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7"/>
  </p:notesMasterIdLst>
  <p:sldIdLst>
    <p:sldId id="323" r:id="rId2"/>
    <p:sldId id="351" r:id="rId3"/>
    <p:sldId id="312" r:id="rId4"/>
    <p:sldId id="344" r:id="rId5"/>
    <p:sldId id="353" r:id="rId6"/>
    <p:sldId id="356" r:id="rId7"/>
    <p:sldId id="352" r:id="rId8"/>
    <p:sldId id="330" r:id="rId9"/>
    <p:sldId id="321" r:id="rId10"/>
    <p:sldId id="320" r:id="rId11"/>
    <p:sldId id="339" r:id="rId12"/>
    <p:sldId id="332" r:id="rId13"/>
    <p:sldId id="333" r:id="rId14"/>
    <p:sldId id="311" r:id="rId15"/>
    <p:sldId id="335" r:id="rId16"/>
    <p:sldId id="347" r:id="rId17"/>
    <p:sldId id="364" r:id="rId18"/>
    <p:sldId id="350" r:id="rId19"/>
    <p:sldId id="334" r:id="rId20"/>
    <p:sldId id="341" r:id="rId21"/>
    <p:sldId id="324" r:id="rId22"/>
    <p:sldId id="325" r:id="rId23"/>
    <p:sldId id="307" r:id="rId24"/>
    <p:sldId id="354" r:id="rId25"/>
    <p:sldId id="355" r:id="rId26"/>
    <p:sldId id="336" r:id="rId27"/>
    <p:sldId id="349" r:id="rId28"/>
    <p:sldId id="314" r:id="rId29"/>
    <p:sldId id="348" r:id="rId30"/>
    <p:sldId id="346" r:id="rId31"/>
    <p:sldId id="315" r:id="rId32"/>
    <p:sldId id="310" r:id="rId33"/>
    <p:sldId id="317" r:id="rId34"/>
    <p:sldId id="342" r:id="rId35"/>
    <p:sldId id="343" r:id="rId36"/>
    <p:sldId id="313" r:id="rId37"/>
    <p:sldId id="301" r:id="rId38"/>
    <p:sldId id="302" r:id="rId39"/>
    <p:sldId id="306" r:id="rId40"/>
    <p:sldId id="327" r:id="rId41"/>
    <p:sldId id="296" r:id="rId42"/>
    <p:sldId id="328" r:id="rId43"/>
    <p:sldId id="303" r:id="rId44"/>
    <p:sldId id="304" r:id="rId45"/>
    <p:sldId id="290" r:id="rId46"/>
    <p:sldId id="360" r:id="rId47"/>
    <p:sldId id="264" r:id="rId48"/>
    <p:sldId id="262" r:id="rId49"/>
    <p:sldId id="261" r:id="rId50"/>
    <p:sldId id="338" r:id="rId51"/>
    <p:sldId id="357" r:id="rId52"/>
    <p:sldId id="345" r:id="rId53"/>
    <p:sldId id="258" r:id="rId54"/>
    <p:sldId id="260" r:id="rId55"/>
    <p:sldId id="259" r:id="rId56"/>
    <p:sldId id="358" r:id="rId57"/>
    <p:sldId id="359" r:id="rId58"/>
    <p:sldId id="337" r:id="rId59"/>
    <p:sldId id="292" r:id="rId60"/>
    <p:sldId id="298" r:id="rId61"/>
    <p:sldId id="299" r:id="rId62"/>
    <p:sldId id="363" r:id="rId63"/>
    <p:sldId id="257" r:id="rId64"/>
    <p:sldId id="361" r:id="rId65"/>
    <p:sldId id="362" r:id="rId66"/>
    <p:sldId id="263" r:id="rId67"/>
    <p:sldId id="265" r:id="rId68"/>
    <p:sldId id="266" r:id="rId69"/>
    <p:sldId id="267" r:id="rId70"/>
    <p:sldId id="268" r:id="rId71"/>
    <p:sldId id="271" r:id="rId72"/>
    <p:sldId id="272" r:id="rId73"/>
    <p:sldId id="273" r:id="rId74"/>
    <p:sldId id="274" r:id="rId75"/>
    <p:sldId id="275" r:id="rId76"/>
    <p:sldId id="276" r:id="rId77"/>
    <p:sldId id="277" r:id="rId78"/>
    <p:sldId id="278" r:id="rId79"/>
    <p:sldId id="279" r:id="rId80"/>
    <p:sldId id="280" r:id="rId81"/>
    <p:sldId id="281" r:id="rId82"/>
    <p:sldId id="282" r:id="rId83"/>
    <p:sldId id="283" r:id="rId84"/>
    <p:sldId id="284" r:id="rId85"/>
    <p:sldId id="285" r:id="rId86"/>
    <p:sldId id="286" r:id="rId87"/>
    <p:sldId id="287" r:id="rId88"/>
    <p:sldId id="288" r:id="rId89"/>
    <p:sldId id="289" r:id="rId90"/>
    <p:sldId id="340" r:id="rId91"/>
    <p:sldId id="365" r:id="rId92"/>
    <p:sldId id="366" r:id="rId93"/>
    <p:sldId id="367" r:id="rId94"/>
    <p:sldId id="368" r:id="rId95"/>
    <p:sldId id="369" r:id="rId9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7C80"/>
    <a:srgbClr val="EECB4C"/>
    <a:srgbClr val="333300"/>
    <a:srgbClr val="663300"/>
    <a:srgbClr val="CE9D6C"/>
    <a:srgbClr val="FFCCCC"/>
    <a:srgbClr val="996633"/>
    <a:srgbClr val="EABF22"/>
    <a:srgbClr val="CC3300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140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97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100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viewProps" Target="viewProps.xml"/><Relationship Id="rId10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0C0B87-0B58-4590-80DB-A2AB5164D59B}" type="datetimeFigureOut">
              <a:rPr lang="en-US" smtClean="0"/>
              <a:t>6/9/2016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70F5DE-3D7A-4DA0-8605-C1DECBCDE8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30848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70F5DE-3D7A-4DA0-8605-C1DECBCDE8A7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00901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5801B-915D-46F3-8E42-CCC60722E951}" type="datetimeFigureOut">
              <a:rPr lang="en-US" smtClean="0"/>
              <a:pPr/>
              <a:t>6/9/2016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7E7D7-9782-4AE6-A3F6-5B801FF099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5801B-915D-46F3-8E42-CCC60722E951}" type="datetimeFigureOut">
              <a:rPr lang="en-US" smtClean="0"/>
              <a:pPr/>
              <a:t>6/9/2016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7E7D7-9782-4AE6-A3F6-5B801FF099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5801B-915D-46F3-8E42-CCC60722E951}" type="datetimeFigureOut">
              <a:rPr lang="en-US" smtClean="0"/>
              <a:pPr/>
              <a:t>6/9/2016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7E7D7-9782-4AE6-A3F6-5B801FF099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5801B-915D-46F3-8E42-CCC60722E951}" type="datetimeFigureOut">
              <a:rPr lang="en-US" smtClean="0"/>
              <a:pPr/>
              <a:t>6/9/2016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7E7D7-9782-4AE6-A3F6-5B801FF099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5801B-915D-46F3-8E42-CCC60722E951}" type="datetimeFigureOut">
              <a:rPr lang="en-US" smtClean="0"/>
              <a:pPr/>
              <a:t>6/9/2016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7E7D7-9782-4AE6-A3F6-5B801FF099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5801B-915D-46F3-8E42-CCC60722E951}" type="datetimeFigureOut">
              <a:rPr lang="en-US" smtClean="0"/>
              <a:pPr/>
              <a:t>6/9/2016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7E7D7-9782-4AE6-A3F6-5B801FF099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5801B-915D-46F3-8E42-CCC60722E951}" type="datetimeFigureOut">
              <a:rPr lang="en-US" smtClean="0"/>
              <a:pPr/>
              <a:t>6/9/2016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7E7D7-9782-4AE6-A3F6-5B801FF099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5801B-915D-46F3-8E42-CCC60722E951}" type="datetimeFigureOut">
              <a:rPr lang="en-US" smtClean="0"/>
              <a:pPr/>
              <a:t>6/9/2016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7E7D7-9782-4AE6-A3F6-5B801FF099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5801B-915D-46F3-8E42-CCC60722E951}" type="datetimeFigureOut">
              <a:rPr lang="en-US" smtClean="0"/>
              <a:pPr/>
              <a:t>6/9/2016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7E7D7-9782-4AE6-A3F6-5B801FF099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5801B-915D-46F3-8E42-CCC60722E951}" type="datetimeFigureOut">
              <a:rPr lang="en-US" smtClean="0"/>
              <a:pPr/>
              <a:t>6/9/2016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7E7D7-9782-4AE6-A3F6-5B801FF099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5801B-915D-46F3-8E42-CCC60722E951}" type="datetimeFigureOut">
              <a:rPr lang="en-US" smtClean="0"/>
              <a:pPr/>
              <a:t>6/9/2016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7E7D7-9782-4AE6-A3F6-5B801FF099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95801B-915D-46F3-8E42-CCC60722E951}" type="datetimeFigureOut">
              <a:rPr lang="en-US" smtClean="0"/>
              <a:pPr/>
              <a:t>6/9/2016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97E7D7-9782-4AE6-A3F6-5B801FF0999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7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7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3429000" y="838200"/>
            <a:ext cx="685800" cy="1905000"/>
            <a:chOff x="1600200" y="990600"/>
            <a:chExt cx="685800" cy="1905000"/>
          </a:xfrm>
        </p:grpSpPr>
        <p:sp>
          <p:nvSpPr>
            <p:cNvPr id="3" name="Pentagon 2"/>
            <p:cNvSpPr/>
            <p:nvPr/>
          </p:nvSpPr>
          <p:spPr>
            <a:xfrm rot="5400000">
              <a:off x="1257300" y="2019300"/>
              <a:ext cx="1371600" cy="381000"/>
            </a:xfrm>
            <a:prstGeom prst="homePlat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Diamond 3"/>
            <p:cNvSpPr/>
            <p:nvPr/>
          </p:nvSpPr>
          <p:spPr>
            <a:xfrm>
              <a:off x="1600200" y="990600"/>
              <a:ext cx="685800" cy="762000"/>
            </a:xfrm>
            <a:prstGeom prst="diamond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5257800" y="990600"/>
            <a:ext cx="762000" cy="1295400"/>
            <a:chOff x="6073889" y="2761019"/>
            <a:chExt cx="872936" cy="1506181"/>
          </a:xfrm>
        </p:grpSpPr>
        <p:grpSp>
          <p:nvGrpSpPr>
            <p:cNvPr id="6" name="Group 13"/>
            <p:cNvGrpSpPr/>
            <p:nvPr/>
          </p:nvGrpSpPr>
          <p:grpSpPr>
            <a:xfrm>
              <a:off x="6324600" y="3200400"/>
              <a:ext cx="381000" cy="1066800"/>
              <a:chOff x="1463040" y="844062"/>
              <a:chExt cx="685800" cy="1957755"/>
            </a:xfrm>
          </p:grpSpPr>
          <p:sp>
            <p:nvSpPr>
              <p:cNvPr id="9" name="Pentagon 8"/>
              <p:cNvSpPr/>
              <p:nvPr/>
            </p:nvSpPr>
            <p:spPr>
              <a:xfrm rot="5400000">
                <a:off x="1104900" y="1925516"/>
                <a:ext cx="1371600" cy="381001"/>
              </a:xfrm>
              <a:prstGeom prst="homePlat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Diamond 9"/>
              <p:cNvSpPr/>
              <p:nvPr/>
            </p:nvSpPr>
            <p:spPr>
              <a:xfrm>
                <a:off x="1463040" y="844062"/>
                <a:ext cx="685800" cy="908538"/>
              </a:xfrm>
              <a:prstGeom prst="diamond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7" name="Parallelogram 6"/>
            <p:cNvSpPr/>
            <p:nvPr/>
          </p:nvSpPr>
          <p:spPr>
            <a:xfrm rot="18360858">
              <a:off x="6443457" y="2994345"/>
              <a:ext cx="721939" cy="284797"/>
            </a:xfrm>
            <a:prstGeom prst="parallelogram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Parallelogram 7"/>
            <p:cNvSpPr/>
            <p:nvPr/>
          </p:nvSpPr>
          <p:spPr>
            <a:xfrm rot="3239142" flipH="1">
              <a:off x="5860561" y="2974347"/>
              <a:ext cx="721939" cy="295284"/>
            </a:xfrm>
            <a:prstGeom prst="parallelogram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" name="Group 10"/>
          <p:cNvGrpSpPr/>
          <p:nvPr/>
        </p:nvGrpSpPr>
        <p:grpSpPr>
          <a:xfrm rot="16200000">
            <a:off x="6019800" y="2819400"/>
            <a:ext cx="762000" cy="1143000"/>
            <a:chOff x="1066800" y="914400"/>
            <a:chExt cx="762000" cy="1143000"/>
          </a:xfrm>
        </p:grpSpPr>
        <p:sp>
          <p:nvSpPr>
            <p:cNvPr id="12" name="Isosceles Triangle 11"/>
            <p:cNvSpPr/>
            <p:nvPr/>
          </p:nvSpPr>
          <p:spPr>
            <a:xfrm>
              <a:off x="1066800" y="1371600"/>
              <a:ext cx="762000" cy="685800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Isosceles Triangle 12"/>
            <p:cNvSpPr/>
            <p:nvPr/>
          </p:nvSpPr>
          <p:spPr>
            <a:xfrm flipH="1" flipV="1">
              <a:off x="1066800" y="914400"/>
              <a:ext cx="762000" cy="685800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ounded Rectangle 13"/>
            <p:cNvSpPr/>
            <p:nvPr/>
          </p:nvSpPr>
          <p:spPr>
            <a:xfrm>
              <a:off x="1257300" y="1333500"/>
              <a:ext cx="381000" cy="304800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3505200" y="3733800"/>
            <a:ext cx="639812" cy="687763"/>
            <a:chOff x="1371600" y="2971800"/>
            <a:chExt cx="639812" cy="687763"/>
          </a:xfrm>
        </p:grpSpPr>
        <p:sp>
          <p:nvSpPr>
            <p:cNvPr id="16" name="Oval 15"/>
            <p:cNvSpPr/>
            <p:nvPr/>
          </p:nvSpPr>
          <p:spPr>
            <a:xfrm>
              <a:off x="1371600" y="2971800"/>
              <a:ext cx="304800" cy="60960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/>
            <p:cNvSpPr/>
            <p:nvPr/>
          </p:nvSpPr>
          <p:spPr>
            <a:xfrm rot="17160729">
              <a:off x="1554212" y="3202363"/>
              <a:ext cx="304800" cy="60960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Oval 17"/>
            <p:cNvSpPr/>
            <p:nvPr/>
          </p:nvSpPr>
          <p:spPr>
            <a:xfrm rot="17160729">
              <a:off x="1393509" y="3247236"/>
              <a:ext cx="304800" cy="275219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4038600" y="5486400"/>
            <a:ext cx="1295400" cy="609600"/>
            <a:chOff x="4038600" y="5486400"/>
            <a:chExt cx="1295400" cy="609600"/>
          </a:xfrm>
        </p:grpSpPr>
        <p:sp>
          <p:nvSpPr>
            <p:cNvPr id="20" name="Double Wave 19"/>
            <p:cNvSpPr/>
            <p:nvPr/>
          </p:nvSpPr>
          <p:spPr>
            <a:xfrm>
              <a:off x="4038600" y="5715000"/>
              <a:ext cx="685800" cy="381000"/>
            </a:xfrm>
            <a:prstGeom prst="doubleWave">
              <a:avLst>
                <a:gd name="adj1" fmla="val 6250"/>
                <a:gd name="adj2" fmla="val -10000"/>
              </a:avLst>
            </a:prstGeom>
            <a:solidFill>
              <a:schemeClr val="accent4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Double Wave 20"/>
            <p:cNvSpPr/>
            <p:nvPr/>
          </p:nvSpPr>
          <p:spPr>
            <a:xfrm>
              <a:off x="4648200" y="5486400"/>
              <a:ext cx="685800" cy="381000"/>
            </a:xfrm>
            <a:prstGeom prst="doubleWave">
              <a:avLst>
                <a:gd name="adj1" fmla="val 6250"/>
                <a:gd name="adj2" fmla="val -10000"/>
              </a:avLst>
            </a:prstGeom>
            <a:solidFill>
              <a:schemeClr val="accent4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ounded Rectangle 21"/>
            <p:cNvSpPr/>
            <p:nvPr/>
          </p:nvSpPr>
          <p:spPr>
            <a:xfrm rot="20035889">
              <a:off x="4561849" y="5596953"/>
              <a:ext cx="238727" cy="355866"/>
            </a:xfrm>
            <a:prstGeom prst="roundRect">
              <a:avLst/>
            </a:prstGeom>
            <a:solidFill>
              <a:schemeClr val="accent4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1830857" y="3740519"/>
            <a:ext cx="607543" cy="831481"/>
            <a:chOff x="1830857" y="3740519"/>
            <a:chExt cx="607543" cy="831481"/>
          </a:xfrm>
        </p:grpSpPr>
        <p:sp>
          <p:nvSpPr>
            <p:cNvPr id="24" name="Rectangle 23"/>
            <p:cNvSpPr/>
            <p:nvPr/>
          </p:nvSpPr>
          <p:spPr>
            <a:xfrm>
              <a:off x="1981200" y="3962400"/>
              <a:ext cx="381000" cy="6096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5" name="Group 13"/>
            <p:cNvGrpSpPr/>
            <p:nvPr/>
          </p:nvGrpSpPr>
          <p:grpSpPr>
            <a:xfrm>
              <a:off x="2058195" y="3933861"/>
              <a:ext cx="232807" cy="485739"/>
              <a:chOff x="1463040" y="844062"/>
              <a:chExt cx="685800" cy="1957755"/>
            </a:xfrm>
          </p:grpSpPr>
          <p:sp>
            <p:nvSpPr>
              <p:cNvPr id="28" name="Pentagon 27"/>
              <p:cNvSpPr/>
              <p:nvPr/>
            </p:nvSpPr>
            <p:spPr>
              <a:xfrm rot="5400000">
                <a:off x="1104900" y="1925516"/>
                <a:ext cx="1371600" cy="381001"/>
              </a:xfrm>
              <a:prstGeom prst="homePlate">
                <a:avLst/>
              </a:prstGeom>
              <a:solidFill>
                <a:schemeClr val="accent2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Diamond 28"/>
              <p:cNvSpPr/>
              <p:nvPr/>
            </p:nvSpPr>
            <p:spPr>
              <a:xfrm>
                <a:off x="1463040" y="844062"/>
                <a:ext cx="685800" cy="908538"/>
              </a:xfrm>
              <a:prstGeom prst="diamond">
                <a:avLst/>
              </a:prstGeom>
              <a:solidFill>
                <a:schemeClr val="accent2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6" name="Parallelogram 25"/>
            <p:cNvSpPr/>
            <p:nvPr/>
          </p:nvSpPr>
          <p:spPr>
            <a:xfrm rot="18839164">
              <a:off x="2187031" y="3817865"/>
              <a:ext cx="328716" cy="174023"/>
            </a:xfrm>
            <a:prstGeom prst="parallelogram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Parallelogram 26"/>
            <p:cNvSpPr/>
            <p:nvPr/>
          </p:nvSpPr>
          <p:spPr>
            <a:xfrm rot="2432673" flipH="1">
              <a:off x="1830857" y="3807943"/>
              <a:ext cx="328716" cy="180431"/>
            </a:xfrm>
            <a:prstGeom prst="parallelogram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7239000" y="990600"/>
            <a:ext cx="1014376" cy="1712734"/>
            <a:chOff x="1660927" y="2209800"/>
            <a:chExt cx="1014376" cy="1712734"/>
          </a:xfrm>
        </p:grpSpPr>
        <p:sp>
          <p:nvSpPr>
            <p:cNvPr id="31" name="Rectangle 30"/>
            <p:cNvSpPr/>
            <p:nvPr/>
          </p:nvSpPr>
          <p:spPr>
            <a:xfrm>
              <a:off x="1981201" y="2971799"/>
              <a:ext cx="381000" cy="6096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2" name="Group 13"/>
            <p:cNvGrpSpPr/>
            <p:nvPr/>
          </p:nvGrpSpPr>
          <p:grpSpPr>
            <a:xfrm>
              <a:off x="2058196" y="2943260"/>
              <a:ext cx="232807" cy="485739"/>
              <a:chOff x="1463040" y="844062"/>
              <a:chExt cx="685800" cy="1957755"/>
            </a:xfrm>
          </p:grpSpPr>
          <p:sp>
            <p:nvSpPr>
              <p:cNvPr id="37" name="Pentagon 36"/>
              <p:cNvSpPr/>
              <p:nvPr/>
            </p:nvSpPr>
            <p:spPr>
              <a:xfrm rot="5400000">
                <a:off x="1104900" y="1925516"/>
                <a:ext cx="1371600" cy="381001"/>
              </a:xfrm>
              <a:prstGeom prst="homePlate">
                <a:avLst/>
              </a:prstGeom>
              <a:solidFill>
                <a:schemeClr val="accent2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Diamond 37"/>
              <p:cNvSpPr/>
              <p:nvPr/>
            </p:nvSpPr>
            <p:spPr>
              <a:xfrm>
                <a:off x="1463040" y="844062"/>
                <a:ext cx="685800" cy="908538"/>
              </a:xfrm>
              <a:prstGeom prst="diamond">
                <a:avLst/>
              </a:prstGeom>
              <a:solidFill>
                <a:schemeClr val="accent2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3" name="Pie 32"/>
            <p:cNvSpPr/>
            <p:nvPr/>
          </p:nvSpPr>
          <p:spPr>
            <a:xfrm rot="18943827">
              <a:off x="1660927" y="2783068"/>
              <a:ext cx="1014376" cy="1139466"/>
            </a:xfrm>
            <a:prstGeom prst="pie">
              <a:avLst>
                <a:gd name="adj1" fmla="val 21019609"/>
                <a:gd name="adj2" fmla="val 16912153"/>
              </a:avLst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4" name="Parallelogram 33"/>
            <p:cNvSpPr/>
            <p:nvPr/>
          </p:nvSpPr>
          <p:spPr>
            <a:xfrm rot="18839164">
              <a:off x="2187032" y="2827264"/>
              <a:ext cx="328716" cy="174023"/>
            </a:xfrm>
            <a:prstGeom prst="parallelogram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Parallelogram 34"/>
            <p:cNvSpPr/>
            <p:nvPr/>
          </p:nvSpPr>
          <p:spPr>
            <a:xfrm rot="2985169" flipH="1">
              <a:off x="1830858" y="2817342"/>
              <a:ext cx="328716" cy="180431"/>
            </a:xfrm>
            <a:prstGeom prst="parallelogram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Oval 35"/>
            <p:cNvSpPr/>
            <p:nvPr/>
          </p:nvSpPr>
          <p:spPr>
            <a:xfrm>
              <a:off x="1905000" y="2209800"/>
              <a:ext cx="533400" cy="762000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7467600" y="3200400"/>
            <a:ext cx="685800" cy="1752600"/>
            <a:chOff x="3276600" y="2209800"/>
            <a:chExt cx="685800" cy="1752600"/>
          </a:xfrm>
        </p:grpSpPr>
        <p:sp>
          <p:nvSpPr>
            <p:cNvPr id="40" name="Rounded Rectangle 39"/>
            <p:cNvSpPr/>
            <p:nvPr/>
          </p:nvSpPr>
          <p:spPr>
            <a:xfrm>
              <a:off x="3276600" y="2895600"/>
              <a:ext cx="685800" cy="1066800"/>
            </a:xfrm>
            <a:prstGeom prst="round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Isosceles Triangle 40"/>
            <p:cNvSpPr/>
            <p:nvPr/>
          </p:nvSpPr>
          <p:spPr>
            <a:xfrm rot="10800000">
              <a:off x="3352800" y="2971800"/>
              <a:ext cx="533400" cy="533400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Pentagon 41"/>
            <p:cNvSpPr/>
            <p:nvPr/>
          </p:nvSpPr>
          <p:spPr>
            <a:xfrm rot="5400000">
              <a:off x="3466950" y="3256579"/>
              <a:ext cx="340308" cy="129338"/>
            </a:xfrm>
            <a:prstGeom prst="homePlate">
              <a:avLst/>
            </a:prstGeom>
            <a:solidFill>
              <a:schemeClr val="accent2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Diamond 42"/>
            <p:cNvSpPr/>
            <p:nvPr/>
          </p:nvSpPr>
          <p:spPr>
            <a:xfrm>
              <a:off x="3514961" y="2979119"/>
              <a:ext cx="232807" cy="225418"/>
            </a:xfrm>
            <a:prstGeom prst="diamond">
              <a:avLst/>
            </a:prstGeom>
            <a:solidFill>
              <a:schemeClr val="accent2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Parallelogram 43"/>
            <p:cNvSpPr/>
            <p:nvPr/>
          </p:nvSpPr>
          <p:spPr>
            <a:xfrm rot="2985169" flipH="1">
              <a:off x="3282806" y="2872578"/>
              <a:ext cx="328716" cy="180431"/>
            </a:xfrm>
            <a:prstGeom prst="parallelogram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Parallelogram 44"/>
            <p:cNvSpPr/>
            <p:nvPr/>
          </p:nvSpPr>
          <p:spPr>
            <a:xfrm rot="18839164">
              <a:off x="3643796" y="2872088"/>
              <a:ext cx="328716" cy="174023"/>
            </a:xfrm>
            <a:prstGeom prst="parallelogram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Oval 45"/>
            <p:cNvSpPr/>
            <p:nvPr/>
          </p:nvSpPr>
          <p:spPr>
            <a:xfrm>
              <a:off x="3352800" y="2209800"/>
              <a:ext cx="533400" cy="762000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7" name="Group 46"/>
          <p:cNvGrpSpPr/>
          <p:nvPr/>
        </p:nvGrpSpPr>
        <p:grpSpPr>
          <a:xfrm>
            <a:off x="6449222" y="4410966"/>
            <a:ext cx="713578" cy="1837434"/>
            <a:chOff x="6449222" y="4410966"/>
            <a:chExt cx="713578" cy="1837434"/>
          </a:xfrm>
        </p:grpSpPr>
        <p:sp>
          <p:nvSpPr>
            <p:cNvPr id="48" name="Rounded Rectangle 47"/>
            <p:cNvSpPr/>
            <p:nvPr/>
          </p:nvSpPr>
          <p:spPr>
            <a:xfrm>
              <a:off x="6477000" y="5181600"/>
              <a:ext cx="685800" cy="1066800"/>
            </a:xfrm>
            <a:prstGeom prst="round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/>
            </a:p>
          </p:txBody>
        </p:sp>
        <p:sp>
          <p:nvSpPr>
            <p:cNvPr id="49" name="Isosceles Triangle 48"/>
            <p:cNvSpPr/>
            <p:nvPr/>
          </p:nvSpPr>
          <p:spPr>
            <a:xfrm rot="10800000">
              <a:off x="6553200" y="5257800"/>
              <a:ext cx="533400" cy="533400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/>
            </a:p>
          </p:txBody>
        </p:sp>
        <p:sp>
          <p:nvSpPr>
            <p:cNvPr id="50" name="Pentagon 49"/>
            <p:cNvSpPr/>
            <p:nvPr/>
          </p:nvSpPr>
          <p:spPr>
            <a:xfrm rot="5400000">
              <a:off x="6667350" y="5542579"/>
              <a:ext cx="340308" cy="129338"/>
            </a:xfrm>
            <a:prstGeom prst="homePlate">
              <a:avLst/>
            </a:prstGeom>
            <a:solidFill>
              <a:srgbClr val="C0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/>
            </a:p>
          </p:txBody>
        </p:sp>
        <p:sp>
          <p:nvSpPr>
            <p:cNvPr id="51" name="Diamond 50"/>
            <p:cNvSpPr/>
            <p:nvPr/>
          </p:nvSpPr>
          <p:spPr>
            <a:xfrm>
              <a:off x="6715361" y="5265119"/>
              <a:ext cx="232807" cy="225418"/>
            </a:xfrm>
            <a:prstGeom prst="diamond">
              <a:avLst/>
            </a:prstGeom>
            <a:solidFill>
              <a:srgbClr val="C0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/>
            </a:p>
          </p:txBody>
        </p:sp>
        <p:sp>
          <p:nvSpPr>
            <p:cNvPr id="52" name="Parallelogram 51"/>
            <p:cNvSpPr/>
            <p:nvPr/>
          </p:nvSpPr>
          <p:spPr>
            <a:xfrm rot="2985169" flipH="1">
              <a:off x="6483206" y="5158578"/>
              <a:ext cx="328716" cy="180431"/>
            </a:xfrm>
            <a:prstGeom prst="parallelogram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/>
            </a:p>
          </p:txBody>
        </p:sp>
        <p:sp>
          <p:nvSpPr>
            <p:cNvPr id="53" name="Parallelogram 52"/>
            <p:cNvSpPr/>
            <p:nvPr/>
          </p:nvSpPr>
          <p:spPr>
            <a:xfrm rot="18839164">
              <a:off x="6844196" y="5158088"/>
              <a:ext cx="328716" cy="174023"/>
            </a:xfrm>
            <a:prstGeom prst="parallelogram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/>
            </a:p>
          </p:txBody>
        </p:sp>
        <p:sp>
          <p:nvSpPr>
            <p:cNvPr id="54" name="Oval 53"/>
            <p:cNvSpPr/>
            <p:nvPr/>
          </p:nvSpPr>
          <p:spPr>
            <a:xfrm>
              <a:off x="6553200" y="4495800"/>
              <a:ext cx="533400" cy="762000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/>
            </a:p>
          </p:txBody>
        </p:sp>
        <p:sp>
          <p:nvSpPr>
            <p:cNvPr id="55" name="Teardrop 54"/>
            <p:cNvSpPr/>
            <p:nvPr/>
          </p:nvSpPr>
          <p:spPr>
            <a:xfrm rot="9606458">
              <a:off x="6449222" y="4410966"/>
              <a:ext cx="461244" cy="365503"/>
            </a:xfrm>
            <a:prstGeom prst="teardrop">
              <a:avLst/>
            </a:prstGeom>
            <a:solidFill>
              <a:srgbClr val="9A7B3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Teardrop 55"/>
            <p:cNvSpPr/>
            <p:nvPr/>
          </p:nvSpPr>
          <p:spPr>
            <a:xfrm rot="3437613">
              <a:off x="6743964" y="4523524"/>
              <a:ext cx="383223" cy="249356"/>
            </a:xfrm>
            <a:prstGeom prst="teardrop">
              <a:avLst/>
            </a:prstGeom>
            <a:solidFill>
              <a:srgbClr val="9A7B3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7" name="Group 56"/>
          <p:cNvGrpSpPr/>
          <p:nvPr/>
        </p:nvGrpSpPr>
        <p:grpSpPr>
          <a:xfrm>
            <a:off x="1676400" y="4800600"/>
            <a:ext cx="1844487" cy="1775922"/>
            <a:chOff x="4084960" y="1963223"/>
            <a:chExt cx="1844487" cy="1775922"/>
          </a:xfrm>
        </p:grpSpPr>
        <p:sp>
          <p:nvSpPr>
            <p:cNvPr id="58" name="Teardrop 57"/>
            <p:cNvSpPr/>
            <p:nvPr/>
          </p:nvSpPr>
          <p:spPr>
            <a:xfrm rot="20612414">
              <a:off x="4437301" y="2977145"/>
              <a:ext cx="685800" cy="762000"/>
            </a:xfrm>
            <a:prstGeom prst="teardrop">
              <a:avLst/>
            </a:prstGeom>
            <a:solidFill>
              <a:srgbClr val="5D56B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Teardrop 58"/>
            <p:cNvSpPr/>
            <p:nvPr/>
          </p:nvSpPr>
          <p:spPr>
            <a:xfrm rot="12470521">
              <a:off x="5243647" y="2249641"/>
              <a:ext cx="685800" cy="762000"/>
            </a:xfrm>
            <a:prstGeom prst="teardrop">
              <a:avLst/>
            </a:prstGeom>
            <a:solidFill>
              <a:srgbClr val="5D56B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Teardrop 59"/>
            <p:cNvSpPr/>
            <p:nvPr/>
          </p:nvSpPr>
          <p:spPr>
            <a:xfrm rot="16498226">
              <a:off x="5143500" y="2857500"/>
              <a:ext cx="685800" cy="762000"/>
            </a:xfrm>
            <a:prstGeom prst="teardrop">
              <a:avLst/>
            </a:prstGeom>
            <a:solidFill>
              <a:srgbClr val="5D56B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Teardrop 60"/>
            <p:cNvSpPr/>
            <p:nvPr/>
          </p:nvSpPr>
          <p:spPr>
            <a:xfrm rot="4891691">
              <a:off x="4123060" y="2300288"/>
              <a:ext cx="685800" cy="762000"/>
            </a:xfrm>
            <a:prstGeom prst="teardrop">
              <a:avLst/>
            </a:prstGeom>
            <a:solidFill>
              <a:srgbClr val="5D56B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Teardrop 61"/>
            <p:cNvSpPr/>
            <p:nvPr/>
          </p:nvSpPr>
          <p:spPr>
            <a:xfrm rot="8037859">
              <a:off x="4647197" y="1925123"/>
              <a:ext cx="685800" cy="762000"/>
            </a:xfrm>
            <a:prstGeom prst="teardrop">
              <a:avLst/>
            </a:prstGeom>
            <a:solidFill>
              <a:srgbClr val="5D56B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5-Point Star 62"/>
            <p:cNvSpPr/>
            <p:nvPr/>
          </p:nvSpPr>
          <p:spPr>
            <a:xfrm>
              <a:off x="4572000" y="2362200"/>
              <a:ext cx="914400" cy="914400"/>
            </a:xfrm>
            <a:prstGeom prst="star5">
              <a:avLst/>
            </a:prstGeom>
            <a:solidFill>
              <a:srgbClr val="FFFF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4" name="Group 15"/>
            <p:cNvGrpSpPr/>
            <p:nvPr/>
          </p:nvGrpSpPr>
          <p:grpSpPr>
            <a:xfrm>
              <a:off x="4724400" y="2514600"/>
              <a:ext cx="609600" cy="685800"/>
              <a:chOff x="6254633" y="2139815"/>
              <a:chExt cx="790690" cy="814285"/>
            </a:xfrm>
          </p:grpSpPr>
          <p:sp>
            <p:nvSpPr>
              <p:cNvPr id="70" name="Teardrop 10"/>
              <p:cNvSpPr/>
              <p:nvPr/>
            </p:nvSpPr>
            <p:spPr>
              <a:xfrm rot="8037859">
                <a:off x="6483630" y="2123551"/>
                <a:ext cx="343608" cy="376135"/>
              </a:xfrm>
              <a:prstGeom prst="teardrop">
                <a:avLst/>
              </a:prstGeom>
              <a:solidFill>
                <a:srgbClr val="FFFF99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1" name="Teardrop 70"/>
              <p:cNvSpPr/>
              <p:nvPr/>
            </p:nvSpPr>
            <p:spPr>
              <a:xfrm rot="12813022">
                <a:off x="6719381" y="2264561"/>
                <a:ext cx="325942" cy="423880"/>
              </a:xfrm>
              <a:prstGeom prst="teardrop">
                <a:avLst/>
              </a:prstGeom>
              <a:solidFill>
                <a:srgbClr val="FFFF99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2" name="Teardrop 71"/>
              <p:cNvSpPr/>
              <p:nvPr/>
            </p:nvSpPr>
            <p:spPr>
              <a:xfrm rot="16504535">
                <a:off x="6660125" y="2514300"/>
                <a:ext cx="343608" cy="376135"/>
              </a:xfrm>
              <a:prstGeom prst="teardrop">
                <a:avLst/>
              </a:prstGeom>
              <a:solidFill>
                <a:srgbClr val="FFFF99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3" name="Teardrop 72"/>
              <p:cNvSpPr/>
              <p:nvPr/>
            </p:nvSpPr>
            <p:spPr>
              <a:xfrm rot="2642164">
                <a:off x="6254633" y="2352558"/>
                <a:ext cx="343608" cy="376135"/>
              </a:xfrm>
              <a:prstGeom prst="teardrop">
                <a:avLst/>
              </a:prstGeom>
              <a:solidFill>
                <a:srgbClr val="FFFF99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4" name="Teardrop 73"/>
              <p:cNvSpPr/>
              <p:nvPr/>
            </p:nvSpPr>
            <p:spPr>
              <a:xfrm rot="19608789">
                <a:off x="6475720" y="2577965"/>
                <a:ext cx="343608" cy="376135"/>
              </a:xfrm>
              <a:prstGeom prst="teardrop">
                <a:avLst/>
              </a:prstGeom>
              <a:solidFill>
                <a:srgbClr val="FFFF99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65" name="Oval 64"/>
            <p:cNvSpPr/>
            <p:nvPr/>
          </p:nvSpPr>
          <p:spPr>
            <a:xfrm>
              <a:off x="5029200" y="2743200"/>
              <a:ext cx="152400" cy="152400"/>
            </a:xfrm>
            <a:prstGeom prst="ellipse">
              <a:avLst/>
            </a:prstGeom>
            <a:solidFill>
              <a:schemeClr val="bg2">
                <a:lumMod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Oval 65"/>
            <p:cNvSpPr/>
            <p:nvPr/>
          </p:nvSpPr>
          <p:spPr>
            <a:xfrm>
              <a:off x="5105400" y="2819400"/>
              <a:ext cx="152400" cy="152400"/>
            </a:xfrm>
            <a:prstGeom prst="ellipse">
              <a:avLst/>
            </a:prstGeom>
            <a:solidFill>
              <a:schemeClr val="bg2">
                <a:lumMod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Oval 66"/>
            <p:cNvSpPr/>
            <p:nvPr/>
          </p:nvSpPr>
          <p:spPr>
            <a:xfrm>
              <a:off x="4953000" y="2895600"/>
              <a:ext cx="152400" cy="152400"/>
            </a:xfrm>
            <a:prstGeom prst="ellipse">
              <a:avLst/>
            </a:prstGeom>
            <a:solidFill>
              <a:schemeClr val="bg2">
                <a:lumMod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Oval 67"/>
            <p:cNvSpPr/>
            <p:nvPr/>
          </p:nvSpPr>
          <p:spPr>
            <a:xfrm>
              <a:off x="4876800" y="2819400"/>
              <a:ext cx="152400" cy="152400"/>
            </a:xfrm>
            <a:prstGeom prst="ellipse">
              <a:avLst/>
            </a:prstGeom>
            <a:solidFill>
              <a:schemeClr val="bg2">
                <a:lumMod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Oval 68"/>
            <p:cNvSpPr/>
            <p:nvPr/>
          </p:nvSpPr>
          <p:spPr>
            <a:xfrm>
              <a:off x="4953000" y="2667000"/>
              <a:ext cx="152400" cy="152400"/>
            </a:xfrm>
            <a:prstGeom prst="ellipse">
              <a:avLst/>
            </a:prstGeom>
            <a:solidFill>
              <a:schemeClr val="bg2">
                <a:lumMod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5" name="Group 74"/>
          <p:cNvGrpSpPr/>
          <p:nvPr/>
        </p:nvGrpSpPr>
        <p:grpSpPr>
          <a:xfrm>
            <a:off x="381000" y="762000"/>
            <a:ext cx="2006498" cy="1929463"/>
            <a:chOff x="4779432" y="2337737"/>
            <a:chExt cx="2006498" cy="1929463"/>
          </a:xfrm>
        </p:grpSpPr>
        <p:sp>
          <p:nvSpPr>
            <p:cNvPr id="76" name="Trapezoid 75"/>
            <p:cNvSpPr/>
            <p:nvPr/>
          </p:nvSpPr>
          <p:spPr>
            <a:xfrm rot="10800000">
              <a:off x="5562600" y="2667000"/>
              <a:ext cx="457200" cy="457200"/>
            </a:xfrm>
            <a:prstGeom prst="trapezoid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Flowchart: Stored Data 76"/>
            <p:cNvSpPr/>
            <p:nvPr/>
          </p:nvSpPr>
          <p:spPr>
            <a:xfrm rot="13955964">
              <a:off x="6140898" y="1966871"/>
              <a:ext cx="274166" cy="1015898"/>
            </a:xfrm>
            <a:prstGeom prst="flowChartOnlineStorag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Flowchart: Stored Data 77"/>
            <p:cNvSpPr/>
            <p:nvPr/>
          </p:nvSpPr>
          <p:spPr>
            <a:xfrm rot="7644036" flipH="1">
              <a:off x="5150298" y="1966871"/>
              <a:ext cx="274166" cy="1015898"/>
            </a:xfrm>
            <a:prstGeom prst="flowChartOnlineStorag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Trapezoid 78"/>
            <p:cNvSpPr/>
            <p:nvPr/>
          </p:nvSpPr>
          <p:spPr>
            <a:xfrm>
              <a:off x="5638800" y="3124200"/>
              <a:ext cx="304800" cy="1143000"/>
            </a:xfrm>
            <a:prstGeom prst="trapezoid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0" name="Group 79"/>
          <p:cNvGrpSpPr/>
          <p:nvPr/>
        </p:nvGrpSpPr>
        <p:grpSpPr>
          <a:xfrm>
            <a:off x="304800" y="3200400"/>
            <a:ext cx="1178126" cy="2667000"/>
            <a:chOff x="2590800" y="1600200"/>
            <a:chExt cx="2064893" cy="4674433"/>
          </a:xfrm>
        </p:grpSpPr>
        <p:sp>
          <p:nvSpPr>
            <p:cNvPr id="81" name="Oval 80"/>
            <p:cNvSpPr/>
            <p:nvPr/>
          </p:nvSpPr>
          <p:spPr>
            <a:xfrm>
              <a:off x="3048000" y="1600200"/>
              <a:ext cx="969364" cy="762000"/>
            </a:xfrm>
            <a:prstGeom prst="ellipse">
              <a:avLst/>
            </a:prstGeom>
            <a:solidFill>
              <a:srgbClr val="7030A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Oval 81"/>
            <p:cNvSpPr/>
            <p:nvPr/>
          </p:nvSpPr>
          <p:spPr>
            <a:xfrm>
              <a:off x="3040702" y="4626516"/>
              <a:ext cx="1245480" cy="1251216"/>
            </a:xfrm>
            <a:prstGeom prst="ellipse">
              <a:avLst/>
            </a:prstGeom>
            <a:solidFill>
              <a:srgbClr val="9966FF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3" name="Group 18"/>
            <p:cNvGrpSpPr/>
            <p:nvPr/>
          </p:nvGrpSpPr>
          <p:grpSpPr>
            <a:xfrm rot="10397186">
              <a:off x="3872273" y="3195641"/>
              <a:ext cx="783420" cy="2575405"/>
              <a:chOff x="5562600" y="1981200"/>
              <a:chExt cx="928816" cy="2980038"/>
            </a:xfrm>
          </p:grpSpPr>
          <p:sp>
            <p:nvSpPr>
              <p:cNvPr id="107" name="Moon 19"/>
              <p:cNvSpPr/>
              <p:nvPr/>
            </p:nvSpPr>
            <p:spPr>
              <a:xfrm>
                <a:off x="5562600" y="1981200"/>
                <a:ext cx="838200" cy="2971800"/>
              </a:xfrm>
              <a:prstGeom prst="moon">
                <a:avLst>
                  <a:gd name="adj" fmla="val 87500"/>
                </a:avLst>
              </a:prstGeom>
              <a:solidFill>
                <a:srgbClr val="9966FF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8" name="Moon 20"/>
              <p:cNvSpPr/>
              <p:nvPr/>
            </p:nvSpPr>
            <p:spPr>
              <a:xfrm>
                <a:off x="5758249" y="2131541"/>
                <a:ext cx="718751" cy="2714368"/>
              </a:xfrm>
              <a:prstGeom prst="moon">
                <a:avLst>
                  <a:gd name="adj" fmla="val 87500"/>
                </a:avLst>
              </a:prstGeom>
              <a:solidFill>
                <a:srgbClr val="9966FF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9" name="Moon 21"/>
              <p:cNvSpPr/>
              <p:nvPr/>
            </p:nvSpPr>
            <p:spPr>
              <a:xfrm>
                <a:off x="6044513" y="2005914"/>
                <a:ext cx="446903" cy="2955324"/>
              </a:xfrm>
              <a:prstGeom prst="moon">
                <a:avLst>
                  <a:gd name="adj" fmla="val 87500"/>
                </a:avLst>
              </a:prstGeom>
              <a:solidFill>
                <a:srgbClr val="9966FF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84" name="Trapezoid 83"/>
            <p:cNvSpPr/>
            <p:nvPr/>
          </p:nvSpPr>
          <p:spPr>
            <a:xfrm rot="10800000">
              <a:off x="2849624" y="2652691"/>
              <a:ext cx="1542520" cy="856095"/>
            </a:xfrm>
            <a:prstGeom prst="trapezoid">
              <a:avLst>
                <a:gd name="adj" fmla="val 52443"/>
              </a:avLst>
            </a:prstGeom>
            <a:solidFill>
              <a:srgbClr val="9966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5" name="Group 17"/>
            <p:cNvGrpSpPr/>
            <p:nvPr/>
          </p:nvGrpSpPr>
          <p:grpSpPr>
            <a:xfrm rot="649607">
              <a:off x="2590800" y="3111886"/>
              <a:ext cx="783420" cy="2575405"/>
              <a:chOff x="5562600" y="1981200"/>
              <a:chExt cx="928816" cy="2980038"/>
            </a:xfrm>
          </p:grpSpPr>
          <p:sp>
            <p:nvSpPr>
              <p:cNvPr id="104" name="Moon 14"/>
              <p:cNvSpPr/>
              <p:nvPr/>
            </p:nvSpPr>
            <p:spPr>
              <a:xfrm>
                <a:off x="5562600" y="1981200"/>
                <a:ext cx="838200" cy="2971800"/>
              </a:xfrm>
              <a:prstGeom prst="moon">
                <a:avLst>
                  <a:gd name="adj" fmla="val 87500"/>
                </a:avLst>
              </a:prstGeom>
              <a:solidFill>
                <a:srgbClr val="9966FF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Moon 15"/>
              <p:cNvSpPr/>
              <p:nvPr/>
            </p:nvSpPr>
            <p:spPr>
              <a:xfrm>
                <a:off x="5758249" y="2131541"/>
                <a:ext cx="718751" cy="2714368"/>
              </a:xfrm>
              <a:prstGeom prst="moon">
                <a:avLst>
                  <a:gd name="adj" fmla="val 87500"/>
                </a:avLst>
              </a:prstGeom>
              <a:solidFill>
                <a:srgbClr val="9966FF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Moon 16"/>
              <p:cNvSpPr/>
              <p:nvPr/>
            </p:nvSpPr>
            <p:spPr>
              <a:xfrm>
                <a:off x="6044513" y="2005914"/>
                <a:ext cx="446903" cy="2955324"/>
              </a:xfrm>
              <a:prstGeom prst="moon">
                <a:avLst>
                  <a:gd name="adj" fmla="val 87500"/>
                </a:avLst>
              </a:prstGeom>
              <a:solidFill>
                <a:srgbClr val="9966FF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86" name="Trapezoid 8"/>
            <p:cNvSpPr/>
            <p:nvPr/>
          </p:nvSpPr>
          <p:spPr>
            <a:xfrm rot="621756">
              <a:off x="3104973" y="4889930"/>
              <a:ext cx="503751" cy="1155105"/>
            </a:xfrm>
            <a:prstGeom prst="trapezoid">
              <a:avLst>
                <a:gd name="adj" fmla="val 22021"/>
              </a:avLst>
            </a:prstGeom>
            <a:solidFill>
              <a:schemeClr val="accent5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Trapezoid 86"/>
            <p:cNvSpPr/>
            <p:nvPr/>
          </p:nvSpPr>
          <p:spPr>
            <a:xfrm rot="21293396">
              <a:off x="3604081" y="4910620"/>
              <a:ext cx="503751" cy="1155105"/>
            </a:xfrm>
            <a:prstGeom prst="trapezoid">
              <a:avLst>
                <a:gd name="adj" fmla="val 22021"/>
              </a:avLst>
            </a:prstGeom>
            <a:solidFill>
              <a:schemeClr val="accent5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Rounded Rectangle 87"/>
            <p:cNvSpPr/>
            <p:nvPr/>
          </p:nvSpPr>
          <p:spPr>
            <a:xfrm>
              <a:off x="3233517" y="4494809"/>
              <a:ext cx="771260" cy="526827"/>
            </a:xfrm>
            <a:prstGeom prst="round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Oval 88"/>
            <p:cNvSpPr/>
            <p:nvPr/>
          </p:nvSpPr>
          <p:spPr>
            <a:xfrm>
              <a:off x="3278681" y="4715506"/>
              <a:ext cx="330043" cy="523268"/>
            </a:xfrm>
            <a:prstGeom prst="ellipse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solidFill>
                <a:schemeClr val="accent5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Oval 89"/>
            <p:cNvSpPr/>
            <p:nvPr/>
          </p:nvSpPr>
          <p:spPr>
            <a:xfrm>
              <a:off x="3657363" y="4836534"/>
              <a:ext cx="330043" cy="523268"/>
            </a:xfrm>
            <a:prstGeom prst="ellipse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Oval 90"/>
            <p:cNvSpPr/>
            <p:nvPr/>
          </p:nvSpPr>
          <p:spPr>
            <a:xfrm>
              <a:off x="3989855" y="4292639"/>
              <a:ext cx="465535" cy="329267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Oval 91"/>
            <p:cNvSpPr/>
            <p:nvPr/>
          </p:nvSpPr>
          <p:spPr>
            <a:xfrm>
              <a:off x="3040702" y="5877732"/>
              <a:ext cx="465535" cy="329267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Oval 92"/>
            <p:cNvSpPr/>
            <p:nvPr/>
          </p:nvSpPr>
          <p:spPr>
            <a:xfrm>
              <a:off x="3700789" y="5945366"/>
              <a:ext cx="465535" cy="329267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Trapezoid 93"/>
            <p:cNvSpPr/>
            <p:nvPr/>
          </p:nvSpPr>
          <p:spPr>
            <a:xfrm rot="20399220">
              <a:off x="3565194" y="2995934"/>
              <a:ext cx="757822" cy="1535285"/>
            </a:xfrm>
            <a:prstGeom prst="trapezoid">
              <a:avLst>
                <a:gd name="adj" fmla="val 28069"/>
              </a:avLst>
            </a:prstGeom>
            <a:solidFill>
              <a:schemeClr val="accent5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Oval 94"/>
            <p:cNvSpPr/>
            <p:nvPr/>
          </p:nvSpPr>
          <p:spPr>
            <a:xfrm rot="193664">
              <a:off x="2765682" y="4350933"/>
              <a:ext cx="465535" cy="329267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Trapezoid 95"/>
            <p:cNvSpPr/>
            <p:nvPr/>
          </p:nvSpPr>
          <p:spPr>
            <a:xfrm rot="682765">
              <a:off x="2909693" y="3001754"/>
              <a:ext cx="757822" cy="1535285"/>
            </a:xfrm>
            <a:prstGeom prst="trapezoid">
              <a:avLst>
                <a:gd name="adj" fmla="val 28069"/>
              </a:avLst>
            </a:prstGeom>
            <a:solidFill>
              <a:schemeClr val="accent5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Trapezoid 96"/>
            <p:cNvSpPr/>
            <p:nvPr/>
          </p:nvSpPr>
          <p:spPr>
            <a:xfrm>
              <a:off x="3057152" y="3177740"/>
              <a:ext cx="1107585" cy="2222484"/>
            </a:xfrm>
            <a:prstGeom prst="trapezoid">
              <a:avLst>
                <a:gd name="adj" fmla="val 28069"/>
              </a:avLst>
            </a:prstGeom>
            <a:solidFill>
              <a:schemeClr val="accent5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Oval 4"/>
            <p:cNvSpPr/>
            <p:nvPr/>
          </p:nvSpPr>
          <p:spPr>
            <a:xfrm>
              <a:off x="3143159" y="2057400"/>
              <a:ext cx="899803" cy="1251216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Wave 98"/>
            <p:cNvSpPr/>
            <p:nvPr/>
          </p:nvSpPr>
          <p:spPr>
            <a:xfrm rot="19209344">
              <a:off x="2972735" y="2061038"/>
              <a:ext cx="810067" cy="575987"/>
            </a:xfrm>
            <a:prstGeom prst="wave">
              <a:avLst>
                <a:gd name="adj1" fmla="val 20000"/>
                <a:gd name="adj2" fmla="val -10000"/>
              </a:avLst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Wave 99"/>
            <p:cNvSpPr/>
            <p:nvPr/>
          </p:nvSpPr>
          <p:spPr>
            <a:xfrm rot="2442446">
              <a:off x="3376355" y="2150031"/>
              <a:ext cx="868569" cy="488864"/>
            </a:xfrm>
            <a:prstGeom prst="wave">
              <a:avLst>
                <a:gd name="adj1" fmla="val 20000"/>
                <a:gd name="adj2" fmla="val -10000"/>
              </a:avLst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Rounded Rectangle 100"/>
            <p:cNvSpPr/>
            <p:nvPr/>
          </p:nvSpPr>
          <p:spPr>
            <a:xfrm>
              <a:off x="3048000" y="2057400"/>
              <a:ext cx="990600" cy="381000"/>
            </a:xfrm>
            <a:prstGeom prst="roundRect">
              <a:avLst/>
            </a:prstGeom>
            <a:solidFill>
              <a:srgbClr val="7030A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Lightning Bolt 101"/>
            <p:cNvSpPr/>
            <p:nvPr/>
          </p:nvSpPr>
          <p:spPr>
            <a:xfrm>
              <a:off x="3429000" y="3733800"/>
              <a:ext cx="533400" cy="1143000"/>
            </a:xfrm>
            <a:prstGeom prst="lightningBolt">
              <a:avLst/>
            </a:prstGeom>
            <a:solidFill>
              <a:srgbClr val="7030A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Wave 102"/>
            <p:cNvSpPr/>
            <p:nvPr/>
          </p:nvSpPr>
          <p:spPr>
            <a:xfrm>
              <a:off x="3124200" y="2895600"/>
              <a:ext cx="996814" cy="100040"/>
            </a:xfrm>
            <a:prstGeom prst="wave">
              <a:avLst>
                <a:gd name="adj1" fmla="val 20000"/>
                <a:gd name="adj2" fmla="val -10000"/>
              </a:avLst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1" name="Group 150"/>
          <p:cNvGrpSpPr/>
          <p:nvPr/>
        </p:nvGrpSpPr>
        <p:grpSpPr>
          <a:xfrm>
            <a:off x="381000" y="304800"/>
            <a:ext cx="3429000" cy="2971800"/>
            <a:chOff x="5062151" y="3651422"/>
            <a:chExt cx="3429000" cy="2971800"/>
          </a:xfrm>
        </p:grpSpPr>
        <p:sp>
          <p:nvSpPr>
            <p:cNvPr id="3" name="Oval 2"/>
            <p:cNvSpPr/>
            <p:nvPr/>
          </p:nvSpPr>
          <p:spPr>
            <a:xfrm rot="19724920">
              <a:off x="8307714" y="5132753"/>
              <a:ext cx="183437" cy="270164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Cloud 3"/>
            <p:cNvSpPr/>
            <p:nvPr/>
          </p:nvSpPr>
          <p:spPr>
            <a:xfrm rot="21034223">
              <a:off x="6555041" y="3724665"/>
              <a:ext cx="305728" cy="432262"/>
            </a:xfrm>
            <a:prstGeom prst="cloud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Cloud 4"/>
            <p:cNvSpPr/>
            <p:nvPr/>
          </p:nvSpPr>
          <p:spPr>
            <a:xfrm rot="436191">
              <a:off x="6057590" y="3720812"/>
              <a:ext cx="305728" cy="432262"/>
            </a:xfrm>
            <a:prstGeom prst="cloud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Trapezoid 5"/>
            <p:cNvSpPr/>
            <p:nvPr/>
          </p:nvSpPr>
          <p:spPr>
            <a:xfrm rot="19930844">
              <a:off x="6585729" y="4348653"/>
              <a:ext cx="350609" cy="834804"/>
            </a:xfrm>
            <a:prstGeom prst="trapezoid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6089015" y="5110306"/>
              <a:ext cx="203696" cy="270164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rapezoid 7"/>
            <p:cNvSpPr/>
            <p:nvPr/>
          </p:nvSpPr>
          <p:spPr>
            <a:xfrm>
              <a:off x="5991902" y="4515946"/>
              <a:ext cx="917183" cy="1242753"/>
            </a:xfrm>
            <a:prstGeom prst="trapezoid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9" name="Group 6"/>
            <p:cNvGrpSpPr/>
            <p:nvPr/>
          </p:nvGrpSpPr>
          <p:grpSpPr>
            <a:xfrm rot="12598691">
              <a:off x="6256987" y="4508972"/>
              <a:ext cx="479327" cy="878469"/>
              <a:chOff x="4724400" y="2518486"/>
              <a:chExt cx="1356628" cy="2358314"/>
            </a:xfrm>
          </p:grpSpPr>
          <p:sp>
            <p:nvSpPr>
              <p:cNvPr id="125" name="Moon 3"/>
              <p:cNvSpPr/>
              <p:nvPr/>
            </p:nvSpPr>
            <p:spPr>
              <a:xfrm>
                <a:off x="4724400" y="2590800"/>
                <a:ext cx="914400" cy="2286000"/>
              </a:xfrm>
              <a:prstGeom prst="moon">
                <a:avLst>
                  <a:gd name="adj" fmla="val 59804"/>
                </a:avLst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6" name="Moon 4"/>
              <p:cNvSpPr/>
              <p:nvPr/>
            </p:nvSpPr>
            <p:spPr>
              <a:xfrm>
                <a:off x="4953000" y="2590800"/>
                <a:ext cx="914400" cy="2286000"/>
              </a:xfrm>
              <a:prstGeom prst="moon">
                <a:avLst>
                  <a:gd name="adj" fmla="val 59804"/>
                </a:avLst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7" name="Moon 5"/>
              <p:cNvSpPr/>
              <p:nvPr/>
            </p:nvSpPr>
            <p:spPr>
              <a:xfrm>
                <a:off x="5166627" y="2518486"/>
                <a:ext cx="914401" cy="2286000"/>
              </a:xfrm>
              <a:prstGeom prst="moon">
                <a:avLst>
                  <a:gd name="adj" fmla="val 59804"/>
                </a:avLst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0" name="Rounded Rectangle 9"/>
            <p:cNvSpPr/>
            <p:nvPr/>
          </p:nvSpPr>
          <p:spPr>
            <a:xfrm>
              <a:off x="6027870" y="5218371"/>
              <a:ext cx="794892" cy="108065"/>
            </a:xfrm>
            <a:prstGeom prst="round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rapezoid 8"/>
            <p:cNvSpPr/>
            <p:nvPr/>
          </p:nvSpPr>
          <p:spPr>
            <a:xfrm rot="1629429">
              <a:off x="5979334" y="4349605"/>
              <a:ext cx="346038" cy="832964"/>
            </a:xfrm>
            <a:prstGeom prst="trapezoid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"/>
            <p:cNvSpPr/>
            <p:nvPr/>
          </p:nvSpPr>
          <p:spPr>
            <a:xfrm>
              <a:off x="6301227" y="4264853"/>
              <a:ext cx="305728" cy="324196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/>
            <p:cNvSpPr/>
            <p:nvPr/>
          </p:nvSpPr>
          <p:spPr>
            <a:xfrm>
              <a:off x="6150161" y="3651422"/>
              <a:ext cx="611455" cy="864524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/>
            <p:cNvSpPr/>
            <p:nvPr/>
          </p:nvSpPr>
          <p:spPr>
            <a:xfrm rot="1173261">
              <a:off x="7507972" y="5183675"/>
              <a:ext cx="183437" cy="270164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5" name="Group 52"/>
            <p:cNvGrpSpPr/>
            <p:nvPr/>
          </p:nvGrpSpPr>
          <p:grpSpPr>
            <a:xfrm>
              <a:off x="7645536" y="4137717"/>
              <a:ext cx="733746" cy="2107276"/>
              <a:chOff x="4038600" y="1981200"/>
              <a:chExt cx="1162313" cy="3163529"/>
            </a:xfrm>
          </p:grpSpPr>
          <p:sp>
            <p:nvSpPr>
              <p:cNvPr id="111" name="Trapezoid 110"/>
              <p:cNvSpPr/>
              <p:nvPr/>
            </p:nvSpPr>
            <p:spPr>
              <a:xfrm>
                <a:off x="4147188" y="2981569"/>
                <a:ext cx="891362" cy="2163160"/>
              </a:xfrm>
              <a:prstGeom prst="trapezoid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2" name="Trapezoid 111"/>
              <p:cNvSpPr/>
              <p:nvPr/>
            </p:nvSpPr>
            <p:spPr>
              <a:xfrm rot="1629429">
                <a:off x="4038600" y="2738553"/>
                <a:ext cx="368967" cy="1120255"/>
              </a:xfrm>
              <a:prstGeom prst="trapezoid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13" name="Group 28"/>
              <p:cNvGrpSpPr/>
              <p:nvPr/>
            </p:nvGrpSpPr>
            <p:grpSpPr>
              <a:xfrm rot="1593393" flipH="1">
                <a:off x="4448582" y="2835835"/>
                <a:ext cx="372457" cy="1242775"/>
                <a:chOff x="4724400" y="2516419"/>
                <a:chExt cx="1359002" cy="2360381"/>
              </a:xfrm>
            </p:grpSpPr>
            <p:sp>
              <p:nvSpPr>
                <p:cNvPr id="122" name="Moon 121"/>
                <p:cNvSpPr/>
                <p:nvPr/>
              </p:nvSpPr>
              <p:spPr>
                <a:xfrm>
                  <a:off x="4724400" y="2590800"/>
                  <a:ext cx="914400" cy="2286000"/>
                </a:xfrm>
                <a:prstGeom prst="moon">
                  <a:avLst>
                    <a:gd name="adj" fmla="val 59804"/>
                  </a:avLst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3" name="Moon 122"/>
                <p:cNvSpPr/>
                <p:nvPr/>
              </p:nvSpPr>
              <p:spPr>
                <a:xfrm>
                  <a:off x="4953000" y="2590800"/>
                  <a:ext cx="914400" cy="2286000"/>
                </a:xfrm>
                <a:prstGeom prst="moon">
                  <a:avLst>
                    <a:gd name="adj" fmla="val 59804"/>
                  </a:avLst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4" name="Moon 44"/>
                <p:cNvSpPr/>
                <p:nvPr/>
              </p:nvSpPr>
              <p:spPr>
                <a:xfrm>
                  <a:off x="5169004" y="2516419"/>
                  <a:ext cx="914398" cy="2286001"/>
                </a:xfrm>
                <a:prstGeom prst="moon">
                  <a:avLst>
                    <a:gd name="adj" fmla="val 59804"/>
                  </a:avLst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4" name="Group 51"/>
              <p:cNvGrpSpPr/>
              <p:nvPr/>
            </p:nvGrpSpPr>
            <p:grpSpPr>
              <a:xfrm>
                <a:off x="4267200" y="3810000"/>
                <a:ext cx="304800" cy="685800"/>
                <a:chOff x="6477000" y="3276600"/>
                <a:chExt cx="685800" cy="1219200"/>
              </a:xfrm>
            </p:grpSpPr>
            <p:sp>
              <p:nvSpPr>
                <p:cNvPr id="119" name="Wave 118"/>
                <p:cNvSpPr/>
                <p:nvPr/>
              </p:nvSpPr>
              <p:spPr>
                <a:xfrm rot="16200000">
                  <a:off x="6057900" y="3695700"/>
                  <a:ext cx="1219200" cy="381000"/>
                </a:xfrm>
                <a:prstGeom prst="wave">
                  <a:avLst>
                    <a:gd name="adj1" fmla="val 5294"/>
                    <a:gd name="adj2" fmla="val 0"/>
                  </a:avLst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0" name="Wave 49"/>
                <p:cNvSpPr/>
                <p:nvPr/>
              </p:nvSpPr>
              <p:spPr>
                <a:xfrm rot="16200000">
                  <a:off x="6210300" y="3695700"/>
                  <a:ext cx="1219200" cy="381000"/>
                </a:xfrm>
                <a:prstGeom prst="wave">
                  <a:avLst>
                    <a:gd name="adj1" fmla="val 5294"/>
                    <a:gd name="adj2" fmla="val 0"/>
                  </a:avLst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1" name="Wave 120"/>
                <p:cNvSpPr/>
                <p:nvPr/>
              </p:nvSpPr>
              <p:spPr>
                <a:xfrm rot="16200000">
                  <a:off x="6400800" y="3733800"/>
                  <a:ext cx="1219200" cy="304800"/>
                </a:xfrm>
                <a:prstGeom prst="wave">
                  <a:avLst>
                    <a:gd name="adj1" fmla="val 5294"/>
                    <a:gd name="adj2" fmla="val 0"/>
                  </a:avLst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15" name="Trapezoid 114"/>
              <p:cNvSpPr/>
              <p:nvPr/>
            </p:nvSpPr>
            <p:spPr>
              <a:xfrm rot="19930844">
                <a:off x="4820241" y="2786907"/>
                <a:ext cx="380672" cy="1035497"/>
              </a:xfrm>
              <a:prstGeom prst="trapezoid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6" name="Oval 38"/>
              <p:cNvSpPr/>
              <p:nvPr/>
            </p:nvSpPr>
            <p:spPr>
              <a:xfrm>
                <a:off x="4447804" y="2691022"/>
                <a:ext cx="297121" cy="375138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7" name="Oval 39"/>
              <p:cNvSpPr/>
              <p:nvPr/>
            </p:nvSpPr>
            <p:spPr>
              <a:xfrm>
                <a:off x="4232319" y="1981200"/>
                <a:ext cx="774874" cy="1000369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8" name="Rounded Rectangle 117"/>
              <p:cNvSpPr/>
              <p:nvPr/>
            </p:nvSpPr>
            <p:spPr>
              <a:xfrm>
                <a:off x="4211173" y="3810000"/>
                <a:ext cx="772514" cy="168031"/>
              </a:xfrm>
              <a:prstGeom prst="round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6" name="Wave 15"/>
            <p:cNvSpPr/>
            <p:nvPr/>
          </p:nvSpPr>
          <p:spPr>
            <a:xfrm rot="5400000">
              <a:off x="7912765" y="4298506"/>
              <a:ext cx="632157" cy="310579"/>
            </a:xfrm>
            <a:prstGeom prst="wave">
              <a:avLst>
                <a:gd name="adj1" fmla="val 12500"/>
                <a:gd name="adj2" fmla="val -10000"/>
              </a:avLst>
            </a:prstGeom>
            <a:solidFill>
              <a:srgbClr val="996633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Wave 16"/>
            <p:cNvSpPr/>
            <p:nvPr/>
          </p:nvSpPr>
          <p:spPr>
            <a:xfrm rot="16200000" flipH="1">
              <a:off x="7452217" y="4323924"/>
              <a:ext cx="570078" cy="305728"/>
            </a:xfrm>
            <a:prstGeom prst="wave">
              <a:avLst>
                <a:gd name="adj1" fmla="val 12500"/>
                <a:gd name="adj2" fmla="val -10000"/>
              </a:avLst>
            </a:prstGeom>
            <a:solidFill>
              <a:srgbClr val="996633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Wave 17"/>
            <p:cNvSpPr/>
            <p:nvPr/>
          </p:nvSpPr>
          <p:spPr>
            <a:xfrm>
              <a:off x="7767827" y="4029651"/>
              <a:ext cx="489164" cy="432262"/>
            </a:xfrm>
            <a:prstGeom prst="wave">
              <a:avLst>
                <a:gd name="adj1" fmla="val 12500"/>
                <a:gd name="adj2" fmla="val -10000"/>
              </a:avLst>
            </a:prstGeom>
            <a:solidFill>
              <a:srgbClr val="996633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/>
            <p:cNvSpPr/>
            <p:nvPr/>
          </p:nvSpPr>
          <p:spPr>
            <a:xfrm>
              <a:off x="8073554" y="4191749"/>
              <a:ext cx="183437" cy="324196"/>
            </a:xfrm>
            <a:prstGeom prst="ellipse">
              <a:avLst/>
            </a:prstGeom>
            <a:solidFill>
              <a:srgbClr val="996633"/>
            </a:solidFill>
            <a:ln w="12700">
              <a:solidFill>
                <a:srgbClr val="9966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/>
            <p:cNvSpPr/>
            <p:nvPr/>
          </p:nvSpPr>
          <p:spPr>
            <a:xfrm>
              <a:off x="5245588" y="3967424"/>
              <a:ext cx="856037" cy="1134687"/>
            </a:xfrm>
            <a:prstGeom prst="ellipse">
              <a:avLst/>
            </a:prstGeom>
            <a:solidFill>
              <a:srgbClr val="CC66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1" name="Group 88"/>
            <p:cNvGrpSpPr/>
            <p:nvPr/>
          </p:nvGrpSpPr>
          <p:grpSpPr>
            <a:xfrm>
              <a:off x="5062151" y="3967424"/>
              <a:ext cx="1182025" cy="2331602"/>
              <a:chOff x="304800" y="990600"/>
              <a:chExt cx="1473048" cy="3288156"/>
            </a:xfrm>
          </p:grpSpPr>
          <p:sp>
            <p:nvSpPr>
              <p:cNvPr id="95" name="Oval 94"/>
              <p:cNvSpPr/>
              <p:nvPr/>
            </p:nvSpPr>
            <p:spPr>
              <a:xfrm>
                <a:off x="1524000" y="2590800"/>
                <a:ext cx="253848" cy="381000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6" name="Oval 95"/>
              <p:cNvSpPr/>
              <p:nvPr/>
            </p:nvSpPr>
            <p:spPr>
              <a:xfrm>
                <a:off x="304800" y="2590800"/>
                <a:ext cx="253848" cy="381000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7" name="Trapezoid 96"/>
              <p:cNvSpPr/>
              <p:nvPr/>
            </p:nvSpPr>
            <p:spPr>
              <a:xfrm>
                <a:off x="633065" y="1990969"/>
                <a:ext cx="818114" cy="2287787"/>
              </a:xfrm>
              <a:prstGeom prst="trapezoid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98" name="Group 16"/>
              <p:cNvGrpSpPr/>
              <p:nvPr/>
            </p:nvGrpSpPr>
            <p:grpSpPr>
              <a:xfrm rot="4058354">
                <a:off x="891543" y="2019453"/>
                <a:ext cx="297055" cy="338539"/>
                <a:chOff x="6673888" y="1958166"/>
                <a:chExt cx="697968" cy="1294103"/>
              </a:xfrm>
            </p:grpSpPr>
            <p:sp>
              <p:nvSpPr>
                <p:cNvPr id="108" name="Moon 107"/>
                <p:cNvSpPr/>
                <p:nvPr/>
              </p:nvSpPr>
              <p:spPr>
                <a:xfrm rot="12598691">
                  <a:off x="6853817" y="2051390"/>
                  <a:ext cx="518039" cy="1200879"/>
                </a:xfrm>
                <a:prstGeom prst="moon">
                  <a:avLst>
                    <a:gd name="adj" fmla="val 59804"/>
                  </a:avLst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Moon 108"/>
                <p:cNvSpPr/>
                <p:nvPr/>
              </p:nvSpPr>
              <p:spPr>
                <a:xfrm rot="12598691">
                  <a:off x="6774349" y="1972261"/>
                  <a:ext cx="402622" cy="1200879"/>
                </a:xfrm>
                <a:prstGeom prst="moon">
                  <a:avLst>
                    <a:gd name="adj" fmla="val 59804"/>
                  </a:avLst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0" name="Moon 109"/>
                <p:cNvSpPr/>
                <p:nvPr/>
              </p:nvSpPr>
              <p:spPr>
                <a:xfrm rot="12598691">
                  <a:off x="6673888" y="1958166"/>
                  <a:ext cx="402623" cy="1200879"/>
                </a:xfrm>
                <a:prstGeom prst="moon">
                  <a:avLst>
                    <a:gd name="adj" fmla="val 42669"/>
                  </a:avLst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99" name="Trapezoid 98"/>
              <p:cNvSpPr/>
              <p:nvPr/>
            </p:nvSpPr>
            <p:spPr>
              <a:xfrm rot="1629429">
                <a:off x="533400" y="1747953"/>
                <a:ext cx="338647" cy="1120255"/>
              </a:xfrm>
              <a:prstGeom prst="trapezoid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00" name="Group 28"/>
              <p:cNvGrpSpPr/>
              <p:nvPr/>
            </p:nvGrpSpPr>
            <p:grpSpPr>
              <a:xfrm rot="20006607">
                <a:off x="788671" y="1846410"/>
                <a:ext cx="341254" cy="1241687"/>
                <a:chOff x="4724400" y="2518486"/>
                <a:chExt cx="1356628" cy="2358314"/>
              </a:xfrm>
            </p:grpSpPr>
            <p:sp>
              <p:nvSpPr>
                <p:cNvPr id="105" name="Moon 104"/>
                <p:cNvSpPr/>
                <p:nvPr/>
              </p:nvSpPr>
              <p:spPr>
                <a:xfrm>
                  <a:off x="4724400" y="2590800"/>
                  <a:ext cx="914400" cy="2286000"/>
                </a:xfrm>
                <a:prstGeom prst="moon">
                  <a:avLst>
                    <a:gd name="adj" fmla="val 59804"/>
                  </a:avLst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6" name="Moon 105"/>
                <p:cNvSpPr/>
                <p:nvPr/>
              </p:nvSpPr>
              <p:spPr>
                <a:xfrm>
                  <a:off x="4953000" y="2590800"/>
                  <a:ext cx="914400" cy="2286000"/>
                </a:xfrm>
                <a:prstGeom prst="moon">
                  <a:avLst>
                    <a:gd name="adj" fmla="val 59804"/>
                  </a:avLst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7" name="Moon 106"/>
                <p:cNvSpPr/>
                <p:nvPr/>
              </p:nvSpPr>
              <p:spPr>
                <a:xfrm>
                  <a:off x="5166627" y="2518486"/>
                  <a:ext cx="914401" cy="2286000"/>
                </a:xfrm>
                <a:prstGeom prst="moon">
                  <a:avLst>
                    <a:gd name="adj" fmla="val 59804"/>
                  </a:avLst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1" name="Rounded Rectangle 100"/>
              <p:cNvSpPr/>
              <p:nvPr/>
            </p:nvSpPr>
            <p:spPr>
              <a:xfrm>
                <a:off x="691792" y="2819400"/>
                <a:ext cx="709033" cy="168031"/>
              </a:xfrm>
              <a:prstGeom prst="round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2" name="Trapezoid 101"/>
              <p:cNvSpPr/>
              <p:nvPr/>
            </p:nvSpPr>
            <p:spPr>
              <a:xfrm rot="19930844">
                <a:off x="1250810" y="1796307"/>
                <a:ext cx="349390" cy="1035497"/>
              </a:xfrm>
              <a:prstGeom prst="trapezoid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3" name="Oval 102"/>
              <p:cNvSpPr/>
              <p:nvPr/>
            </p:nvSpPr>
            <p:spPr>
              <a:xfrm>
                <a:off x="908978" y="1700422"/>
                <a:ext cx="272705" cy="375138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4" name="Oval 103"/>
              <p:cNvSpPr/>
              <p:nvPr/>
            </p:nvSpPr>
            <p:spPr>
              <a:xfrm>
                <a:off x="774229" y="990600"/>
                <a:ext cx="545410" cy="1000369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2" name="Wave 21"/>
            <p:cNvSpPr/>
            <p:nvPr/>
          </p:nvSpPr>
          <p:spPr>
            <a:xfrm rot="17277790" flipH="1">
              <a:off x="4907654" y="4246440"/>
              <a:ext cx="921386" cy="305728"/>
            </a:xfrm>
            <a:prstGeom prst="wave">
              <a:avLst>
                <a:gd name="adj1" fmla="val 12500"/>
                <a:gd name="adj2" fmla="val -10000"/>
              </a:avLst>
            </a:prstGeom>
            <a:solidFill>
              <a:srgbClr val="CC66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Wave 22"/>
            <p:cNvSpPr/>
            <p:nvPr/>
          </p:nvSpPr>
          <p:spPr>
            <a:xfrm rot="4120862">
              <a:off x="5499328" y="4236748"/>
              <a:ext cx="936054" cy="305728"/>
            </a:xfrm>
            <a:prstGeom prst="wave">
              <a:avLst>
                <a:gd name="adj1" fmla="val 12500"/>
                <a:gd name="adj2" fmla="val -10000"/>
              </a:avLst>
            </a:prstGeom>
            <a:solidFill>
              <a:srgbClr val="CC66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ounded Rectangle 23"/>
            <p:cNvSpPr/>
            <p:nvPr/>
          </p:nvSpPr>
          <p:spPr>
            <a:xfrm>
              <a:off x="5490170" y="3967424"/>
              <a:ext cx="366873" cy="216131"/>
            </a:xfrm>
            <a:prstGeom prst="roundRect">
              <a:avLst/>
            </a:prstGeom>
            <a:solidFill>
              <a:srgbClr val="CC66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ounded Rectangle 24"/>
            <p:cNvSpPr/>
            <p:nvPr/>
          </p:nvSpPr>
          <p:spPr>
            <a:xfrm>
              <a:off x="5792300" y="4075490"/>
              <a:ext cx="125888" cy="130314"/>
            </a:xfrm>
            <a:prstGeom prst="roundRect">
              <a:avLst/>
            </a:prstGeom>
            <a:solidFill>
              <a:srgbClr val="CC6600"/>
            </a:solidFill>
            <a:ln w="12700">
              <a:solidFill>
                <a:srgbClr val="CC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ounded Rectangle 25"/>
            <p:cNvSpPr/>
            <p:nvPr/>
          </p:nvSpPr>
          <p:spPr>
            <a:xfrm>
              <a:off x="5490170" y="4075490"/>
              <a:ext cx="93517" cy="101708"/>
            </a:xfrm>
            <a:prstGeom prst="roundRect">
              <a:avLst/>
            </a:prstGeom>
            <a:solidFill>
              <a:srgbClr val="CC6600"/>
            </a:solidFill>
            <a:ln w="12700">
              <a:solidFill>
                <a:srgbClr val="CC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/>
            <p:cNvSpPr/>
            <p:nvPr/>
          </p:nvSpPr>
          <p:spPr>
            <a:xfrm rot="21229269">
              <a:off x="6006532" y="6414424"/>
              <a:ext cx="146749" cy="208798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 rot="2683793">
              <a:off x="5889479" y="6413765"/>
              <a:ext cx="146749" cy="208798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 rot="726162">
              <a:off x="5681793" y="6124944"/>
              <a:ext cx="146749" cy="208798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 rot="19724920">
              <a:off x="6268790" y="6124943"/>
              <a:ext cx="146749" cy="208798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Trapezoid 30"/>
            <p:cNvSpPr/>
            <p:nvPr/>
          </p:nvSpPr>
          <p:spPr>
            <a:xfrm>
              <a:off x="5782557" y="5731759"/>
              <a:ext cx="450160" cy="779544"/>
            </a:xfrm>
            <a:prstGeom prst="trapezoid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Trapezoid 31"/>
            <p:cNvSpPr/>
            <p:nvPr/>
          </p:nvSpPr>
          <p:spPr>
            <a:xfrm rot="1001437">
              <a:off x="5726829" y="5682048"/>
              <a:ext cx="244582" cy="571741"/>
            </a:xfrm>
            <a:prstGeom prst="trapezoid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Trapezoid 32"/>
            <p:cNvSpPr/>
            <p:nvPr/>
          </p:nvSpPr>
          <p:spPr>
            <a:xfrm rot="20290376">
              <a:off x="6084969" y="5708014"/>
              <a:ext cx="244582" cy="546874"/>
            </a:xfrm>
            <a:prstGeom prst="trapezoid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929306" y="5731759"/>
              <a:ext cx="150054" cy="167038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5929306" y="5690000"/>
              <a:ext cx="150054" cy="167038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Trapezoid 35"/>
            <p:cNvSpPr/>
            <p:nvPr/>
          </p:nvSpPr>
          <p:spPr>
            <a:xfrm rot="21184766">
              <a:off x="6048667" y="5758698"/>
              <a:ext cx="183437" cy="702425"/>
            </a:xfrm>
            <a:prstGeom prst="trapezoid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Trapezoid 36"/>
            <p:cNvSpPr/>
            <p:nvPr/>
          </p:nvSpPr>
          <p:spPr>
            <a:xfrm rot="502480">
              <a:off x="5799848" y="5766758"/>
              <a:ext cx="183437" cy="702425"/>
            </a:xfrm>
            <a:prstGeom prst="trapezoid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Oval 37"/>
            <p:cNvSpPr/>
            <p:nvPr/>
          </p:nvSpPr>
          <p:spPr>
            <a:xfrm>
              <a:off x="5808454" y="5272404"/>
              <a:ext cx="391331" cy="515002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9" name="Group 139"/>
            <p:cNvGrpSpPr/>
            <p:nvPr/>
          </p:nvGrpSpPr>
          <p:grpSpPr>
            <a:xfrm rot="622690">
              <a:off x="5673606" y="5234551"/>
              <a:ext cx="258808" cy="540327"/>
              <a:chOff x="2971269" y="5156452"/>
              <a:chExt cx="398729" cy="877546"/>
            </a:xfrm>
          </p:grpSpPr>
          <p:sp>
            <p:nvSpPr>
              <p:cNvPr id="92" name="Double Wave 91"/>
              <p:cNvSpPr/>
              <p:nvPr/>
            </p:nvSpPr>
            <p:spPr>
              <a:xfrm rot="16668039">
                <a:off x="2685343" y="5442378"/>
                <a:ext cx="838200" cy="266347"/>
              </a:xfrm>
              <a:prstGeom prst="doubleWave">
                <a:avLst/>
              </a:prstGeom>
              <a:solidFill>
                <a:srgbClr val="FFCC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3" name="Double Wave 92"/>
              <p:cNvSpPr/>
              <p:nvPr/>
            </p:nvSpPr>
            <p:spPr>
              <a:xfrm rot="16668039">
                <a:off x="2741525" y="5481723"/>
                <a:ext cx="838200" cy="266347"/>
              </a:xfrm>
              <a:prstGeom prst="doubleWave">
                <a:avLst/>
              </a:prstGeom>
              <a:solidFill>
                <a:srgbClr val="FFCC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4" name="Double Wave 93"/>
              <p:cNvSpPr/>
              <p:nvPr/>
            </p:nvSpPr>
            <p:spPr>
              <a:xfrm rot="16668039">
                <a:off x="2817725" y="5481724"/>
                <a:ext cx="838200" cy="266347"/>
              </a:xfrm>
              <a:prstGeom prst="doubleWave">
                <a:avLst/>
              </a:prstGeom>
              <a:solidFill>
                <a:srgbClr val="FFCC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0" name="Group 140"/>
            <p:cNvGrpSpPr/>
            <p:nvPr/>
          </p:nvGrpSpPr>
          <p:grpSpPr>
            <a:xfrm rot="20211545">
              <a:off x="6074813" y="5240398"/>
              <a:ext cx="258808" cy="540327"/>
              <a:chOff x="2971269" y="5156452"/>
              <a:chExt cx="398729" cy="877546"/>
            </a:xfrm>
          </p:grpSpPr>
          <p:sp>
            <p:nvSpPr>
              <p:cNvPr id="89" name="Double Wave 88"/>
              <p:cNvSpPr/>
              <p:nvPr/>
            </p:nvSpPr>
            <p:spPr>
              <a:xfrm rot="16668039">
                <a:off x="2685343" y="5442378"/>
                <a:ext cx="838200" cy="266347"/>
              </a:xfrm>
              <a:prstGeom prst="doubleWave">
                <a:avLst/>
              </a:prstGeom>
              <a:solidFill>
                <a:srgbClr val="FFCC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0" name="Double Wave 89"/>
              <p:cNvSpPr/>
              <p:nvPr/>
            </p:nvSpPr>
            <p:spPr>
              <a:xfrm rot="16668039">
                <a:off x="2741525" y="5481723"/>
                <a:ext cx="838200" cy="266347"/>
              </a:xfrm>
              <a:prstGeom prst="doubleWave">
                <a:avLst/>
              </a:prstGeom>
              <a:solidFill>
                <a:srgbClr val="FFCC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1" name="Double Wave 90"/>
              <p:cNvSpPr/>
              <p:nvPr/>
            </p:nvSpPr>
            <p:spPr>
              <a:xfrm rot="16668039">
                <a:off x="2817725" y="5481724"/>
                <a:ext cx="838200" cy="266347"/>
              </a:xfrm>
              <a:prstGeom prst="doubleWave">
                <a:avLst/>
              </a:prstGeom>
              <a:solidFill>
                <a:srgbClr val="FFCC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1" name="Cloud 40"/>
            <p:cNvSpPr/>
            <p:nvPr/>
          </p:nvSpPr>
          <p:spPr>
            <a:xfrm>
              <a:off x="5742939" y="5164338"/>
              <a:ext cx="489164" cy="216131"/>
            </a:xfrm>
            <a:prstGeom prst="cloud">
              <a:avLst/>
            </a:prstGeom>
            <a:solidFill>
              <a:srgbClr val="FFCC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Oval 41"/>
            <p:cNvSpPr/>
            <p:nvPr/>
          </p:nvSpPr>
          <p:spPr>
            <a:xfrm>
              <a:off x="7630262" y="5110306"/>
              <a:ext cx="183437" cy="270164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Oval 42"/>
            <p:cNvSpPr/>
            <p:nvPr/>
          </p:nvSpPr>
          <p:spPr>
            <a:xfrm>
              <a:off x="6651935" y="5110306"/>
              <a:ext cx="183437" cy="270164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Trapezoid 43"/>
            <p:cNvSpPr/>
            <p:nvPr/>
          </p:nvSpPr>
          <p:spPr>
            <a:xfrm>
              <a:off x="6861360" y="4684971"/>
              <a:ext cx="715260" cy="1505989"/>
            </a:xfrm>
            <a:prstGeom prst="trapezoid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5" name="Group 16"/>
            <p:cNvGrpSpPr/>
            <p:nvPr/>
          </p:nvGrpSpPr>
          <p:grpSpPr>
            <a:xfrm rot="4058354">
              <a:off x="7111876" y="4677208"/>
              <a:ext cx="210639" cy="295977"/>
              <a:chOff x="6673888" y="1958166"/>
              <a:chExt cx="697968" cy="1294103"/>
            </a:xfrm>
          </p:grpSpPr>
          <p:sp>
            <p:nvSpPr>
              <p:cNvPr id="86" name="Moon 85"/>
              <p:cNvSpPr/>
              <p:nvPr/>
            </p:nvSpPr>
            <p:spPr>
              <a:xfrm rot="12598691">
                <a:off x="6853817" y="2051390"/>
                <a:ext cx="518039" cy="1200879"/>
              </a:xfrm>
              <a:prstGeom prst="moon">
                <a:avLst>
                  <a:gd name="adj" fmla="val 59804"/>
                </a:avLst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7" name="Moon 14"/>
              <p:cNvSpPr/>
              <p:nvPr/>
            </p:nvSpPr>
            <p:spPr>
              <a:xfrm rot="12598691">
                <a:off x="6774349" y="1972261"/>
                <a:ext cx="402622" cy="1200879"/>
              </a:xfrm>
              <a:prstGeom prst="moon">
                <a:avLst>
                  <a:gd name="adj" fmla="val 59804"/>
                </a:avLst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8" name="Moon 87"/>
              <p:cNvSpPr/>
              <p:nvPr/>
            </p:nvSpPr>
            <p:spPr>
              <a:xfrm rot="12598691">
                <a:off x="6673888" y="1958166"/>
                <a:ext cx="402623" cy="1200879"/>
              </a:xfrm>
              <a:prstGeom prst="moon">
                <a:avLst>
                  <a:gd name="adj" fmla="val 42669"/>
                </a:avLst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Trapezoid 45"/>
            <p:cNvSpPr/>
            <p:nvPr/>
          </p:nvSpPr>
          <p:spPr>
            <a:xfrm rot="1629429">
              <a:off x="6774225" y="4512650"/>
              <a:ext cx="296072" cy="794363"/>
            </a:xfrm>
            <a:prstGeom prst="trapezoid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Trapezoid 46"/>
            <p:cNvSpPr/>
            <p:nvPr/>
          </p:nvSpPr>
          <p:spPr>
            <a:xfrm rot="19930844">
              <a:off x="7401441" y="4546938"/>
              <a:ext cx="305464" cy="734262"/>
            </a:xfrm>
            <a:prstGeom prst="trapezoid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Oval 47"/>
            <p:cNvSpPr/>
            <p:nvPr/>
          </p:nvSpPr>
          <p:spPr>
            <a:xfrm>
              <a:off x="7102584" y="4478947"/>
              <a:ext cx="238420" cy="266007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Oval 48"/>
            <p:cNvSpPr/>
            <p:nvPr/>
          </p:nvSpPr>
          <p:spPr>
            <a:xfrm>
              <a:off x="6984776" y="3975618"/>
              <a:ext cx="476840" cy="709353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50" name="Group 28"/>
            <p:cNvGrpSpPr/>
            <p:nvPr/>
          </p:nvGrpSpPr>
          <p:grpSpPr>
            <a:xfrm rot="20006607">
              <a:off x="6997403" y="4582465"/>
              <a:ext cx="298351" cy="880469"/>
              <a:chOff x="4724400" y="2518486"/>
              <a:chExt cx="1356628" cy="2358314"/>
            </a:xfrm>
          </p:grpSpPr>
          <p:sp>
            <p:nvSpPr>
              <p:cNvPr id="83" name="Moon 82"/>
              <p:cNvSpPr/>
              <p:nvPr/>
            </p:nvSpPr>
            <p:spPr>
              <a:xfrm>
                <a:off x="4724400" y="2590800"/>
                <a:ext cx="914400" cy="2286000"/>
              </a:xfrm>
              <a:prstGeom prst="moon">
                <a:avLst>
                  <a:gd name="adj" fmla="val 59804"/>
                </a:avLst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4" name="Moon 83"/>
              <p:cNvSpPr/>
              <p:nvPr/>
            </p:nvSpPr>
            <p:spPr>
              <a:xfrm>
                <a:off x="4953000" y="2590800"/>
                <a:ext cx="914400" cy="2286000"/>
              </a:xfrm>
              <a:prstGeom prst="moon">
                <a:avLst>
                  <a:gd name="adj" fmla="val 59804"/>
                </a:avLst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5" name="Moon 84"/>
              <p:cNvSpPr/>
              <p:nvPr/>
            </p:nvSpPr>
            <p:spPr>
              <a:xfrm>
                <a:off x="5166627" y="2518486"/>
                <a:ext cx="914401" cy="2286000"/>
              </a:xfrm>
              <a:prstGeom prst="moon">
                <a:avLst>
                  <a:gd name="adj" fmla="val 59804"/>
                </a:avLst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51" name="Rounded Rectangle 50"/>
            <p:cNvSpPr/>
            <p:nvPr/>
          </p:nvSpPr>
          <p:spPr>
            <a:xfrm>
              <a:off x="6912703" y="5272404"/>
              <a:ext cx="619892" cy="119149"/>
            </a:xfrm>
            <a:prstGeom prst="round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Cloud 51"/>
            <p:cNvSpPr/>
            <p:nvPr/>
          </p:nvSpPr>
          <p:spPr>
            <a:xfrm rot="4938321">
              <a:off x="7137656" y="4210226"/>
              <a:ext cx="582034" cy="244582"/>
            </a:xfrm>
            <a:prstGeom prst="cloud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Cloud 52"/>
            <p:cNvSpPr/>
            <p:nvPr/>
          </p:nvSpPr>
          <p:spPr>
            <a:xfrm rot="5839144">
              <a:off x="6707603" y="4263806"/>
              <a:ext cx="582034" cy="244582"/>
            </a:xfrm>
            <a:prstGeom prst="cloud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Cloud 53"/>
            <p:cNvSpPr/>
            <p:nvPr/>
          </p:nvSpPr>
          <p:spPr>
            <a:xfrm>
              <a:off x="7018807" y="3975618"/>
              <a:ext cx="366873" cy="216131"/>
            </a:xfrm>
            <a:prstGeom prst="cloud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Cloud 54"/>
            <p:cNvSpPr/>
            <p:nvPr/>
          </p:nvSpPr>
          <p:spPr>
            <a:xfrm rot="5839144">
              <a:off x="6544038" y="4415273"/>
              <a:ext cx="821375" cy="244582"/>
            </a:xfrm>
            <a:prstGeom prst="cloud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Cloud 55"/>
            <p:cNvSpPr/>
            <p:nvPr/>
          </p:nvSpPr>
          <p:spPr>
            <a:xfrm rot="4889130">
              <a:off x="7079990" y="4364605"/>
              <a:ext cx="825558" cy="244582"/>
            </a:xfrm>
            <a:prstGeom prst="cloud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Oval 56"/>
            <p:cNvSpPr/>
            <p:nvPr/>
          </p:nvSpPr>
          <p:spPr>
            <a:xfrm rot="21229269">
              <a:off x="6690985" y="6194148"/>
              <a:ext cx="183437" cy="270164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Oval 57"/>
            <p:cNvSpPr/>
            <p:nvPr/>
          </p:nvSpPr>
          <p:spPr>
            <a:xfrm rot="2683793">
              <a:off x="6544668" y="6193295"/>
              <a:ext cx="183437" cy="270164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Oval 58"/>
            <p:cNvSpPr/>
            <p:nvPr/>
          </p:nvSpPr>
          <p:spPr>
            <a:xfrm rot="726162">
              <a:off x="6285061" y="5819589"/>
              <a:ext cx="183437" cy="270164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Oval 59"/>
            <p:cNvSpPr/>
            <p:nvPr/>
          </p:nvSpPr>
          <p:spPr>
            <a:xfrm rot="19724920">
              <a:off x="7018807" y="5819588"/>
              <a:ext cx="183437" cy="270164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1" name="Group 74"/>
            <p:cNvGrpSpPr/>
            <p:nvPr/>
          </p:nvGrpSpPr>
          <p:grpSpPr>
            <a:xfrm>
              <a:off x="6341355" y="4716487"/>
              <a:ext cx="753403" cy="1603013"/>
              <a:chOff x="5856789" y="3733800"/>
              <a:chExt cx="938896" cy="2260659"/>
            </a:xfrm>
          </p:grpSpPr>
          <p:sp>
            <p:nvSpPr>
              <p:cNvPr id="77" name="Trapezoid 76"/>
              <p:cNvSpPr/>
              <p:nvPr/>
            </p:nvSpPr>
            <p:spPr>
              <a:xfrm>
                <a:off x="5943600" y="4572000"/>
                <a:ext cx="701241" cy="1422459"/>
              </a:xfrm>
              <a:prstGeom prst="trapezoid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8" name="Trapezoid 77"/>
              <p:cNvSpPr/>
              <p:nvPr/>
            </p:nvSpPr>
            <p:spPr>
              <a:xfrm rot="1001437">
                <a:off x="5856789" y="4481291"/>
                <a:ext cx="381000" cy="1043274"/>
              </a:xfrm>
              <a:prstGeom prst="trapezoid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Trapezoid 78"/>
              <p:cNvSpPr/>
              <p:nvPr/>
            </p:nvSpPr>
            <p:spPr>
              <a:xfrm rot="20290376">
                <a:off x="6414685" y="4528672"/>
                <a:ext cx="381000" cy="997899"/>
              </a:xfrm>
              <a:prstGeom prst="trapezoid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Oval 79"/>
              <p:cNvSpPr/>
              <p:nvPr/>
            </p:nvSpPr>
            <p:spPr>
              <a:xfrm>
                <a:off x="6172200" y="4572000"/>
                <a:ext cx="233747" cy="304800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1" name="Oval 80"/>
              <p:cNvSpPr/>
              <p:nvPr/>
            </p:nvSpPr>
            <p:spPr>
              <a:xfrm>
                <a:off x="6172200" y="4495800"/>
                <a:ext cx="233747" cy="304800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2" name="Oval 81"/>
              <p:cNvSpPr/>
              <p:nvPr/>
            </p:nvSpPr>
            <p:spPr>
              <a:xfrm>
                <a:off x="5983941" y="3733800"/>
                <a:ext cx="609599" cy="939741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62" name="Wave 61"/>
            <p:cNvSpPr/>
            <p:nvPr/>
          </p:nvSpPr>
          <p:spPr>
            <a:xfrm rot="21331448" flipH="1">
              <a:off x="6412746" y="4678044"/>
              <a:ext cx="463088" cy="247999"/>
            </a:xfrm>
            <a:prstGeom prst="wave">
              <a:avLst>
                <a:gd name="adj1" fmla="val 12500"/>
                <a:gd name="adj2" fmla="val -10000"/>
              </a:avLst>
            </a:prstGeom>
            <a:solidFill>
              <a:srgbClr val="996633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Teardrop 62"/>
            <p:cNvSpPr/>
            <p:nvPr/>
          </p:nvSpPr>
          <p:spPr>
            <a:xfrm rot="18969482">
              <a:off x="6742805" y="4778295"/>
              <a:ext cx="246070" cy="378229"/>
            </a:xfrm>
            <a:prstGeom prst="teardrop">
              <a:avLst/>
            </a:prstGeom>
            <a:solidFill>
              <a:srgbClr val="996633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Oval 63"/>
            <p:cNvSpPr/>
            <p:nvPr/>
          </p:nvSpPr>
          <p:spPr>
            <a:xfrm rot="2683793">
              <a:off x="7384293" y="6268280"/>
              <a:ext cx="193030" cy="270164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Oval 64"/>
            <p:cNvSpPr/>
            <p:nvPr/>
          </p:nvSpPr>
          <p:spPr>
            <a:xfrm rot="17666774">
              <a:off x="7584165" y="6224194"/>
              <a:ext cx="162098" cy="305728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Oval 65"/>
            <p:cNvSpPr/>
            <p:nvPr/>
          </p:nvSpPr>
          <p:spPr>
            <a:xfrm rot="2683793">
              <a:off x="7079953" y="5724970"/>
              <a:ext cx="183437" cy="270164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Oval 66"/>
            <p:cNvSpPr/>
            <p:nvPr/>
          </p:nvSpPr>
          <p:spPr>
            <a:xfrm rot="19724920">
              <a:off x="7920967" y="5729493"/>
              <a:ext cx="183437" cy="270164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Trapezoid 67"/>
            <p:cNvSpPr/>
            <p:nvPr/>
          </p:nvSpPr>
          <p:spPr>
            <a:xfrm>
              <a:off x="7313175" y="5382849"/>
              <a:ext cx="562700" cy="1008653"/>
            </a:xfrm>
            <a:prstGeom prst="trapezoid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Trapezoid 68"/>
            <p:cNvSpPr/>
            <p:nvPr/>
          </p:nvSpPr>
          <p:spPr>
            <a:xfrm rot="2166007">
              <a:off x="7261974" y="5354349"/>
              <a:ext cx="264857" cy="535242"/>
            </a:xfrm>
            <a:prstGeom prst="trapezoid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Trapezoid 69"/>
            <p:cNvSpPr/>
            <p:nvPr/>
          </p:nvSpPr>
          <p:spPr>
            <a:xfrm rot="19344444">
              <a:off x="7720873" y="5399999"/>
              <a:ext cx="259638" cy="508902"/>
            </a:xfrm>
            <a:prstGeom prst="trapezoid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Oval 70"/>
            <p:cNvSpPr/>
            <p:nvPr/>
          </p:nvSpPr>
          <p:spPr>
            <a:xfrm>
              <a:off x="7496612" y="5382849"/>
              <a:ext cx="187567" cy="216131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Oval 71"/>
            <p:cNvSpPr/>
            <p:nvPr/>
          </p:nvSpPr>
          <p:spPr>
            <a:xfrm>
              <a:off x="7496612" y="5328816"/>
              <a:ext cx="187567" cy="216131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Oval 72"/>
            <p:cNvSpPr/>
            <p:nvPr/>
          </p:nvSpPr>
          <p:spPr>
            <a:xfrm>
              <a:off x="7345546" y="4788489"/>
              <a:ext cx="489163" cy="666362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Rounded Rectangle 73"/>
            <p:cNvSpPr/>
            <p:nvPr/>
          </p:nvSpPr>
          <p:spPr>
            <a:xfrm>
              <a:off x="7345263" y="5914508"/>
              <a:ext cx="487673" cy="111928"/>
            </a:xfrm>
            <a:prstGeom prst="round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Wave 74"/>
            <p:cNvSpPr/>
            <p:nvPr/>
          </p:nvSpPr>
          <p:spPr>
            <a:xfrm rot="19048408" flipH="1">
              <a:off x="7319004" y="4788041"/>
              <a:ext cx="413869" cy="256142"/>
            </a:xfrm>
            <a:prstGeom prst="wave">
              <a:avLst>
                <a:gd name="adj1" fmla="val 12500"/>
                <a:gd name="adj2" fmla="val -10000"/>
              </a:avLst>
            </a:prstGeom>
            <a:solidFill>
              <a:srgbClr val="FFCC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Wave 75"/>
            <p:cNvSpPr/>
            <p:nvPr/>
          </p:nvSpPr>
          <p:spPr>
            <a:xfrm rot="2952088" flipH="1">
              <a:off x="7548797" y="4850020"/>
              <a:ext cx="368358" cy="225064"/>
            </a:xfrm>
            <a:prstGeom prst="wave">
              <a:avLst>
                <a:gd name="adj1" fmla="val 12500"/>
                <a:gd name="adj2" fmla="val -10000"/>
              </a:avLst>
            </a:prstGeom>
            <a:solidFill>
              <a:srgbClr val="FFCC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4" name="Group 153"/>
          <p:cNvGrpSpPr/>
          <p:nvPr/>
        </p:nvGrpSpPr>
        <p:grpSpPr>
          <a:xfrm>
            <a:off x="4648200" y="381000"/>
            <a:ext cx="741933" cy="1458884"/>
            <a:chOff x="1607067" y="3962400"/>
            <a:chExt cx="741933" cy="1458884"/>
          </a:xfrm>
        </p:grpSpPr>
        <p:sp>
          <p:nvSpPr>
            <p:cNvPr id="130" name="Oval 129"/>
            <p:cNvSpPr/>
            <p:nvPr/>
          </p:nvSpPr>
          <p:spPr>
            <a:xfrm rot="21229269">
              <a:off x="1939993" y="5212486"/>
              <a:ext cx="146749" cy="208798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Oval 130"/>
            <p:cNvSpPr/>
            <p:nvPr/>
          </p:nvSpPr>
          <p:spPr>
            <a:xfrm rot="2683793">
              <a:off x="1822940" y="5211827"/>
              <a:ext cx="146749" cy="208798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" name="Oval 131"/>
            <p:cNvSpPr/>
            <p:nvPr/>
          </p:nvSpPr>
          <p:spPr>
            <a:xfrm rot="726162">
              <a:off x="1615254" y="4923006"/>
              <a:ext cx="146749" cy="208798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" name="Oval 132"/>
            <p:cNvSpPr/>
            <p:nvPr/>
          </p:nvSpPr>
          <p:spPr>
            <a:xfrm rot="19724920">
              <a:off x="2202251" y="4923005"/>
              <a:ext cx="146749" cy="208798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4" name="Trapezoid 133"/>
            <p:cNvSpPr/>
            <p:nvPr/>
          </p:nvSpPr>
          <p:spPr>
            <a:xfrm>
              <a:off x="1716018" y="4529821"/>
              <a:ext cx="450160" cy="779544"/>
            </a:xfrm>
            <a:prstGeom prst="trapezoid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Trapezoid 134"/>
            <p:cNvSpPr/>
            <p:nvPr/>
          </p:nvSpPr>
          <p:spPr>
            <a:xfrm rot="1001437">
              <a:off x="1660290" y="4480110"/>
              <a:ext cx="244582" cy="571741"/>
            </a:xfrm>
            <a:prstGeom prst="trapezoid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" name="Trapezoid 135"/>
            <p:cNvSpPr/>
            <p:nvPr/>
          </p:nvSpPr>
          <p:spPr>
            <a:xfrm rot="20290376">
              <a:off x="2018430" y="4506076"/>
              <a:ext cx="244582" cy="546874"/>
            </a:xfrm>
            <a:prstGeom prst="trapezoid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" name="Oval 136"/>
            <p:cNvSpPr/>
            <p:nvPr/>
          </p:nvSpPr>
          <p:spPr>
            <a:xfrm>
              <a:off x="1862767" y="4529821"/>
              <a:ext cx="150054" cy="167038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" name="Oval 137"/>
            <p:cNvSpPr/>
            <p:nvPr/>
          </p:nvSpPr>
          <p:spPr>
            <a:xfrm>
              <a:off x="1862767" y="4488062"/>
              <a:ext cx="150054" cy="167038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Trapezoid 138"/>
            <p:cNvSpPr/>
            <p:nvPr/>
          </p:nvSpPr>
          <p:spPr>
            <a:xfrm rot="21184766">
              <a:off x="1978646" y="4499181"/>
              <a:ext cx="161609" cy="761536"/>
            </a:xfrm>
            <a:prstGeom prst="trapezoid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Trapezoid 139"/>
            <p:cNvSpPr/>
            <p:nvPr/>
          </p:nvSpPr>
          <p:spPr>
            <a:xfrm rot="502480">
              <a:off x="1739694" y="4477617"/>
              <a:ext cx="191814" cy="790710"/>
            </a:xfrm>
            <a:prstGeom prst="trapezoid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Oval 140"/>
            <p:cNvSpPr/>
            <p:nvPr/>
          </p:nvSpPr>
          <p:spPr>
            <a:xfrm>
              <a:off x="1741915" y="4070466"/>
              <a:ext cx="391331" cy="515002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42" name="Group 139"/>
            <p:cNvGrpSpPr/>
            <p:nvPr/>
          </p:nvGrpSpPr>
          <p:grpSpPr>
            <a:xfrm rot="622690">
              <a:off x="1607067" y="4032613"/>
              <a:ext cx="258808" cy="540327"/>
              <a:chOff x="2971269" y="5156452"/>
              <a:chExt cx="398729" cy="877546"/>
            </a:xfrm>
          </p:grpSpPr>
          <p:sp>
            <p:nvSpPr>
              <p:cNvPr id="143" name="Double Wave 142"/>
              <p:cNvSpPr/>
              <p:nvPr/>
            </p:nvSpPr>
            <p:spPr>
              <a:xfrm rot="16668039">
                <a:off x="2685343" y="5442378"/>
                <a:ext cx="838200" cy="266347"/>
              </a:xfrm>
              <a:prstGeom prst="doubleWave">
                <a:avLst/>
              </a:prstGeom>
              <a:solidFill>
                <a:srgbClr val="FFCC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4" name="Double Wave 143"/>
              <p:cNvSpPr/>
              <p:nvPr/>
            </p:nvSpPr>
            <p:spPr>
              <a:xfrm rot="16668039">
                <a:off x="2741525" y="5481723"/>
                <a:ext cx="838200" cy="266347"/>
              </a:xfrm>
              <a:prstGeom prst="doubleWave">
                <a:avLst/>
              </a:prstGeom>
              <a:solidFill>
                <a:srgbClr val="FFCC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5" name="Double Wave 144"/>
              <p:cNvSpPr/>
              <p:nvPr/>
            </p:nvSpPr>
            <p:spPr>
              <a:xfrm rot="16668039">
                <a:off x="2817725" y="5481724"/>
                <a:ext cx="838200" cy="266347"/>
              </a:xfrm>
              <a:prstGeom prst="doubleWave">
                <a:avLst/>
              </a:prstGeom>
              <a:solidFill>
                <a:srgbClr val="FFCC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46" name="Group 140"/>
            <p:cNvGrpSpPr/>
            <p:nvPr/>
          </p:nvGrpSpPr>
          <p:grpSpPr>
            <a:xfrm rot="20211545">
              <a:off x="2008277" y="4038461"/>
              <a:ext cx="258809" cy="540328"/>
              <a:chOff x="2971269" y="5156452"/>
              <a:chExt cx="398730" cy="877547"/>
            </a:xfrm>
          </p:grpSpPr>
          <p:sp>
            <p:nvSpPr>
              <p:cNvPr id="147" name="Double Wave 146"/>
              <p:cNvSpPr/>
              <p:nvPr/>
            </p:nvSpPr>
            <p:spPr>
              <a:xfrm rot="16668039">
                <a:off x="2685343" y="5442378"/>
                <a:ext cx="838200" cy="266347"/>
              </a:xfrm>
              <a:prstGeom prst="doubleWave">
                <a:avLst/>
              </a:prstGeom>
              <a:solidFill>
                <a:srgbClr val="FFCC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8" name="Double Wave 147"/>
              <p:cNvSpPr/>
              <p:nvPr/>
            </p:nvSpPr>
            <p:spPr>
              <a:xfrm rot="16668039">
                <a:off x="2741525" y="5481723"/>
                <a:ext cx="838200" cy="266347"/>
              </a:xfrm>
              <a:prstGeom prst="doubleWave">
                <a:avLst/>
              </a:prstGeom>
              <a:solidFill>
                <a:srgbClr val="FFCC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9" name="Double Wave 148"/>
              <p:cNvSpPr/>
              <p:nvPr/>
            </p:nvSpPr>
            <p:spPr>
              <a:xfrm rot="16585621">
                <a:off x="2817725" y="5481725"/>
                <a:ext cx="838201" cy="266347"/>
              </a:xfrm>
              <a:prstGeom prst="doubleWave">
                <a:avLst/>
              </a:prstGeom>
              <a:solidFill>
                <a:srgbClr val="FFCC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50" name="Cloud 149"/>
            <p:cNvSpPr/>
            <p:nvPr/>
          </p:nvSpPr>
          <p:spPr>
            <a:xfrm>
              <a:off x="1676400" y="3962400"/>
              <a:ext cx="489164" cy="216131"/>
            </a:xfrm>
            <a:prstGeom prst="cloud">
              <a:avLst/>
            </a:prstGeom>
            <a:solidFill>
              <a:srgbClr val="FFCC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8" name="Group 167"/>
          <p:cNvGrpSpPr/>
          <p:nvPr/>
        </p:nvGrpSpPr>
        <p:grpSpPr>
          <a:xfrm>
            <a:off x="5992907" y="339728"/>
            <a:ext cx="744070" cy="1515966"/>
            <a:chOff x="5992907" y="339728"/>
            <a:chExt cx="744070" cy="1515966"/>
          </a:xfrm>
        </p:grpSpPr>
        <p:sp>
          <p:nvSpPr>
            <p:cNvPr id="163" name="Oval 162"/>
            <p:cNvSpPr/>
            <p:nvPr/>
          </p:nvSpPr>
          <p:spPr>
            <a:xfrm>
              <a:off x="6584578" y="1169894"/>
              <a:ext cx="152399" cy="255494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1" name="Oval 160"/>
            <p:cNvSpPr/>
            <p:nvPr/>
          </p:nvSpPr>
          <p:spPr>
            <a:xfrm>
              <a:off x="6400800" y="1600200"/>
              <a:ext cx="201706" cy="255494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0" name="Oval 159"/>
            <p:cNvSpPr/>
            <p:nvPr/>
          </p:nvSpPr>
          <p:spPr>
            <a:xfrm>
              <a:off x="6172201" y="1600200"/>
              <a:ext cx="201706" cy="255494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2" name="Oval 161"/>
            <p:cNvSpPr/>
            <p:nvPr/>
          </p:nvSpPr>
          <p:spPr>
            <a:xfrm>
              <a:off x="5992907" y="1156447"/>
              <a:ext cx="152399" cy="255494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6" name="Trapezoid 155"/>
            <p:cNvSpPr/>
            <p:nvPr/>
          </p:nvSpPr>
          <p:spPr>
            <a:xfrm rot="19918130">
              <a:off x="6438757" y="787394"/>
              <a:ext cx="244582" cy="546874"/>
            </a:xfrm>
            <a:prstGeom prst="trapezoid">
              <a:avLst>
                <a:gd name="adj" fmla="val 33193"/>
              </a:avLst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7" name="Trapezoid 156"/>
            <p:cNvSpPr/>
            <p:nvPr/>
          </p:nvSpPr>
          <p:spPr>
            <a:xfrm rot="1367730">
              <a:off x="6039990" y="788024"/>
              <a:ext cx="244582" cy="546874"/>
            </a:xfrm>
            <a:prstGeom prst="trapezoid">
              <a:avLst>
                <a:gd name="adj" fmla="val 42777"/>
              </a:avLst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8" name="Trapezoid 157"/>
            <p:cNvSpPr/>
            <p:nvPr/>
          </p:nvSpPr>
          <p:spPr>
            <a:xfrm>
              <a:off x="6096000" y="838200"/>
              <a:ext cx="533400" cy="914400"/>
            </a:xfrm>
            <a:prstGeom prst="trapezoid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" name="Oval 154"/>
            <p:cNvSpPr/>
            <p:nvPr/>
          </p:nvSpPr>
          <p:spPr>
            <a:xfrm flipH="1">
              <a:off x="6172200" y="762000"/>
              <a:ext cx="381000" cy="30480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" name="Oval 151"/>
            <p:cNvSpPr/>
            <p:nvPr/>
          </p:nvSpPr>
          <p:spPr>
            <a:xfrm>
              <a:off x="6248400" y="685800"/>
              <a:ext cx="228600" cy="30480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" name="Oval 152"/>
            <p:cNvSpPr/>
            <p:nvPr/>
          </p:nvSpPr>
          <p:spPr>
            <a:xfrm>
              <a:off x="6172200" y="381000"/>
              <a:ext cx="391331" cy="515002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9" name="Rounded Rectangle 158"/>
            <p:cNvSpPr/>
            <p:nvPr/>
          </p:nvSpPr>
          <p:spPr>
            <a:xfrm>
              <a:off x="6131860" y="1295399"/>
              <a:ext cx="457200" cy="103095"/>
            </a:xfrm>
            <a:prstGeom prst="round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4" name="Round Diagonal Corner Rectangle 163"/>
            <p:cNvSpPr/>
            <p:nvPr/>
          </p:nvSpPr>
          <p:spPr>
            <a:xfrm rot="3638376">
              <a:off x="6354586" y="352691"/>
              <a:ext cx="228179" cy="202254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chemeClr val="accent6">
                <a:lumMod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5" name="Round Diagonal Corner Rectangle 164"/>
            <p:cNvSpPr/>
            <p:nvPr/>
          </p:nvSpPr>
          <p:spPr>
            <a:xfrm rot="1374220">
              <a:off x="6137713" y="361395"/>
              <a:ext cx="228179" cy="260587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chemeClr val="accent6">
                <a:lumMod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6" name="Oval 165"/>
            <p:cNvSpPr/>
            <p:nvPr/>
          </p:nvSpPr>
          <p:spPr>
            <a:xfrm>
              <a:off x="6248400" y="381000"/>
              <a:ext cx="228600" cy="152400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914400" y="381000"/>
            <a:ext cx="2590800" cy="5891360"/>
            <a:chOff x="4343400" y="381000"/>
            <a:chExt cx="2590800" cy="5891360"/>
          </a:xfrm>
        </p:grpSpPr>
        <p:sp>
          <p:nvSpPr>
            <p:cNvPr id="3" name="Oval 2"/>
            <p:cNvSpPr/>
            <p:nvPr/>
          </p:nvSpPr>
          <p:spPr>
            <a:xfrm>
              <a:off x="4876800" y="381000"/>
              <a:ext cx="1371600" cy="168244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Oval 3"/>
            <p:cNvSpPr/>
            <p:nvPr/>
          </p:nvSpPr>
          <p:spPr>
            <a:xfrm rot="1157630">
              <a:off x="4645154" y="5504314"/>
              <a:ext cx="565637" cy="768046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Oval 4"/>
            <p:cNvSpPr/>
            <p:nvPr/>
          </p:nvSpPr>
          <p:spPr>
            <a:xfrm rot="20526575">
              <a:off x="6017725" y="5473221"/>
              <a:ext cx="542999" cy="768046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/>
            <p:cNvSpPr/>
            <p:nvPr/>
          </p:nvSpPr>
          <p:spPr>
            <a:xfrm>
              <a:off x="6477000" y="3429000"/>
              <a:ext cx="457200" cy="768046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4343400" y="3429000"/>
              <a:ext cx="457200" cy="768046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rapezoid 7"/>
            <p:cNvSpPr/>
            <p:nvPr/>
          </p:nvSpPr>
          <p:spPr>
            <a:xfrm rot="635897" flipH="1">
              <a:off x="4571119" y="3836390"/>
              <a:ext cx="1048564" cy="2035094"/>
            </a:xfrm>
            <a:prstGeom prst="trapezoid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rapezoid 8"/>
            <p:cNvSpPr/>
            <p:nvPr/>
          </p:nvSpPr>
          <p:spPr>
            <a:xfrm rot="20984361" flipH="1">
              <a:off x="5506281" y="3827157"/>
              <a:ext cx="1121985" cy="2035094"/>
            </a:xfrm>
            <a:prstGeom prst="trapezoid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rapezoid 9"/>
            <p:cNvSpPr/>
            <p:nvPr/>
          </p:nvSpPr>
          <p:spPr>
            <a:xfrm rot="20006535" flipH="1">
              <a:off x="5982936" y="2137041"/>
              <a:ext cx="762000" cy="1719248"/>
            </a:xfrm>
            <a:prstGeom prst="trapezoid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rapezoid 10"/>
            <p:cNvSpPr/>
            <p:nvPr/>
          </p:nvSpPr>
          <p:spPr>
            <a:xfrm rot="1593465">
              <a:off x="4537847" y="2134431"/>
              <a:ext cx="762000" cy="1719248"/>
            </a:xfrm>
            <a:prstGeom prst="trapezoid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Trapezoid 11"/>
            <p:cNvSpPr/>
            <p:nvPr/>
          </p:nvSpPr>
          <p:spPr>
            <a:xfrm>
              <a:off x="4648200" y="2133600"/>
              <a:ext cx="1905000" cy="2286000"/>
            </a:xfrm>
            <a:prstGeom prst="trapezoid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Isosceles Triangle 12"/>
            <p:cNvSpPr/>
            <p:nvPr/>
          </p:nvSpPr>
          <p:spPr>
            <a:xfrm rot="10800000">
              <a:off x="5009082" y="2143918"/>
              <a:ext cx="1116389" cy="1850691"/>
            </a:xfrm>
            <a:prstGeom prst="triangle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Isosceles Triangle 13"/>
            <p:cNvSpPr/>
            <p:nvPr/>
          </p:nvSpPr>
          <p:spPr>
            <a:xfrm rot="10800000">
              <a:off x="5301440" y="2143919"/>
              <a:ext cx="492782" cy="876057"/>
            </a:xfrm>
            <a:prstGeom prst="triangl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/>
            <p:cNvSpPr/>
            <p:nvPr/>
          </p:nvSpPr>
          <p:spPr>
            <a:xfrm>
              <a:off x="4876800" y="762000"/>
              <a:ext cx="1371600" cy="1606246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/>
            <p:cNvSpPr/>
            <p:nvPr/>
          </p:nvSpPr>
          <p:spPr>
            <a:xfrm rot="19608181">
              <a:off x="5608533" y="3790672"/>
              <a:ext cx="261950" cy="628928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7" name="Straight Connector 16"/>
            <p:cNvCxnSpPr>
              <a:stCxn id="15" idx="3"/>
            </p:cNvCxnSpPr>
            <p:nvPr/>
          </p:nvCxnSpPr>
          <p:spPr>
            <a:xfrm>
              <a:off x="5077666" y="2133017"/>
              <a:ext cx="492231" cy="1300777"/>
            </a:xfrm>
            <a:prstGeom prst="line">
              <a:avLst/>
            </a:prstGeom>
            <a:ln w="508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flipH="1">
              <a:off x="5569898" y="2209800"/>
              <a:ext cx="373702" cy="1167913"/>
            </a:xfrm>
            <a:prstGeom prst="line">
              <a:avLst/>
            </a:prstGeom>
            <a:ln w="508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Oval 18"/>
            <p:cNvSpPr/>
            <p:nvPr/>
          </p:nvSpPr>
          <p:spPr>
            <a:xfrm rot="1991819" flipH="1">
              <a:off x="5272044" y="3790672"/>
              <a:ext cx="261950" cy="628928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Trapezoid 19"/>
            <p:cNvSpPr/>
            <p:nvPr/>
          </p:nvSpPr>
          <p:spPr>
            <a:xfrm rot="635897" flipH="1">
              <a:off x="4418895" y="5580415"/>
              <a:ext cx="1048564" cy="282693"/>
            </a:xfrm>
            <a:prstGeom prst="trapezoid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Trapezoid 20"/>
            <p:cNvSpPr/>
            <p:nvPr/>
          </p:nvSpPr>
          <p:spPr>
            <a:xfrm rot="20984361" flipH="1">
              <a:off x="5655874" y="5583990"/>
              <a:ext cx="1121985" cy="292442"/>
            </a:xfrm>
            <a:prstGeom prst="trapezoid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Trapezoid 21"/>
            <p:cNvSpPr/>
            <p:nvPr/>
          </p:nvSpPr>
          <p:spPr>
            <a:xfrm rot="10800000">
              <a:off x="4700211" y="762000"/>
              <a:ext cx="1731818" cy="533400"/>
            </a:xfrm>
            <a:prstGeom prst="trapezoid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4859379" y="533400"/>
            <a:ext cx="1711351" cy="5822626"/>
            <a:chOff x="4859379" y="533400"/>
            <a:chExt cx="1711351" cy="5822626"/>
          </a:xfrm>
        </p:grpSpPr>
        <p:sp>
          <p:nvSpPr>
            <p:cNvPr id="24" name="Oval 23"/>
            <p:cNvSpPr/>
            <p:nvPr/>
          </p:nvSpPr>
          <p:spPr>
            <a:xfrm rot="21120896">
              <a:off x="5975312" y="2161119"/>
              <a:ext cx="507119" cy="1589019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Trapezoid 24"/>
            <p:cNvSpPr/>
            <p:nvPr/>
          </p:nvSpPr>
          <p:spPr>
            <a:xfrm rot="18940249">
              <a:off x="5629811" y="2174246"/>
              <a:ext cx="862941" cy="762000"/>
            </a:xfrm>
            <a:prstGeom prst="trapezoid">
              <a:avLst>
                <a:gd name="adj" fmla="val 12409"/>
              </a:avLst>
            </a:prstGeom>
            <a:solidFill>
              <a:srgbClr val="B05E2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Oval 25"/>
            <p:cNvSpPr/>
            <p:nvPr/>
          </p:nvSpPr>
          <p:spPr>
            <a:xfrm rot="611139">
              <a:off x="4966171" y="2244194"/>
              <a:ext cx="509045" cy="1347135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Trapezoid 26"/>
            <p:cNvSpPr/>
            <p:nvPr/>
          </p:nvSpPr>
          <p:spPr>
            <a:xfrm rot="1872538">
              <a:off x="4859379" y="2149634"/>
              <a:ext cx="862941" cy="762000"/>
            </a:xfrm>
            <a:prstGeom prst="trapezoid">
              <a:avLst>
                <a:gd name="adj" fmla="val 26582"/>
              </a:avLst>
            </a:prstGeom>
            <a:solidFill>
              <a:srgbClr val="B05E2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 rot="5062427">
              <a:off x="5754819" y="5802940"/>
              <a:ext cx="618617" cy="487556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 rot="7260222">
              <a:off x="4960906" y="5781755"/>
              <a:ext cx="618617" cy="487556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Trapezoid 29"/>
            <p:cNvSpPr/>
            <p:nvPr/>
          </p:nvSpPr>
          <p:spPr>
            <a:xfrm flipH="1">
              <a:off x="5660478" y="3923391"/>
              <a:ext cx="740321" cy="2035094"/>
            </a:xfrm>
            <a:prstGeom prst="trapezoid">
              <a:avLst/>
            </a:prstGeom>
            <a:solidFill>
              <a:srgbClr val="D6953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Trapezoid 30"/>
            <p:cNvSpPr/>
            <p:nvPr/>
          </p:nvSpPr>
          <p:spPr>
            <a:xfrm rot="249709" flipH="1">
              <a:off x="5030420" y="3932119"/>
              <a:ext cx="740175" cy="2035094"/>
            </a:xfrm>
            <a:prstGeom prst="trapezoid">
              <a:avLst/>
            </a:prstGeom>
            <a:solidFill>
              <a:srgbClr val="D6953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Trapezoid 31"/>
            <p:cNvSpPr/>
            <p:nvPr/>
          </p:nvSpPr>
          <p:spPr>
            <a:xfrm>
              <a:off x="4953000" y="2209800"/>
              <a:ext cx="1600200" cy="2971800"/>
            </a:xfrm>
            <a:prstGeom prst="trapezoid">
              <a:avLst>
                <a:gd name="adj" fmla="val 36016"/>
              </a:avLst>
            </a:prstGeom>
            <a:solidFill>
              <a:srgbClr val="B05E2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3" name="Group 62"/>
            <p:cNvGrpSpPr/>
            <p:nvPr/>
          </p:nvGrpSpPr>
          <p:grpSpPr>
            <a:xfrm>
              <a:off x="5029200" y="3276600"/>
              <a:ext cx="1355829" cy="1073258"/>
              <a:chOff x="7559571" y="3570619"/>
              <a:chExt cx="3012855" cy="2384941"/>
            </a:xfrm>
          </p:grpSpPr>
          <p:grpSp>
            <p:nvGrpSpPr>
              <p:cNvPr id="48" name="Group 21"/>
              <p:cNvGrpSpPr/>
              <p:nvPr/>
            </p:nvGrpSpPr>
            <p:grpSpPr>
              <a:xfrm rot="11409403">
                <a:off x="9670719" y="3658921"/>
                <a:ext cx="901707" cy="1202461"/>
                <a:chOff x="4572000" y="3505200"/>
                <a:chExt cx="1664368" cy="1600200"/>
              </a:xfrm>
            </p:grpSpPr>
            <p:sp>
              <p:nvSpPr>
                <p:cNvPr id="60" name="Flowchart: Stored Data 59"/>
                <p:cNvSpPr/>
                <p:nvPr/>
              </p:nvSpPr>
              <p:spPr>
                <a:xfrm rot="10800000">
                  <a:off x="5410200" y="3505200"/>
                  <a:ext cx="826168" cy="1600200"/>
                </a:xfrm>
                <a:prstGeom prst="flowChartOnlineStorage">
                  <a:avLst/>
                </a:prstGeom>
                <a:solidFill>
                  <a:schemeClr val="bg1">
                    <a:lumMod val="6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1" name="Oval 60"/>
                <p:cNvSpPr/>
                <p:nvPr/>
              </p:nvSpPr>
              <p:spPr>
                <a:xfrm>
                  <a:off x="4876800" y="3505200"/>
                  <a:ext cx="1295400" cy="1600200"/>
                </a:xfrm>
                <a:prstGeom prst="ellipse">
                  <a:avLst/>
                </a:prstGeom>
                <a:solidFill>
                  <a:schemeClr val="bg1">
                    <a:lumMod val="5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2" name="Flowchart: Stored Data 61"/>
                <p:cNvSpPr/>
                <p:nvPr/>
              </p:nvSpPr>
              <p:spPr>
                <a:xfrm>
                  <a:off x="4572000" y="3505200"/>
                  <a:ext cx="1371600" cy="1600200"/>
                </a:xfrm>
                <a:prstGeom prst="flowChartOnlineStorage">
                  <a:avLst/>
                </a:prstGeom>
                <a:solidFill>
                  <a:schemeClr val="bg1">
                    <a:lumMod val="6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49" name="Donut 48"/>
              <p:cNvSpPr/>
              <p:nvPr/>
            </p:nvSpPr>
            <p:spPr>
              <a:xfrm rot="8245059">
                <a:off x="9191954" y="4701794"/>
                <a:ext cx="701811" cy="858901"/>
              </a:xfrm>
              <a:prstGeom prst="donut">
                <a:avLst>
                  <a:gd name="adj" fmla="val 13406"/>
                </a:avLst>
              </a:prstGeom>
              <a:solidFill>
                <a:schemeClr val="bg1">
                  <a:lumMod val="6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50" name="Donut 49"/>
              <p:cNvSpPr/>
              <p:nvPr/>
            </p:nvSpPr>
            <p:spPr>
              <a:xfrm rot="8245059">
                <a:off x="8920506" y="5004768"/>
                <a:ext cx="701811" cy="858901"/>
              </a:xfrm>
              <a:prstGeom prst="donut">
                <a:avLst>
                  <a:gd name="adj" fmla="val 13406"/>
                </a:avLst>
              </a:prstGeom>
              <a:solidFill>
                <a:schemeClr val="bg1">
                  <a:lumMod val="6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51" name="Donut 50"/>
              <p:cNvSpPr/>
              <p:nvPr/>
            </p:nvSpPr>
            <p:spPr>
              <a:xfrm rot="10836641">
                <a:off x="8443034" y="5096659"/>
                <a:ext cx="701811" cy="858901"/>
              </a:xfrm>
              <a:prstGeom prst="donut">
                <a:avLst>
                  <a:gd name="adj" fmla="val 13406"/>
                </a:avLst>
              </a:prstGeom>
              <a:solidFill>
                <a:schemeClr val="bg1">
                  <a:lumMod val="6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52" name="Donut 51"/>
              <p:cNvSpPr/>
              <p:nvPr/>
            </p:nvSpPr>
            <p:spPr>
              <a:xfrm rot="13347739">
                <a:off x="8051333" y="4873456"/>
                <a:ext cx="973421" cy="619245"/>
              </a:xfrm>
              <a:prstGeom prst="donut">
                <a:avLst>
                  <a:gd name="adj" fmla="val 13406"/>
                </a:avLst>
              </a:prstGeom>
              <a:solidFill>
                <a:schemeClr val="bg1">
                  <a:lumMod val="6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53" name="Rounded Rectangle 52"/>
              <p:cNvSpPr/>
              <p:nvPr/>
            </p:nvSpPr>
            <p:spPr>
              <a:xfrm rot="13490769">
                <a:off x="8042444" y="4653854"/>
                <a:ext cx="500658" cy="330264"/>
              </a:xfrm>
              <a:prstGeom prst="roundRect">
                <a:avLst/>
              </a:prstGeom>
              <a:solidFill>
                <a:schemeClr val="bg1">
                  <a:lumMod val="6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54" name="Group 22"/>
              <p:cNvGrpSpPr/>
              <p:nvPr/>
            </p:nvGrpSpPr>
            <p:grpSpPr>
              <a:xfrm rot="21395497">
                <a:off x="7559571" y="3570619"/>
                <a:ext cx="901707" cy="1202461"/>
                <a:chOff x="4572000" y="3505200"/>
                <a:chExt cx="1664368" cy="1600200"/>
              </a:xfrm>
            </p:grpSpPr>
            <p:sp>
              <p:nvSpPr>
                <p:cNvPr id="57" name="Flowchart: Stored Data 56"/>
                <p:cNvSpPr/>
                <p:nvPr/>
              </p:nvSpPr>
              <p:spPr>
                <a:xfrm rot="10800000">
                  <a:off x="5410200" y="3505200"/>
                  <a:ext cx="826168" cy="1600200"/>
                </a:xfrm>
                <a:prstGeom prst="flowChartOnlineStorage">
                  <a:avLst/>
                </a:prstGeom>
                <a:solidFill>
                  <a:schemeClr val="bg1">
                    <a:lumMod val="6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8" name="Oval 57"/>
                <p:cNvSpPr/>
                <p:nvPr/>
              </p:nvSpPr>
              <p:spPr>
                <a:xfrm>
                  <a:off x="4876800" y="3505200"/>
                  <a:ext cx="1295400" cy="1600200"/>
                </a:xfrm>
                <a:prstGeom prst="ellipse">
                  <a:avLst/>
                </a:prstGeom>
                <a:solidFill>
                  <a:schemeClr val="bg1">
                    <a:lumMod val="5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9" name="Flowchart: Stored Data 58"/>
                <p:cNvSpPr/>
                <p:nvPr/>
              </p:nvSpPr>
              <p:spPr>
                <a:xfrm>
                  <a:off x="4572000" y="3505200"/>
                  <a:ext cx="1371600" cy="1600200"/>
                </a:xfrm>
                <a:prstGeom prst="flowChartOnlineStorage">
                  <a:avLst/>
                </a:prstGeom>
                <a:solidFill>
                  <a:schemeClr val="bg1">
                    <a:lumMod val="6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55" name="Rounded Rectangle 54"/>
              <p:cNvSpPr/>
              <p:nvPr/>
            </p:nvSpPr>
            <p:spPr>
              <a:xfrm rot="13490769">
                <a:off x="9496828" y="4624597"/>
                <a:ext cx="500658" cy="330264"/>
              </a:xfrm>
              <a:prstGeom prst="roundRect">
                <a:avLst/>
              </a:prstGeom>
              <a:solidFill>
                <a:schemeClr val="bg1">
                  <a:lumMod val="6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6" name="Lock"/>
              <p:cNvSpPr>
                <a:spLocks noEditPoints="1" noChangeArrowheads="1"/>
              </p:cNvSpPr>
              <p:nvPr/>
            </p:nvSpPr>
            <p:spPr bwMode="auto">
              <a:xfrm rot="508373">
                <a:off x="9525657" y="4235452"/>
                <a:ext cx="684429" cy="1093969"/>
              </a:xfrm>
              <a:custGeom>
                <a:avLst/>
                <a:gdLst>
                  <a:gd name="T0" fmla="*/ 10800 w 21600"/>
                  <a:gd name="T1" fmla="*/ 0 h 21600"/>
                  <a:gd name="T2" fmla="*/ 21600 w 21600"/>
                  <a:gd name="T3" fmla="*/ 9606 h 21600"/>
                  <a:gd name="T4" fmla="*/ 10800 w 21600"/>
                  <a:gd name="T5" fmla="*/ 21600 h 21600"/>
                  <a:gd name="T6" fmla="*/ 0 w 21600"/>
                  <a:gd name="T7" fmla="*/ 9606 h 21600"/>
                  <a:gd name="T8" fmla="*/ 744 w 21600"/>
                  <a:gd name="T9" fmla="*/ 9904 h 21600"/>
                  <a:gd name="T10" fmla="*/ 21134 w 21600"/>
                  <a:gd name="T11" fmla="*/ 15335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 extrusionOk="0">
                    <a:moveTo>
                      <a:pt x="93" y="9606"/>
                    </a:moveTo>
                    <a:lnTo>
                      <a:pt x="2048" y="9606"/>
                    </a:lnTo>
                    <a:lnTo>
                      <a:pt x="2048" y="4713"/>
                    </a:lnTo>
                    <a:lnTo>
                      <a:pt x="2420" y="3818"/>
                    </a:lnTo>
                    <a:lnTo>
                      <a:pt x="2979" y="3028"/>
                    </a:lnTo>
                    <a:lnTo>
                      <a:pt x="3537" y="2446"/>
                    </a:lnTo>
                    <a:lnTo>
                      <a:pt x="3956" y="1998"/>
                    </a:lnTo>
                    <a:lnTo>
                      <a:pt x="4492" y="1581"/>
                    </a:lnTo>
                    <a:lnTo>
                      <a:pt x="5143" y="1238"/>
                    </a:lnTo>
                    <a:lnTo>
                      <a:pt x="5912" y="880"/>
                    </a:lnTo>
                    <a:lnTo>
                      <a:pt x="6587" y="641"/>
                    </a:lnTo>
                    <a:lnTo>
                      <a:pt x="7518" y="372"/>
                    </a:lnTo>
                    <a:lnTo>
                      <a:pt x="8425" y="208"/>
                    </a:lnTo>
                    <a:lnTo>
                      <a:pt x="9496" y="59"/>
                    </a:lnTo>
                    <a:lnTo>
                      <a:pt x="10637" y="14"/>
                    </a:lnTo>
                    <a:lnTo>
                      <a:pt x="11614" y="59"/>
                    </a:lnTo>
                    <a:lnTo>
                      <a:pt x="12382" y="119"/>
                    </a:lnTo>
                    <a:lnTo>
                      <a:pt x="13034" y="253"/>
                    </a:lnTo>
                    <a:lnTo>
                      <a:pt x="13779" y="417"/>
                    </a:lnTo>
                    <a:lnTo>
                      <a:pt x="14500" y="611"/>
                    </a:lnTo>
                    <a:lnTo>
                      <a:pt x="14733" y="686"/>
                    </a:lnTo>
                    <a:lnTo>
                      <a:pt x="14989" y="790"/>
                    </a:lnTo>
                    <a:lnTo>
                      <a:pt x="15175" y="865"/>
                    </a:lnTo>
                    <a:lnTo>
                      <a:pt x="15385" y="954"/>
                    </a:lnTo>
                    <a:lnTo>
                      <a:pt x="15431" y="969"/>
                    </a:lnTo>
                    <a:lnTo>
                      <a:pt x="15594" y="1059"/>
                    </a:lnTo>
                    <a:lnTo>
                      <a:pt x="15757" y="1148"/>
                    </a:lnTo>
                    <a:lnTo>
                      <a:pt x="15920" y="1267"/>
                    </a:lnTo>
                    <a:lnTo>
                      <a:pt x="16106" y="1372"/>
                    </a:lnTo>
                    <a:lnTo>
                      <a:pt x="16665" y="1730"/>
                    </a:lnTo>
                    <a:lnTo>
                      <a:pt x="17014" y="1998"/>
                    </a:lnTo>
                    <a:lnTo>
                      <a:pt x="17480" y="2356"/>
                    </a:lnTo>
                    <a:lnTo>
                      <a:pt x="17852" y="2804"/>
                    </a:lnTo>
                    <a:lnTo>
                      <a:pt x="18178" y="3192"/>
                    </a:lnTo>
                    <a:lnTo>
                      <a:pt x="18527" y="3639"/>
                    </a:lnTo>
                    <a:lnTo>
                      <a:pt x="18806" y="4132"/>
                    </a:lnTo>
                    <a:lnTo>
                      <a:pt x="19086" y="4713"/>
                    </a:lnTo>
                    <a:lnTo>
                      <a:pt x="19272" y="5191"/>
                    </a:lnTo>
                    <a:lnTo>
                      <a:pt x="19295" y="9606"/>
                    </a:lnTo>
                    <a:lnTo>
                      <a:pt x="21600" y="9606"/>
                    </a:lnTo>
                    <a:lnTo>
                      <a:pt x="21600" y="16289"/>
                    </a:lnTo>
                    <a:lnTo>
                      <a:pt x="21413" y="17184"/>
                    </a:lnTo>
                    <a:lnTo>
                      <a:pt x="21041" y="17900"/>
                    </a:lnTo>
                    <a:lnTo>
                      <a:pt x="20668" y="18377"/>
                    </a:lnTo>
                    <a:lnTo>
                      <a:pt x="20343" y="18855"/>
                    </a:lnTo>
                    <a:lnTo>
                      <a:pt x="19924" y="19332"/>
                    </a:lnTo>
                    <a:lnTo>
                      <a:pt x="19388" y="19809"/>
                    </a:lnTo>
                    <a:lnTo>
                      <a:pt x="18806" y="20242"/>
                    </a:lnTo>
                    <a:lnTo>
                      <a:pt x="18062" y="20585"/>
                    </a:lnTo>
                    <a:lnTo>
                      <a:pt x="17270" y="20883"/>
                    </a:lnTo>
                    <a:lnTo>
                      <a:pt x="16525" y="21182"/>
                    </a:lnTo>
                    <a:lnTo>
                      <a:pt x="15548" y="21420"/>
                    </a:lnTo>
                    <a:lnTo>
                      <a:pt x="14803" y="21540"/>
                    </a:lnTo>
                    <a:lnTo>
                      <a:pt x="13662" y="21674"/>
                    </a:lnTo>
                    <a:lnTo>
                      <a:pt x="8379" y="21659"/>
                    </a:lnTo>
                    <a:lnTo>
                      <a:pt x="7168" y="21540"/>
                    </a:lnTo>
                    <a:lnTo>
                      <a:pt x="6098" y="21331"/>
                    </a:lnTo>
                    <a:lnTo>
                      <a:pt x="5050" y="21092"/>
                    </a:lnTo>
                    <a:lnTo>
                      <a:pt x="4003" y="20764"/>
                    </a:lnTo>
                    <a:lnTo>
                      <a:pt x="3258" y="20391"/>
                    </a:lnTo>
                    <a:lnTo>
                      <a:pt x="2769" y="20123"/>
                    </a:lnTo>
                    <a:lnTo>
                      <a:pt x="2281" y="19720"/>
                    </a:lnTo>
                    <a:lnTo>
                      <a:pt x="1862" y="19407"/>
                    </a:lnTo>
                    <a:lnTo>
                      <a:pt x="1489" y="19079"/>
                    </a:lnTo>
                    <a:lnTo>
                      <a:pt x="1070" y="18676"/>
                    </a:lnTo>
                    <a:lnTo>
                      <a:pt x="744" y="18258"/>
                    </a:lnTo>
                    <a:lnTo>
                      <a:pt x="325" y="17661"/>
                    </a:lnTo>
                    <a:lnTo>
                      <a:pt x="162" y="17035"/>
                    </a:lnTo>
                    <a:lnTo>
                      <a:pt x="93" y="16468"/>
                    </a:lnTo>
                    <a:lnTo>
                      <a:pt x="93" y="9606"/>
                    </a:lnTo>
                    <a:close/>
                    <a:moveTo>
                      <a:pt x="6098" y="9591"/>
                    </a:moveTo>
                    <a:lnTo>
                      <a:pt x="6098" y="5220"/>
                    </a:lnTo>
                    <a:lnTo>
                      <a:pt x="6191" y="4907"/>
                    </a:lnTo>
                    <a:lnTo>
                      <a:pt x="6307" y="4639"/>
                    </a:lnTo>
                    <a:lnTo>
                      <a:pt x="6517" y="4370"/>
                    </a:lnTo>
                    <a:lnTo>
                      <a:pt x="6680" y="4087"/>
                    </a:lnTo>
                    <a:lnTo>
                      <a:pt x="6889" y="3878"/>
                    </a:lnTo>
                    <a:lnTo>
                      <a:pt x="7308" y="3520"/>
                    </a:lnTo>
                    <a:lnTo>
                      <a:pt x="7843" y="3281"/>
                    </a:lnTo>
                    <a:lnTo>
                      <a:pt x="8402" y="3013"/>
                    </a:lnTo>
                    <a:lnTo>
                      <a:pt x="9031" y="2834"/>
                    </a:lnTo>
                    <a:lnTo>
                      <a:pt x="9659" y="2700"/>
                    </a:lnTo>
                    <a:lnTo>
                      <a:pt x="10497" y="2625"/>
                    </a:lnTo>
                    <a:lnTo>
                      <a:pt x="11125" y="2655"/>
                    </a:lnTo>
                    <a:lnTo>
                      <a:pt x="11987" y="2789"/>
                    </a:lnTo>
                    <a:lnTo>
                      <a:pt x="12522" y="2893"/>
                    </a:lnTo>
                    <a:lnTo>
                      <a:pt x="13011" y="3028"/>
                    </a:lnTo>
                    <a:lnTo>
                      <a:pt x="13290" y="3192"/>
                    </a:lnTo>
                    <a:lnTo>
                      <a:pt x="13709" y="3371"/>
                    </a:lnTo>
                    <a:lnTo>
                      <a:pt x="13872" y="3505"/>
                    </a:lnTo>
                    <a:lnTo>
                      <a:pt x="14058" y="3639"/>
                    </a:lnTo>
                    <a:lnTo>
                      <a:pt x="14291" y="3788"/>
                    </a:lnTo>
                    <a:lnTo>
                      <a:pt x="14431" y="3953"/>
                    </a:lnTo>
                    <a:lnTo>
                      <a:pt x="14617" y="4102"/>
                    </a:lnTo>
                    <a:lnTo>
                      <a:pt x="14826" y="4311"/>
                    </a:lnTo>
                    <a:lnTo>
                      <a:pt x="14919" y="4534"/>
                    </a:lnTo>
                    <a:lnTo>
                      <a:pt x="15036" y="4773"/>
                    </a:lnTo>
                    <a:lnTo>
                      <a:pt x="15175" y="5027"/>
                    </a:lnTo>
                    <a:lnTo>
                      <a:pt x="15245" y="5220"/>
                    </a:lnTo>
                    <a:lnTo>
                      <a:pt x="15245" y="9591"/>
                    </a:lnTo>
                    <a:lnTo>
                      <a:pt x="6098" y="9591"/>
                    </a:lnTo>
                    <a:close/>
                  </a:path>
                  <a:path w="21600" h="21600" extrusionOk="0">
                    <a:moveTo>
                      <a:pt x="93" y="9606"/>
                    </a:moveTo>
                    <a:lnTo>
                      <a:pt x="21600" y="9606"/>
                    </a:lnTo>
                    <a:close/>
                  </a:path>
                  <a:path w="21600" h="21600" extrusionOk="0">
                    <a:moveTo>
                      <a:pt x="11684" y="17109"/>
                    </a:moveTo>
                    <a:lnTo>
                      <a:pt x="12266" y="19317"/>
                    </a:lnTo>
                    <a:lnTo>
                      <a:pt x="9659" y="19317"/>
                    </a:lnTo>
                    <a:lnTo>
                      <a:pt x="10287" y="17124"/>
                    </a:lnTo>
                    <a:lnTo>
                      <a:pt x="10008" y="16975"/>
                    </a:lnTo>
                    <a:lnTo>
                      <a:pt x="9799" y="16722"/>
                    </a:lnTo>
                    <a:lnTo>
                      <a:pt x="9752" y="16408"/>
                    </a:lnTo>
                    <a:lnTo>
                      <a:pt x="9822" y="16170"/>
                    </a:lnTo>
                    <a:lnTo>
                      <a:pt x="10008" y="16006"/>
                    </a:lnTo>
                    <a:lnTo>
                      <a:pt x="10148" y="15871"/>
                    </a:lnTo>
                    <a:lnTo>
                      <a:pt x="10381" y="15782"/>
                    </a:lnTo>
                    <a:lnTo>
                      <a:pt x="10660" y="15692"/>
                    </a:lnTo>
                    <a:lnTo>
                      <a:pt x="11009" y="15677"/>
                    </a:lnTo>
                    <a:lnTo>
                      <a:pt x="11288" y="15722"/>
                    </a:lnTo>
                    <a:lnTo>
                      <a:pt x="11614" y="15782"/>
                    </a:lnTo>
                    <a:lnTo>
                      <a:pt x="11893" y="15946"/>
                    </a:lnTo>
                    <a:lnTo>
                      <a:pt x="12033" y="16080"/>
                    </a:lnTo>
                    <a:lnTo>
                      <a:pt x="12173" y="16229"/>
                    </a:lnTo>
                    <a:lnTo>
                      <a:pt x="12196" y="16408"/>
                    </a:lnTo>
                    <a:lnTo>
                      <a:pt x="12103" y="16722"/>
                    </a:lnTo>
                    <a:lnTo>
                      <a:pt x="11987" y="16856"/>
                    </a:lnTo>
                    <a:lnTo>
                      <a:pt x="11847" y="16975"/>
                    </a:lnTo>
                    <a:lnTo>
                      <a:pt x="11684" y="17109"/>
                    </a:lnTo>
                  </a:path>
                </a:pathLst>
              </a:custGeom>
              <a:solidFill>
                <a:srgbClr val="C0C0C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34" name="Oval 33"/>
            <p:cNvSpPr/>
            <p:nvPr/>
          </p:nvSpPr>
          <p:spPr>
            <a:xfrm rot="19586780">
              <a:off x="5278609" y="3345819"/>
              <a:ext cx="391915" cy="469179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 rot="2451945">
              <a:off x="5751373" y="3343144"/>
              <a:ext cx="385047" cy="487556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Isosceles Triangle 35"/>
            <p:cNvSpPr/>
            <p:nvPr/>
          </p:nvSpPr>
          <p:spPr>
            <a:xfrm rot="10800000">
              <a:off x="5486400" y="1905000"/>
              <a:ext cx="457200" cy="1905000"/>
            </a:xfrm>
            <a:prstGeom prst="triangl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7" name="Group 77"/>
            <p:cNvGrpSpPr/>
            <p:nvPr/>
          </p:nvGrpSpPr>
          <p:grpSpPr>
            <a:xfrm>
              <a:off x="4953000" y="533400"/>
              <a:ext cx="1617730" cy="2051101"/>
              <a:chOff x="4953000" y="609600"/>
              <a:chExt cx="1617730" cy="2051101"/>
            </a:xfrm>
          </p:grpSpPr>
          <p:sp>
            <p:nvSpPr>
              <p:cNvPr id="38" name="Rounded Rectangle 37"/>
              <p:cNvSpPr/>
              <p:nvPr/>
            </p:nvSpPr>
            <p:spPr>
              <a:xfrm rot="4035056">
                <a:off x="5713976" y="1727746"/>
                <a:ext cx="1427825" cy="285683"/>
              </a:xfrm>
              <a:prstGeom prst="roundRect">
                <a:avLst/>
              </a:prstGeom>
              <a:solidFill>
                <a:srgbClr val="E2B47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Rounded Rectangle 38"/>
              <p:cNvSpPr/>
              <p:nvPr/>
            </p:nvSpPr>
            <p:spPr>
              <a:xfrm rot="4845266">
                <a:off x="5637774" y="1803947"/>
                <a:ext cx="1427825" cy="285683"/>
              </a:xfrm>
              <a:prstGeom prst="roundRect">
                <a:avLst/>
              </a:prstGeom>
              <a:solidFill>
                <a:srgbClr val="E2B47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Oval 39"/>
              <p:cNvSpPr/>
              <p:nvPr/>
            </p:nvSpPr>
            <p:spPr>
              <a:xfrm>
                <a:off x="5029200" y="838200"/>
                <a:ext cx="1371600" cy="1606246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41" name="Group 71"/>
              <p:cNvGrpSpPr/>
              <p:nvPr/>
            </p:nvGrpSpPr>
            <p:grpSpPr>
              <a:xfrm rot="21037220">
                <a:off x="4953000" y="609600"/>
                <a:ext cx="1447800" cy="1376021"/>
                <a:chOff x="6723417" y="1711953"/>
                <a:chExt cx="1882250" cy="1770839"/>
              </a:xfrm>
              <a:solidFill>
                <a:srgbClr val="E2B470"/>
              </a:solidFill>
            </p:grpSpPr>
            <p:sp>
              <p:nvSpPr>
                <p:cNvPr id="42" name="Chord 41"/>
                <p:cNvSpPr/>
                <p:nvPr/>
              </p:nvSpPr>
              <p:spPr>
                <a:xfrm rot="8556574">
                  <a:off x="6874226" y="1711953"/>
                  <a:ext cx="1709272" cy="1770839"/>
                </a:xfrm>
                <a:prstGeom prst="chord">
                  <a:avLst>
                    <a:gd name="adj1" fmla="val 2700000"/>
                    <a:gd name="adj2" fmla="val 1215961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3" name="Chord 42"/>
                <p:cNvSpPr/>
                <p:nvPr/>
              </p:nvSpPr>
              <p:spPr>
                <a:xfrm rot="8556574">
                  <a:off x="7032233" y="1750901"/>
                  <a:ext cx="1504306" cy="1584832"/>
                </a:xfrm>
                <a:prstGeom prst="chord">
                  <a:avLst>
                    <a:gd name="adj1" fmla="val 2700000"/>
                    <a:gd name="adj2" fmla="val 1215961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4" name="Moon 43"/>
                <p:cNvSpPr/>
                <p:nvPr/>
              </p:nvSpPr>
              <p:spPr>
                <a:xfrm rot="5400000">
                  <a:off x="7677150" y="1543050"/>
                  <a:ext cx="647700" cy="1066800"/>
                </a:xfrm>
                <a:prstGeom prst="moon">
                  <a:avLst>
                    <a:gd name="adj" fmla="val 8750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5" name="Rounded Rectangle 44"/>
                <p:cNvSpPr/>
                <p:nvPr/>
              </p:nvSpPr>
              <p:spPr>
                <a:xfrm rot="551536">
                  <a:off x="6862932" y="2145504"/>
                  <a:ext cx="1742735" cy="201855"/>
                </a:xfrm>
                <a:prstGeom prst="round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6" name="Rounded Rectangle 45"/>
                <p:cNvSpPr/>
                <p:nvPr/>
              </p:nvSpPr>
              <p:spPr>
                <a:xfrm rot="551536">
                  <a:off x="6786732" y="2500103"/>
                  <a:ext cx="1742735" cy="201855"/>
                </a:xfrm>
                <a:prstGeom prst="round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7" name="Rounded Rectangle 46"/>
                <p:cNvSpPr/>
                <p:nvPr/>
              </p:nvSpPr>
              <p:spPr>
                <a:xfrm rot="744974">
                  <a:off x="6723417" y="2252661"/>
                  <a:ext cx="1856281" cy="367653"/>
                </a:xfrm>
                <a:prstGeom prst="round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</p:grp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"/>
          <p:cNvGrpSpPr/>
          <p:nvPr/>
        </p:nvGrpSpPr>
        <p:grpSpPr>
          <a:xfrm>
            <a:off x="381000" y="381001"/>
            <a:ext cx="1331259" cy="2693894"/>
            <a:chOff x="2971800" y="2971800"/>
            <a:chExt cx="1600200" cy="3608000"/>
          </a:xfrm>
        </p:grpSpPr>
        <p:sp>
          <p:nvSpPr>
            <p:cNvPr id="3" name="Oval 2"/>
            <p:cNvSpPr/>
            <p:nvPr/>
          </p:nvSpPr>
          <p:spPr>
            <a:xfrm>
              <a:off x="4114800" y="4953000"/>
              <a:ext cx="457200" cy="45720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Oval 3"/>
            <p:cNvSpPr/>
            <p:nvPr/>
          </p:nvSpPr>
          <p:spPr>
            <a:xfrm>
              <a:off x="2971800" y="4876800"/>
              <a:ext cx="304800" cy="45720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Trapezoid 4"/>
            <p:cNvSpPr/>
            <p:nvPr/>
          </p:nvSpPr>
          <p:spPr>
            <a:xfrm rot="10800000">
              <a:off x="3733800" y="5257800"/>
              <a:ext cx="457200" cy="1219200"/>
            </a:xfrm>
            <a:prstGeom prst="trapezoid">
              <a:avLst>
                <a:gd name="adj" fmla="val 6538"/>
              </a:avLst>
            </a:prstGeom>
            <a:solidFill>
              <a:schemeClr val="accent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Trapezoid 5"/>
            <p:cNvSpPr/>
            <p:nvPr/>
          </p:nvSpPr>
          <p:spPr>
            <a:xfrm rot="10800000">
              <a:off x="3352800" y="5105400"/>
              <a:ext cx="381000" cy="1295400"/>
            </a:xfrm>
            <a:prstGeom prst="trapezoid">
              <a:avLst>
                <a:gd name="adj" fmla="val 6538"/>
              </a:avLst>
            </a:prstGeom>
            <a:solidFill>
              <a:schemeClr val="accent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rapezoid 6"/>
            <p:cNvSpPr/>
            <p:nvPr/>
          </p:nvSpPr>
          <p:spPr>
            <a:xfrm>
              <a:off x="3276600" y="4191000"/>
              <a:ext cx="1066800" cy="1295400"/>
            </a:xfrm>
            <a:prstGeom prst="trapezoid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 rot="1003864">
              <a:off x="3745271" y="6223969"/>
              <a:ext cx="643795" cy="308739"/>
            </a:xfrm>
            <a:prstGeom prst="ellipse">
              <a:avLst/>
            </a:prstGeom>
            <a:solidFill>
              <a:srgbClr val="9966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 rot="21061729">
              <a:off x="3224249" y="6221799"/>
              <a:ext cx="664229" cy="358001"/>
            </a:xfrm>
            <a:prstGeom prst="ellipse">
              <a:avLst/>
            </a:prstGeom>
            <a:solidFill>
              <a:srgbClr val="9966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Flowchart: Manual Operation 9"/>
            <p:cNvSpPr/>
            <p:nvPr/>
          </p:nvSpPr>
          <p:spPr>
            <a:xfrm rot="12880156">
              <a:off x="3220406" y="4070511"/>
              <a:ext cx="374830" cy="1066800"/>
            </a:xfrm>
            <a:prstGeom prst="flowChartManualOperation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Flowchart: Manual Operation 10"/>
            <p:cNvSpPr/>
            <p:nvPr/>
          </p:nvSpPr>
          <p:spPr>
            <a:xfrm rot="9242925">
              <a:off x="3993320" y="4146328"/>
              <a:ext cx="374830" cy="1066800"/>
            </a:xfrm>
            <a:prstGeom prst="flowChartManualOperation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Flowchart: Extract 11"/>
            <p:cNvSpPr/>
            <p:nvPr/>
          </p:nvSpPr>
          <p:spPr>
            <a:xfrm rot="10800000">
              <a:off x="3542032" y="4063089"/>
              <a:ext cx="497931" cy="451498"/>
            </a:xfrm>
            <a:prstGeom prst="flowChartExtra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/>
            <p:cNvSpPr/>
            <p:nvPr/>
          </p:nvSpPr>
          <p:spPr>
            <a:xfrm>
              <a:off x="3352800" y="3048000"/>
              <a:ext cx="914400" cy="121920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Cloud 13"/>
            <p:cNvSpPr/>
            <p:nvPr/>
          </p:nvSpPr>
          <p:spPr>
            <a:xfrm>
              <a:off x="3276600" y="2971800"/>
              <a:ext cx="990600" cy="533400"/>
            </a:xfrm>
            <a:prstGeom prst="cloud">
              <a:avLst/>
            </a:prstGeom>
            <a:solidFill>
              <a:srgbClr val="CC99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2057400" y="381000"/>
            <a:ext cx="1286435" cy="2568388"/>
            <a:chOff x="4343399" y="211638"/>
            <a:chExt cx="1209815" cy="2531562"/>
          </a:xfrm>
        </p:grpSpPr>
        <p:sp>
          <p:nvSpPr>
            <p:cNvPr id="16" name="Oval 15"/>
            <p:cNvSpPr/>
            <p:nvPr/>
          </p:nvSpPr>
          <p:spPr>
            <a:xfrm rot="2760997" flipH="1">
              <a:off x="4405394" y="1403915"/>
              <a:ext cx="247626" cy="371615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/>
            <p:cNvSpPr/>
            <p:nvPr/>
          </p:nvSpPr>
          <p:spPr>
            <a:xfrm rot="18839003">
              <a:off x="5243594" y="1403915"/>
              <a:ext cx="247626" cy="371614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Trapezoid 17"/>
            <p:cNvSpPr/>
            <p:nvPr/>
          </p:nvSpPr>
          <p:spPr>
            <a:xfrm>
              <a:off x="4877767" y="1884044"/>
              <a:ext cx="363650" cy="766581"/>
            </a:xfrm>
            <a:prstGeom prst="trapezoid">
              <a:avLst>
                <a:gd name="adj" fmla="val 12532"/>
              </a:avLst>
            </a:prstGeom>
            <a:solidFill>
              <a:schemeClr val="accent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Trapezoid 18"/>
            <p:cNvSpPr/>
            <p:nvPr/>
          </p:nvSpPr>
          <p:spPr>
            <a:xfrm>
              <a:off x="4635334" y="1884044"/>
              <a:ext cx="303042" cy="766581"/>
            </a:xfrm>
            <a:prstGeom prst="trapezoid">
              <a:avLst>
                <a:gd name="adj" fmla="val 12532"/>
              </a:avLst>
            </a:prstGeom>
            <a:solidFill>
              <a:schemeClr val="accent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Trapezoid 19"/>
            <p:cNvSpPr/>
            <p:nvPr/>
          </p:nvSpPr>
          <p:spPr>
            <a:xfrm rot="1832865" flipH="1">
              <a:off x="4486938" y="1059718"/>
              <a:ext cx="381837" cy="622916"/>
            </a:xfrm>
            <a:prstGeom prst="trapezoid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Trapezoid 20"/>
            <p:cNvSpPr/>
            <p:nvPr/>
          </p:nvSpPr>
          <p:spPr>
            <a:xfrm rot="19767135">
              <a:off x="5005292" y="1163818"/>
              <a:ext cx="381837" cy="511054"/>
            </a:xfrm>
            <a:prstGeom prst="trapezoid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Trapezoid 21"/>
            <p:cNvSpPr/>
            <p:nvPr/>
          </p:nvSpPr>
          <p:spPr>
            <a:xfrm>
              <a:off x="4635334" y="1168569"/>
              <a:ext cx="606083" cy="766581"/>
            </a:xfrm>
            <a:prstGeom prst="trapezoid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Oval 22"/>
            <p:cNvSpPr/>
            <p:nvPr/>
          </p:nvSpPr>
          <p:spPr>
            <a:xfrm>
              <a:off x="4773081" y="843353"/>
              <a:ext cx="303042" cy="459948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Oval 23"/>
            <p:cNvSpPr/>
            <p:nvPr/>
          </p:nvSpPr>
          <p:spPr>
            <a:xfrm>
              <a:off x="4574726" y="299777"/>
              <a:ext cx="727300" cy="919897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4817159" y="1986254"/>
              <a:ext cx="181825" cy="153316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Oval 25"/>
            <p:cNvSpPr/>
            <p:nvPr/>
          </p:nvSpPr>
          <p:spPr>
            <a:xfrm rot="5400000">
              <a:off x="4631796" y="2481841"/>
              <a:ext cx="143681" cy="379038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/>
            <p:cNvSpPr/>
            <p:nvPr/>
          </p:nvSpPr>
          <p:spPr>
            <a:xfrm rot="5400000">
              <a:off x="4995446" y="2481841"/>
              <a:ext cx="143681" cy="379038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Cloud 27"/>
            <p:cNvSpPr/>
            <p:nvPr/>
          </p:nvSpPr>
          <p:spPr>
            <a:xfrm rot="3627039">
              <a:off x="4968006" y="307581"/>
              <a:ext cx="503387" cy="327778"/>
            </a:xfrm>
            <a:prstGeom prst="cloud">
              <a:avLst/>
            </a:prstGeom>
            <a:solidFill>
              <a:srgbClr val="99663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" name="Cloud 28"/>
            <p:cNvSpPr/>
            <p:nvPr/>
          </p:nvSpPr>
          <p:spPr>
            <a:xfrm rot="6849434">
              <a:off x="4420447" y="361433"/>
              <a:ext cx="503387" cy="327778"/>
            </a:xfrm>
            <a:prstGeom prst="cloud">
              <a:avLst/>
            </a:prstGeom>
            <a:solidFill>
              <a:srgbClr val="99663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" name="Cloud 29"/>
            <p:cNvSpPr/>
            <p:nvPr/>
          </p:nvSpPr>
          <p:spPr>
            <a:xfrm rot="21420985">
              <a:off x="4658183" y="211638"/>
              <a:ext cx="641327" cy="400315"/>
            </a:xfrm>
            <a:prstGeom prst="cloud">
              <a:avLst/>
            </a:prstGeom>
            <a:solidFill>
              <a:srgbClr val="99663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" name="Oval 30"/>
            <p:cNvSpPr/>
            <p:nvPr/>
          </p:nvSpPr>
          <p:spPr>
            <a:xfrm>
              <a:off x="5105400" y="304800"/>
              <a:ext cx="228600" cy="228600"/>
            </a:xfrm>
            <a:prstGeom prst="ellipse">
              <a:avLst/>
            </a:prstGeom>
            <a:solidFill>
              <a:srgbClr val="996633"/>
            </a:solidFill>
            <a:ln>
              <a:solidFill>
                <a:srgbClr val="9966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Oval 31"/>
            <p:cNvSpPr/>
            <p:nvPr/>
          </p:nvSpPr>
          <p:spPr>
            <a:xfrm>
              <a:off x="4572000" y="381000"/>
              <a:ext cx="228600" cy="228600"/>
            </a:xfrm>
            <a:prstGeom prst="ellipse">
              <a:avLst/>
            </a:prstGeom>
            <a:solidFill>
              <a:srgbClr val="996633"/>
            </a:solidFill>
            <a:ln>
              <a:solidFill>
                <a:srgbClr val="9966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4648200" y="152400"/>
            <a:ext cx="900545" cy="2973482"/>
            <a:chOff x="6643255" y="914400"/>
            <a:chExt cx="900545" cy="2973482"/>
          </a:xfrm>
        </p:grpSpPr>
        <p:sp>
          <p:nvSpPr>
            <p:cNvPr id="34" name="Oval 33"/>
            <p:cNvSpPr/>
            <p:nvPr/>
          </p:nvSpPr>
          <p:spPr>
            <a:xfrm>
              <a:off x="6643255" y="2747610"/>
              <a:ext cx="292283" cy="26546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7251517" y="2794926"/>
              <a:ext cx="292283" cy="26546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lowchart: Manual Operation 49"/>
            <p:cNvSpPr/>
            <p:nvPr/>
          </p:nvSpPr>
          <p:spPr>
            <a:xfrm rot="10800000">
              <a:off x="6993157" y="2965866"/>
              <a:ext cx="508787" cy="796380"/>
            </a:xfrm>
            <a:prstGeom prst="flowChartManualOperation">
              <a:avLst/>
            </a:prstGeom>
            <a:solidFill>
              <a:schemeClr val="accent1">
                <a:lumMod val="5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lowchart: Manual Operation 36"/>
            <p:cNvSpPr/>
            <p:nvPr/>
          </p:nvSpPr>
          <p:spPr>
            <a:xfrm rot="10800000">
              <a:off x="6771236" y="2958773"/>
              <a:ext cx="389710" cy="796380"/>
            </a:xfrm>
            <a:prstGeom prst="flowChartManualOperation">
              <a:avLst/>
            </a:prstGeom>
            <a:solidFill>
              <a:schemeClr val="accent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lowchart: Manual Operation 37"/>
            <p:cNvSpPr/>
            <p:nvPr/>
          </p:nvSpPr>
          <p:spPr>
            <a:xfrm rot="11701945" flipH="1">
              <a:off x="6778155" y="1760716"/>
              <a:ext cx="308805" cy="1126177"/>
            </a:xfrm>
            <a:prstGeom prst="flowChartManualOperation">
              <a:avLst/>
            </a:prstGeom>
            <a:solidFill>
              <a:srgbClr val="99663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Flowchart: Manual Operation 38"/>
            <p:cNvSpPr/>
            <p:nvPr/>
          </p:nvSpPr>
          <p:spPr>
            <a:xfrm rot="9898055">
              <a:off x="7127899" y="1815877"/>
              <a:ext cx="308805" cy="1138107"/>
            </a:xfrm>
            <a:prstGeom prst="flowChartManualOperation">
              <a:avLst/>
            </a:prstGeom>
            <a:solidFill>
              <a:srgbClr val="99663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lowchart: Extract 39"/>
            <p:cNvSpPr/>
            <p:nvPr/>
          </p:nvSpPr>
          <p:spPr>
            <a:xfrm>
              <a:off x="6814539" y="1334605"/>
              <a:ext cx="595391" cy="1631261"/>
            </a:xfrm>
            <a:prstGeom prst="flowChartExtract">
              <a:avLst/>
            </a:prstGeom>
            <a:solidFill>
              <a:srgbClr val="99663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Oval 40"/>
            <p:cNvSpPr/>
            <p:nvPr/>
          </p:nvSpPr>
          <p:spPr>
            <a:xfrm>
              <a:off x="6771236" y="3622422"/>
              <a:ext cx="292283" cy="265460"/>
            </a:xfrm>
            <a:prstGeom prst="ellipse">
              <a:avLst/>
            </a:prstGeom>
            <a:solidFill>
              <a:srgbClr val="99663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Oval 41"/>
            <p:cNvSpPr/>
            <p:nvPr/>
          </p:nvSpPr>
          <p:spPr>
            <a:xfrm>
              <a:off x="7160947" y="3622422"/>
              <a:ext cx="292283" cy="265460"/>
            </a:xfrm>
            <a:prstGeom prst="ellipse">
              <a:avLst/>
            </a:prstGeom>
            <a:solidFill>
              <a:srgbClr val="99663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lowchart: Extract 42"/>
            <p:cNvSpPr/>
            <p:nvPr/>
          </p:nvSpPr>
          <p:spPr>
            <a:xfrm rot="10800000">
              <a:off x="6993157" y="1972925"/>
              <a:ext cx="238156" cy="212773"/>
            </a:xfrm>
            <a:prstGeom prst="flowChartExtra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Oval 43"/>
            <p:cNvSpPr/>
            <p:nvPr/>
          </p:nvSpPr>
          <p:spPr>
            <a:xfrm>
              <a:off x="6731185" y="990600"/>
              <a:ext cx="736415" cy="105685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Cloud 44"/>
            <p:cNvSpPr/>
            <p:nvPr/>
          </p:nvSpPr>
          <p:spPr>
            <a:xfrm>
              <a:off x="6705600" y="914400"/>
              <a:ext cx="714469" cy="292703"/>
            </a:xfrm>
            <a:prstGeom prst="cloud">
              <a:avLst/>
            </a:prstGeom>
            <a:solidFill>
              <a:srgbClr val="FFFF6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46" name="Group 45"/>
          <p:cNvGrpSpPr/>
          <p:nvPr/>
        </p:nvGrpSpPr>
        <p:grpSpPr>
          <a:xfrm>
            <a:off x="3588327" y="381000"/>
            <a:ext cx="685800" cy="2614180"/>
            <a:chOff x="1524000" y="2338821"/>
            <a:chExt cx="676321" cy="2156980"/>
          </a:xfrm>
        </p:grpSpPr>
        <p:grpSp>
          <p:nvGrpSpPr>
            <p:cNvPr id="47" name="Group 48"/>
            <p:cNvGrpSpPr/>
            <p:nvPr/>
          </p:nvGrpSpPr>
          <p:grpSpPr>
            <a:xfrm>
              <a:off x="1524000" y="2362200"/>
              <a:ext cx="676321" cy="2133601"/>
              <a:chOff x="5386303" y="2711849"/>
              <a:chExt cx="704334" cy="1860151"/>
            </a:xfrm>
          </p:grpSpPr>
          <p:sp>
            <p:nvSpPr>
              <p:cNvPr id="51" name="Oval 50"/>
              <p:cNvSpPr/>
              <p:nvPr/>
            </p:nvSpPr>
            <p:spPr>
              <a:xfrm>
                <a:off x="5386303" y="3944536"/>
                <a:ext cx="228600" cy="152400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2" name="Oval 51"/>
              <p:cNvSpPr/>
              <p:nvPr/>
            </p:nvSpPr>
            <p:spPr>
              <a:xfrm>
                <a:off x="5862037" y="3944536"/>
                <a:ext cx="228600" cy="152400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3" name="Flowchart: Manual Operation 49"/>
              <p:cNvSpPr/>
              <p:nvPr/>
            </p:nvSpPr>
            <p:spPr>
              <a:xfrm rot="10800000">
                <a:off x="5715000" y="4038600"/>
                <a:ext cx="304800" cy="457200"/>
              </a:xfrm>
              <a:prstGeom prst="flowChartManualOperation">
                <a:avLst/>
              </a:prstGeom>
              <a:solidFill>
                <a:schemeClr val="tx2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" name="Flowchart: Manual Operation 53"/>
              <p:cNvSpPr/>
              <p:nvPr/>
            </p:nvSpPr>
            <p:spPr>
              <a:xfrm rot="10800000">
                <a:off x="5486400" y="4038600"/>
                <a:ext cx="304800" cy="457200"/>
              </a:xfrm>
              <a:prstGeom prst="flowChartManualOperation">
                <a:avLst/>
              </a:prstGeom>
              <a:solidFill>
                <a:schemeClr val="tx2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5" name="Flowchart: Manual Operation 54"/>
              <p:cNvSpPr/>
              <p:nvPr/>
            </p:nvSpPr>
            <p:spPr>
              <a:xfrm rot="11701945" flipH="1">
                <a:off x="5476691" y="3451003"/>
                <a:ext cx="241523" cy="544586"/>
              </a:xfrm>
              <a:prstGeom prst="flowChartManualOperation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6" name="Flowchart: Manual Operation 55"/>
              <p:cNvSpPr/>
              <p:nvPr/>
            </p:nvSpPr>
            <p:spPr>
              <a:xfrm rot="9898055">
                <a:off x="5781490" y="3489404"/>
                <a:ext cx="241523" cy="544586"/>
              </a:xfrm>
              <a:prstGeom prst="flowChartManualOperation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7" name="Flowchart: Extract 56"/>
              <p:cNvSpPr/>
              <p:nvPr/>
            </p:nvSpPr>
            <p:spPr>
              <a:xfrm>
                <a:off x="5486400" y="3200400"/>
                <a:ext cx="533400" cy="958375"/>
              </a:xfrm>
              <a:prstGeom prst="flowChartExtra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8" name="Oval 57"/>
              <p:cNvSpPr/>
              <p:nvPr/>
            </p:nvSpPr>
            <p:spPr>
              <a:xfrm>
                <a:off x="5457994" y="2711849"/>
                <a:ext cx="555495" cy="793349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9" name="Oval 58"/>
              <p:cNvSpPr/>
              <p:nvPr/>
            </p:nvSpPr>
            <p:spPr>
              <a:xfrm>
                <a:off x="5486400" y="4419600"/>
                <a:ext cx="228600" cy="152400"/>
              </a:xfrm>
              <a:prstGeom prst="ellipse">
                <a:avLst/>
              </a:prstGeom>
              <a:solidFill>
                <a:srgbClr val="996633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0" name="Oval 59"/>
              <p:cNvSpPr/>
              <p:nvPr/>
            </p:nvSpPr>
            <p:spPr>
              <a:xfrm>
                <a:off x="5791200" y="4419600"/>
                <a:ext cx="228600" cy="152400"/>
              </a:xfrm>
              <a:prstGeom prst="ellipse">
                <a:avLst/>
              </a:prstGeom>
              <a:solidFill>
                <a:srgbClr val="996633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8" name="Teardrop 47"/>
            <p:cNvSpPr/>
            <p:nvPr/>
          </p:nvSpPr>
          <p:spPr>
            <a:xfrm>
              <a:off x="1524000" y="2362200"/>
              <a:ext cx="461319" cy="296562"/>
            </a:xfrm>
            <a:prstGeom prst="teardrop">
              <a:avLst/>
            </a:prstGeom>
            <a:solidFill>
              <a:srgbClr val="FFFF9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Teardrop 48"/>
            <p:cNvSpPr/>
            <p:nvPr/>
          </p:nvSpPr>
          <p:spPr>
            <a:xfrm rot="14501571">
              <a:off x="1813496" y="2440549"/>
              <a:ext cx="417112" cy="213655"/>
            </a:xfrm>
            <a:prstGeom prst="teardrop">
              <a:avLst/>
            </a:prstGeom>
            <a:solidFill>
              <a:srgbClr val="FFFF9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Oval 49"/>
            <p:cNvSpPr/>
            <p:nvPr/>
          </p:nvSpPr>
          <p:spPr>
            <a:xfrm>
              <a:off x="1792184" y="2380735"/>
              <a:ext cx="234324" cy="201827"/>
            </a:xfrm>
            <a:prstGeom prst="ellipse">
              <a:avLst/>
            </a:prstGeom>
            <a:solidFill>
              <a:srgbClr val="FFFF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1" name="Group 118"/>
          <p:cNvGrpSpPr/>
          <p:nvPr/>
        </p:nvGrpSpPr>
        <p:grpSpPr>
          <a:xfrm>
            <a:off x="5943600" y="304800"/>
            <a:ext cx="1447800" cy="2743200"/>
            <a:chOff x="838200" y="1189272"/>
            <a:chExt cx="1828800" cy="3749362"/>
          </a:xfrm>
        </p:grpSpPr>
        <p:sp>
          <p:nvSpPr>
            <p:cNvPr id="62" name="Oval 61"/>
            <p:cNvSpPr/>
            <p:nvPr/>
          </p:nvSpPr>
          <p:spPr>
            <a:xfrm rot="2760997" flipH="1">
              <a:off x="1010947" y="2919245"/>
              <a:ext cx="369220" cy="714713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Oval 62"/>
            <p:cNvSpPr/>
            <p:nvPr/>
          </p:nvSpPr>
          <p:spPr>
            <a:xfrm rot="18839003">
              <a:off x="2020681" y="2919243"/>
              <a:ext cx="369220" cy="714713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Trapezoid 63"/>
            <p:cNvSpPr/>
            <p:nvPr/>
          </p:nvSpPr>
          <p:spPr>
            <a:xfrm>
              <a:off x="1648421" y="3657600"/>
              <a:ext cx="457200" cy="1143000"/>
            </a:xfrm>
            <a:prstGeom prst="trapezoid">
              <a:avLst>
                <a:gd name="adj" fmla="val 12532"/>
              </a:avLst>
            </a:prstGeom>
            <a:solidFill>
              <a:schemeClr val="accent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Trapezoid 64"/>
            <p:cNvSpPr/>
            <p:nvPr/>
          </p:nvSpPr>
          <p:spPr>
            <a:xfrm>
              <a:off x="1343621" y="3657600"/>
              <a:ext cx="381000" cy="1143000"/>
            </a:xfrm>
            <a:prstGeom prst="trapezoid">
              <a:avLst>
                <a:gd name="adj" fmla="val 12532"/>
              </a:avLst>
            </a:prstGeom>
            <a:solidFill>
              <a:schemeClr val="accent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Trapezoid 65"/>
            <p:cNvSpPr/>
            <p:nvPr/>
          </p:nvSpPr>
          <p:spPr>
            <a:xfrm rot="1832865" flipH="1">
              <a:off x="1133432" y="2542189"/>
              <a:ext cx="480064" cy="806625"/>
            </a:xfrm>
            <a:prstGeom prst="trapezoid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Trapezoid 66"/>
            <p:cNvSpPr/>
            <p:nvPr/>
          </p:nvSpPr>
          <p:spPr>
            <a:xfrm rot="19767135">
              <a:off x="1808751" y="2583717"/>
              <a:ext cx="480065" cy="762000"/>
            </a:xfrm>
            <a:prstGeom prst="trapezoid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Trapezoid 67"/>
            <p:cNvSpPr/>
            <p:nvPr/>
          </p:nvSpPr>
          <p:spPr>
            <a:xfrm>
              <a:off x="1343621" y="2590800"/>
              <a:ext cx="762000" cy="1143000"/>
            </a:xfrm>
            <a:prstGeom prst="trapezoid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Oval 68"/>
            <p:cNvSpPr/>
            <p:nvPr/>
          </p:nvSpPr>
          <p:spPr>
            <a:xfrm>
              <a:off x="1516803" y="2105891"/>
              <a:ext cx="381000" cy="68580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Oval 69"/>
            <p:cNvSpPr/>
            <p:nvPr/>
          </p:nvSpPr>
          <p:spPr>
            <a:xfrm>
              <a:off x="1267421" y="1295400"/>
              <a:ext cx="914400" cy="137160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Rectangle 70"/>
            <p:cNvSpPr/>
            <p:nvPr/>
          </p:nvSpPr>
          <p:spPr>
            <a:xfrm>
              <a:off x="1572221" y="3810000"/>
              <a:ext cx="228600" cy="2286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Oval 71"/>
            <p:cNvSpPr/>
            <p:nvPr/>
          </p:nvSpPr>
          <p:spPr>
            <a:xfrm rot="5400000">
              <a:off x="1322377" y="4593244"/>
              <a:ext cx="214234" cy="476546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Oval 72"/>
            <p:cNvSpPr/>
            <p:nvPr/>
          </p:nvSpPr>
          <p:spPr>
            <a:xfrm rot="5400000">
              <a:off x="1779577" y="4593244"/>
              <a:ext cx="214234" cy="476546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74" name="Group 197"/>
            <p:cNvGrpSpPr/>
            <p:nvPr/>
          </p:nvGrpSpPr>
          <p:grpSpPr>
            <a:xfrm>
              <a:off x="2057400" y="2895600"/>
              <a:ext cx="609600" cy="1188720"/>
              <a:chOff x="7239000" y="2926080"/>
              <a:chExt cx="857596" cy="1722120"/>
            </a:xfrm>
          </p:grpSpPr>
          <p:sp>
            <p:nvSpPr>
              <p:cNvPr id="77" name="Oval 76"/>
              <p:cNvSpPr/>
              <p:nvPr/>
            </p:nvSpPr>
            <p:spPr>
              <a:xfrm>
                <a:off x="7239000" y="3886200"/>
                <a:ext cx="609600" cy="685800"/>
              </a:xfrm>
              <a:prstGeom prst="ellipse">
                <a:avLst/>
              </a:prstGeom>
              <a:solidFill>
                <a:srgbClr val="00B05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8" name="Oval 77"/>
              <p:cNvSpPr/>
              <p:nvPr/>
            </p:nvSpPr>
            <p:spPr>
              <a:xfrm>
                <a:off x="7315200" y="3962400"/>
                <a:ext cx="609600" cy="685800"/>
              </a:xfrm>
              <a:prstGeom prst="ellipse">
                <a:avLst/>
              </a:prstGeom>
              <a:solidFill>
                <a:srgbClr val="00B05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Freeform 78"/>
              <p:cNvSpPr/>
              <p:nvPr/>
            </p:nvSpPr>
            <p:spPr>
              <a:xfrm>
                <a:off x="7564582" y="2926080"/>
                <a:ext cx="532014" cy="1097280"/>
              </a:xfrm>
              <a:custGeom>
                <a:avLst/>
                <a:gdLst>
                  <a:gd name="connsiteX0" fmla="*/ 0 w 532014"/>
                  <a:gd name="connsiteY0" fmla="*/ 1097280 h 1097280"/>
                  <a:gd name="connsiteX1" fmla="*/ 16625 w 532014"/>
                  <a:gd name="connsiteY1" fmla="*/ 931025 h 1097280"/>
                  <a:gd name="connsiteX2" fmla="*/ 149629 w 532014"/>
                  <a:gd name="connsiteY2" fmla="*/ 847898 h 1097280"/>
                  <a:gd name="connsiteX3" fmla="*/ 249382 w 532014"/>
                  <a:gd name="connsiteY3" fmla="*/ 814647 h 1097280"/>
                  <a:gd name="connsiteX4" fmla="*/ 299258 w 532014"/>
                  <a:gd name="connsiteY4" fmla="*/ 781396 h 1097280"/>
                  <a:gd name="connsiteX5" fmla="*/ 332509 w 532014"/>
                  <a:gd name="connsiteY5" fmla="*/ 731520 h 1097280"/>
                  <a:gd name="connsiteX6" fmla="*/ 332509 w 532014"/>
                  <a:gd name="connsiteY6" fmla="*/ 565265 h 1097280"/>
                  <a:gd name="connsiteX7" fmla="*/ 282633 w 532014"/>
                  <a:gd name="connsiteY7" fmla="*/ 532015 h 1097280"/>
                  <a:gd name="connsiteX8" fmla="*/ 199505 w 532014"/>
                  <a:gd name="connsiteY8" fmla="*/ 432262 h 1097280"/>
                  <a:gd name="connsiteX9" fmla="*/ 182880 w 532014"/>
                  <a:gd name="connsiteY9" fmla="*/ 266007 h 1097280"/>
                  <a:gd name="connsiteX10" fmla="*/ 199505 w 532014"/>
                  <a:gd name="connsiteY10" fmla="*/ 216131 h 1097280"/>
                  <a:gd name="connsiteX11" fmla="*/ 299258 w 532014"/>
                  <a:gd name="connsiteY11" fmla="*/ 182880 h 1097280"/>
                  <a:gd name="connsiteX12" fmla="*/ 349134 w 532014"/>
                  <a:gd name="connsiteY12" fmla="*/ 166255 h 1097280"/>
                  <a:gd name="connsiteX13" fmla="*/ 399011 w 532014"/>
                  <a:gd name="connsiteY13" fmla="*/ 149629 h 1097280"/>
                  <a:gd name="connsiteX14" fmla="*/ 465513 w 532014"/>
                  <a:gd name="connsiteY14" fmla="*/ 133004 h 1097280"/>
                  <a:gd name="connsiteX15" fmla="*/ 498763 w 532014"/>
                  <a:gd name="connsiteY15" fmla="*/ 83127 h 1097280"/>
                  <a:gd name="connsiteX16" fmla="*/ 515389 w 532014"/>
                  <a:gd name="connsiteY16" fmla="*/ 33251 h 1097280"/>
                  <a:gd name="connsiteX17" fmla="*/ 532014 w 532014"/>
                  <a:gd name="connsiteY17" fmla="*/ 0 h 10972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532014" h="1097280">
                    <a:moveTo>
                      <a:pt x="0" y="1097280"/>
                    </a:moveTo>
                    <a:cubicBezTo>
                      <a:pt x="5542" y="1041862"/>
                      <a:pt x="4102" y="985293"/>
                      <a:pt x="16625" y="931025"/>
                    </a:cubicBezTo>
                    <a:cubicBezTo>
                      <a:pt x="31993" y="864428"/>
                      <a:pt x="96392" y="865643"/>
                      <a:pt x="149629" y="847898"/>
                    </a:cubicBezTo>
                    <a:cubicBezTo>
                      <a:pt x="149633" y="847897"/>
                      <a:pt x="249379" y="814649"/>
                      <a:pt x="249382" y="814647"/>
                    </a:cubicBezTo>
                    <a:lnTo>
                      <a:pt x="299258" y="781396"/>
                    </a:lnTo>
                    <a:cubicBezTo>
                      <a:pt x="310342" y="764771"/>
                      <a:pt x="323573" y="749392"/>
                      <a:pt x="332509" y="731520"/>
                    </a:cubicBezTo>
                    <a:cubicBezTo>
                      <a:pt x="358805" y="678928"/>
                      <a:pt x="357696" y="621937"/>
                      <a:pt x="332509" y="565265"/>
                    </a:cubicBezTo>
                    <a:cubicBezTo>
                      <a:pt x="324394" y="547006"/>
                      <a:pt x="297983" y="544807"/>
                      <a:pt x="282633" y="532015"/>
                    </a:cubicBezTo>
                    <a:cubicBezTo>
                      <a:pt x="234629" y="492012"/>
                      <a:pt x="232199" y="481303"/>
                      <a:pt x="199505" y="432262"/>
                    </a:cubicBezTo>
                    <a:cubicBezTo>
                      <a:pt x="161993" y="319725"/>
                      <a:pt x="155821" y="360715"/>
                      <a:pt x="182880" y="266007"/>
                    </a:cubicBezTo>
                    <a:cubicBezTo>
                      <a:pt x="187694" y="249157"/>
                      <a:pt x="185245" y="226317"/>
                      <a:pt x="199505" y="216131"/>
                    </a:cubicBezTo>
                    <a:cubicBezTo>
                      <a:pt x="228026" y="195759"/>
                      <a:pt x="266007" y="193964"/>
                      <a:pt x="299258" y="182880"/>
                    </a:cubicBezTo>
                    <a:lnTo>
                      <a:pt x="349134" y="166255"/>
                    </a:lnTo>
                    <a:cubicBezTo>
                      <a:pt x="365760" y="160713"/>
                      <a:pt x="382009" y="153879"/>
                      <a:pt x="399011" y="149629"/>
                    </a:cubicBezTo>
                    <a:lnTo>
                      <a:pt x="465513" y="133004"/>
                    </a:lnTo>
                    <a:cubicBezTo>
                      <a:pt x="476596" y="116378"/>
                      <a:pt x="489827" y="100999"/>
                      <a:pt x="498763" y="83127"/>
                    </a:cubicBezTo>
                    <a:cubicBezTo>
                      <a:pt x="506600" y="67452"/>
                      <a:pt x="508880" y="49522"/>
                      <a:pt x="515389" y="33251"/>
                    </a:cubicBezTo>
                    <a:cubicBezTo>
                      <a:pt x="519991" y="21745"/>
                      <a:pt x="526472" y="11084"/>
                      <a:pt x="532014" y="0"/>
                    </a:cubicBezTo>
                  </a:path>
                </a:pathLst>
              </a:cu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75" name="Round Diagonal Corner Rectangle 74"/>
            <p:cNvSpPr/>
            <p:nvPr/>
          </p:nvSpPr>
          <p:spPr>
            <a:xfrm rot="18309613">
              <a:off x="993940" y="1366922"/>
              <a:ext cx="755321" cy="400022"/>
            </a:xfrm>
            <a:prstGeom prst="round2DiagRect">
              <a:avLst>
                <a:gd name="adj1" fmla="val 0"/>
                <a:gd name="adj2" fmla="val 50000"/>
              </a:avLst>
            </a:prstGeom>
            <a:solidFill>
              <a:srgbClr val="FFCC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Round Diagonal Corner Rectangle 75"/>
            <p:cNvSpPr/>
            <p:nvPr/>
          </p:nvSpPr>
          <p:spPr>
            <a:xfrm rot="1483725">
              <a:off x="1495854" y="1316151"/>
              <a:ext cx="755321" cy="400022"/>
            </a:xfrm>
            <a:prstGeom prst="round2DiagRect">
              <a:avLst>
                <a:gd name="adj1" fmla="val 0"/>
                <a:gd name="adj2" fmla="val 50000"/>
              </a:avLst>
            </a:prstGeom>
            <a:solidFill>
              <a:srgbClr val="FFCC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0" name="Group 79"/>
          <p:cNvGrpSpPr/>
          <p:nvPr/>
        </p:nvGrpSpPr>
        <p:grpSpPr>
          <a:xfrm>
            <a:off x="457200" y="3200400"/>
            <a:ext cx="1371600" cy="3505200"/>
            <a:chOff x="6629400" y="762000"/>
            <a:chExt cx="1154863" cy="3260978"/>
          </a:xfrm>
        </p:grpSpPr>
        <p:sp>
          <p:nvSpPr>
            <p:cNvPr id="81" name="Oval 80"/>
            <p:cNvSpPr/>
            <p:nvPr/>
          </p:nvSpPr>
          <p:spPr>
            <a:xfrm>
              <a:off x="7315200" y="2667000"/>
              <a:ext cx="304800" cy="121920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Trapezoid 81"/>
            <p:cNvSpPr/>
            <p:nvPr/>
          </p:nvSpPr>
          <p:spPr>
            <a:xfrm rot="10800000">
              <a:off x="7238999" y="2743200"/>
              <a:ext cx="457200" cy="457200"/>
            </a:xfrm>
            <a:prstGeom prst="trapezoid">
              <a:avLst>
                <a:gd name="adj" fmla="val 6538"/>
              </a:avLst>
            </a:prstGeom>
            <a:solidFill>
              <a:schemeClr val="accent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Oval 82"/>
            <p:cNvSpPr/>
            <p:nvPr/>
          </p:nvSpPr>
          <p:spPr>
            <a:xfrm>
              <a:off x="6858000" y="2667000"/>
              <a:ext cx="304800" cy="121920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Trapezoid 83"/>
            <p:cNvSpPr/>
            <p:nvPr/>
          </p:nvSpPr>
          <p:spPr>
            <a:xfrm rot="10800000">
              <a:off x="6781800" y="2590800"/>
              <a:ext cx="493486" cy="590896"/>
            </a:xfrm>
            <a:prstGeom prst="trapezoid">
              <a:avLst>
                <a:gd name="adj" fmla="val 6538"/>
              </a:avLst>
            </a:prstGeom>
            <a:solidFill>
              <a:schemeClr val="accent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Oval 84"/>
            <p:cNvSpPr/>
            <p:nvPr/>
          </p:nvSpPr>
          <p:spPr>
            <a:xfrm>
              <a:off x="7511143" y="2133600"/>
              <a:ext cx="261257" cy="739833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Oval 85"/>
            <p:cNvSpPr/>
            <p:nvPr/>
          </p:nvSpPr>
          <p:spPr>
            <a:xfrm>
              <a:off x="6705600" y="2133600"/>
              <a:ext cx="275771" cy="68580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Trapezoid 86"/>
            <p:cNvSpPr/>
            <p:nvPr/>
          </p:nvSpPr>
          <p:spPr>
            <a:xfrm>
              <a:off x="6752771" y="1817716"/>
              <a:ext cx="965200" cy="1121699"/>
            </a:xfrm>
            <a:prstGeom prst="trapezoid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Flowchart: Manual Operation 87"/>
            <p:cNvSpPr/>
            <p:nvPr/>
          </p:nvSpPr>
          <p:spPr>
            <a:xfrm rot="12880156">
              <a:off x="6758748" y="1723085"/>
              <a:ext cx="339132" cy="560631"/>
            </a:xfrm>
            <a:prstGeom prst="flowChartManualOperation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Flowchart: Manual Operation 88"/>
            <p:cNvSpPr/>
            <p:nvPr/>
          </p:nvSpPr>
          <p:spPr>
            <a:xfrm rot="9242925">
              <a:off x="7383147" y="1740456"/>
              <a:ext cx="339132" cy="522184"/>
            </a:xfrm>
            <a:prstGeom prst="flowChartManualOperation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Oval 89"/>
            <p:cNvSpPr/>
            <p:nvPr/>
          </p:nvSpPr>
          <p:spPr>
            <a:xfrm>
              <a:off x="7010400" y="1600200"/>
              <a:ext cx="457200" cy="457200"/>
            </a:xfrm>
            <a:prstGeom prst="ellipse">
              <a:avLst/>
            </a:prstGeom>
            <a:solidFill>
              <a:srgbClr val="0070C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Oval 90"/>
            <p:cNvSpPr/>
            <p:nvPr/>
          </p:nvSpPr>
          <p:spPr>
            <a:xfrm>
              <a:off x="7010400" y="1524000"/>
              <a:ext cx="457200" cy="45720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Oval 91"/>
            <p:cNvSpPr/>
            <p:nvPr/>
          </p:nvSpPr>
          <p:spPr>
            <a:xfrm>
              <a:off x="6821714" y="827982"/>
              <a:ext cx="827314" cy="1055716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Rectangle 92"/>
            <p:cNvSpPr/>
            <p:nvPr/>
          </p:nvSpPr>
          <p:spPr>
            <a:xfrm>
              <a:off x="6979024" y="1954306"/>
              <a:ext cx="535724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5400" b="1" cap="none" spc="0" dirty="0" smtClean="0">
                  <a:ln w="17780" cmpd="sng">
                    <a:solidFill>
                      <a:srgbClr val="FFFFFF"/>
                    </a:solidFill>
                    <a:prstDash val="solid"/>
                    <a:miter lim="800000"/>
                  </a:ln>
                  <a:gradFill rotWithShape="1">
                    <a:gsLst>
                      <a:gs pos="0">
                        <a:srgbClr val="000000">
                          <a:tint val="92000"/>
                          <a:shade val="100000"/>
                          <a:satMod val="150000"/>
                        </a:srgbClr>
                      </a:gs>
                      <a:gs pos="49000">
                        <a:srgbClr val="000000">
                          <a:tint val="89000"/>
                          <a:shade val="90000"/>
                          <a:satMod val="150000"/>
                        </a:srgbClr>
                      </a:gs>
                      <a:gs pos="50000">
                        <a:srgbClr val="000000">
                          <a:tint val="100000"/>
                          <a:shade val="75000"/>
                          <a:satMod val="150000"/>
                        </a:srgbClr>
                      </a:gs>
                      <a:gs pos="95000">
                        <a:srgbClr val="000000">
                          <a:shade val="47000"/>
                          <a:satMod val="150000"/>
                        </a:srgbClr>
                      </a:gs>
                      <a:gs pos="100000">
                        <a:srgbClr val="000000">
                          <a:shade val="39000"/>
                          <a:satMod val="150000"/>
                        </a:srgbClr>
                      </a:gs>
                    </a:gsLst>
                    <a:lin ang="5400000"/>
                  </a:gradFill>
                  <a:effectLst>
                    <a:outerShdw blurRad="50800" algn="tl" rotWithShape="0">
                      <a:srgbClr val="000000"/>
                    </a:outerShdw>
                  </a:effectLst>
                </a:rPr>
                <a:t>2</a:t>
              </a:r>
              <a:endParaRPr lang="en-US" sz="5400" b="1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endParaRPr>
            </a:p>
          </p:txBody>
        </p:sp>
        <p:grpSp>
          <p:nvGrpSpPr>
            <p:cNvPr id="94" name="Group 90"/>
            <p:cNvGrpSpPr/>
            <p:nvPr/>
          </p:nvGrpSpPr>
          <p:grpSpPr>
            <a:xfrm>
              <a:off x="6629400" y="3657600"/>
              <a:ext cx="469063" cy="365378"/>
              <a:chOff x="6497494" y="3550123"/>
              <a:chExt cx="600969" cy="472855"/>
            </a:xfrm>
          </p:grpSpPr>
          <p:sp>
            <p:nvSpPr>
              <p:cNvPr id="100" name="Oval 99"/>
              <p:cNvSpPr/>
              <p:nvPr/>
            </p:nvSpPr>
            <p:spPr>
              <a:xfrm rot="21061729">
                <a:off x="6497494" y="3702560"/>
                <a:ext cx="600969" cy="309996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1" name="Oval 100"/>
              <p:cNvSpPr/>
              <p:nvPr/>
            </p:nvSpPr>
            <p:spPr>
              <a:xfrm rot="21061729">
                <a:off x="6497494" y="3626360"/>
                <a:ext cx="600969" cy="309996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2" name="Multiply 101"/>
              <p:cNvSpPr/>
              <p:nvPr/>
            </p:nvSpPr>
            <p:spPr>
              <a:xfrm rot="20558998">
                <a:off x="6615210" y="3550123"/>
                <a:ext cx="373427" cy="472855"/>
              </a:xfrm>
              <a:prstGeom prst="mathMultiply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95" name="Group 91"/>
            <p:cNvGrpSpPr/>
            <p:nvPr/>
          </p:nvGrpSpPr>
          <p:grpSpPr>
            <a:xfrm flipH="1">
              <a:off x="7315200" y="3657600"/>
              <a:ext cx="469063" cy="365378"/>
              <a:chOff x="6497494" y="3550123"/>
              <a:chExt cx="600969" cy="472855"/>
            </a:xfrm>
          </p:grpSpPr>
          <p:sp>
            <p:nvSpPr>
              <p:cNvPr id="97" name="Oval 96"/>
              <p:cNvSpPr/>
              <p:nvPr/>
            </p:nvSpPr>
            <p:spPr>
              <a:xfrm rot="21061729">
                <a:off x="6497494" y="3702560"/>
                <a:ext cx="600969" cy="309996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8" name="Oval 97"/>
              <p:cNvSpPr/>
              <p:nvPr/>
            </p:nvSpPr>
            <p:spPr>
              <a:xfrm rot="21061729">
                <a:off x="6497494" y="3626360"/>
                <a:ext cx="600969" cy="309996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9" name="Multiply 98"/>
              <p:cNvSpPr/>
              <p:nvPr/>
            </p:nvSpPr>
            <p:spPr>
              <a:xfrm rot="20558998">
                <a:off x="6615210" y="3550123"/>
                <a:ext cx="373427" cy="472855"/>
              </a:xfrm>
              <a:prstGeom prst="mathMultiply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96" name="Cloud 95"/>
            <p:cNvSpPr/>
            <p:nvPr/>
          </p:nvSpPr>
          <p:spPr>
            <a:xfrm>
              <a:off x="6752771" y="762000"/>
              <a:ext cx="896257" cy="461876"/>
            </a:xfrm>
            <a:prstGeom prst="cloud">
              <a:avLst/>
            </a:prstGeom>
            <a:solidFill>
              <a:srgbClr val="CC99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3" name="Group 102"/>
          <p:cNvGrpSpPr/>
          <p:nvPr/>
        </p:nvGrpSpPr>
        <p:grpSpPr>
          <a:xfrm>
            <a:off x="1990144" y="3099380"/>
            <a:ext cx="1421567" cy="3536429"/>
            <a:chOff x="3810000" y="3048000"/>
            <a:chExt cx="1421567" cy="3536429"/>
          </a:xfrm>
        </p:grpSpPr>
        <p:sp>
          <p:nvSpPr>
            <p:cNvPr id="104" name="Oval 103"/>
            <p:cNvSpPr/>
            <p:nvPr/>
          </p:nvSpPr>
          <p:spPr>
            <a:xfrm>
              <a:off x="3810000" y="4953000"/>
              <a:ext cx="278567" cy="45720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Flowchart: Manual Operation 104"/>
            <p:cNvSpPr/>
            <p:nvPr/>
          </p:nvSpPr>
          <p:spPr>
            <a:xfrm rot="12070925">
              <a:off x="3881103" y="4281051"/>
              <a:ext cx="674478" cy="941445"/>
            </a:xfrm>
            <a:prstGeom prst="flowChartManualOperation">
              <a:avLst/>
            </a:prstGeom>
            <a:solidFill>
              <a:srgbClr val="99663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Oval 105"/>
            <p:cNvSpPr/>
            <p:nvPr/>
          </p:nvSpPr>
          <p:spPr>
            <a:xfrm>
              <a:off x="4953000" y="4953000"/>
              <a:ext cx="278567" cy="45720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Flowchart: Manual Operation 49"/>
            <p:cNvSpPr/>
            <p:nvPr/>
          </p:nvSpPr>
          <p:spPr>
            <a:xfrm rot="10800000">
              <a:off x="4307706" y="5568421"/>
              <a:ext cx="797693" cy="877563"/>
            </a:xfrm>
            <a:prstGeom prst="flowChartManualOperation">
              <a:avLst/>
            </a:prstGeom>
            <a:solidFill>
              <a:schemeClr val="accent1">
                <a:lumMod val="5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Flowchart: Manual Operation 107"/>
            <p:cNvSpPr/>
            <p:nvPr/>
          </p:nvSpPr>
          <p:spPr>
            <a:xfrm rot="10800000">
              <a:off x="4038599" y="5486399"/>
              <a:ext cx="525007" cy="990600"/>
            </a:xfrm>
            <a:prstGeom prst="flowChartManualOperation">
              <a:avLst/>
            </a:prstGeom>
            <a:solidFill>
              <a:schemeClr val="accent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Flowchart: Manual Operation 108"/>
            <p:cNvSpPr/>
            <p:nvPr/>
          </p:nvSpPr>
          <p:spPr>
            <a:xfrm rot="9241081">
              <a:off x="4470407" y="4256139"/>
              <a:ext cx="674478" cy="941445"/>
            </a:xfrm>
            <a:prstGeom prst="flowChartManualOperation">
              <a:avLst/>
            </a:prstGeom>
            <a:solidFill>
              <a:srgbClr val="99663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Flowchart: Extract 109"/>
            <p:cNvSpPr/>
            <p:nvPr/>
          </p:nvSpPr>
          <p:spPr>
            <a:xfrm>
              <a:off x="3975203" y="3770870"/>
              <a:ext cx="1108344" cy="1797552"/>
            </a:xfrm>
            <a:prstGeom prst="flowChartExtract">
              <a:avLst/>
            </a:prstGeom>
            <a:solidFill>
              <a:srgbClr val="99663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Oval 110"/>
            <p:cNvSpPr/>
            <p:nvPr/>
          </p:nvSpPr>
          <p:spPr>
            <a:xfrm>
              <a:off x="3962400" y="6248400"/>
              <a:ext cx="544096" cy="292521"/>
            </a:xfrm>
            <a:prstGeom prst="ellipse">
              <a:avLst/>
            </a:prstGeom>
            <a:solidFill>
              <a:srgbClr val="99663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Oval 111"/>
            <p:cNvSpPr/>
            <p:nvPr/>
          </p:nvSpPr>
          <p:spPr>
            <a:xfrm>
              <a:off x="4620055" y="6291908"/>
              <a:ext cx="544096" cy="292521"/>
            </a:xfrm>
            <a:prstGeom prst="ellipse">
              <a:avLst/>
            </a:prstGeom>
            <a:solidFill>
              <a:srgbClr val="99663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Flowchart: Extract 112"/>
            <p:cNvSpPr/>
            <p:nvPr/>
          </p:nvSpPr>
          <p:spPr>
            <a:xfrm rot="10800000">
              <a:off x="4267200" y="4343400"/>
              <a:ext cx="443337" cy="365324"/>
            </a:xfrm>
            <a:prstGeom prst="flowChartExtra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Oval 113"/>
            <p:cNvSpPr/>
            <p:nvPr/>
          </p:nvSpPr>
          <p:spPr>
            <a:xfrm>
              <a:off x="4066081" y="3291862"/>
              <a:ext cx="838201" cy="1164586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15" name="Group 125"/>
            <p:cNvGrpSpPr/>
            <p:nvPr/>
          </p:nvGrpSpPr>
          <p:grpSpPr>
            <a:xfrm>
              <a:off x="3886200" y="3048000"/>
              <a:ext cx="1219200" cy="762649"/>
              <a:chOff x="6446510" y="3516519"/>
              <a:chExt cx="1679253" cy="1260333"/>
            </a:xfrm>
          </p:grpSpPr>
          <p:sp>
            <p:nvSpPr>
              <p:cNvPr id="116" name="Moon 115"/>
              <p:cNvSpPr/>
              <p:nvPr/>
            </p:nvSpPr>
            <p:spPr>
              <a:xfrm rot="5615925">
                <a:off x="6900909" y="3530612"/>
                <a:ext cx="799724" cy="1447800"/>
              </a:xfrm>
              <a:prstGeom prst="moon">
                <a:avLst>
                  <a:gd name="adj" fmla="val 84426"/>
                </a:avLst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7" name="Moon 116"/>
              <p:cNvSpPr/>
              <p:nvPr/>
            </p:nvSpPr>
            <p:spPr>
              <a:xfrm rot="6634436">
                <a:off x="6908951" y="3585272"/>
                <a:ext cx="522918" cy="1447800"/>
              </a:xfrm>
              <a:prstGeom prst="moon">
                <a:avLst>
                  <a:gd name="adj" fmla="val 84426"/>
                </a:avLst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8" name="Moon 117"/>
              <p:cNvSpPr/>
              <p:nvPr/>
            </p:nvSpPr>
            <p:spPr>
              <a:xfrm rot="4247633">
                <a:off x="7131761" y="3350708"/>
                <a:ext cx="540204" cy="1447800"/>
              </a:xfrm>
              <a:prstGeom prst="moon">
                <a:avLst>
                  <a:gd name="adj" fmla="val 84426"/>
                </a:avLst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9" name="Moon 118"/>
              <p:cNvSpPr/>
              <p:nvPr/>
            </p:nvSpPr>
            <p:spPr>
              <a:xfrm rot="7290422">
                <a:off x="7073339" y="3397665"/>
                <a:ext cx="396585" cy="1447800"/>
              </a:xfrm>
              <a:prstGeom prst="moon">
                <a:avLst>
                  <a:gd name="adj" fmla="val 84426"/>
                </a:avLst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0" name="Moon 119"/>
              <p:cNvSpPr/>
              <p:nvPr/>
            </p:nvSpPr>
            <p:spPr>
              <a:xfrm rot="21431432">
                <a:off x="7106162" y="3516519"/>
                <a:ext cx="481713" cy="810073"/>
              </a:xfrm>
              <a:prstGeom prst="moon">
                <a:avLst>
                  <a:gd name="adj" fmla="val 84426"/>
                </a:avLst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1" name="Moon 120"/>
              <p:cNvSpPr/>
              <p:nvPr/>
            </p:nvSpPr>
            <p:spPr>
              <a:xfrm rot="21431432">
                <a:off x="7182534" y="3966779"/>
                <a:ext cx="198532" cy="810073"/>
              </a:xfrm>
              <a:prstGeom prst="moon">
                <a:avLst>
                  <a:gd name="adj" fmla="val 84426"/>
                </a:avLst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2" name="Moon 121"/>
              <p:cNvSpPr/>
              <p:nvPr/>
            </p:nvSpPr>
            <p:spPr>
              <a:xfrm rot="168568" flipH="1">
                <a:off x="7030134" y="3890579"/>
                <a:ext cx="198532" cy="810073"/>
              </a:xfrm>
              <a:prstGeom prst="moon">
                <a:avLst>
                  <a:gd name="adj" fmla="val 84426"/>
                </a:avLst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3" name="Oval 122"/>
              <p:cNvSpPr/>
              <p:nvPr/>
            </p:nvSpPr>
            <p:spPr>
              <a:xfrm>
                <a:off x="6858000" y="3886200"/>
                <a:ext cx="914400" cy="685800"/>
              </a:xfrm>
              <a:prstGeom prst="ellipse">
                <a:avLst/>
              </a:prstGeom>
              <a:solidFill>
                <a:schemeClr val="accent6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187" name="Group 186"/>
          <p:cNvGrpSpPr/>
          <p:nvPr/>
        </p:nvGrpSpPr>
        <p:grpSpPr>
          <a:xfrm>
            <a:off x="3552616" y="3345920"/>
            <a:ext cx="1600200" cy="3380855"/>
            <a:chOff x="4648200" y="3352800"/>
            <a:chExt cx="1600200" cy="3380855"/>
          </a:xfrm>
        </p:grpSpPr>
        <p:sp>
          <p:nvSpPr>
            <p:cNvPr id="186" name="Oval 185"/>
            <p:cNvSpPr/>
            <p:nvPr/>
          </p:nvSpPr>
          <p:spPr>
            <a:xfrm rot="19625255">
              <a:off x="4988808" y="6441134"/>
              <a:ext cx="544096" cy="292521"/>
            </a:xfrm>
            <a:prstGeom prst="ellipse">
              <a:avLst/>
            </a:prstGeom>
            <a:solidFill>
              <a:srgbClr val="99663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24" name="Group 123"/>
            <p:cNvGrpSpPr/>
            <p:nvPr/>
          </p:nvGrpSpPr>
          <p:grpSpPr>
            <a:xfrm>
              <a:off x="4648200" y="3352800"/>
              <a:ext cx="1600200" cy="3313039"/>
              <a:chOff x="5867400" y="3166672"/>
              <a:chExt cx="1600200" cy="3313039"/>
            </a:xfrm>
          </p:grpSpPr>
          <p:sp>
            <p:nvSpPr>
              <p:cNvPr id="125" name="Oval 124"/>
              <p:cNvSpPr/>
              <p:nvPr/>
            </p:nvSpPr>
            <p:spPr>
              <a:xfrm rot="1271821">
                <a:off x="6739328" y="6187190"/>
                <a:ext cx="544096" cy="292521"/>
              </a:xfrm>
              <a:prstGeom prst="ellipse">
                <a:avLst/>
              </a:prstGeom>
              <a:solidFill>
                <a:srgbClr val="996633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6" name="Oval 125"/>
              <p:cNvSpPr/>
              <p:nvPr/>
            </p:nvSpPr>
            <p:spPr>
              <a:xfrm>
                <a:off x="5867400" y="4690672"/>
                <a:ext cx="304800" cy="609600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7" name="Oval 126"/>
              <p:cNvSpPr/>
              <p:nvPr/>
            </p:nvSpPr>
            <p:spPr>
              <a:xfrm>
                <a:off x="7162800" y="4690672"/>
                <a:ext cx="304800" cy="533400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8" name="Trapezoid 127"/>
              <p:cNvSpPr/>
              <p:nvPr/>
            </p:nvSpPr>
            <p:spPr>
              <a:xfrm rot="19659482">
                <a:off x="6867756" y="4132531"/>
                <a:ext cx="449192" cy="979470"/>
              </a:xfrm>
              <a:prstGeom prst="trapezoid">
                <a:avLst>
                  <a:gd name="adj" fmla="val 23683"/>
                </a:avLst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9" name="Trapezoid 128"/>
              <p:cNvSpPr/>
              <p:nvPr/>
            </p:nvSpPr>
            <p:spPr>
              <a:xfrm rot="1940518" flipH="1">
                <a:off x="6018352" y="4158981"/>
                <a:ext cx="449192" cy="979470"/>
              </a:xfrm>
              <a:prstGeom prst="trapezoid">
                <a:avLst>
                  <a:gd name="adj" fmla="val 23683"/>
                </a:avLst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0" name="Trapezoid 129"/>
              <p:cNvSpPr/>
              <p:nvPr/>
            </p:nvSpPr>
            <p:spPr>
              <a:xfrm rot="283871">
                <a:off x="6294759" y="5198508"/>
                <a:ext cx="457200" cy="1143000"/>
              </a:xfrm>
              <a:prstGeom prst="trapezoid">
                <a:avLst/>
              </a:prstGeom>
              <a:solidFill>
                <a:schemeClr val="tx2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1" name="Trapezoid 130"/>
              <p:cNvSpPr/>
              <p:nvPr/>
            </p:nvSpPr>
            <p:spPr>
              <a:xfrm rot="21104506">
                <a:off x="6632918" y="5208509"/>
                <a:ext cx="457200" cy="1143000"/>
              </a:xfrm>
              <a:prstGeom prst="trapezoid">
                <a:avLst/>
              </a:prstGeom>
              <a:solidFill>
                <a:schemeClr val="tx2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2" name="Rounded Rectangle 131"/>
              <p:cNvSpPr/>
              <p:nvPr/>
            </p:nvSpPr>
            <p:spPr>
              <a:xfrm>
                <a:off x="6324600" y="5257800"/>
                <a:ext cx="685800" cy="381000"/>
              </a:xfrm>
              <a:prstGeom prst="roundRect">
                <a:avLst/>
              </a:prstGeom>
              <a:solidFill>
                <a:schemeClr val="tx2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3" name="Oval 132"/>
              <p:cNvSpPr/>
              <p:nvPr/>
            </p:nvSpPr>
            <p:spPr>
              <a:xfrm>
                <a:off x="6400800" y="5486400"/>
                <a:ext cx="304800" cy="304800"/>
              </a:xfrm>
              <a:prstGeom prst="ellipse">
                <a:avLst/>
              </a:prstGeom>
              <a:solidFill>
                <a:schemeClr val="tx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4" name="Oval 133"/>
              <p:cNvSpPr/>
              <p:nvPr/>
            </p:nvSpPr>
            <p:spPr>
              <a:xfrm>
                <a:off x="6629400" y="5486400"/>
                <a:ext cx="304800" cy="304800"/>
              </a:xfrm>
              <a:prstGeom prst="ellipse">
                <a:avLst/>
              </a:prstGeom>
              <a:solidFill>
                <a:schemeClr val="tx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5" name="Trapezoid 134"/>
              <p:cNvSpPr/>
              <p:nvPr/>
            </p:nvSpPr>
            <p:spPr>
              <a:xfrm>
                <a:off x="6172200" y="4267200"/>
                <a:ext cx="990600" cy="1143000"/>
              </a:xfrm>
              <a:prstGeom prst="trapezoid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6" name="Oval 135"/>
              <p:cNvSpPr/>
              <p:nvPr/>
            </p:nvSpPr>
            <p:spPr>
              <a:xfrm>
                <a:off x="6440771" y="4068580"/>
                <a:ext cx="464697" cy="51841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7" name="Oval 136"/>
              <p:cNvSpPr/>
              <p:nvPr/>
            </p:nvSpPr>
            <p:spPr>
              <a:xfrm>
                <a:off x="6442023" y="4058587"/>
                <a:ext cx="442210" cy="423472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8" name="Oval 137"/>
              <p:cNvSpPr/>
              <p:nvPr/>
            </p:nvSpPr>
            <p:spPr>
              <a:xfrm>
                <a:off x="6255895" y="3166672"/>
                <a:ext cx="838201" cy="1164586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164" name="Group 163"/>
          <p:cNvGrpSpPr/>
          <p:nvPr/>
        </p:nvGrpSpPr>
        <p:grpSpPr>
          <a:xfrm>
            <a:off x="7620000" y="0"/>
            <a:ext cx="1359569" cy="3154900"/>
            <a:chOff x="7467600" y="533400"/>
            <a:chExt cx="1359569" cy="3154900"/>
          </a:xfrm>
        </p:grpSpPr>
        <p:sp>
          <p:nvSpPr>
            <p:cNvPr id="153" name="Oval 152"/>
            <p:cNvSpPr/>
            <p:nvPr/>
          </p:nvSpPr>
          <p:spPr>
            <a:xfrm>
              <a:off x="8229600" y="3429000"/>
              <a:ext cx="445169" cy="259300"/>
            </a:xfrm>
            <a:prstGeom prst="ellipse">
              <a:avLst/>
            </a:prstGeom>
            <a:solidFill>
              <a:srgbClr val="99663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" name="Oval 151"/>
            <p:cNvSpPr/>
            <p:nvPr/>
          </p:nvSpPr>
          <p:spPr>
            <a:xfrm>
              <a:off x="7696200" y="3429000"/>
              <a:ext cx="445169" cy="259300"/>
            </a:xfrm>
            <a:prstGeom prst="ellipse">
              <a:avLst/>
            </a:prstGeom>
            <a:solidFill>
              <a:srgbClr val="99663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Oval 143"/>
            <p:cNvSpPr/>
            <p:nvPr/>
          </p:nvSpPr>
          <p:spPr>
            <a:xfrm>
              <a:off x="7467600" y="2115168"/>
              <a:ext cx="445169" cy="25930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Oval 144"/>
            <p:cNvSpPr/>
            <p:nvPr/>
          </p:nvSpPr>
          <p:spPr>
            <a:xfrm>
              <a:off x="8382000" y="2208433"/>
              <a:ext cx="445169" cy="25930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" name="Flowchart: Manual Operation 49"/>
            <p:cNvSpPr/>
            <p:nvPr/>
          </p:nvSpPr>
          <p:spPr>
            <a:xfrm rot="10800000">
              <a:off x="8107693" y="2448678"/>
              <a:ext cx="593559" cy="1132722"/>
            </a:xfrm>
            <a:prstGeom prst="flowChartManualOperation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" name="Flowchart: Manual Operation 146"/>
            <p:cNvSpPr/>
            <p:nvPr/>
          </p:nvSpPr>
          <p:spPr>
            <a:xfrm rot="10800000">
              <a:off x="7662525" y="2448678"/>
              <a:ext cx="593559" cy="1132722"/>
            </a:xfrm>
            <a:prstGeom prst="flowChartManualOperation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" name="Flowchart: Manual Operation 147"/>
            <p:cNvSpPr/>
            <p:nvPr/>
          </p:nvSpPr>
          <p:spPr>
            <a:xfrm rot="12900971" flipH="1">
              <a:off x="7666329" y="1238240"/>
              <a:ext cx="470335" cy="1140924"/>
            </a:xfrm>
            <a:prstGeom prst="flowChartManualOperation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" name="Flowchart: Manual Operation 148"/>
            <p:cNvSpPr/>
            <p:nvPr/>
          </p:nvSpPr>
          <p:spPr>
            <a:xfrm rot="9295021">
              <a:off x="8208851" y="1251501"/>
              <a:ext cx="470335" cy="1193907"/>
            </a:xfrm>
            <a:prstGeom prst="flowChartManualOperation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0" name="Flowchart: Extract 149"/>
            <p:cNvSpPr/>
            <p:nvPr/>
          </p:nvSpPr>
          <p:spPr>
            <a:xfrm>
              <a:off x="7696200" y="994031"/>
              <a:ext cx="928854" cy="1630626"/>
            </a:xfrm>
            <a:prstGeom prst="flowChartExtra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4" name="Isosceles Triangle 153"/>
            <p:cNvSpPr/>
            <p:nvPr/>
          </p:nvSpPr>
          <p:spPr>
            <a:xfrm rot="10800000">
              <a:off x="8001000" y="1369047"/>
              <a:ext cx="381000" cy="373061"/>
            </a:xfrm>
            <a:prstGeom prst="triangl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7" name="Diagonal Stripe 156"/>
            <p:cNvSpPr/>
            <p:nvPr/>
          </p:nvSpPr>
          <p:spPr>
            <a:xfrm rot="21105069">
              <a:off x="8184621" y="1391100"/>
              <a:ext cx="304800" cy="457200"/>
            </a:xfrm>
            <a:prstGeom prst="diagStrip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59" name="Diagonal Stripe 158"/>
            <p:cNvSpPr/>
            <p:nvPr/>
          </p:nvSpPr>
          <p:spPr>
            <a:xfrm rot="494931" flipH="1">
              <a:off x="7879821" y="1391100"/>
              <a:ext cx="304800" cy="457200"/>
            </a:xfrm>
            <a:prstGeom prst="diagStrip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51" name="Oval 150"/>
            <p:cNvSpPr/>
            <p:nvPr/>
          </p:nvSpPr>
          <p:spPr>
            <a:xfrm>
              <a:off x="7848600" y="609600"/>
              <a:ext cx="685800" cy="896842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63" name="Group 162"/>
            <p:cNvGrpSpPr/>
            <p:nvPr/>
          </p:nvGrpSpPr>
          <p:grpSpPr>
            <a:xfrm>
              <a:off x="7772400" y="533400"/>
              <a:ext cx="904103" cy="556054"/>
              <a:chOff x="7772400" y="213994"/>
              <a:chExt cx="935721" cy="627290"/>
            </a:xfrm>
          </p:grpSpPr>
          <p:sp>
            <p:nvSpPr>
              <p:cNvPr id="143" name="Oval 142"/>
              <p:cNvSpPr/>
              <p:nvPr/>
            </p:nvSpPr>
            <p:spPr>
              <a:xfrm>
                <a:off x="8011485" y="218774"/>
                <a:ext cx="475216" cy="299387"/>
              </a:xfrm>
              <a:prstGeom prst="ellipse">
                <a:avLst/>
              </a:prstGeom>
              <a:solidFill>
                <a:srgbClr val="FFFF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1" name="Teardrop 140"/>
              <p:cNvSpPr/>
              <p:nvPr/>
            </p:nvSpPr>
            <p:spPr>
              <a:xfrm>
                <a:off x="7772400" y="228600"/>
                <a:ext cx="554569" cy="474595"/>
              </a:xfrm>
              <a:prstGeom prst="teardrop">
                <a:avLst/>
              </a:prstGeom>
              <a:solidFill>
                <a:srgbClr val="F6F3BC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2" name="Teardrop 141"/>
              <p:cNvSpPr/>
              <p:nvPr/>
            </p:nvSpPr>
            <p:spPr>
              <a:xfrm rot="14501571">
                <a:off x="8185489" y="318652"/>
                <a:ext cx="627290" cy="417974"/>
              </a:xfrm>
              <a:prstGeom prst="teardrop">
                <a:avLst/>
              </a:prstGeom>
              <a:solidFill>
                <a:srgbClr val="F6F3BC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5" name="Oval 154"/>
              <p:cNvSpPr/>
              <p:nvPr/>
            </p:nvSpPr>
            <p:spPr>
              <a:xfrm>
                <a:off x="8001000" y="228600"/>
                <a:ext cx="381000" cy="373061"/>
              </a:xfrm>
              <a:prstGeom prst="ellipse">
                <a:avLst/>
              </a:prstGeom>
              <a:solidFill>
                <a:srgbClr val="F6F3B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161" name="Straight Connector 160"/>
            <p:cNvCxnSpPr>
              <a:stCxn id="159" idx="1"/>
              <a:endCxn id="150" idx="2"/>
            </p:cNvCxnSpPr>
            <p:nvPr/>
          </p:nvCxnSpPr>
          <p:spPr>
            <a:xfrm flipH="1">
              <a:off x="8160627" y="1754683"/>
              <a:ext cx="6018" cy="869974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2" name="Rectangle 161"/>
            <p:cNvSpPr/>
            <p:nvPr/>
          </p:nvSpPr>
          <p:spPr>
            <a:xfrm>
              <a:off x="8001000" y="2667000"/>
              <a:ext cx="381000" cy="304800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2" name="Group 191"/>
          <p:cNvGrpSpPr/>
          <p:nvPr/>
        </p:nvGrpSpPr>
        <p:grpSpPr>
          <a:xfrm>
            <a:off x="5350743" y="3474265"/>
            <a:ext cx="1359569" cy="3154900"/>
            <a:chOff x="6324600" y="3429000"/>
            <a:chExt cx="1359569" cy="3154900"/>
          </a:xfrm>
        </p:grpSpPr>
        <p:sp>
          <p:nvSpPr>
            <p:cNvPr id="166" name="Oval 165"/>
            <p:cNvSpPr/>
            <p:nvPr/>
          </p:nvSpPr>
          <p:spPr>
            <a:xfrm>
              <a:off x="7086600" y="6324600"/>
              <a:ext cx="445169" cy="259300"/>
            </a:xfrm>
            <a:prstGeom prst="ellipse">
              <a:avLst/>
            </a:prstGeom>
            <a:solidFill>
              <a:srgbClr val="99663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7" name="Oval 166"/>
            <p:cNvSpPr/>
            <p:nvPr/>
          </p:nvSpPr>
          <p:spPr>
            <a:xfrm>
              <a:off x="6553200" y="6324600"/>
              <a:ext cx="445169" cy="259300"/>
            </a:xfrm>
            <a:prstGeom prst="ellipse">
              <a:avLst/>
            </a:prstGeom>
            <a:solidFill>
              <a:srgbClr val="99663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8" name="Oval 167"/>
            <p:cNvSpPr/>
            <p:nvPr/>
          </p:nvSpPr>
          <p:spPr>
            <a:xfrm>
              <a:off x="6324600" y="5010768"/>
              <a:ext cx="445169" cy="25930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9" name="Oval 168"/>
            <p:cNvSpPr/>
            <p:nvPr/>
          </p:nvSpPr>
          <p:spPr>
            <a:xfrm>
              <a:off x="7239000" y="5104033"/>
              <a:ext cx="445169" cy="25930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0" name="Flowchart: Manual Operation 49"/>
            <p:cNvSpPr/>
            <p:nvPr/>
          </p:nvSpPr>
          <p:spPr>
            <a:xfrm rot="10800000">
              <a:off x="6964693" y="5344278"/>
              <a:ext cx="593559" cy="1132722"/>
            </a:xfrm>
            <a:prstGeom prst="flowChartManualOperation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1" name="Flowchart: Manual Operation 170"/>
            <p:cNvSpPr/>
            <p:nvPr/>
          </p:nvSpPr>
          <p:spPr>
            <a:xfrm rot="10800000">
              <a:off x="6519525" y="5344278"/>
              <a:ext cx="593559" cy="1132722"/>
            </a:xfrm>
            <a:prstGeom prst="flowChartManualOperation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2" name="Flowchart: Manual Operation 171"/>
            <p:cNvSpPr/>
            <p:nvPr/>
          </p:nvSpPr>
          <p:spPr>
            <a:xfrm rot="12900971" flipH="1">
              <a:off x="6523329" y="4133840"/>
              <a:ext cx="470335" cy="1140924"/>
            </a:xfrm>
            <a:prstGeom prst="flowChartManualOperation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3" name="Flowchart: Manual Operation 172"/>
            <p:cNvSpPr/>
            <p:nvPr/>
          </p:nvSpPr>
          <p:spPr>
            <a:xfrm rot="9295021">
              <a:off x="7065851" y="4147101"/>
              <a:ext cx="470335" cy="1193907"/>
            </a:xfrm>
            <a:prstGeom prst="flowChartManualOperation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4" name="Flowchart: Extract 173"/>
            <p:cNvSpPr/>
            <p:nvPr/>
          </p:nvSpPr>
          <p:spPr>
            <a:xfrm>
              <a:off x="6553200" y="3889631"/>
              <a:ext cx="928854" cy="1630626"/>
            </a:xfrm>
            <a:prstGeom prst="flowChartExtra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5" name="Isosceles Triangle 174"/>
            <p:cNvSpPr/>
            <p:nvPr/>
          </p:nvSpPr>
          <p:spPr>
            <a:xfrm rot="10800000">
              <a:off x="6858000" y="4264647"/>
              <a:ext cx="381000" cy="373061"/>
            </a:xfrm>
            <a:prstGeom prst="triangl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80" name="Straight Connector 179"/>
            <p:cNvCxnSpPr>
              <a:stCxn id="177" idx="1"/>
              <a:endCxn id="174" idx="2"/>
            </p:cNvCxnSpPr>
            <p:nvPr/>
          </p:nvCxnSpPr>
          <p:spPr>
            <a:xfrm flipH="1">
              <a:off x="7017627" y="4650283"/>
              <a:ext cx="6018" cy="869974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1" name="Rectangle 180"/>
            <p:cNvSpPr/>
            <p:nvPr/>
          </p:nvSpPr>
          <p:spPr>
            <a:xfrm>
              <a:off x="6858000" y="5562600"/>
              <a:ext cx="381000" cy="304800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91" name="Group 190"/>
            <p:cNvGrpSpPr/>
            <p:nvPr/>
          </p:nvGrpSpPr>
          <p:grpSpPr>
            <a:xfrm>
              <a:off x="6934200" y="4572000"/>
              <a:ext cx="193589" cy="764059"/>
              <a:chOff x="7924800" y="4191000"/>
              <a:chExt cx="663146" cy="2155194"/>
            </a:xfrm>
          </p:grpSpPr>
          <p:sp>
            <p:nvSpPr>
              <p:cNvPr id="190" name="Pentagon 189"/>
              <p:cNvSpPr/>
              <p:nvPr/>
            </p:nvSpPr>
            <p:spPr>
              <a:xfrm rot="5400000">
                <a:off x="7413555" y="5320085"/>
                <a:ext cx="1697991" cy="354228"/>
              </a:xfrm>
              <a:prstGeom prst="homePlate">
                <a:avLst>
                  <a:gd name="adj" fmla="val 83116"/>
                </a:avLst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9" name="Trapezoid 188"/>
              <p:cNvSpPr/>
              <p:nvPr/>
            </p:nvSpPr>
            <p:spPr>
              <a:xfrm rot="10800000">
                <a:off x="7924800" y="4191000"/>
                <a:ext cx="663146" cy="523103"/>
              </a:xfrm>
              <a:prstGeom prst="trapezoid">
                <a:avLst/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77" name="Diagonal Stripe 176"/>
            <p:cNvSpPr/>
            <p:nvPr/>
          </p:nvSpPr>
          <p:spPr>
            <a:xfrm rot="494931" flipH="1">
              <a:off x="6736821" y="4286700"/>
              <a:ext cx="304800" cy="457200"/>
            </a:xfrm>
            <a:prstGeom prst="diagStrip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76" name="Diagonal Stripe 175"/>
            <p:cNvSpPr/>
            <p:nvPr/>
          </p:nvSpPr>
          <p:spPr>
            <a:xfrm rot="21105069">
              <a:off x="7041621" y="4286700"/>
              <a:ext cx="304800" cy="457200"/>
            </a:xfrm>
            <a:prstGeom prst="diagStrip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78" name="Oval 177"/>
            <p:cNvSpPr/>
            <p:nvPr/>
          </p:nvSpPr>
          <p:spPr>
            <a:xfrm>
              <a:off x="6705600" y="3505200"/>
              <a:ext cx="685800" cy="896842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79" name="Group 162"/>
            <p:cNvGrpSpPr/>
            <p:nvPr/>
          </p:nvGrpSpPr>
          <p:grpSpPr>
            <a:xfrm>
              <a:off x="6629400" y="3429000"/>
              <a:ext cx="904103" cy="556054"/>
              <a:chOff x="7772400" y="213994"/>
              <a:chExt cx="935721" cy="627290"/>
            </a:xfrm>
          </p:grpSpPr>
          <p:sp>
            <p:nvSpPr>
              <p:cNvPr id="182" name="Oval 181"/>
              <p:cNvSpPr/>
              <p:nvPr/>
            </p:nvSpPr>
            <p:spPr>
              <a:xfrm>
                <a:off x="8011485" y="218774"/>
                <a:ext cx="475216" cy="299387"/>
              </a:xfrm>
              <a:prstGeom prst="ellipse">
                <a:avLst/>
              </a:prstGeom>
              <a:solidFill>
                <a:srgbClr val="FFFF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3" name="Teardrop 182"/>
              <p:cNvSpPr/>
              <p:nvPr/>
            </p:nvSpPr>
            <p:spPr>
              <a:xfrm>
                <a:off x="7772400" y="228600"/>
                <a:ext cx="554569" cy="474595"/>
              </a:xfrm>
              <a:prstGeom prst="teardrop">
                <a:avLst/>
              </a:prstGeom>
              <a:solidFill>
                <a:srgbClr val="F6F3BC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4" name="Teardrop 183"/>
              <p:cNvSpPr/>
              <p:nvPr/>
            </p:nvSpPr>
            <p:spPr>
              <a:xfrm rot="14501571">
                <a:off x="8185489" y="318652"/>
                <a:ext cx="627290" cy="417974"/>
              </a:xfrm>
              <a:prstGeom prst="teardrop">
                <a:avLst/>
              </a:prstGeom>
              <a:solidFill>
                <a:srgbClr val="F6F3BC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5" name="Oval 184"/>
              <p:cNvSpPr/>
              <p:nvPr/>
            </p:nvSpPr>
            <p:spPr>
              <a:xfrm>
                <a:off x="8001000" y="228600"/>
                <a:ext cx="381000" cy="373061"/>
              </a:xfrm>
              <a:prstGeom prst="ellipse">
                <a:avLst/>
              </a:prstGeom>
              <a:solidFill>
                <a:srgbClr val="F6F3B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188" name="Group 187"/>
          <p:cNvGrpSpPr/>
          <p:nvPr/>
        </p:nvGrpSpPr>
        <p:grpSpPr>
          <a:xfrm>
            <a:off x="7038741" y="3469757"/>
            <a:ext cx="1475061" cy="3221162"/>
            <a:chOff x="682191" y="464935"/>
            <a:chExt cx="1676012" cy="4003306"/>
          </a:xfrm>
        </p:grpSpPr>
        <p:sp>
          <p:nvSpPr>
            <p:cNvPr id="193" name="Oval 192"/>
            <p:cNvSpPr/>
            <p:nvPr/>
          </p:nvSpPr>
          <p:spPr>
            <a:xfrm rot="13526967">
              <a:off x="1663371" y="4044799"/>
              <a:ext cx="527912" cy="318971"/>
            </a:xfrm>
            <a:prstGeom prst="ellipse">
              <a:avLst/>
            </a:prstGeom>
            <a:solidFill>
              <a:srgbClr val="99663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4" name="Oval 193"/>
            <p:cNvSpPr/>
            <p:nvPr/>
          </p:nvSpPr>
          <p:spPr>
            <a:xfrm rot="18812836">
              <a:off x="1030828" y="4044799"/>
              <a:ext cx="527912" cy="318971"/>
            </a:xfrm>
            <a:prstGeom prst="ellipse">
              <a:avLst/>
            </a:prstGeom>
            <a:solidFill>
              <a:srgbClr val="99663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5" name="Oval 194"/>
            <p:cNvSpPr/>
            <p:nvPr/>
          </p:nvSpPr>
          <p:spPr>
            <a:xfrm rot="19036969">
              <a:off x="682191" y="2464297"/>
              <a:ext cx="527912" cy="318971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6" name="Oval 195"/>
            <p:cNvSpPr/>
            <p:nvPr/>
          </p:nvSpPr>
          <p:spPr>
            <a:xfrm rot="2945846">
              <a:off x="1934762" y="2541886"/>
              <a:ext cx="527912" cy="318971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7" name="Flowchart: Manual Operation 49"/>
            <p:cNvSpPr/>
            <p:nvPr/>
          </p:nvSpPr>
          <p:spPr>
            <a:xfrm rot="10800000">
              <a:off x="1518805" y="2838881"/>
              <a:ext cx="641181" cy="1393388"/>
            </a:xfrm>
            <a:prstGeom prst="flowChartManualOperation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8" name="Flowchart: Manual Operation 197"/>
            <p:cNvSpPr/>
            <p:nvPr/>
          </p:nvSpPr>
          <p:spPr>
            <a:xfrm rot="10800000">
              <a:off x="1030828" y="2838881"/>
              <a:ext cx="663950" cy="1393388"/>
            </a:xfrm>
            <a:prstGeom prst="flowChartManualOperation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9" name="Flowchart: Manual Operation 198"/>
            <p:cNvSpPr/>
            <p:nvPr/>
          </p:nvSpPr>
          <p:spPr>
            <a:xfrm rot="12900971" flipH="1">
              <a:off x="1037491" y="1363169"/>
              <a:ext cx="511991" cy="1401862"/>
            </a:xfrm>
            <a:prstGeom prst="flowChartManualOperation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0" name="Flowchart: Manual Operation 199"/>
            <p:cNvSpPr/>
            <p:nvPr/>
          </p:nvSpPr>
          <p:spPr>
            <a:xfrm rot="9295021">
              <a:off x="1638766" y="1366205"/>
              <a:ext cx="557756" cy="1468654"/>
            </a:xfrm>
            <a:prstGeom prst="flowChartManualOperation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1" name="Flowchart: Extract 200"/>
            <p:cNvSpPr/>
            <p:nvPr/>
          </p:nvSpPr>
          <p:spPr>
            <a:xfrm>
              <a:off x="1083886" y="1051820"/>
              <a:ext cx="1011136" cy="2005872"/>
            </a:xfrm>
            <a:prstGeom prst="flowChartExtra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2" name="Isosceles Triangle 201"/>
            <p:cNvSpPr/>
            <p:nvPr/>
          </p:nvSpPr>
          <p:spPr>
            <a:xfrm rot="10800000">
              <a:off x="1392281" y="1510801"/>
              <a:ext cx="451816" cy="458911"/>
            </a:xfrm>
            <a:prstGeom prst="triangl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03" name="Straight Connector 202"/>
            <p:cNvCxnSpPr>
              <a:stCxn id="206" idx="1"/>
              <a:endCxn id="201" idx="2"/>
            </p:cNvCxnSpPr>
            <p:nvPr/>
          </p:nvCxnSpPr>
          <p:spPr>
            <a:xfrm>
              <a:off x="1555166" y="2036467"/>
              <a:ext cx="34288" cy="1021225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4" name="Rectangle 203"/>
            <p:cNvSpPr/>
            <p:nvPr/>
          </p:nvSpPr>
          <p:spPr>
            <a:xfrm>
              <a:off x="1392281" y="3107444"/>
              <a:ext cx="451816" cy="374942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05" name="Group 204"/>
            <p:cNvGrpSpPr/>
            <p:nvPr/>
          </p:nvGrpSpPr>
          <p:grpSpPr>
            <a:xfrm>
              <a:off x="1482645" y="1888884"/>
              <a:ext cx="229571" cy="939887"/>
              <a:chOff x="7924800" y="4191000"/>
              <a:chExt cx="663146" cy="2155194"/>
            </a:xfrm>
          </p:grpSpPr>
          <p:sp>
            <p:nvSpPr>
              <p:cNvPr id="214" name="Pentagon 213"/>
              <p:cNvSpPr/>
              <p:nvPr/>
            </p:nvSpPr>
            <p:spPr>
              <a:xfrm rot="5400000">
                <a:off x="7413555" y="5320085"/>
                <a:ext cx="1697991" cy="354228"/>
              </a:xfrm>
              <a:prstGeom prst="homePlate">
                <a:avLst>
                  <a:gd name="adj" fmla="val 83116"/>
                </a:avLst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5" name="Trapezoid 214"/>
              <p:cNvSpPr/>
              <p:nvPr/>
            </p:nvSpPr>
            <p:spPr>
              <a:xfrm rot="10800000">
                <a:off x="7924800" y="4191000"/>
                <a:ext cx="663146" cy="523103"/>
              </a:xfrm>
              <a:prstGeom prst="trapezoid">
                <a:avLst/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06" name="Diagonal Stripe 205"/>
            <p:cNvSpPr/>
            <p:nvPr/>
          </p:nvSpPr>
          <p:spPr>
            <a:xfrm rot="1143883" flipH="1">
              <a:off x="1241527" y="1635696"/>
              <a:ext cx="361453" cy="464138"/>
            </a:xfrm>
            <a:prstGeom prst="diagStrip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07" name="Diagonal Stripe 206"/>
            <p:cNvSpPr/>
            <p:nvPr/>
          </p:nvSpPr>
          <p:spPr>
            <a:xfrm rot="21105069">
              <a:off x="1613805" y="1590243"/>
              <a:ext cx="307254" cy="513735"/>
            </a:xfrm>
            <a:prstGeom prst="diagStrip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08" name="Oval 207"/>
            <p:cNvSpPr/>
            <p:nvPr/>
          </p:nvSpPr>
          <p:spPr>
            <a:xfrm>
              <a:off x="1183826" y="613610"/>
              <a:ext cx="813269" cy="1103227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09" name="Group 162"/>
            <p:cNvGrpSpPr/>
            <p:nvPr/>
          </p:nvGrpSpPr>
          <p:grpSpPr>
            <a:xfrm>
              <a:off x="1061356" y="464935"/>
              <a:ext cx="1072148" cy="684015"/>
              <a:chOff x="7772400" y="213994"/>
              <a:chExt cx="935721" cy="627290"/>
            </a:xfrm>
          </p:grpSpPr>
          <p:sp>
            <p:nvSpPr>
              <p:cNvPr id="210" name="Oval 209"/>
              <p:cNvSpPr/>
              <p:nvPr/>
            </p:nvSpPr>
            <p:spPr>
              <a:xfrm>
                <a:off x="8011485" y="218774"/>
                <a:ext cx="475216" cy="299387"/>
              </a:xfrm>
              <a:prstGeom prst="ellipse">
                <a:avLst/>
              </a:prstGeom>
              <a:solidFill>
                <a:srgbClr val="FFFF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1" name="Teardrop 210"/>
              <p:cNvSpPr/>
              <p:nvPr/>
            </p:nvSpPr>
            <p:spPr>
              <a:xfrm>
                <a:off x="7772400" y="228600"/>
                <a:ext cx="554569" cy="474595"/>
              </a:xfrm>
              <a:prstGeom prst="teardrop">
                <a:avLst/>
              </a:prstGeom>
              <a:solidFill>
                <a:srgbClr val="F6F3BC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2" name="Teardrop 211"/>
              <p:cNvSpPr/>
              <p:nvPr/>
            </p:nvSpPr>
            <p:spPr>
              <a:xfrm rot="14501571">
                <a:off x="8185489" y="318652"/>
                <a:ext cx="627290" cy="417974"/>
              </a:xfrm>
              <a:prstGeom prst="teardrop">
                <a:avLst/>
              </a:prstGeom>
              <a:solidFill>
                <a:srgbClr val="F6F3BC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3" name="Oval 212"/>
              <p:cNvSpPr/>
              <p:nvPr/>
            </p:nvSpPr>
            <p:spPr>
              <a:xfrm>
                <a:off x="8001000" y="254330"/>
                <a:ext cx="381000" cy="347331"/>
              </a:xfrm>
              <a:prstGeom prst="ellipse">
                <a:avLst/>
              </a:prstGeom>
              <a:solidFill>
                <a:srgbClr val="F6F3B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156882" y="264459"/>
            <a:ext cx="6750424" cy="2608728"/>
            <a:chOff x="156882" y="264459"/>
            <a:chExt cx="6750424" cy="2608728"/>
          </a:xfrm>
        </p:grpSpPr>
        <p:grpSp>
          <p:nvGrpSpPr>
            <p:cNvPr id="3" name="Group 1"/>
            <p:cNvGrpSpPr/>
            <p:nvPr/>
          </p:nvGrpSpPr>
          <p:grpSpPr>
            <a:xfrm>
              <a:off x="381001" y="304801"/>
              <a:ext cx="1295400" cy="2514600"/>
              <a:chOff x="6858000" y="2152871"/>
              <a:chExt cx="1609995" cy="3511371"/>
            </a:xfrm>
            <a:solidFill>
              <a:schemeClr val="bg1"/>
            </a:solidFill>
          </p:grpSpPr>
          <p:sp>
            <p:nvSpPr>
              <p:cNvPr id="63" name="Cloud 2"/>
              <p:cNvSpPr/>
              <p:nvPr/>
            </p:nvSpPr>
            <p:spPr>
              <a:xfrm rot="360730">
                <a:off x="6860634" y="2874574"/>
                <a:ext cx="1607361" cy="686025"/>
              </a:xfrm>
              <a:prstGeom prst="cloud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4" name="Oval 3"/>
              <p:cNvSpPr/>
              <p:nvPr/>
            </p:nvSpPr>
            <p:spPr>
              <a:xfrm rot="6972363">
                <a:off x="7703164" y="5170508"/>
                <a:ext cx="320520" cy="554724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5" name="Oval 4"/>
              <p:cNvSpPr/>
              <p:nvPr/>
            </p:nvSpPr>
            <p:spPr>
              <a:xfrm rot="4673747">
                <a:off x="7168719" y="5267625"/>
                <a:ext cx="279485" cy="51375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66" name="Group 131"/>
              <p:cNvGrpSpPr/>
              <p:nvPr/>
            </p:nvGrpSpPr>
            <p:grpSpPr>
              <a:xfrm>
                <a:off x="7086600" y="3657600"/>
                <a:ext cx="990600" cy="1855709"/>
                <a:chOff x="2743200" y="1676400"/>
                <a:chExt cx="990600" cy="2084309"/>
              </a:xfrm>
              <a:grpFill/>
            </p:grpSpPr>
            <p:sp>
              <p:nvSpPr>
                <p:cNvPr id="77" name="Trapezoid 16"/>
                <p:cNvSpPr/>
                <p:nvPr/>
              </p:nvSpPr>
              <p:spPr>
                <a:xfrm rot="283871">
                  <a:off x="2865759" y="2607708"/>
                  <a:ext cx="457200" cy="1143000"/>
                </a:xfrm>
                <a:prstGeom prst="trapezoid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8" name="Trapezoid 17"/>
                <p:cNvSpPr/>
                <p:nvPr/>
              </p:nvSpPr>
              <p:spPr>
                <a:xfrm rot="21104506">
                  <a:off x="3203918" y="2617709"/>
                  <a:ext cx="457200" cy="1143000"/>
                </a:xfrm>
                <a:prstGeom prst="trapezoid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ounded Rectangle 18"/>
                <p:cNvSpPr/>
                <p:nvPr/>
              </p:nvSpPr>
              <p:spPr>
                <a:xfrm>
                  <a:off x="2895600" y="2667000"/>
                  <a:ext cx="685800" cy="381000"/>
                </a:xfrm>
                <a:prstGeom prst="round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Oval 19"/>
                <p:cNvSpPr/>
                <p:nvPr/>
              </p:nvSpPr>
              <p:spPr>
                <a:xfrm>
                  <a:off x="2971800" y="2895600"/>
                  <a:ext cx="304800" cy="304800"/>
                </a:xfrm>
                <a:prstGeom prst="ellipse">
                  <a:avLst/>
                </a:prstGeom>
                <a:grpFill/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Oval 20"/>
                <p:cNvSpPr/>
                <p:nvPr/>
              </p:nvSpPr>
              <p:spPr>
                <a:xfrm>
                  <a:off x="3200400" y="2895600"/>
                  <a:ext cx="304800" cy="304800"/>
                </a:xfrm>
                <a:prstGeom prst="ellipse">
                  <a:avLst/>
                </a:prstGeom>
                <a:grpFill/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Trapezoid 21"/>
                <p:cNvSpPr/>
                <p:nvPr/>
              </p:nvSpPr>
              <p:spPr>
                <a:xfrm>
                  <a:off x="2743200" y="1676400"/>
                  <a:ext cx="990600" cy="1143000"/>
                </a:xfrm>
                <a:prstGeom prst="trapezoid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67" name="Oval 6"/>
              <p:cNvSpPr/>
              <p:nvPr/>
            </p:nvSpPr>
            <p:spPr>
              <a:xfrm>
                <a:off x="8077200" y="3962400"/>
                <a:ext cx="304800" cy="45720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8" name="Oval 7"/>
              <p:cNvSpPr/>
              <p:nvPr/>
            </p:nvSpPr>
            <p:spPr>
              <a:xfrm>
                <a:off x="6858000" y="4038600"/>
                <a:ext cx="304800" cy="45720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9" name="Trapezoid 8"/>
              <p:cNvSpPr/>
              <p:nvPr/>
            </p:nvSpPr>
            <p:spPr>
              <a:xfrm rot="19589147" flipH="1">
                <a:off x="7821530" y="3401227"/>
                <a:ext cx="434620" cy="860854"/>
              </a:xfrm>
              <a:prstGeom prst="trapezoid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0" name="Trapezoid 9"/>
              <p:cNvSpPr/>
              <p:nvPr/>
            </p:nvSpPr>
            <p:spPr>
              <a:xfrm rot="2010853">
                <a:off x="6983330" y="3401227"/>
                <a:ext cx="434620" cy="860854"/>
              </a:xfrm>
              <a:prstGeom prst="trapezoid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1" name="Trapezoid 10"/>
              <p:cNvSpPr/>
              <p:nvPr/>
            </p:nvSpPr>
            <p:spPr>
              <a:xfrm>
                <a:off x="7129849" y="3406346"/>
                <a:ext cx="914400" cy="1143000"/>
              </a:xfrm>
              <a:prstGeom prst="trapezoid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2" name="Trapezoid 11"/>
              <p:cNvSpPr/>
              <p:nvPr/>
            </p:nvSpPr>
            <p:spPr>
              <a:xfrm rot="10800000">
                <a:off x="7348151" y="3122141"/>
                <a:ext cx="457200" cy="533400"/>
              </a:xfrm>
              <a:prstGeom prst="trapezoid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3" name="Oval 12"/>
              <p:cNvSpPr/>
              <p:nvPr/>
            </p:nvSpPr>
            <p:spPr>
              <a:xfrm>
                <a:off x="7164859" y="2333369"/>
                <a:ext cx="838200" cy="121920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4" name="Cloud 13"/>
              <p:cNvSpPr/>
              <p:nvPr/>
            </p:nvSpPr>
            <p:spPr>
              <a:xfrm rot="3279799">
                <a:off x="7370565" y="2409668"/>
                <a:ext cx="1083577" cy="569983"/>
              </a:xfrm>
              <a:prstGeom prst="cloud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5" name="Cloud 14"/>
              <p:cNvSpPr/>
              <p:nvPr/>
            </p:nvSpPr>
            <p:spPr>
              <a:xfrm rot="18485975">
                <a:off x="6783178" y="2321288"/>
                <a:ext cx="1004528" cy="686025"/>
              </a:xfrm>
              <a:prstGeom prst="cloud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Flowchart: Collate 15"/>
              <p:cNvSpPr/>
              <p:nvPr/>
            </p:nvSpPr>
            <p:spPr>
              <a:xfrm rot="4121014" flipH="1">
                <a:off x="7435072" y="2276285"/>
                <a:ext cx="475400" cy="552829"/>
              </a:xfrm>
              <a:prstGeom prst="flowChartCollat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4" name="Group 22"/>
            <p:cNvGrpSpPr/>
            <p:nvPr/>
          </p:nvGrpSpPr>
          <p:grpSpPr>
            <a:xfrm>
              <a:off x="2057400" y="304800"/>
              <a:ext cx="1143000" cy="2514600"/>
              <a:chOff x="4267200" y="2321799"/>
              <a:chExt cx="1524000" cy="3475572"/>
            </a:xfrm>
            <a:solidFill>
              <a:schemeClr val="bg1"/>
            </a:solidFill>
          </p:grpSpPr>
          <p:sp>
            <p:nvSpPr>
              <p:cNvPr id="42" name="Wave 41"/>
              <p:cNvSpPr/>
              <p:nvPr/>
            </p:nvSpPr>
            <p:spPr>
              <a:xfrm rot="6166839" flipH="1">
                <a:off x="4154514" y="3006296"/>
                <a:ext cx="1066800" cy="464542"/>
              </a:xfrm>
              <a:prstGeom prst="wav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" name="Wave 42"/>
              <p:cNvSpPr/>
              <p:nvPr/>
            </p:nvSpPr>
            <p:spPr>
              <a:xfrm rot="15868271">
                <a:off x="4778381" y="2911827"/>
                <a:ext cx="1066800" cy="464542"/>
              </a:xfrm>
              <a:prstGeom prst="wav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" name="Oval 43"/>
              <p:cNvSpPr/>
              <p:nvPr/>
            </p:nvSpPr>
            <p:spPr>
              <a:xfrm rot="6972363">
                <a:off x="5112364" y="5303637"/>
                <a:ext cx="320520" cy="554724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" name="Oval 44"/>
              <p:cNvSpPr/>
              <p:nvPr/>
            </p:nvSpPr>
            <p:spPr>
              <a:xfrm rot="4673747">
                <a:off x="4577919" y="5400754"/>
                <a:ext cx="279485" cy="51375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46" name="Group 131"/>
              <p:cNvGrpSpPr/>
              <p:nvPr/>
            </p:nvGrpSpPr>
            <p:grpSpPr>
              <a:xfrm>
                <a:off x="4495800" y="3790729"/>
                <a:ext cx="990600" cy="1855709"/>
                <a:chOff x="2743200" y="1676400"/>
                <a:chExt cx="990600" cy="2084309"/>
              </a:xfrm>
              <a:grpFill/>
            </p:grpSpPr>
            <p:sp>
              <p:nvSpPr>
                <p:cNvPr id="57" name="Trapezoid 56"/>
                <p:cNvSpPr/>
                <p:nvPr/>
              </p:nvSpPr>
              <p:spPr>
                <a:xfrm rot="283871">
                  <a:off x="2865759" y="2607708"/>
                  <a:ext cx="457200" cy="1143000"/>
                </a:xfrm>
                <a:prstGeom prst="trapezoid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8" name="Trapezoid 57"/>
                <p:cNvSpPr/>
                <p:nvPr/>
              </p:nvSpPr>
              <p:spPr>
                <a:xfrm rot="21104506">
                  <a:off x="3203918" y="2617709"/>
                  <a:ext cx="457200" cy="1143000"/>
                </a:xfrm>
                <a:prstGeom prst="trapezoid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9" name="Rounded Rectangle 58"/>
                <p:cNvSpPr/>
                <p:nvPr/>
              </p:nvSpPr>
              <p:spPr>
                <a:xfrm>
                  <a:off x="2895600" y="2667000"/>
                  <a:ext cx="685800" cy="381000"/>
                </a:xfrm>
                <a:prstGeom prst="round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0" name="Oval 59"/>
                <p:cNvSpPr/>
                <p:nvPr/>
              </p:nvSpPr>
              <p:spPr>
                <a:xfrm>
                  <a:off x="2971800" y="2895600"/>
                  <a:ext cx="304800" cy="304800"/>
                </a:xfrm>
                <a:prstGeom prst="ellipse">
                  <a:avLst/>
                </a:prstGeom>
                <a:grpFill/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1" name="Oval 60"/>
                <p:cNvSpPr/>
                <p:nvPr/>
              </p:nvSpPr>
              <p:spPr>
                <a:xfrm>
                  <a:off x="3200400" y="2895600"/>
                  <a:ext cx="304800" cy="304800"/>
                </a:xfrm>
                <a:prstGeom prst="ellipse">
                  <a:avLst/>
                </a:prstGeom>
                <a:grpFill/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2" name="Trapezoid 61"/>
                <p:cNvSpPr/>
                <p:nvPr/>
              </p:nvSpPr>
              <p:spPr>
                <a:xfrm>
                  <a:off x="2743200" y="1676400"/>
                  <a:ext cx="990600" cy="1143000"/>
                </a:xfrm>
                <a:prstGeom prst="trapezoid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47" name="Oval 46"/>
              <p:cNvSpPr/>
              <p:nvPr/>
            </p:nvSpPr>
            <p:spPr>
              <a:xfrm>
                <a:off x="5486400" y="4095529"/>
                <a:ext cx="304800" cy="45720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" name="Oval 47"/>
              <p:cNvSpPr/>
              <p:nvPr/>
            </p:nvSpPr>
            <p:spPr>
              <a:xfrm>
                <a:off x="4267200" y="4171729"/>
                <a:ext cx="304800" cy="45720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" name="Trapezoid 48"/>
              <p:cNvSpPr/>
              <p:nvPr/>
            </p:nvSpPr>
            <p:spPr>
              <a:xfrm rot="19589147" flipH="1">
                <a:off x="5230730" y="3534356"/>
                <a:ext cx="434620" cy="860854"/>
              </a:xfrm>
              <a:prstGeom prst="trapezoid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" name="Trapezoid 49"/>
              <p:cNvSpPr/>
              <p:nvPr/>
            </p:nvSpPr>
            <p:spPr>
              <a:xfrm rot="2010853">
                <a:off x="4392530" y="3534356"/>
                <a:ext cx="434620" cy="860854"/>
              </a:xfrm>
              <a:prstGeom prst="trapezoid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1" name="Trapezoid 50"/>
              <p:cNvSpPr/>
              <p:nvPr/>
            </p:nvSpPr>
            <p:spPr>
              <a:xfrm>
                <a:off x="4539049" y="3539475"/>
                <a:ext cx="914400" cy="1143000"/>
              </a:xfrm>
              <a:prstGeom prst="trapezoid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2" name="Trapezoid 51"/>
              <p:cNvSpPr/>
              <p:nvPr/>
            </p:nvSpPr>
            <p:spPr>
              <a:xfrm rot="10800000">
                <a:off x="4757351" y="3255270"/>
                <a:ext cx="457200" cy="533400"/>
              </a:xfrm>
              <a:prstGeom prst="trapezoid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3" name="Oval 52"/>
              <p:cNvSpPr/>
              <p:nvPr/>
            </p:nvSpPr>
            <p:spPr>
              <a:xfrm>
                <a:off x="4574059" y="2466498"/>
                <a:ext cx="838200" cy="121920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" name="Teardrop 53"/>
              <p:cNvSpPr/>
              <p:nvPr/>
            </p:nvSpPr>
            <p:spPr>
              <a:xfrm rot="4836040">
                <a:off x="4839833" y="2410186"/>
                <a:ext cx="670286" cy="493511"/>
              </a:xfrm>
              <a:prstGeom prst="teardrop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5" name="Teardrop 54"/>
              <p:cNvSpPr/>
              <p:nvPr/>
            </p:nvSpPr>
            <p:spPr>
              <a:xfrm rot="9510633">
                <a:off x="4486696" y="2391619"/>
                <a:ext cx="670286" cy="493511"/>
              </a:xfrm>
              <a:prstGeom prst="teardrop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6" name="Flowchart: Collate 55"/>
              <p:cNvSpPr/>
              <p:nvPr/>
            </p:nvSpPr>
            <p:spPr>
              <a:xfrm rot="4121014" flipH="1">
                <a:off x="5231996" y="2718001"/>
                <a:ext cx="432607" cy="403762"/>
              </a:xfrm>
              <a:prstGeom prst="flowChartCollat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5" name="Group 118"/>
            <p:cNvGrpSpPr/>
            <p:nvPr/>
          </p:nvGrpSpPr>
          <p:grpSpPr>
            <a:xfrm>
              <a:off x="3733800" y="304800"/>
              <a:ext cx="1209814" cy="2514600"/>
              <a:chOff x="976586" y="1189272"/>
              <a:chExt cx="1521042" cy="3749362"/>
            </a:xfrm>
            <a:solidFill>
              <a:schemeClr val="bg1"/>
            </a:solidFill>
          </p:grpSpPr>
          <p:sp>
            <p:nvSpPr>
              <p:cNvPr id="28" name="Oval 27"/>
              <p:cNvSpPr/>
              <p:nvPr/>
            </p:nvSpPr>
            <p:spPr>
              <a:xfrm rot="2760997" flipH="1">
                <a:off x="1025583" y="2985149"/>
                <a:ext cx="369220" cy="467214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Oval 28"/>
              <p:cNvSpPr/>
              <p:nvPr/>
            </p:nvSpPr>
            <p:spPr>
              <a:xfrm rot="18839003">
                <a:off x="2079412" y="2985149"/>
                <a:ext cx="369220" cy="467213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Trapezoid 29"/>
              <p:cNvSpPr/>
              <p:nvPr/>
            </p:nvSpPr>
            <p:spPr>
              <a:xfrm>
                <a:off x="1648421" y="3657600"/>
                <a:ext cx="457200" cy="1143000"/>
              </a:xfrm>
              <a:prstGeom prst="trapezoid">
                <a:avLst>
                  <a:gd name="adj" fmla="val 12532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Trapezoid 30"/>
              <p:cNvSpPr/>
              <p:nvPr/>
            </p:nvSpPr>
            <p:spPr>
              <a:xfrm>
                <a:off x="1343621" y="3657600"/>
                <a:ext cx="381000" cy="1143000"/>
              </a:xfrm>
              <a:prstGeom prst="trapezoid">
                <a:avLst>
                  <a:gd name="adj" fmla="val 12532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Trapezoid 31"/>
              <p:cNvSpPr/>
              <p:nvPr/>
            </p:nvSpPr>
            <p:spPr>
              <a:xfrm rot="1832865" flipH="1">
                <a:off x="1122952" y="2583717"/>
                <a:ext cx="480065" cy="762000"/>
              </a:xfrm>
              <a:prstGeom prst="trapezoid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Trapezoid 32"/>
              <p:cNvSpPr/>
              <p:nvPr/>
            </p:nvSpPr>
            <p:spPr>
              <a:xfrm rot="19767135">
                <a:off x="1808751" y="2583717"/>
                <a:ext cx="480065" cy="762000"/>
              </a:xfrm>
              <a:prstGeom prst="trapezoid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Trapezoid 33"/>
              <p:cNvSpPr/>
              <p:nvPr/>
            </p:nvSpPr>
            <p:spPr>
              <a:xfrm>
                <a:off x="1343621" y="2590800"/>
                <a:ext cx="762000" cy="1143000"/>
              </a:xfrm>
              <a:prstGeom prst="trapezoid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Oval 34"/>
              <p:cNvSpPr/>
              <p:nvPr/>
            </p:nvSpPr>
            <p:spPr>
              <a:xfrm>
                <a:off x="1516803" y="2105891"/>
                <a:ext cx="381000" cy="68580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" name="Oval 35"/>
              <p:cNvSpPr/>
              <p:nvPr/>
            </p:nvSpPr>
            <p:spPr>
              <a:xfrm>
                <a:off x="1267421" y="1295400"/>
                <a:ext cx="914400" cy="137160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" name="Rectangle 36"/>
              <p:cNvSpPr/>
              <p:nvPr/>
            </p:nvSpPr>
            <p:spPr>
              <a:xfrm>
                <a:off x="1572221" y="3810000"/>
                <a:ext cx="228600" cy="2286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Oval 37"/>
              <p:cNvSpPr/>
              <p:nvPr/>
            </p:nvSpPr>
            <p:spPr>
              <a:xfrm rot="5400000">
                <a:off x="1322377" y="4593244"/>
                <a:ext cx="214234" cy="476546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Oval 38"/>
              <p:cNvSpPr/>
              <p:nvPr/>
            </p:nvSpPr>
            <p:spPr>
              <a:xfrm rot="5400000">
                <a:off x="1779577" y="4593244"/>
                <a:ext cx="214234" cy="476546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Round Diagonal Corner Rectangle 39"/>
              <p:cNvSpPr/>
              <p:nvPr/>
            </p:nvSpPr>
            <p:spPr>
              <a:xfrm rot="18309613">
                <a:off x="993940" y="1366922"/>
                <a:ext cx="755321" cy="400022"/>
              </a:xfrm>
              <a:prstGeom prst="round2DiagRect">
                <a:avLst>
                  <a:gd name="adj1" fmla="val 0"/>
                  <a:gd name="adj2" fmla="val 50000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Round Diagonal Corner Rectangle 40"/>
              <p:cNvSpPr/>
              <p:nvPr/>
            </p:nvSpPr>
            <p:spPr>
              <a:xfrm rot="934685">
                <a:off x="1502227" y="1299737"/>
                <a:ext cx="755321" cy="534351"/>
              </a:xfrm>
              <a:prstGeom prst="round2DiagRect">
                <a:avLst>
                  <a:gd name="adj1" fmla="val 0"/>
                  <a:gd name="adj2" fmla="val 50000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6" name="Group 59"/>
            <p:cNvGrpSpPr/>
            <p:nvPr/>
          </p:nvGrpSpPr>
          <p:grpSpPr>
            <a:xfrm>
              <a:off x="5410200" y="304800"/>
              <a:ext cx="1209815" cy="2531562"/>
              <a:chOff x="4343399" y="211638"/>
              <a:chExt cx="1209815" cy="2531562"/>
            </a:xfrm>
            <a:solidFill>
              <a:schemeClr val="bg1"/>
            </a:solidFill>
          </p:grpSpPr>
          <p:sp>
            <p:nvSpPr>
              <p:cNvPr id="11" name="Oval 10"/>
              <p:cNvSpPr/>
              <p:nvPr/>
            </p:nvSpPr>
            <p:spPr>
              <a:xfrm rot="2760997" flipH="1">
                <a:off x="4405394" y="1403915"/>
                <a:ext cx="247626" cy="371615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Oval 11"/>
              <p:cNvSpPr/>
              <p:nvPr/>
            </p:nvSpPr>
            <p:spPr>
              <a:xfrm rot="18839003">
                <a:off x="5243594" y="1403915"/>
                <a:ext cx="247626" cy="371614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Trapezoid 12"/>
              <p:cNvSpPr/>
              <p:nvPr/>
            </p:nvSpPr>
            <p:spPr>
              <a:xfrm>
                <a:off x="4877767" y="1884044"/>
                <a:ext cx="363650" cy="766581"/>
              </a:xfrm>
              <a:prstGeom prst="trapezoid">
                <a:avLst>
                  <a:gd name="adj" fmla="val 12532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Trapezoid 13"/>
              <p:cNvSpPr/>
              <p:nvPr/>
            </p:nvSpPr>
            <p:spPr>
              <a:xfrm>
                <a:off x="4635334" y="1884044"/>
                <a:ext cx="303042" cy="766581"/>
              </a:xfrm>
              <a:prstGeom prst="trapezoid">
                <a:avLst>
                  <a:gd name="adj" fmla="val 12532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Trapezoid 14"/>
              <p:cNvSpPr/>
              <p:nvPr/>
            </p:nvSpPr>
            <p:spPr>
              <a:xfrm rot="1832865" flipH="1">
                <a:off x="4459817" y="1163818"/>
                <a:ext cx="381837" cy="511054"/>
              </a:xfrm>
              <a:prstGeom prst="trapezoid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Trapezoid 15"/>
              <p:cNvSpPr/>
              <p:nvPr/>
            </p:nvSpPr>
            <p:spPr>
              <a:xfrm rot="19767135">
                <a:off x="5005292" y="1163818"/>
                <a:ext cx="381837" cy="511054"/>
              </a:xfrm>
              <a:prstGeom prst="trapezoid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Trapezoid 16"/>
              <p:cNvSpPr/>
              <p:nvPr/>
            </p:nvSpPr>
            <p:spPr>
              <a:xfrm>
                <a:off x="4635334" y="1168569"/>
                <a:ext cx="606083" cy="766581"/>
              </a:xfrm>
              <a:prstGeom prst="trapezoid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Oval 17"/>
              <p:cNvSpPr/>
              <p:nvPr/>
            </p:nvSpPr>
            <p:spPr>
              <a:xfrm>
                <a:off x="4773081" y="843353"/>
                <a:ext cx="303042" cy="459948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Oval 18"/>
              <p:cNvSpPr/>
              <p:nvPr/>
            </p:nvSpPr>
            <p:spPr>
              <a:xfrm>
                <a:off x="4574726" y="299777"/>
                <a:ext cx="727300" cy="919897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Rectangle 19"/>
              <p:cNvSpPr/>
              <p:nvPr/>
            </p:nvSpPr>
            <p:spPr>
              <a:xfrm>
                <a:off x="4817159" y="1986254"/>
                <a:ext cx="181825" cy="153316"/>
              </a:xfrm>
              <a:prstGeom prst="rect">
                <a:avLst/>
              </a:prstGeom>
              <a:grpFill/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Oval 20"/>
              <p:cNvSpPr/>
              <p:nvPr/>
            </p:nvSpPr>
            <p:spPr>
              <a:xfrm rot="5400000">
                <a:off x="4631796" y="2481841"/>
                <a:ext cx="143681" cy="379038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Oval 21"/>
              <p:cNvSpPr/>
              <p:nvPr/>
            </p:nvSpPr>
            <p:spPr>
              <a:xfrm rot="5400000">
                <a:off x="4995446" y="2481841"/>
                <a:ext cx="143681" cy="379038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Cloud 22"/>
              <p:cNvSpPr/>
              <p:nvPr/>
            </p:nvSpPr>
            <p:spPr>
              <a:xfrm rot="3627039">
                <a:off x="4968006" y="307581"/>
                <a:ext cx="503387" cy="327778"/>
              </a:xfrm>
              <a:prstGeom prst="cloud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4" name="Cloud 23"/>
              <p:cNvSpPr/>
              <p:nvPr/>
            </p:nvSpPr>
            <p:spPr>
              <a:xfrm rot="6849434">
                <a:off x="4420447" y="361433"/>
                <a:ext cx="503387" cy="327778"/>
              </a:xfrm>
              <a:prstGeom prst="cloud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5" name="Cloud 24"/>
              <p:cNvSpPr/>
              <p:nvPr/>
            </p:nvSpPr>
            <p:spPr>
              <a:xfrm rot="21420985">
                <a:off x="4658183" y="211638"/>
                <a:ext cx="641327" cy="400315"/>
              </a:xfrm>
              <a:prstGeom prst="cloud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6" name="Oval 25"/>
              <p:cNvSpPr/>
              <p:nvPr/>
            </p:nvSpPr>
            <p:spPr>
              <a:xfrm>
                <a:off x="5105400" y="304800"/>
                <a:ext cx="228600" cy="228600"/>
              </a:xfrm>
              <a:prstGeom prst="ellipse">
                <a:avLst/>
              </a:prstGeom>
              <a:grpFill/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Oval 26"/>
              <p:cNvSpPr/>
              <p:nvPr/>
            </p:nvSpPr>
            <p:spPr>
              <a:xfrm>
                <a:off x="4572000" y="381000"/>
                <a:ext cx="228600" cy="228600"/>
              </a:xfrm>
              <a:prstGeom prst="ellipse">
                <a:avLst/>
              </a:prstGeom>
              <a:grpFill/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7" name="Rectangle 6"/>
            <p:cNvSpPr/>
            <p:nvPr/>
          </p:nvSpPr>
          <p:spPr>
            <a:xfrm>
              <a:off x="156882" y="268941"/>
              <a:ext cx="1676400" cy="2590800"/>
            </a:xfrm>
            <a:prstGeom prst="rect">
              <a:avLst/>
            </a:prstGeom>
            <a:noFill/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1860176" y="264459"/>
              <a:ext cx="1676400" cy="2590800"/>
            </a:xfrm>
            <a:prstGeom prst="rect">
              <a:avLst/>
            </a:prstGeom>
            <a:noFill/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3545541" y="273423"/>
              <a:ext cx="1676400" cy="2590800"/>
            </a:xfrm>
            <a:prstGeom prst="rect">
              <a:avLst/>
            </a:prstGeom>
            <a:noFill/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5230906" y="282387"/>
              <a:ext cx="1676400" cy="2590800"/>
            </a:xfrm>
            <a:prstGeom prst="rect">
              <a:avLst/>
            </a:prstGeom>
            <a:noFill/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3" name="Group 82"/>
          <p:cNvGrpSpPr/>
          <p:nvPr/>
        </p:nvGrpSpPr>
        <p:grpSpPr>
          <a:xfrm>
            <a:off x="381000" y="3200400"/>
            <a:ext cx="3488724" cy="3196281"/>
            <a:chOff x="1743001" y="533400"/>
            <a:chExt cx="5576380" cy="5845825"/>
          </a:xfrm>
        </p:grpSpPr>
        <p:grpSp>
          <p:nvGrpSpPr>
            <p:cNvPr id="84" name="Group 29"/>
            <p:cNvGrpSpPr/>
            <p:nvPr/>
          </p:nvGrpSpPr>
          <p:grpSpPr>
            <a:xfrm>
              <a:off x="2110770" y="4419600"/>
              <a:ext cx="1756781" cy="1959625"/>
              <a:chOff x="2110770" y="4419600"/>
              <a:chExt cx="1756781" cy="1959625"/>
            </a:xfrm>
          </p:grpSpPr>
          <p:sp>
            <p:nvSpPr>
              <p:cNvPr id="118" name="Oval 117"/>
              <p:cNvSpPr/>
              <p:nvPr/>
            </p:nvSpPr>
            <p:spPr>
              <a:xfrm rot="18145916">
                <a:off x="3372251" y="5883925"/>
                <a:ext cx="609600" cy="381000"/>
              </a:xfrm>
              <a:prstGeom prst="ellipse">
                <a:avLst/>
              </a:prstGeom>
              <a:solidFill>
                <a:srgbClr val="996633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9" name="Oval 118"/>
              <p:cNvSpPr/>
              <p:nvPr/>
            </p:nvSpPr>
            <p:spPr>
              <a:xfrm rot="19968211">
                <a:off x="2110770" y="5833246"/>
                <a:ext cx="609600" cy="381000"/>
              </a:xfrm>
              <a:prstGeom prst="ellipse">
                <a:avLst/>
              </a:prstGeom>
              <a:solidFill>
                <a:srgbClr val="996633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20" name="Group 17"/>
              <p:cNvGrpSpPr/>
              <p:nvPr/>
            </p:nvGrpSpPr>
            <p:grpSpPr>
              <a:xfrm rot="2384866">
                <a:off x="2312180" y="4441415"/>
                <a:ext cx="608069" cy="1493414"/>
                <a:chOff x="5257801" y="2786310"/>
                <a:chExt cx="608069" cy="1493414"/>
              </a:xfrm>
            </p:grpSpPr>
            <p:sp>
              <p:nvSpPr>
                <p:cNvPr id="128" name="Oval 127"/>
                <p:cNvSpPr/>
                <p:nvPr/>
              </p:nvSpPr>
              <p:spPr>
                <a:xfrm rot="19744563">
                  <a:off x="5271273" y="3354081"/>
                  <a:ext cx="431059" cy="468221"/>
                </a:xfrm>
                <a:prstGeom prst="ellipse">
                  <a:avLst/>
                </a:prstGeom>
                <a:solidFill>
                  <a:schemeClr val="accent5">
                    <a:lumMod val="40000"/>
                    <a:lumOff val="60000"/>
                  </a:schemeClr>
                </a:solidFill>
                <a:ln>
                  <a:solidFill>
                    <a:srgbClr val="FFCCCC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9" name="Rounded Rectangle 128"/>
                <p:cNvSpPr/>
                <p:nvPr/>
              </p:nvSpPr>
              <p:spPr>
                <a:xfrm rot="17131286">
                  <a:off x="5039105" y="3053010"/>
                  <a:ext cx="990600" cy="457200"/>
                </a:xfrm>
                <a:prstGeom prst="roundRect">
                  <a:avLst>
                    <a:gd name="adj" fmla="val 42997"/>
                  </a:avLst>
                </a:prstGeom>
                <a:solidFill>
                  <a:schemeClr val="accent5">
                    <a:lumMod val="40000"/>
                    <a:lumOff val="6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0" name="Trapezoid 129"/>
                <p:cNvSpPr/>
                <p:nvPr/>
              </p:nvSpPr>
              <p:spPr>
                <a:xfrm rot="19157784">
                  <a:off x="5416799" y="3391837"/>
                  <a:ext cx="449071" cy="887887"/>
                </a:xfrm>
                <a:prstGeom prst="trapezoid">
                  <a:avLst>
                    <a:gd name="adj" fmla="val 12837"/>
                  </a:avLst>
                </a:prstGeom>
                <a:solidFill>
                  <a:schemeClr val="accent5">
                    <a:lumMod val="40000"/>
                    <a:lumOff val="6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1" name="Oval 130"/>
                <p:cNvSpPr/>
                <p:nvPr/>
              </p:nvSpPr>
              <p:spPr>
                <a:xfrm>
                  <a:off x="5257801" y="3276600"/>
                  <a:ext cx="381000" cy="457200"/>
                </a:xfrm>
                <a:prstGeom prst="ellipse">
                  <a:avLst/>
                </a:prstGeom>
                <a:solidFill>
                  <a:schemeClr val="accent5">
                    <a:lumMod val="40000"/>
                    <a:lumOff val="60000"/>
                  </a:schemeClr>
                </a:solidFill>
                <a:ln>
                  <a:solidFill>
                    <a:schemeClr val="accent5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21" name="Rounded Rectangle 120"/>
              <p:cNvSpPr/>
              <p:nvPr/>
            </p:nvSpPr>
            <p:spPr>
              <a:xfrm>
                <a:off x="2819400" y="4419600"/>
                <a:ext cx="838200" cy="457200"/>
              </a:xfrm>
              <a:prstGeom prst="roundRect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2" name="Oval 121"/>
              <p:cNvSpPr/>
              <p:nvPr/>
            </p:nvSpPr>
            <p:spPr>
              <a:xfrm rot="19744563">
                <a:off x="3137672" y="5063571"/>
                <a:ext cx="431059" cy="468221"/>
              </a:xfrm>
              <a:prstGeom prst="ellipse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  <a:ln>
                <a:solidFill>
                  <a:srgbClr val="FFCCC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3" name="Rounded Rectangle 122"/>
              <p:cNvSpPr/>
              <p:nvPr/>
            </p:nvSpPr>
            <p:spPr>
              <a:xfrm rot="17131286">
                <a:off x="2905504" y="4762500"/>
                <a:ext cx="990600" cy="457200"/>
              </a:xfrm>
              <a:prstGeom prst="roundRect">
                <a:avLst>
                  <a:gd name="adj" fmla="val 42997"/>
                </a:avLst>
              </a:prstGeom>
              <a:solidFill>
                <a:schemeClr val="accent5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4" name="Trapezoid 123"/>
              <p:cNvSpPr/>
              <p:nvPr/>
            </p:nvSpPr>
            <p:spPr>
              <a:xfrm rot="19723620">
                <a:off x="3245835" y="5157456"/>
                <a:ext cx="449071" cy="887887"/>
              </a:xfrm>
              <a:prstGeom prst="trapezoid">
                <a:avLst>
                  <a:gd name="adj" fmla="val 12837"/>
                </a:avLst>
              </a:prstGeom>
              <a:solidFill>
                <a:schemeClr val="accent5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5" name="Oval 124"/>
              <p:cNvSpPr/>
              <p:nvPr/>
            </p:nvSpPr>
            <p:spPr>
              <a:xfrm>
                <a:off x="3124200" y="4986090"/>
                <a:ext cx="381000" cy="457200"/>
              </a:xfrm>
              <a:prstGeom prst="ellipse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  <a:ln>
                <a:solidFill>
                  <a:schemeClr val="accent5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6" name="Oval 125"/>
              <p:cNvSpPr/>
              <p:nvPr/>
            </p:nvSpPr>
            <p:spPr>
              <a:xfrm>
                <a:off x="3124200" y="4419600"/>
                <a:ext cx="533400" cy="381000"/>
              </a:xfrm>
              <a:prstGeom prst="ellipse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  <a:ln>
                <a:solidFill>
                  <a:schemeClr val="accent5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7" name="Oval 126"/>
              <p:cNvSpPr/>
              <p:nvPr/>
            </p:nvSpPr>
            <p:spPr>
              <a:xfrm rot="20278393">
                <a:off x="2675238" y="4654378"/>
                <a:ext cx="533400" cy="381000"/>
              </a:xfrm>
              <a:prstGeom prst="ellipse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  <a:ln>
                <a:solidFill>
                  <a:schemeClr val="accent5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85" name="Oval 84"/>
            <p:cNvSpPr/>
            <p:nvPr/>
          </p:nvSpPr>
          <p:spPr>
            <a:xfrm rot="18145916">
              <a:off x="6731769" y="5486813"/>
              <a:ext cx="728121" cy="447103"/>
            </a:xfrm>
            <a:prstGeom prst="ellipse">
              <a:avLst/>
            </a:prstGeom>
            <a:solidFill>
              <a:srgbClr val="99663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Oval 85"/>
            <p:cNvSpPr/>
            <p:nvPr/>
          </p:nvSpPr>
          <p:spPr>
            <a:xfrm rot="19968211">
              <a:off x="5257800" y="5422294"/>
              <a:ext cx="715365" cy="455076"/>
            </a:xfrm>
            <a:prstGeom prst="ellipse">
              <a:avLst/>
            </a:prstGeom>
            <a:solidFill>
              <a:srgbClr val="99663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Oval 86"/>
            <p:cNvSpPr/>
            <p:nvPr/>
          </p:nvSpPr>
          <p:spPr>
            <a:xfrm rot="529429">
              <a:off x="5488177" y="4366483"/>
              <a:ext cx="505847" cy="559255"/>
            </a:xfrm>
            <a:prstGeom prst="ellipse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Rounded Rectangle 87"/>
            <p:cNvSpPr/>
            <p:nvPr/>
          </p:nvSpPr>
          <p:spPr>
            <a:xfrm rot="19516152">
              <a:off x="5426596" y="4132017"/>
              <a:ext cx="1183197" cy="536523"/>
            </a:xfrm>
            <a:prstGeom prst="roundRect">
              <a:avLst>
                <a:gd name="adj" fmla="val 42997"/>
              </a:avLst>
            </a:prstGeom>
            <a:solidFill>
              <a:schemeClr val="accent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Trapezoid 88"/>
            <p:cNvSpPr/>
            <p:nvPr/>
          </p:nvSpPr>
          <p:spPr>
            <a:xfrm rot="21542650">
              <a:off x="5427947" y="4459180"/>
              <a:ext cx="526984" cy="1060514"/>
            </a:xfrm>
            <a:prstGeom prst="trapezoid">
              <a:avLst>
                <a:gd name="adj" fmla="val 12837"/>
              </a:avLst>
            </a:prstGeom>
            <a:solidFill>
              <a:schemeClr val="accent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Oval 89"/>
            <p:cNvSpPr/>
            <p:nvPr/>
          </p:nvSpPr>
          <p:spPr>
            <a:xfrm rot="2384866">
              <a:off x="5546193" y="4267960"/>
              <a:ext cx="447103" cy="546091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Rounded Rectangle 90"/>
            <p:cNvSpPr/>
            <p:nvPr/>
          </p:nvSpPr>
          <p:spPr>
            <a:xfrm>
              <a:off x="6089377" y="3733800"/>
              <a:ext cx="983627" cy="546091"/>
            </a:xfrm>
            <a:prstGeom prst="roundRect">
              <a:avLst>
                <a:gd name="adj" fmla="val 27981"/>
              </a:avLst>
            </a:prstGeom>
            <a:solidFill>
              <a:schemeClr val="accent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Oval 91"/>
            <p:cNvSpPr/>
            <p:nvPr/>
          </p:nvSpPr>
          <p:spPr>
            <a:xfrm rot="19744563">
              <a:off x="6462869" y="4502975"/>
              <a:ext cx="505847" cy="559255"/>
            </a:xfrm>
            <a:prstGeom prst="ellipse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rgbClr val="FFCC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Rounded Rectangle 92"/>
            <p:cNvSpPr/>
            <p:nvPr/>
          </p:nvSpPr>
          <p:spPr>
            <a:xfrm rot="17131286">
              <a:off x="6180055" y="4148152"/>
              <a:ext cx="1183197" cy="536524"/>
            </a:xfrm>
            <a:prstGeom prst="roundRect">
              <a:avLst>
                <a:gd name="adj" fmla="val 42997"/>
              </a:avLst>
            </a:prstGeom>
            <a:solidFill>
              <a:schemeClr val="accent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Trapezoid 93"/>
            <p:cNvSpPr/>
            <p:nvPr/>
          </p:nvSpPr>
          <p:spPr>
            <a:xfrm rot="19723620">
              <a:off x="6589798" y="4615114"/>
              <a:ext cx="526984" cy="1060514"/>
            </a:xfrm>
            <a:prstGeom prst="trapezoid">
              <a:avLst>
                <a:gd name="adj" fmla="val 12837"/>
              </a:avLst>
            </a:prstGeom>
            <a:solidFill>
              <a:schemeClr val="accent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Oval 94"/>
            <p:cNvSpPr/>
            <p:nvPr/>
          </p:nvSpPr>
          <p:spPr>
            <a:xfrm>
              <a:off x="6447059" y="4410430"/>
              <a:ext cx="447103" cy="546091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Oval 95"/>
            <p:cNvSpPr/>
            <p:nvPr/>
          </p:nvSpPr>
          <p:spPr>
            <a:xfrm>
              <a:off x="6447059" y="3733800"/>
              <a:ext cx="625944" cy="455076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Oval 96"/>
            <p:cNvSpPr/>
            <p:nvPr/>
          </p:nvSpPr>
          <p:spPr>
            <a:xfrm rot="20278393">
              <a:off x="5920203" y="4014225"/>
              <a:ext cx="625944" cy="455076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Oval 97"/>
            <p:cNvSpPr/>
            <p:nvPr/>
          </p:nvSpPr>
          <p:spPr>
            <a:xfrm rot="2753096">
              <a:off x="1864939" y="3112011"/>
              <a:ext cx="361606" cy="605481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Trapezoid 98"/>
            <p:cNvSpPr/>
            <p:nvPr/>
          </p:nvSpPr>
          <p:spPr>
            <a:xfrm rot="3886916">
              <a:off x="2501180" y="2320728"/>
              <a:ext cx="511023" cy="1549496"/>
            </a:xfrm>
            <a:prstGeom prst="trapezoid">
              <a:avLst>
                <a:gd name="adj" fmla="val 21258"/>
              </a:avLst>
            </a:prstGeom>
            <a:solidFill>
              <a:srgbClr val="FFCC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Trapezoid 2"/>
            <p:cNvSpPr/>
            <p:nvPr/>
          </p:nvSpPr>
          <p:spPr>
            <a:xfrm>
              <a:off x="2737022" y="2772032"/>
              <a:ext cx="990600" cy="1752600"/>
            </a:xfrm>
            <a:prstGeom prst="trapezoid">
              <a:avLst>
                <a:gd name="adj" fmla="val 21258"/>
              </a:avLst>
            </a:prstGeom>
            <a:solidFill>
              <a:srgbClr val="FFCC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Oval 100"/>
            <p:cNvSpPr/>
            <p:nvPr/>
          </p:nvSpPr>
          <p:spPr>
            <a:xfrm rot="1427156">
              <a:off x="3611944" y="3857207"/>
              <a:ext cx="361606" cy="605481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Trapezoid 101"/>
            <p:cNvSpPr/>
            <p:nvPr/>
          </p:nvSpPr>
          <p:spPr>
            <a:xfrm rot="20341368">
              <a:off x="3310925" y="2626555"/>
              <a:ext cx="488428" cy="1559298"/>
            </a:xfrm>
            <a:prstGeom prst="trapezoid">
              <a:avLst>
                <a:gd name="adj" fmla="val 21258"/>
              </a:avLst>
            </a:prstGeom>
            <a:solidFill>
              <a:srgbClr val="FFCC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Oval 102"/>
            <p:cNvSpPr/>
            <p:nvPr/>
          </p:nvSpPr>
          <p:spPr>
            <a:xfrm rot="1668105">
              <a:off x="2982468" y="2604202"/>
              <a:ext cx="275545" cy="44847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Oval 1"/>
            <p:cNvSpPr/>
            <p:nvPr/>
          </p:nvSpPr>
          <p:spPr>
            <a:xfrm>
              <a:off x="2667000" y="1219200"/>
              <a:ext cx="1143000" cy="167640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Oval 104"/>
            <p:cNvSpPr/>
            <p:nvPr/>
          </p:nvSpPr>
          <p:spPr>
            <a:xfrm rot="2753096">
              <a:off x="5217545" y="2697196"/>
              <a:ext cx="373049" cy="682586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Trapezoid 105"/>
            <p:cNvSpPr/>
            <p:nvPr/>
          </p:nvSpPr>
          <p:spPr>
            <a:xfrm rot="3059237">
              <a:off x="5832183" y="1614611"/>
              <a:ext cx="527194" cy="1746818"/>
            </a:xfrm>
            <a:prstGeom prst="trapezoid">
              <a:avLst>
                <a:gd name="adj" fmla="val 21258"/>
              </a:avLst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Trapezoid 106"/>
            <p:cNvSpPr/>
            <p:nvPr/>
          </p:nvSpPr>
          <p:spPr>
            <a:xfrm>
              <a:off x="6073605" y="1981201"/>
              <a:ext cx="1116749" cy="1981200"/>
            </a:xfrm>
            <a:prstGeom prst="trapezoid">
              <a:avLst>
                <a:gd name="adj" fmla="val 21258"/>
              </a:avLst>
            </a:prstGeom>
            <a:solidFill>
              <a:schemeClr val="accent6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Oval 107"/>
            <p:cNvSpPr/>
            <p:nvPr/>
          </p:nvSpPr>
          <p:spPr>
            <a:xfrm rot="1427156">
              <a:off x="5747451" y="3103679"/>
              <a:ext cx="407655" cy="624641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Trapezoid 108"/>
            <p:cNvSpPr/>
            <p:nvPr/>
          </p:nvSpPr>
          <p:spPr>
            <a:xfrm rot="2435744">
              <a:off x="6172123" y="2042968"/>
              <a:ext cx="550627" cy="1608640"/>
            </a:xfrm>
            <a:prstGeom prst="trapezoid">
              <a:avLst>
                <a:gd name="adj" fmla="val 21258"/>
              </a:avLst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Oval 109"/>
            <p:cNvSpPr/>
            <p:nvPr/>
          </p:nvSpPr>
          <p:spPr>
            <a:xfrm rot="1668105">
              <a:off x="6385986" y="1990031"/>
              <a:ext cx="310634" cy="30967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Oval 110"/>
            <p:cNvSpPr/>
            <p:nvPr/>
          </p:nvSpPr>
          <p:spPr>
            <a:xfrm>
              <a:off x="6096000" y="533400"/>
              <a:ext cx="1143000" cy="167640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Cloud 111"/>
            <p:cNvSpPr/>
            <p:nvPr/>
          </p:nvSpPr>
          <p:spPr>
            <a:xfrm rot="256668">
              <a:off x="2514600" y="1143000"/>
              <a:ext cx="1371600" cy="685800"/>
            </a:xfrm>
            <a:prstGeom prst="cloud">
              <a:avLst/>
            </a:prstGeom>
            <a:solidFill>
              <a:schemeClr val="accent6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Cloud 112"/>
            <p:cNvSpPr/>
            <p:nvPr/>
          </p:nvSpPr>
          <p:spPr>
            <a:xfrm rot="4830083">
              <a:off x="2627433" y="1783988"/>
              <a:ext cx="1955908" cy="957530"/>
            </a:xfrm>
            <a:prstGeom prst="cloud">
              <a:avLst/>
            </a:prstGeom>
            <a:solidFill>
              <a:schemeClr val="accent6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Oval 113"/>
            <p:cNvSpPr/>
            <p:nvPr/>
          </p:nvSpPr>
          <p:spPr>
            <a:xfrm>
              <a:off x="3048000" y="1295400"/>
              <a:ext cx="838200" cy="609600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Teardrop 114"/>
            <p:cNvSpPr/>
            <p:nvPr/>
          </p:nvSpPr>
          <p:spPr>
            <a:xfrm>
              <a:off x="6096000" y="533400"/>
              <a:ext cx="1066800" cy="533400"/>
            </a:xfrm>
            <a:prstGeom prst="teardrop">
              <a:avLst>
                <a:gd name="adj" fmla="val 83784"/>
              </a:avLst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Teardrop 115"/>
            <p:cNvSpPr/>
            <p:nvPr/>
          </p:nvSpPr>
          <p:spPr>
            <a:xfrm rot="3768312" flipH="1">
              <a:off x="6663620" y="864692"/>
              <a:ext cx="822472" cy="407696"/>
            </a:xfrm>
            <a:prstGeom prst="teardrop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Oval 116"/>
            <p:cNvSpPr/>
            <p:nvPr/>
          </p:nvSpPr>
          <p:spPr>
            <a:xfrm rot="19714892">
              <a:off x="6598902" y="795519"/>
              <a:ext cx="467197" cy="226204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2" name="Group 131"/>
          <p:cNvGrpSpPr/>
          <p:nvPr/>
        </p:nvGrpSpPr>
        <p:grpSpPr>
          <a:xfrm>
            <a:off x="4724400" y="2971800"/>
            <a:ext cx="1256237" cy="3650854"/>
            <a:chOff x="1410763" y="1600200"/>
            <a:chExt cx="1605637" cy="4666274"/>
          </a:xfrm>
        </p:grpSpPr>
        <p:sp>
          <p:nvSpPr>
            <p:cNvPr id="133" name="Flowchart: Manual Operation 49"/>
            <p:cNvSpPr/>
            <p:nvPr/>
          </p:nvSpPr>
          <p:spPr>
            <a:xfrm rot="10800000">
              <a:off x="2112817" y="4356339"/>
              <a:ext cx="775855" cy="1739660"/>
            </a:xfrm>
            <a:prstGeom prst="flowChartManualOperation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4" name="Flowchart: Manual Operation 133"/>
            <p:cNvSpPr/>
            <p:nvPr/>
          </p:nvSpPr>
          <p:spPr>
            <a:xfrm rot="10800000">
              <a:off x="1530926" y="4356339"/>
              <a:ext cx="775855" cy="1815860"/>
            </a:xfrm>
            <a:prstGeom prst="flowChartManualOperation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Flowchart: Manual Operation 134"/>
            <p:cNvSpPr/>
            <p:nvPr/>
          </p:nvSpPr>
          <p:spPr>
            <a:xfrm rot="11701945" flipH="1">
              <a:off x="1506213" y="3111458"/>
              <a:ext cx="614786" cy="1153759"/>
            </a:xfrm>
            <a:prstGeom prst="flowChartManualOperation">
              <a:avLst/>
            </a:prstGeom>
            <a:solidFill>
              <a:srgbClr val="CC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" name="Flowchart: Manual Operation 135"/>
            <p:cNvSpPr/>
            <p:nvPr/>
          </p:nvSpPr>
          <p:spPr>
            <a:xfrm rot="9898055">
              <a:off x="2282065" y="3192814"/>
              <a:ext cx="614786" cy="1153759"/>
            </a:xfrm>
            <a:prstGeom prst="flowChartManualOperation">
              <a:avLst/>
            </a:prstGeom>
            <a:solidFill>
              <a:srgbClr val="CC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" name="Flowchart: Extract 136"/>
            <p:cNvSpPr/>
            <p:nvPr/>
          </p:nvSpPr>
          <p:spPr>
            <a:xfrm>
              <a:off x="1530927" y="2580531"/>
              <a:ext cx="1357745" cy="2220069"/>
            </a:xfrm>
            <a:prstGeom prst="flowChartExtract">
              <a:avLst/>
            </a:prstGeom>
            <a:solidFill>
              <a:srgbClr val="CC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" name="Oval 137"/>
            <p:cNvSpPr/>
            <p:nvPr/>
          </p:nvSpPr>
          <p:spPr>
            <a:xfrm>
              <a:off x="1600200" y="5943600"/>
              <a:ext cx="581891" cy="322874"/>
            </a:xfrm>
            <a:prstGeom prst="ellipse">
              <a:avLst/>
            </a:prstGeom>
            <a:solidFill>
              <a:srgbClr val="99663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Oval 138"/>
            <p:cNvSpPr/>
            <p:nvPr/>
          </p:nvSpPr>
          <p:spPr>
            <a:xfrm>
              <a:off x="2286000" y="5943600"/>
              <a:ext cx="581891" cy="322874"/>
            </a:xfrm>
            <a:prstGeom prst="ellipse">
              <a:avLst/>
            </a:prstGeom>
            <a:solidFill>
              <a:srgbClr val="99663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Isosceles Triangle 139"/>
            <p:cNvSpPr/>
            <p:nvPr/>
          </p:nvSpPr>
          <p:spPr>
            <a:xfrm rot="10800000">
              <a:off x="1676400" y="2514600"/>
              <a:ext cx="990600" cy="1143000"/>
            </a:xfrm>
            <a:prstGeom prst="triangl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Oval 140"/>
            <p:cNvSpPr/>
            <p:nvPr/>
          </p:nvSpPr>
          <p:spPr>
            <a:xfrm>
              <a:off x="1676400" y="1828800"/>
              <a:ext cx="1066800" cy="1524000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" name="Cloud 141"/>
            <p:cNvSpPr/>
            <p:nvPr/>
          </p:nvSpPr>
          <p:spPr>
            <a:xfrm>
              <a:off x="1600200" y="1600200"/>
              <a:ext cx="1143000" cy="685800"/>
            </a:xfrm>
            <a:prstGeom prst="cloud">
              <a:avLst/>
            </a:prstGeom>
            <a:solidFill>
              <a:srgbClr val="FFFF6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3" name="Oval 142"/>
            <p:cNvSpPr/>
            <p:nvPr/>
          </p:nvSpPr>
          <p:spPr>
            <a:xfrm>
              <a:off x="2286000" y="3429000"/>
              <a:ext cx="581891" cy="322874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Flowchart: Manual Operation 143"/>
            <p:cNvSpPr/>
            <p:nvPr/>
          </p:nvSpPr>
          <p:spPr>
            <a:xfrm rot="3407633" flipH="1">
              <a:off x="1719760" y="3296916"/>
              <a:ext cx="535766" cy="1153759"/>
            </a:xfrm>
            <a:prstGeom prst="flowChartManualOperation">
              <a:avLst/>
            </a:prstGeom>
            <a:solidFill>
              <a:srgbClr val="CC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Oval 144"/>
            <p:cNvSpPr/>
            <p:nvPr/>
          </p:nvSpPr>
          <p:spPr>
            <a:xfrm rot="2119374">
              <a:off x="1600200" y="3429000"/>
              <a:ext cx="581891" cy="322874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" name="Flowchart: Manual Operation 145"/>
            <p:cNvSpPr/>
            <p:nvPr/>
          </p:nvSpPr>
          <p:spPr>
            <a:xfrm rot="18667834" flipH="1">
              <a:off x="2171638" y="3357151"/>
              <a:ext cx="535766" cy="1153759"/>
            </a:xfrm>
            <a:prstGeom prst="flowChartManualOperation">
              <a:avLst/>
            </a:prstGeom>
            <a:solidFill>
              <a:srgbClr val="CC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7" name="Group 146"/>
          <p:cNvGrpSpPr/>
          <p:nvPr/>
        </p:nvGrpSpPr>
        <p:grpSpPr>
          <a:xfrm>
            <a:off x="6289838" y="3332604"/>
            <a:ext cx="1550807" cy="3241918"/>
            <a:chOff x="5181599" y="990600"/>
            <a:chExt cx="2667002" cy="5575294"/>
          </a:xfrm>
        </p:grpSpPr>
        <p:sp>
          <p:nvSpPr>
            <p:cNvPr id="148" name="Flowchart: Manual Operation 49"/>
            <p:cNvSpPr/>
            <p:nvPr/>
          </p:nvSpPr>
          <p:spPr>
            <a:xfrm rot="10369722">
              <a:off x="6472964" y="4375753"/>
              <a:ext cx="725876" cy="1877613"/>
            </a:xfrm>
            <a:prstGeom prst="flowChartManualOperation">
              <a:avLst/>
            </a:prstGeom>
            <a:solidFill>
              <a:schemeClr val="accent4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" name="Flowchart: Manual Operation 148"/>
            <p:cNvSpPr/>
            <p:nvPr/>
          </p:nvSpPr>
          <p:spPr>
            <a:xfrm rot="10800000">
              <a:off x="5937794" y="4375174"/>
              <a:ext cx="725876" cy="1949426"/>
            </a:xfrm>
            <a:prstGeom prst="flowChartManualOperation">
              <a:avLst/>
            </a:prstGeom>
            <a:solidFill>
              <a:schemeClr val="accent4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0" name="Flowchart: Manual Operation 149"/>
            <p:cNvSpPr/>
            <p:nvPr/>
          </p:nvSpPr>
          <p:spPr>
            <a:xfrm rot="11701945" flipH="1">
              <a:off x="5852820" y="3142878"/>
              <a:ext cx="575183" cy="1611482"/>
            </a:xfrm>
            <a:prstGeom prst="flowChartManualOperation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1" name="Flowchart: Manual Operation 150"/>
            <p:cNvSpPr/>
            <p:nvPr/>
          </p:nvSpPr>
          <p:spPr>
            <a:xfrm rot="9898055">
              <a:off x="6671773" y="3226919"/>
              <a:ext cx="575183" cy="1375348"/>
            </a:xfrm>
            <a:prstGeom prst="flowChartManualOperation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" name="Flowchart: Extract 151"/>
            <p:cNvSpPr/>
            <p:nvPr/>
          </p:nvSpPr>
          <p:spPr>
            <a:xfrm>
              <a:off x="5715000" y="2628963"/>
              <a:ext cx="1676400" cy="2552637"/>
            </a:xfrm>
            <a:prstGeom prst="flowChartExtra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" name="Oval 152"/>
            <p:cNvSpPr/>
            <p:nvPr/>
          </p:nvSpPr>
          <p:spPr>
            <a:xfrm>
              <a:off x="5791200" y="1219200"/>
              <a:ext cx="1551215" cy="2222451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4" name="Oval 153"/>
            <p:cNvSpPr/>
            <p:nvPr/>
          </p:nvSpPr>
          <p:spPr>
            <a:xfrm>
              <a:off x="5943600" y="6248400"/>
              <a:ext cx="544408" cy="317494"/>
            </a:xfrm>
            <a:prstGeom prst="ellipse">
              <a:avLst/>
            </a:prstGeom>
            <a:solidFill>
              <a:srgbClr val="99663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" name="Oval 154"/>
            <p:cNvSpPr/>
            <p:nvPr/>
          </p:nvSpPr>
          <p:spPr>
            <a:xfrm>
              <a:off x="6781800" y="6172200"/>
              <a:ext cx="544408" cy="317494"/>
            </a:xfrm>
            <a:prstGeom prst="ellipse">
              <a:avLst/>
            </a:prstGeom>
            <a:solidFill>
              <a:srgbClr val="99663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6" name="Cloud 155"/>
            <p:cNvSpPr/>
            <p:nvPr/>
          </p:nvSpPr>
          <p:spPr>
            <a:xfrm>
              <a:off x="5699415" y="990600"/>
              <a:ext cx="1534261" cy="696976"/>
            </a:xfrm>
            <a:prstGeom prst="cloud">
              <a:avLst/>
            </a:prstGeom>
            <a:solidFill>
              <a:srgbClr val="FFFF6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7" name="Cloud 156"/>
            <p:cNvSpPr/>
            <p:nvPr/>
          </p:nvSpPr>
          <p:spPr>
            <a:xfrm rot="4770218">
              <a:off x="6495770" y="1687923"/>
              <a:ext cx="1705207" cy="1000454"/>
            </a:xfrm>
            <a:prstGeom prst="cloud">
              <a:avLst/>
            </a:prstGeom>
            <a:solidFill>
              <a:srgbClr val="FFFF6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8" name="Cloud 157"/>
            <p:cNvSpPr/>
            <p:nvPr/>
          </p:nvSpPr>
          <p:spPr>
            <a:xfrm rot="6797310">
              <a:off x="4800834" y="1749151"/>
              <a:ext cx="1753547" cy="992017"/>
            </a:xfrm>
            <a:prstGeom prst="cloud">
              <a:avLst/>
            </a:prstGeom>
            <a:solidFill>
              <a:srgbClr val="FFFF6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9" name="Flowchart: Collate 158"/>
            <p:cNvSpPr/>
            <p:nvPr/>
          </p:nvSpPr>
          <p:spPr>
            <a:xfrm rot="7167300" flipH="1">
              <a:off x="5539866" y="880610"/>
              <a:ext cx="836372" cy="1105664"/>
            </a:xfrm>
            <a:prstGeom prst="flowChartCollat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60" name="Oval 159"/>
            <p:cNvSpPr/>
            <p:nvPr/>
          </p:nvSpPr>
          <p:spPr>
            <a:xfrm rot="19476058">
              <a:off x="6324600" y="3581400"/>
              <a:ext cx="544408" cy="317494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1" name="Flowchart: Manual Operation 160"/>
            <p:cNvSpPr/>
            <p:nvPr/>
          </p:nvSpPr>
          <p:spPr>
            <a:xfrm rot="2589266" flipH="1">
              <a:off x="5884739" y="3614783"/>
              <a:ext cx="575183" cy="1246545"/>
            </a:xfrm>
            <a:prstGeom prst="flowChartManualOperation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2" name="Oval 161"/>
            <p:cNvSpPr/>
            <p:nvPr/>
          </p:nvSpPr>
          <p:spPr>
            <a:xfrm rot="1954994">
              <a:off x="5867400" y="3505200"/>
              <a:ext cx="544408" cy="317494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3" name="Flowchart: Manual Operation 162"/>
            <p:cNvSpPr/>
            <p:nvPr/>
          </p:nvSpPr>
          <p:spPr>
            <a:xfrm rot="18611455" flipH="1">
              <a:off x="6425656" y="3359913"/>
              <a:ext cx="575183" cy="1425371"/>
            </a:xfrm>
            <a:prstGeom prst="flowChartManualOperation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9" name="Group 198"/>
          <p:cNvGrpSpPr/>
          <p:nvPr/>
        </p:nvGrpSpPr>
        <p:grpSpPr>
          <a:xfrm>
            <a:off x="7310972" y="622864"/>
            <a:ext cx="1256684" cy="2348935"/>
            <a:chOff x="7310972" y="622864"/>
            <a:chExt cx="1256684" cy="2348935"/>
          </a:xfrm>
        </p:grpSpPr>
        <p:sp>
          <p:nvSpPr>
            <p:cNvPr id="194" name="Cloud 193"/>
            <p:cNvSpPr/>
            <p:nvPr/>
          </p:nvSpPr>
          <p:spPr>
            <a:xfrm rot="4770218">
              <a:off x="7444406" y="926375"/>
              <a:ext cx="904368" cy="1150091"/>
            </a:xfrm>
            <a:prstGeom prst="cloud">
              <a:avLst/>
            </a:prstGeom>
            <a:solidFill>
              <a:srgbClr val="EECB4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5" name="Oval 164"/>
            <p:cNvSpPr/>
            <p:nvPr/>
          </p:nvSpPr>
          <p:spPr>
            <a:xfrm>
              <a:off x="7583475" y="2177050"/>
              <a:ext cx="292368" cy="19065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6" name="Oval 165"/>
            <p:cNvSpPr/>
            <p:nvPr/>
          </p:nvSpPr>
          <p:spPr>
            <a:xfrm>
              <a:off x="8157050" y="2186851"/>
              <a:ext cx="292368" cy="19065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7" name="Flowchart: Manual Operation 49"/>
            <p:cNvSpPr/>
            <p:nvPr/>
          </p:nvSpPr>
          <p:spPr>
            <a:xfrm rot="10800000">
              <a:off x="7968998" y="2304524"/>
              <a:ext cx="389823" cy="571951"/>
            </a:xfrm>
            <a:prstGeom prst="flowChartManualOperation">
              <a:avLst/>
            </a:prstGeom>
            <a:solidFill>
              <a:schemeClr val="accent4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8" name="Flowchart: Manual Operation 167"/>
            <p:cNvSpPr/>
            <p:nvPr/>
          </p:nvSpPr>
          <p:spPr>
            <a:xfrm rot="10800000">
              <a:off x="7676630" y="2304524"/>
              <a:ext cx="389823" cy="571951"/>
            </a:xfrm>
            <a:prstGeom prst="flowChartManualOperation">
              <a:avLst/>
            </a:prstGeom>
            <a:solidFill>
              <a:schemeClr val="accent4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9" name="Flowchart: Manual Operation 168"/>
            <p:cNvSpPr/>
            <p:nvPr/>
          </p:nvSpPr>
          <p:spPr>
            <a:xfrm rot="11701945" flipH="1">
              <a:off x="7664213" y="1569448"/>
              <a:ext cx="308895" cy="681269"/>
            </a:xfrm>
            <a:prstGeom prst="flowChartManualOperation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0" name="Flowchart: Manual Operation 169"/>
            <p:cNvSpPr/>
            <p:nvPr/>
          </p:nvSpPr>
          <p:spPr>
            <a:xfrm rot="9898055">
              <a:off x="8054035" y="1617487"/>
              <a:ext cx="308895" cy="681269"/>
            </a:xfrm>
            <a:prstGeom prst="flowChartManualOperation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1" name="Flowchart: Extract 170"/>
            <p:cNvSpPr/>
            <p:nvPr/>
          </p:nvSpPr>
          <p:spPr>
            <a:xfrm>
              <a:off x="7676630" y="1255947"/>
              <a:ext cx="682192" cy="1334551"/>
            </a:xfrm>
            <a:prstGeom prst="flowChartExtra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2" name="Oval 171"/>
            <p:cNvSpPr/>
            <p:nvPr/>
          </p:nvSpPr>
          <p:spPr>
            <a:xfrm>
              <a:off x="7544856" y="802284"/>
              <a:ext cx="867387" cy="873458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3" name="Oval 172"/>
            <p:cNvSpPr/>
            <p:nvPr/>
          </p:nvSpPr>
          <p:spPr>
            <a:xfrm>
              <a:off x="7676630" y="2781149"/>
              <a:ext cx="292368" cy="190650"/>
            </a:xfrm>
            <a:prstGeom prst="ellipse">
              <a:avLst/>
            </a:prstGeom>
            <a:solidFill>
              <a:srgbClr val="99663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4" name="Oval 173"/>
            <p:cNvSpPr/>
            <p:nvPr/>
          </p:nvSpPr>
          <p:spPr>
            <a:xfrm>
              <a:off x="8066453" y="2781149"/>
              <a:ext cx="292368" cy="190650"/>
            </a:xfrm>
            <a:prstGeom prst="ellipse">
              <a:avLst/>
            </a:prstGeom>
            <a:solidFill>
              <a:srgbClr val="99663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5" name="Cloud 174"/>
            <p:cNvSpPr/>
            <p:nvPr/>
          </p:nvSpPr>
          <p:spPr>
            <a:xfrm>
              <a:off x="7588791" y="622864"/>
              <a:ext cx="638582" cy="344817"/>
            </a:xfrm>
            <a:prstGeom prst="cloud">
              <a:avLst/>
            </a:prstGeom>
            <a:solidFill>
              <a:srgbClr val="EECB4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6" name="Cloud 175"/>
            <p:cNvSpPr/>
            <p:nvPr/>
          </p:nvSpPr>
          <p:spPr>
            <a:xfrm rot="4770218">
              <a:off x="7903417" y="954434"/>
              <a:ext cx="904368" cy="424110"/>
            </a:xfrm>
            <a:prstGeom prst="cloud">
              <a:avLst/>
            </a:prstGeom>
            <a:solidFill>
              <a:srgbClr val="EECB4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7" name="Cloud 176"/>
            <p:cNvSpPr/>
            <p:nvPr/>
          </p:nvSpPr>
          <p:spPr>
            <a:xfrm rot="16931143">
              <a:off x="7001618" y="1025541"/>
              <a:ext cx="1045654" cy="426946"/>
            </a:xfrm>
            <a:prstGeom prst="cloud">
              <a:avLst/>
            </a:prstGeom>
            <a:solidFill>
              <a:srgbClr val="EECB4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5" name="Oval 194"/>
            <p:cNvSpPr/>
            <p:nvPr/>
          </p:nvSpPr>
          <p:spPr>
            <a:xfrm>
              <a:off x="7544856" y="755257"/>
              <a:ext cx="273804" cy="224328"/>
            </a:xfrm>
            <a:prstGeom prst="ellipse">
              <a:avLst/>
            </a:prstGeom>
            <a:solidFill>
              <a:srgbClr val="EECB4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6" name="Oval 195"/>
            <p:cNvSpPr/>
            <p:nvPr/>
          </p:nvSpPr>
          <p:spPr>
            <a:xfrm>
              <a:off x="8053395" y="699217"/>
              <a:ext cx="273804" cy="224328"/>
            </a:xfrm>
            <a:prstGeom prst="ellipse">
              <a:avLst/>
            </a:prstGeom>
            <a:solidFill>
              <a:srgbClr val="EECB4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7" name="Oval 196"/>
            <p:cNvSpPr/>
            <p:nvPr/>
          </p:nvSpPr>
          <p:spPr>
            <a:xfrm>
              <a:off x="7462237" y="1544164"/>
              <a:ext cx="273804" cy="224328"/>
            </a:xfrm>
            <a:prstGeom prst="ellipse">
              <a:avLst/>
            </a:prstGeom>
            <a:solidFill>
              <a:srgbClr val="EECB4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8" name="Oval 197"/>
            <p:cNvSpPr/>
            <p:nvPr/>
          </p:nvSpPr>
          <p:spPr>
            <a:xfrm>
              <a:off x="8277422" y="1396463"/>
              <a:ext cx="268600" cy="238572"/>
            </a:xfrm>
            <a:prstGeom prst="ellipse">
              <a:avLst/>
            </a:prstGeom>
            <a:solidFill>
              <a:srgbClr val="EECB4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8" name="Flowchart: Collate 177"/>
            <p:cNvSpPr/>
            <p:nvPr/>
          </p:nvSpPr>
          <p:spPr>
            <a:xfrm rot="3937817" flipH="1">
              <a:off x="7466592" y="644957"/>
              <a:ext cx="339721" cy="389196"/>
            </a:xfrm>
            <a:prstGeom prst="flowChartCollat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533400" y="304800"/>
            <a:ext cx="1295400" cy="2819400"/>
            <a:chOff x="533400" y="304800"/>
            <a:chExt cx="1828800" cy="3886200"/>
          </a:xfrm>
        </p:grpSpPr>
        <p:sp>
          <p:nvSpPr>
            <p:cNvPr id="5" name="Oval 4"/>
            <p:cNvSpPr/>
            <p:nvPr/>
          </p:nvSpPr>
          <p:spPr>
            <a:xfrm>
              <a:off x="2057400" y="2590800"/>
              <a:ext cx="304800" cy="45720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Flowchart: Manual Operation 6"/>
            <p:cNvSpPr/>
            <p:nvPr/>
          </p:nvSpPr>
          <p:spPr>
            <a:xfrm rot="8478964">
              <a:off x="1644885" y="1858136"/>
              <a:ext cx="457154" cy="1034944"/>
            </a:xfrm>
            <a:prstGeom prst="flowChartManualOperation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lowchart: Manual Operation 13"/>
            <p:cNvSpPr/>
            <p:nvPr/>
          </p:nvSpPr>
          <p:spPr>
            <a:xfrm rot="8611242">
              <a:off x="1515041" y="1682739"/>
              <a:ext cx="530121" cy="1125979"/>
            </a:xfrm>
            <a:prstGeom prst="flowChartManualOperation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Oval 2"/>
            <p:cNvSpPr/>
            <p:nvPr/>
          </p:nvSpPr>
          <p:spPr>
            <a:xfrm rot="1003864">
              <a:off x="1340556" y="3733800"/>
              <a:ext cx="620889" cy="457200"/>
            </a:xfrm>
            <a:prstGeom prst="ellipse">
              <a:avLst/>
            </a:prstGeom>
            <a:solidFill>
              <a:srgbClr val="9966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Oval 3"/>
            <p:cNvSpPr/>
            <p:nvPr/>
          </p:nvSpPr>
          <p:spPr>
            <a:xfrm rot="21061729">
              <a:off x="719667" y="3733800"/>
              <a:ext cx="620889" cy="457200"/>
            </a:xfrm>
            <a:prstGeom prst="ellipse">
              <a:avLst/>
            </a:prstGeom>
            <a:solidFill>
              <a:srgbClr val="9966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/>
            <p:cNvSpPr/>
            <p:nvPr/>
          </p:nvSpPr>
          <p:spPr>
            <a:xfrm>
              <a:off x="533401" y="2590800"/>
              <a:ext cx="304800" cy="45720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Flowchart: Manual Operation 7"/>
            <p:cNvSpPr/>
            <p:nvPr/>
          </p:nvSpPr>
          <p:spPr>
            <a:xfrm rot="12880156">
              <a:off x="835247" y="1867867"/>
              <a:ext cx="380719" cy="912197"/>
            </a:xfrm>
            <a:prstGeom prst="flowChartManualOperation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lowchart: Extract 8"/>
            <p:cNvSpPr/>
            <p:nvPr/>
          </p:nvSpPr>
          <p:spPr>
            <a:xfrm>
              <a:off x="533400" y="1752600"/>
              <a:ext cx="1676400" cy="2133600"/>
            </a:xfrm>
            <a:prstGeom prst="flowChartExtra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Cloud 9"/>
            <p:cNvSpPr/>
            <p:nvPr/>
          </p:nvSpPr>
          <p:spPr>
            <a:xfrm rot="17335182">
              <a:off x="437949" y="964656"/>
              <a:ext cx="1066800" cy="496711"/>
            </a:xfrm>
            <a:prstGeom prst="cloud">
              <a:avLst/>
            </a:prstGeom>
            <a:solidFill>
              <a:srgbClr val="FFFF6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Cloud 10"/>
            <p:cNvSpPr/>
            <p:nvPr/>
          </p:nvSpPr>
          <p:spPr>
            <a:xfrm rot="4935660">
              <a:off x="1360131" y="1007030"/>
              <a:ext cx="1066800" cy="496711"/>
            </a:xfrm>
            <a:prstGeom prst="cloud">
              <a:avLst/>
            </a:prstGeom>
            <a:solidFill>
              <a:srgbClr val="FFFF6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Flowchart: Manual Operation 11"/>
            <p:cNvSpPr/>
            <p:nvPr/>
          </p:nvSpPr>
          <p:spPr>
            <a:xfrm rot="12880156">
              <a:off x="915324" y="1654245"/>
              <a:ext cx="383238" cy="1066800"/>
            </a:xfrm>
            <a:prstGeom prst="flowChartManualOperation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Flowchart: Extract 12"/>
            <p:cNvSpPr/>
            <p:nvPr/>
          </p:nvSpPr>
          <p:spPr>
            <a:xfrm>
              <a:off x="657578" y="1600200"/>
              <a:ext cx="1552222" cy="1981200"/>
            </a:xfrm>
            <a:prstGeom prst="flowChartExtra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lowchart: Extract 14"/>
            <p:cNvSpPr/>
            <p:nvPr/>
          </p:nvSpPr>
          <p:spPr>
            <a:xfrm rot="10800000">
              <a:off x="1199111" y="1600200"/>
              <a:ext cx="445911" cy="533400"/>
            </a:xfrm>
            <a:prstGeom prst="flowChartExtra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/>
            <p:cNvSpPr/>
            <p:nvPr/>
          </p:nvSpPr>
          <p:spPr>
            <a:xfrm>
              <a:off x="1030111" y="609600"/>
              <a:ext cx="745067" cy="121920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Cloud 16"/>
            <p:cNvSpPr/>
            <p:nvPr/>
          </p:nvSpPr>
          <p:spPr>
            <a:xfrm>
              <a:off x="968022" y="304800"/>
              <a:ext cx="869244" cy="609600"/>
            </a:xfrm>
            <a:prstGeom prst="cloud">
              <a:avLst/>
            </a:prstGeom>
            <a:solidFill>
              <a:srgbClr val="FFFF6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lowchart: Collate 17"/>
            <p:cNvSpPr/>
            <p:nvPr/>
          </p:nvSpPr>
          <p:spPr>
            <a:xfrm rot="18055335">
              <a:off x="796594" y="595409"/>
              <a:ext cx="475963" cy="357106"/>
            </a:xfrm>
            <a:prstGeom prst="flowChartCollat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9" name="Flowchart: Collate 18"/>
            <p:cNvSpPr/>
            <p:nvPr/>
          </p:nvSpPr>
          <p:spPr>
            <a:xfrm rot="3544665" flipH="1">
              <a:off x="1534429" y="571235"/>
              <a:ext cx="548968" cy="244961"/>
            </a:xfrm>
            <a:prstGeom prst="flowChartCollat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21" name="Group 56"/>
          <p:cNvGrpSpPr/>
          <p:nvPr/>
        </p:nvGrpSpPr>
        <p:grpSpPr>
          <a:xfrm>
            <a:off x="2057400" y="381000"/>
            <a:ext cx="1447800" cy="2667000"/>
            <a:chOff x="914400" y="304800"/>
            <a:chExt cx="2362200" cy="3931306"/>
          </a:xfrm>
        </p:grpSpPr>
        <p:sp>
          <p:nvSpPr>
            <p:cNvPr id="22" name="Oval 21"/>
            <p:cNvSpPr/>
            <p:nvPr/>
          </p:nvSpPr>
          <p:spPr>
            <a:xfrm>
              <a:off x="1219200" y="1143000"/>
              <a:ext cx="1676400" cy="1600200"/>
            </a:xfrm>
            <a:prstGeom prst="ellipse">
              <a:avLst/>
            </a:prstGeom>
            <a:solidFill>
              <a:srgbClr val="FFCC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Oval 22"/>
            <p:cNvSpPr/>
            <p:nvPr/>
          </p:nvSpPr>
          <p:spPr>
            <a:xfrm rot="20340611">
              <a:off x="1352002" y="3778906"/>
              <a:ext cx="762000" cy="45720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Oval 23"/>
            <p:cNvSpPr/>
            <p:nvPr/>
          </p:nvSpPr>
          <p:spPr>
            <a:xfrm rot="12032684">
              <a:off x="2113393" y="3776768"/>
              <a:ext cx="762000" cy="45720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lowchart: Extract 24"/>
            <p:cNvSpPr/>
            <p:nvPr/>
          </p:nvSpPr>
          <p:spPr>
            <a:xfrm>
              <a:off x="914400" y="2057400"/>
              <a:ext cx="2362200" cy="1981200"/>
            </a:xfrm>
            <a:prstGeom prst="flowChartExtract">
              <a:avLst/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25"/>
            <p:cNvSpPr/>
            <p:nvPr/>
          </p:nvSpPr>
          <p:spPr>
            <a:xfrm rot="6444676">
              <a:off x="2319941" y="2411630"/>
              <a:ext cx="732303" cy="381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26"/>
            <p:cNvSpPr/>
            <p:nvPr/>
          </p:nvSpPr>
          <p:spPr>
            <a:xfrm rot="4121987">
              <a:off x="1163541" y="2505840"/>
              <a:ext cx="732303" cy="381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Trapezoid 27"/>
            <p:cNvSpPr/>
            <p:nvPr/>
          </p:nvSpPr>
          <p:spPr>
            <a:xfrm rot="18696293">
              <a:off x="2232580" y="1855772"/>
              <a:ext cx="609600" cy="742489"/>
            </a:xfrm>
            <a:prstGeom prst="trapezoid">
              <a:avLst>
                <a:gd name="adj" fmla="val 33490"/>
              </a:avLst>
            </a:prstGeom>
            <a:solidFill>
              <a:srgbClr val="FFCC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Trapezoid 28"/>
            <p:cNvSpPr/>
            <p:nvPr/>
          </p:nvSpPr>
          <p:spPr>
            <a:xfrm rot="2593354">
              <a:off x="1308046" y="1936818"/>
              <a:ext cx="609600" cy="742489"/>
            </a:xfrm>
            <a:prstGeom prst="trapezoid">
              <a:avLst>
                <a:gd name="adj" fmla="val 33490"/>
              </a:avLst>
            </a:prstGeom>
            <a:solidFill>
              <a:srgbClr val="FFCC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lowchart: Extract 29"/>
            <p:cNvSpPr/>
            <p:nvPr/>
          </p:nvSpPr>
          <p:spPr>
            <a:xfrm>
              <a:off x="1143000" y="1622778"/>
              <a:ext cx="1905000" cy="1806222"/>
            </a:xfrm>
            <a:prstGeom prst="flowChartExtract">
              <a:avLst/>
            </a:prstGeom>
            <a:solidFill>
              <a:srgbClr val="FFCC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1927412" y="1735667"/>
              <a:ext cx="336176" cy="564444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Donut 31"/>
            <p:cNvSpPr/>
            <p:nvPr/>
          </p:nvSpPr>
          <p:spPr>
            <a:xfrm>
              <a:off x="1927412" y="1735667"/>
              <a:ext cx="336176" cy="451556"/>
            </a:xfrm>
            <a:prstGeom prst="donut">
              <a:avLst>
                <a:gd name="adj" fmla="val 12742"/>
              </a:avLst>
            </a:prstGeom>
            <a:solidFill>
              <a:schemeClr val="bg2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3" name="Oval 32"/>
            <p:cNvSpPr/>
            <p:nvPr/>
          </p:nvSpPr>
          <p:spPr>
            <a:xfrm>
              <a:off x="1447800" y="381000"/>
              <a:ext cx="1232647" cy="1693333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Double Wave 33"/>
            <p:cNvSpPr/>
            <p:nvPr/>
          </p:nvSpPr>
          <p:spPr>
            <a:xfrm rot="6562415">
              <a:off x="424182" y="1152469"/>
              <a:ext cx="1940350" cy="658326"/>
            </a:xfrm>
            <a:prstGeom prst="doubleWave">
              <a:avLst>
                <a:gd name="adj1" fmla="val 12500"/>
                <a:gd name="adj2" fmla="val 0"/>
              </a:avLst>
            </a:prstGeom>
            <a:solidFill>
              <a:srgbClr val="FFCC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Double Wave 34"/>
            <p:cNvSpPr/>
            <p:nvPr/>
          </p:nvSpPr>
          <p:spPr>
            <a:xfrm rot="4205691">
              <a:off x="1877100" y="1161183"/>
              <a:ext cx="1940350" cy="651019"/>
            </a:xfrm>
            <a:prstGeom prst="doubleWave">
              <a:avLst>
                <a:gd name="adj1" fmla="val 12500"/>
                <a:gd name="adj2" fmla="val 0"/>
              </a:avLst>
            </a:prstGeom>
            <a:solidFill>
              <a:srgbClr val="FFCC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Teardrop 35"/>
            <p:cNvSpPr/>
            <p:nvPr/>
          </p:nvSpPr>
          <p:spPr>
            <a:xfrm>
              <a:off x="1371600" y="304800"/>
              <a:ext cx="1447800" cy="609600"/>
            </a:xfrm>
            <a:prstGeom prst="teardrop">
              <a:avLst/>
            </a:prstGeom>
            <a:solidFill>
              <a:srgbClr val="FFCC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Oval 36"/>
            <p:cNvSpPr/>
            <p:nvPr/>
          </p:nvSpPr>
          <p:spPr>
            <a:xfrm rot="1551844">
              <a:off x="1371600" y="1752600"/>
              <a:ext cx="228600" cy="381000"/>
            </a:xfrm>
            <a:prstGeom prst="ellipse">
              <a:avLst/>
            </a:prstGeom>
            <a:solidFill>
              <a:srgbClr val="FFCC00"/>
            </a:solidFill>
            <a:ln>
              <a:solidFill>
                <a:srgbClr val="FFCC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Oval 37"/>
            <p:cNvSpPr/>
            <p:nvPr/>
          </p:nvSpPr>
          <p:spPr>
            <a:xfrm rot="215502">
              <a:off x="2602511" y="1683187"/>
              <a:ext cx="228600" cy="381000"/>
            </a:xfrm>
            <a:prstGeom prst="ellipse">
              <a:avLst/>
            </a:prstGeom>
            <a:solidFill>
              <a:srgbClr val="FFCC00"/>
            </a:solidFill>
            <a:ln>
              <a:solidFill>
                <a:srgbClr val="FFCC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9" name="Group 50"/>
          <p:cNvGrpSpPr/>
          <p:nvPr/>
        </p:nvGrpSpPr>
        <p:grpSpPr>
          <a:xfrm>
            <a:off x="3733800" y="533400"/>
            <a:ext cx="1371599" cy="2209800"/>
            <a:chOff x="2590800" y="1395325"/>
            <a:chExt cx="1676400" cy="3710075"/>
          </a:xfrm>
        </p:grpSpPr>
        <p:sp>
          <p:nvSpPr>
            <p:cNvPr id="40" name="Teardrop 39"/>
            <p:cNvSpPr/>
            <p:nvPr/>
          </p:nvSpPr>
          <p:spPr>
            <a:xfrm rot="17973269">
              <a:off x="3466163" y="2004266"/>
              <a:ext cx="761716" cy="651098"/>
            </a:xfrm>
            <a:prstGeom prst="teardrop">
              <a:avLst>
                <a:gd name="adj" fmla="val 150432"/>
              </a:avLst>
            </a:prstGeom>
            <a:solidFill>
              <a:schemeClr val="accent6">
                <a:lumMod val="50000"/>
              </a:schemeClr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Teardrop 40"/>
            <p:cNvSpPr/>
            <p:nvPr/>
          </p:nvSpPr>
          <p:spPr>
            <a:xfrm rot="19817252">
              <a:off x="2709536" y="1930013"/>
              <a:ext cx="462532" cy="834531"/>
            </a:xfrm>
            <a:prstGeom prst="teardrop">
              <a:avLst>
                <a:gd name="adj" fmla="val 150432"/>
              </a:avLst>
            </a:prstGeom>
            <a:solidFill>
              <a:schemeClr val="accent6">
                <a:lumMod val="50000"/>
              </a:schemeClr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Oval 41"/>
            <p:cNvSpPr/>
            <p:nvPr/>
          </p:nvSpPr>
          <p:spPr>
            <a:xfrm rot="1003864">
              <a:off x="3397956" y="4648200"/>
              <a:ext cx="620889" cy="457200"/>
            </a:xfrm>
            <a:prstGeom prst="ellipse">
              <a:avLst/>
            </a:prstGeom>
            <a:solidFill>
              <a:srgbClr val="996600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Oval 42"/>
            <p:cNvSpPr/>
            <p:nvPr/>
          </p:nvSpPr>
          <p:spPr>
            <a:xfrm rot="21061729">
              <a:off x="2777067" y="4648200"/>
              <a:ext cx="620889" cy="457200"/>
            </a:xfrm>
            <a:prstGeom prst="ellipse">
              <a:avLst/>
            </a:prstGeom>
            <a:solidFill>
              <a:srgbClr val="996600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Oval 43"/>
            <p:cNvSpPr/>
            <p:nvPr/>
          </p:nvSpPr>
          <p:spPr>
            <a:xfrm>
              <a:off x="3832578" y="3657600"/>
              <a:ext cx="372533" cy="45720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Oval 44"/>
            <p:cNvSpPr/>
            <p:nvPr/>
          </p:nvSpPr>
          <p:spPr>
            <a:xfrm>
              <a:off x="2590800" y="3570195"/>
              <a:ext cx="372534" cy="392204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lowchart: Manual Operation 45"/>
            <p:cNvSpPr/>
            <p:nvPr/>
          </p:nvSpPr>
          <p:spPr>
            <a:xfrm rot="8941098">
              <a:off x="3671504" y="2850928"/>
              <a:ext cx="305417" cy="1066800"/>
            </a:xfrm>
            <a:prstGeom prst="flowChartManualOperation">
              <a:avLst/>
            </a:prstGeom>
            <a:solidFill>
              <a:schemeClr val="tx2">
                <a:lumMod val="40000"/>
                <a:lumOff val="60000"/>
              </a:schemeClr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lowchart: Manual Operation 46"/>
            <p:cNvSpPr/>
            <p:nvPr/>
          </p:nvSpPr>
          <p:spPr>
            <a:xfrm rot="12880156">
              <a:off x="2864689" y="2800599"/>
              <a:ext cx="445958" cy="1052168"/>
            </a:xfrm>
            <a:prstGeom prst="flowChartManualOperation">
              <a:avLst/>
            </a:prstGeom>
            <a:solidFill>
              <a:schemeClr val="tx2">
                <a:lumMod val="40000"/>
                <a:lumOff val="60000"/>
              </a:schemeClr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lowchart: Extract 47"/>
            <p:cNvSpPr/>
            <p:nvPr/>
          </p:nvSpPr>
          <p:spPr>
            <a:xfrm>
              <a:off x="2590800" y="2667000"/>
              <a:ext cx="1676400" cy="2133600"/>
            </a:xfrm>
            <a:prstGeom prst="flowChartExtract">
              <a:avLst/>
            </a:prstGeom>
            <a:solidFill>
              <a:schemeClr val="tx2">
                <a:lumMod val="40000"/>
                <a:lumOff val="60000"/>
              </a:schemeClr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lowchart: Manual Operation 48"/>
            <p:cNvSpPr/>
            <p:nvPr/>
          </p:nvSpPr>
          <p:spPr>
            <a:xfrm rot="12880156">
              <a:off x="2972724" y="2568645"/>
              <a:ext cx="383238" cy="1066800"/>
            </a:xfrm>
            <a:prstGeom prst="flowChartManualOperation">
              <a:avLst/>
            </a:prstGeom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lowchart: Extract 49"/>
            <p:cNvSpPr/>
            <p:nvPr/>
          </p:nvSpPr>
          <p:spPr>
            <a:xfrm>
              <a:off x="2714978" y="2514600"/>
              <a:ext cx="1428044" cy="1981200"/>
            </a:xfrm>
            <a:prstGeom prst="flowChartExtract">
              <a:avLst/>
            </a:prstGeom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lowchart: Manual Operation 50"/>
            <p:cNvSpPr/>
            <p:nvPr/>
          </p:nvSpPr>
          <p:spPr>
            <a:xfrm rot="9242925">
              <a:off x="3609416" y="2622328"/>
              <a:ext cx="305417" cy="1066800"/>
            </a:xfrm>
            <a:prstGeom prst="flowChartManualOperation">
              <a:avLst/>
            </a:prstGeom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lowchart: Extract 51"/>
            <p:cNvSpPr/>
            <p:nvPr/>
          </p:nvSpPr>
          <p:spPr>
            <a:xfrm rot="10800000">
              <a:off x="3211689" y="2514600"/>
              <a:ext cx="496711" cy="497938"/>
            </a:xfrm>
            <a:prstGeom prst="flowChartExtra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Oval 52"/>
            <p:cNvSpPr/>
            <p:nvPr/>
          </p:nvSpPr>
          <p:spPr>
            <a:xfrm>
              <a:off x="3087511" y="1524000"/>
              <a:ext cx="745067" cy="121920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Teardrop 53"/>
            <p:cNvSpPr/>
            <p:nvPr/>
          </p:nvSpPr>
          <p:spPr>
            <a:xfrm rot="5068211">
              <a:off x="3267670" y="1446370"/>
              <a:ext cx="624689" cy="522599"/>
            </a:xfrm>
            <a:prstGeom prst="teardrop">
              <a:avLst/>
            </a:prstGeom>
            <a:solidFill>
              <a:schemeClr val="accent6">
                <a:lumMod val="50000"/>
              </a:schemeClr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Teardrop 54"/>
            <p:cNvSpPr/>
            <p:nvPr/>
          </p:nvSpPr>
          <p:spPr>
            <a:xfrm rot="16531789" flipH="1">
              <a:off x="2873438" y="1446371"/>
              <a:ext cx="624689" cy="522599"/>
            </a:xfrm>
            <a:prstGeom prst="teardrop">
              <a:avLst/>
            </a:prstGeom>
            <a:solidFill>
              <a:schemeClr val="accent6">
                <a:lumMod val="50000"/>
              </a:schemeClr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6" name="Group 55"/>
          <p:cNvGrpSpPr/>
          <p:nvPr/>
        </p:nvGrpSpPr>
        <p:grpSpPr>
          <a:xfrm>
            <a:off x="5562600" y="152400"/>
            <a:ext cx="1066800" cy="2819400"/>
            <a:chOff x="1143000" y="152400"/>
            <a:chExt cx="1456086" cy="3810000"/>
          </a:xfrm>
        </p:grpSpPr>
        <p:sp>
          <p:nvSpPr>
            <p:cNvPr id="57" name="Cloud 56"/>
            <p:cNvSpPr/>
            <p:nvPr/>
          </p:nvSpPr>
          <p:spPr>
            <a:xfrm rot="259957">
              <a:off x="1159710" y="1196496"/>
              <a:ext cx="1435029" cy="496711"/>
            </a:xfrm>
            <a:prstGeom prst="cloud">
              <a:avLst/>
            </a:prstGeom>
            <a:solidFill>
              <a:srgbClr val="FFFF6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Oval 57"/>
            <p:cNvSpPr/>
            <p:nvPr/>
          </p:nvSpPr>
          <p:spPr>
            <a:xfrm>
              <a:off x="1905000" y="2514600"/>
              <a:ext cx="372533" cy="137160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Oval 58"/>
            <p:cNvSpPr/>
            <p:nvPr/>
          </p:nvSpPr>
          <p:spPr>
            <a:xfrm>
              <a:off x="1295400" y="2133600"/>
              <a:ext cx="304800" cy="53340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Oval 59"/>
            <p:cNvSpPr/>
            <p:nvPr/>
          </p:nvSpPr>
          <p:spPr>
            <a:xfrm>
              <a:off x="1447800" y="2514600"/>
              <a:ext cx="372533" cy="137160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Rounded Rectangle 60"/>
            <p:cNvSpPr/>
            <p:nvPr/>
          </p:nvSpPr>
          <p:spPr>
            <a:xfrm>
              <a:off x="1371600" y="2590800"/>
              <a:ext cx="533400" cy="457200"/>
            </a:xfrm>
            <a:prstGeom prst="roundRect">
              <a:avLst/>
            </a:prstGeom>
            <a:solidFill>
              <a:srgbClr val="FF99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Rounded Rectangle 61"/>
            <p:cNvSpPr/>
            <p:nvPr/>
          </p:nvSpPr>
          <p:spPr>
            <a:xfrm flipH="1">
              <a:off x="1371598" y="2590800"/>
              <a:ext cx="76201" cy="457200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Rounded Rectangle 62"/>
            <p:cNvSpPr/>
            <p:nvPr/>
          </p:nvSpPr>
          <p:spPr>
            <a:xfrm>
              <a:off x="1828800" y="2514600"/>
              <a:ext cx="533400" cy="533400"/>
            </a:xfrm>
            <a:prstGeom prst="roundRect">
              <a:avLst/>
            </a:prstGeom>
            <a:solidFill>
              <a:srgbClr val="FF99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Rounded Rectangle 63"/>
            <p:cNvSpPr/>
            <p:nvPr/>
          </p:nvSpPr>
          <p:spPr>
            <a:xfrm>
              <a:off x="2286000" y="2514600"/>
              <a:ext cx="76200" cy="533400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Oval 64"/>
            <p:cNvSpPr/>
            <p:nvPr/>
          </p:nvSpPr>
          <p:spPr>
            <a:xfrm>
              <a:off x="2209801" y="2133600"/>
              <a:ext cx="304800" cy="53340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Flowchart: Manual Operation 65"/>
            <p:cNvSpPr/>
            <p:nvPr/>
          </p:nvSpPr>
          <p:spPr>
            <a:xfrm rot="8436748">
              <a:off x="1916649" y="1529382"/>
              <a:ext cx="405094" cy="845423"/>
            </a:xfrm>
            <a:prstGeom prst="flowChartManualOperation">
              <a:avLst/>
            </a:prstGeom>
            <a:solidFill>
              <a:srgbClr val="FF99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Flowchart: Manual Operation 66"/>
            <p:cNvSpPr/>
            <p:nvPr/>
          </p:nvSpPr>
          <p:spPr>
            <a:xfrm rot="12880156">
              <a:off x="1412285" y="1584218"/>
              <a:ext cx="445958" cy="750437"/>
            </a:xfrm>
            <a:prstGeom prst="flowChartManualOperation">
              <a:avLst/>
            </a:prstGeom>
            <a:solidFill>
              <a:srgbClr val="FF99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Cloud 67"/>
            <p:cNvSpPr/>
            <p:nvPr/>
          </p:nvSpPr>
          <p:spPr>
            <a:xfrm rot="17335182">
              <a:off x="895149" y="812256"/>
              <a:ext cx="1066800" cy="496711"/>
            </a:xfrm>
            <a:prstGeom prst="cloud">
              <a:avLst/>
            </a:prstGeom>
            <a:solidFill>
              <a:srgbClr val="FFFF6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Cloud 68"/>
            <p:cNvSpPr/>
            <p:nvPr/>
          </p:nvSpPr>
          <p:spPr>
            <a:xfrm rot="4935660">
              <a:off x="1817331" y="854630"/>
              <a:ext cx="1066800" cy="496711"/>
            </a:xfrm>
            <a:prstGeom prst="cloud">
              <a:avLst/>
            </a:prstGeom>
            <a:solidFill>
              <a:srgbClr val="FFFF6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lowchart: Manual Operation 69"/>
            <p:cNvSpPr/>
            <p:nvPr/>
          </p:nvSpPr>
          <p:spPr>
            <a:xfrm rot="12880156">
              <a:off x="1470075" y="1532293"/>
              <a:ext cx="383238" cy="723818"/>
            </a:xfrm>
            <a:prstGeom prst="flowChartManualOperation">
              <a:avLst/>
            </a:prstGeom>
            <a:solidFill>
              <a:srgbClr val="FFCC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lowchart: Extract 70"/>
            <p:cNvSpPr/>
            <p:nvPr/>
          </p:nvSpPr>
          <p:spPr>
            <a:xfrm>
              <a:off x="1308848" y="1447800"/>
              <a:ext cx="1171222" cy="1295400"/>
            </a:xfrm>
            <a:prstGeom prst="flowChartExtract">
              <a:avLst/>
            </a:prstGeom>
            <a:solidFill>
              <a:srgbClr val="FFCC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Flowchart: Manual Operation 71"/>
            <p:cNvSpPr/>
            <p:nvPr/>
          </p:nvSpPr>
          <p:spPr>
            <a:xfrm rot="8465769">
              <a:off x="1925221" y="1367664"/>
              <a:ext cx="305417" cy="900272"/>
            </a:xfrm>
            <a:prstGeom prst="flowChartManualOperation">
              <a:avLst/>
            </a:prstGeom>
            <a:solidFill>
              <a:srgbClr val="FFCC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lowchart: Extract 72"/>
            <p:cNvSpPr/>
            <p:nvPr/>
          </p:nvSpPr>
          <p:spPr>
            <a:xfrm rot="10800000">
              <a:off x="1611489" y="1447800"/>
              <a:ext cx="496711" cy="685800"/>
            </a:xfrm>
            <a:prstGeom prst="flowChartExtract">
              <a:avLst/>
            </a:prstGeom>
            <a:solidFill>
              <a:srgbClr val="FF99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Oval 73"/>
            <p:cNvSpPr/>
            <p:nvPr/>
          </p:nvSpPr>
          <p:spPr>
            <a:xfrm>
              <a:off x="1487311" y="457200"/>
              <a:ext cx="745067" cy="121920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Cloud 74"/>
            <p:cNvSpPr/>
            <p:nvPr/>
          </p:nvSpPr>
          <p:spPr>
            <a:xfrm>
              <a:off x="1425222" y="152400"/>
              <a:ext cx="869244" cy="609600"/>
            </a:xfrm>
            <a:prstGeom prst="cloud">
              <a:avLst/>
            </a:prstGeom>
            <a:solidFill>
              <a:srgbClr val="FFFF6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Flowchart: Collate 75"/>
            <p:cNvSpPr/>
            <p:nvPr/>
          </p:nvSpPr>
          <p:spPr>
            <a:xfrm rot="18055335">
              <a:off x="1253794" y="443009"/>
              <a:ext cx="475963" cy="357106"/>
            </a:xfrm>
            <a:prstGeom prst="flowChartCollate">
              <a:avLst/>
            </a:prstGeom>
            <a:solidFill>
              <a:srgbClr val="FFCC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77" name="Flowchart: Collate 76"/>
            <p:cNvSpPr/>
            <p:nvPr/>
          </p:nvSpPr>
          <p:spPr>
            <a:xfrm rot="3544665" flipH="1">
              <a:off x="1991629" y="418835"/>
              <a:ext cx="548968" cy="244961"/>
            </a:xfrm>
            <a:prstGeom prst="flowChartCollate">
              <a:avLst/>
            </a:prstGeom>
            <a:solidFill>
              <a:srgbClr val="FFCC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78" name="Flowchart: Extract 77"/>
            <p:cNvSpPr/>
            <p:nvPr/>
          </p:nvSpPr>
          <p:spPr>
            <a:xfrm rot="10800000">
              <a:off x="1712259" y="1653988"/>
              <a:ext cx="286870" cy="300318"/>
            </a:xfrm>
            <a:prstGeom prst="flowChartExtra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79" name="Group 128"/>
            <p:cNvGrpSpPr/>
            <p:nvPr/>
          </p:nvGrpSpPr>
          <p:grpSpPr>
            <a:xfrm>
              <a:off x="1143000" y="3657600"/>
              <a:ext cx="609600" cy="304800"/>
              <a:chOff x="554464" y="4447136"/>
              <a:chExt cx="774752" cy="432623"/>
            </a:xfrm>
          </p:grpSpPr>
          <p:sp>
            <p:nvSpPr>
              <p:cNvPr id="85" name="Oval 84"/>
              <p:cNvSpPr/>
              <p:nvPr/>
            </p:nvSpPr>
            <p:spPr>
              <a:xfrm rot="21061729">
                <a:off x="588746" y="4551526"/>
                <a:ext cx="740470" cy="328233"/>
              </a:xfrm>
              <a:prstGeom prst="ellipse">
                <a:avLst/>
              </a:prstGeom>
              <a:solidFill>
                <a:srgbClr val="FFCCFF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6" name="Oval 85"/>
              <p:cNvSpPr/>
              <p:nvPr/>
            </p:nvSpPr>
            <p:spPr>
              <a:xfrm rot="21061729">
                <a:off x="554464" y="4475326"/>
                <a:ext cx="740470" cy="328233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7" name="Multiply 86"/>
              <p:cNvSpPr/>
              <p:nvPr/>
            </p:nvSpPr>
            <p:spPr>
              <a:xfrm rot="20538013">
                <a:off x="685800" y="4495800"/>
                <a:ext cx="228600" cy="304800"/>
              </a:xfrm>
              <a:prstGeom prst="mathMultiply">
                <a:avLst/>
              </a:prstGeom>
              <a:solidFill>
                <a:srgbClr val="FFCCFF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8" name="Multiply 87"/>
              <p:cNvSpPr/>
              <p:nvPr/>
            </p:nvSpPr>
            <p:spPr>
              <a:xfrm rot="20538013">
                <a:off x="879123" y="4447136"/>
                <a:ext cx="228600" cy="304800"/>
              </a:xfrm>
              <a:prstGeom prst="mathMultiply">
                <a:avLst/>
              </a:prstGeom>
              <a:solidFill>
                <a:srgbClr val="FFCCFF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80" name="Group 129"/>
            <p:cNvGrpSpPr/>
            <p:nvPr/>
          </p:nvGrpSpPr>
          <p:grpSpPr>
            <a:xfrm flipH="1">
              <a:off x="1981200" y="3657600"/>
              <a:ext cx="609600" cy="304800"/>
              <a:chOff x="554464" y="4447136"/>
              <a:chExt cx="774752" cy="432623"/>
            </a:xfrm>
          </p:grpSpPr>
          <p:sp>
            <p:nvSpPr>
              <p:cNvPr id="81" name="Oval 80"/>
              <p:cNvSpPr/>
              <p:nvPr/>
            </p:nvSpPr>
            <p:spPr>
              <a:xfrm rot="21061729">
                <a:off x="588746" y="4551526"/>
                <a:ext cx="740470" cy="328233"/>
              </a:xfrm>
              <a:prstGeom prst="ellipse">
                <a:avLst/>
              </a:prstGeom>
              <a:solidFill>
                <a:srgbClr val="FFCCFF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2" name="Oval 81"/>
              <p:cNvSpPr/>
              <p:nvPr/>
            </p:nvSpPr>
            <p:spPr>
              <a:xfrm rot="21061729">
                <a:off x="554464" y="4475326"/>
                <a:ext cx="740470" cy="328233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3" name="Multiply 82"/>
              <p:cNvSpPr/>
              <p:nvPr/>
            </p:nvSpPr>
            <p:spPr>
              <a:xfrm rot="20538013">
                <a:off x="685800" y="4495800"/>
                <a:ext cx="228600" cy="304800"/>
              </a:xfrm>
              <a:prstGeom prst="mathMultiply">
                <a:avLst/>
              </a:prstGeom>
              <a:solidFill>
                <a:srgbClr val="FFCCFF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4" name="Multiply 83"/>
              <p:cNvSpPr/>
              <p:nvPr/>
            </p:nvSpPr>
            <p:spPr>
              <a:xfrm rot="20538013">
                <a:off x="879123" y="4447136"/>
                <a:ext cx="228600" cy="304800"/>
              </a:xfrm>
              <a:prstGeom prst="mathMultiply">
                <a:avLst/>
              </a:prstGeom>
              <a:solidFill>
                <a:srgbClr val="FFCCFF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89" name="Group 88"/>
          <p:cNvGrpSpPr/>
          <p:nvPr/>
        </p:nvGrpSpPr>
        <p:grpSpPr>
          <a:xfrm>
            <a:off x="1905000" y="3886200"/>
            <a:ext cx="1219200" cy="2819400"/>
            <a:chOff x="6858000" y="2152871"/>
            <a:chExt cx="1609995" cy="3511371"/>
          </a:xfrm>
        </p:grpSpPr>
        <p:sp>
          <p:nvSpPr>
            <p:cNvPr id="90" name="Cloud 89"/>
            <p:cNvSpPr/>
            <p:nvPr/>
          </p:nvSpPr>
          <p:spPr>
            <a:xfrm rot="360730">
              <a:off x="6860634" y="2874574"/>
              <a:ext cx="1607361" cy="686025"/>
            </a:xfrm>
            <a:prstGeom prst="cloud">
              <a:avLst/>
            </a:prstGeom>
            <a:solidFill>
              <a:srgbClr val="A36B1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1" name="Oval 90"/>
            <p:cNvSpPr/>
            <p:nvPr/>
          </p:nvSpPr>
          <p:spPr>
            <a:xfrm rot="6972363">
              <a:off x="7703164" y="5170508"/>
              <a:ext cx="320520" cy="554724"/>
            </a:xfrm>
            <a:prstGeom prst="ellipse">
              <a:avLst/>
            </a:prstGeom>
            <a:solidFill>
              <a:srgbClr val="FFCC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Oval 91"/>
            <p:cNvSpPr/>
            <p:nvPr/>
          </p:nvSpPr>
          <p:spPr>
            <a:xfrm rot="4673747">
              <a:off x="7168719" y="5267625"/>
              <a:ext cx="279485" cy="513750"/>
            </a:xfrm>
            <a:prstGeom prst="ellipse">
              <a:avLst/>
            </a:prstGeom>
            <a:solidFill>
              <a:srgbClr val="FFCC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93" name="Group 131"/>
            <p:cNvGrpSpPr/>
            <p:nvPr/>
          </p:nvGrpSpPr>
          <p:grpSpPr>
            <a:xfrm>
              <a:off x="7086600" y="3657600"/>
              <a:ext cx="990600" cy="1855709"/>
              <a:chOff x="2743200" y="1676400"/>
              <a:chExt cx="990600" cy="2084309"/>
            </a:xfrm>
          </p:grpSpPr>
          <p:sp>
            <p:nvSpPr>
              <p:cNvPr id="104" name="Trapezoid 103"/>
              <p:cNvSpPr/>
              <p:nvPr/>
            </p:nvSpPr>
            <p:spPr>
              <a:xfrm rot="283871">
                <a:off x="2865759" y="2607708"/>
                <a:ext cx="457200" cy="1143000"/>
              </a:xfrm>
              <a:prstGeom prst="trapezoid">
                <a:avLst/>
              </a:prstGeom>
              <a:solidFill>
                <a:srgbClr val="FF99CC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Trapezoid 104"/>
              <p:cNvSpPr/>
              <p:nvPr/>
            </p:nvSpPr>
            <p:spPr>
              <a:xfrm rot="21104506">
                <a:off x="3203918" y="2617709"/>
                <a:ext cx="457200" cy="1143000"/>
              </a:xfrm>
              <a:prstGeom prst="trapezoid">
                <a:avLst/>
              </a:prstGeom>
              <a:solidFill>
                <a:srgbClr val="FF99CC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ounded Rectangle 105"/>
              <p:cNvSpPr/>
              <p:nvPr/>
            </p:nvSpPr>
            <p:spPr>
              <a:xfrm>
                <a:off x="2895600" y="2667000"/>
                <a:ext cx="685800" cy="381000"/>
              </a:xfrm>
              <a:prstGeom prst="roundRect">
                <a:avLst/>
              </a:prstGeom>
              <a:solidFill>
                <a:srgbClr val="FF99CC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7" name="Oval 106"/>
              <p:cNvSpPr/>
              <p:nvPr/>
            </p:nvSpPr>
            <p:spPr>
              <a:xfrm>
                <a:off x="2971800" y="2895600"/>
                <a:ext cx="304800" cy="304800"/>
              </a:xfrm>
              <a:prstGeom prst="ellipse">
                <a:avLst/>
              </a:prstGeom>
              <a:solidFill>
                <a:srgbClr val="FF99CC"/>
              </a:solidFill>
              <a:ln>
                <a:solidFill>
                  <a:srgbClr val="FF99C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8" name="Oval 107"/>
              <p:cNvSpPr/>
              <p:nvPr/>
            </p:nvSpPr>
            <p:spPr>
              <a:xfrm>
                <a:off x="3200400" y="2895600"/>
                <a:ext cx="304800" cy="304800"/>
              </a:xfrm>
              <a:prstGeom prst="ellipse">
                <a:avLst/>
              </a:prstGeom>
              <a:solidFill>
                <a:srgbClr val="FF99CC"/>
              </a:solidFill>
              <a:ln>
                <a:solidFill>
                  <a:srgbClr val="FF99C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9" name="Trapezoid 108"/>
              <p:cNvSpPr/>
              <p:nvPr/>
            </p:nvSpPr>
            <p:spPr>
              <a:xfrm>
                <a:off x="2743200" y="1676400"/>
                <a:ext cx="990600" cy="1143000"/>
              </a:xfrm>
              <a:prstGeom prst="trapezoid">
                <a:avLst/>
              </a:prstGeom>
              <a:solidFill>
                <a:srgbClr val="FF99CC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94" name="Oval 93"/>
            <p:cNvSpPr/>
            <p:nvPr/>
          </p:nvSpPr>
          <p:spPr>
            <a:xfrm>
              <a:off x="8077200" y="3962400"/>
              <a:ext cx="304800" cy="45720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Oval 94"/>
            <p:cNvSpPr/>
            <p:nvPr/>
          </p:nvSpPr>
          <p:spPr>
            <a:xfrm>
              <a:off x="6858000" y="4038600"/>
              <a:ext cx="304800" cy="45720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Trapezoid 95"/>
            <p:cNvSpPr/>
            <p:nvPr/>
          </p:nvSpPr>
          <p:spPr>
            <a:xfrm rot="19589147" flipH="1">
              <a:off x="7821530" y="3401227"/>
              <a:ext cx="434620" cy="860854"/>
            </a:xfrm>
            <a:prstGeom prst="trapezoid">
              <a:avLst/>
            </a:prstGeom>
            <a:solidFill>
              <a:srgbClr val="FFCC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Trapezoid 96"/>
            <p:cNvSpPr/>
            <p:nvPr/>
          </p:nvSpPr>
          <p:spPr>
            <a:xfrm rot="2010853">
              <a:off x="6983330" y="3401227"/>
              <a:ext cx="434620" cy="860854"/>
            </a:xfrm>
            <a:prstGeom prst="trapezoid">
              <a:avLst/>
            </a:prstGeom>
            <a:solidFill>
              <a:srgbClr val="FFCC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Trapezoid 97"/>
            <p:cNvSpPr/>
            <p:nvPr/>
          </p:nvSpPr>
          <p:spPr>
            <a:xfrm>
              <a:off x="7129849" y="3406346"/>
              <a:ext cx="914400" cy="1143000"/>
            </a:xfrm>
            <a:prstGeom prst="trapezoid">
              <a:avLst/>
            </a:prstGeom>
            <a:solidFill>
              <a:srgbClr val="FFCC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Trapezoid 98"/>
            <p:cNvSpPr/>
            <p:nvPr/>
          </p:nvSpPr>
          <p:spPr>
            <a:xfrm rot="10800000">
              <a:off x="7348151" y="3122141"/>
              <a:ext cx="457200" cy="533400"/>
            </a:xfrm>
            <a:prstGeom prst="trapezoid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Oval 99"/>
            <p:cNvSpPr/>
            <p:nvPr/>
          </p:nvSpPr>
          <p:spPr>
            <a:xfrm>
              <a:off x="7164859" y="2333369"/>
              <a:ext cx="838200" cy="121920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Cloud 100"/>
            <p:cNvSpPr/>
            <p:nvPr/>
          </p:nvSpPr>
          <p:spPr>
            <a:xfrm rot="3279799">
              <a:off x="7370565" y="2409668"/>
              <a:ext cx="1083577" cy="569983"/>
            </a:xfrm>
            <a:prstGeom prst="cloud">
              <a:avLst/>
            </a:prstGeom>
            <a:solidFill>
              <a:srgbClr val="A36B1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2" name="Cloud 101"/>
            <p:cNvSpPr/>
            <p:nvPr/>
          </p:nvSpPr>
          <p:spPr>
            <a:xfrm rot="18485975">
              <a:off x="6783178" y="2321288"/>
              <a:ext cx="1004528" cy="686025"/>
            </a:xfrm>
            <a:prstGeom prst="cloud">
              <a:avLst/>
            </a:prstGeom>
            <a:solidFill>
              <a:srgbClr val="A36B1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3" name="Flowchart: Collate 102"/>
            <p:cNvSpPr/>
            <p:nvPr/>
          </p:nvSpPr>
          <p:spPr>
            <a:xfrm rot="4121014" flipH="1">
              <a:off x="7435072" y="2276285"/>
              <a:ext cx="475400" cy="552829"/>
            </a:xfrm>
            <a:prstGeom prst="flowChartCollate">
              <a:avLst/>
            </a:prstGeom>
            <a:solidFill>
              <a:srgbClr val="FFCC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10" name="Group 109"/>
          <p:cNvGrpSpPr/>
          <p:nvPr/>
        </p:nvGrpSpPr>
        <p:grpSpPr>
          <a:xfrm>
            <a:off x="3276600" y="3581400"/>
            <a:ext cx="1295400" cy="2895600"/>
            <a:chOff x="4267200" y="2321799"/>
            <a:chExt cx="1524000" cy="3475572"/>
          </a:xfrm>
        </p:grpSpPr>
        <p:sp>
          <p:nvSpPr>
            <p:cNvPr id="111" name="Wave 110"/>
            <p:cNvSpPr/>
            <p:nvPr/>
          </p:nvSpPr>
          <p:spPr>
            <a:xfrm rot="6166839" flipH="1">
              <a:off x="4154514" y="3006296"/>
              <a:ext cx="1066800" cy="464542"/>
            </a:xfrm>
            <a:prstGeom prst="wave">
              <a:avLst/>
            </a:prstGeom>
            <a:solidFill>
              <a:srgbClr val="FFFF9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Wave 111"/>
            <p:cNvSpPr/>
            <p:nvPr/>
          </p:nvSpPr>
          <p:spPr>
            <a:xfrm rot="15868271">
              <a:off x="4778381" y="2911827"/>
              <a:ext cx="1066800" cy="464542"/>
            </a:xfrm>
            <a:prstGeom prst="wave">
              <a:avLst/>
            </a:prstGeom>
            <a:solidFill>
              <a:srgbClr val="FFFF9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Oval 112"/>
            <p:cNvSpPr/>
            <p:nvPr/>
          </p:nvSpPr>
          <p:spPr>
            <a:xfrm rot="6972363">
              <a:off x="5112364" y="5303637"/>
              <a:ext cx="320520" cy="554724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Oval 113"/>
            <p:cNvSpPr/>
            <p:nvPr/>
          </p:nvSpPr>
          <p:spPr>
            <a:xfrm rot="4673747">
              <a:off x="4577919" y="5400754"/>
              <a:ext cx="279485" cy="513750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15" name="Group 131"/>
            <p:cNvGrpSpPr/>
            <p:nvPr/>
          </p:nvGrpSpPr>
          <p:grpSpPr>
            <a:xfrm>
              <a:off x="4495800" y="3790729"/>
              <a:ext cx="990600" cy="1855709"/>
              <a:chOff x="2743200" y="1676400"/>
              <a:chExt cx="990600" cy="2084309"/>
            </a:xfrm>
          </p:grpSpPr>
          <p:sp>
            <p:nvSpPr>
              <p:cNvPr id="126" name="Trapezoid 125"/>
              <p:cNvSpPr/>
              <p:nvPr/>
            </p:nvSpPr>
            <p:spPr>
              <a:xfrm rot="283871">
                <a:off x="2865759" y="2607708"/>
                <a:ext cx="457200" cy="1143000"/>
              </a:xfrm>
              <a:prstGeom prst="trapezoid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7" name="Trapezoid 126"/>
              <p:cNvSpPr/>
              <p:nvPr/>
            </p:nvSpPr>
            <p:spPr>
              <a:xfrm rot="21104506">
                <a:off x="3203918" y="2617709"/>
                <a:ext cx="457200" cy="1143000"/>
              </a:xfrm>
              <a:prstGeom prst="trapezoid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8" name="Rounded Rectangle 127"/>
              <p:cNvSpPr/>
              <p:nvPr/>
            </p:nvSpPr>
            <p:spPr>
              <a:xfrm>
                <a:off x="2895600" y="2667000"/>
                <a:ext cx="685800" cy="381000"/>
              </a:xfrm>
              <a:prstGeom prst="roundRect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9" name="Oval 128"/>
              <p:cNvSpPr/>
              <p:nvPr/>
            </p:nvSpPr>
            <p:spPr>
              <a:xfrm>
                <a:off x="2971800" y="2895600"/>
                <a:ext cx="304800" cy="304800"/>
              </a:xfrm>
              <a:prstGeom prst="ellipse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0" name="Oval 129"/>
              <p:cNvSpPr/>
              <p:nvPr/>
            </p:nvSpPr>
            <p:spPr>
              <a:xfrm>
                <a:off x="3200400" y="2895600"/>
                <a:ext cx="304800" cy="304800"/>
              </a:xfrm>
              <a:prstGeom prst="ellipse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1" name="Trapezoid 130"/>
              <p:cNvSpPr/>
              <p:nvPr/>
            </p:nvSpPr>
            <p:spPr>
              <a:xfrm>
                <a:off x="2743200" y="1676400"/>
                <a:ext cx="990600" cy="1143000"/>
              </a:xfrm>
              <a:prstGeom prst="trapezoid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16" name="Oval 115"/>
            <p:cNvSpPr/>
            <p:nvPr/>
          </p:nvSpPr>
          <p:spPr>
            <a:xfrm>
              <a:off x="5486400" y="4095529"/>
              <a:ext cx="304800" cy="45720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Oval 116"/>
            <p:cNvSpPr/>
            <p:nvPr/>
          </p:nvSpPr>
          <p:spPr>
            <a:xfrm>
              <a:off x="4267200" y="4171729"/>
              <a:ext cx="304800" cy="45720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Trapezoid 117"/>
            <p:cNvSpPr/>
            <p:nvPr/>
          </p:nvSpPr>
          <p:spPr>
            <a:xfrm rot="19589147" flipH="1">
              <a:off x="5230730" y="3534356"/>
              <a:ext cx="434620" cy="860854"/>
            </a:xfrm>
            <a:prstGeom prst="trapezoid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Trapezoid 118"/>
            <p:cNvSpPr/>
            <p:nvPr/>
          </p:nvSpPr>
          <p:spPr>
            <a:xfrm rot="2010853">
              <a:off x="4392530" y="3534356"/>
              <a:ext cx="434620" cy="860854"/>
            </a:xfrm>
            <a:prstGeom prst="trapezoid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Trapezoid 119"/>
            <p:cNvSpPr/>
            <p:nvPr/>
          </p:nvSpPr>
          <p:spPr>
            <a:xfrm>
              <a:off x="4539049" y="3539475"/>
              <a:ext cx="914400" cy="1143000"/>
            </a:xfrm>
            <a:prstGeom prst="trapezoid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Trapezoid 120"/>
            <p:cNvSpPr/>
            <p:nvPr/>
          </p:nvSpPr>
          <p:spPr>
            <a:xfrm rot="10800000">
              <a:off x="4757351" y="3255270"/>
              <a:ext cx="457200" cy="533400"/>
            </a:xfrm>
            <a:prstGeom prst="trapezoid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Oval 121"/>
            <p:cNvSpPr/>
            <p:nvPr/>
          </p:nvSpPr>
          <p:spPr>
            <a:xfrm>
              <a:off x="4574059" y="2466498"/>
              <a:ext cx="838200" cy="121920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Teardrop 122"/>
            <p:cNvSpPr/>
            <p:nvPr/>
          </p:nvSpPr>
          <p:spPr>
            <a:xfrm rot="4836040">
              <a:off x="4839833" y="2410186"/>
              <a:ext cx="670286" cy="493511"/>
            </a:xfrm>
            <a:prstGeom prst="teardrop">
              <a:avLst/>
            </a:prstGeom>
            <a:solidFill>
              <a:srgbClr val="FFFF9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Teardrop 123"/>
            <p:cNvSpPr/>
            <p:nvPr/>
          </p:nvSpPr>
          <p:spPr>
            <a:xfrm rot="9510633">
              <a:off x="4486696" y="2391619"/>
              <a:ext cx="670286" cy="493511"/>
            </a:xfrm>
            <a:prstGeom prst="teardrop">
              <a:avLst/>
            </a:prstGeom>
            <a:solidFill>
              <a:srgbClr val="FFFF9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Flowchart: Collate 124"/>
            <p:cNvSpPr/>
            <p:nvPr/>
          </p:nvSpPr>
          <p:spPr>
            <a:xfrm rot="4121014" flipH="1">
              <a:off x="5231996" y="2718001"/>
              <a:ext cx="432607" cy="403762"/>
            </a:xfrm>
            <a:prstGeom prst="flowChartCollate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32" name="Group 151"/>
          <p:cNvGrpSpPr/>
          <p:nvPr/>
        </p:nvGrpSpPr>
        <p:grpSpPr>
          <a:xfrm>
            <a:off x="7086600" y="304800"/>
            <a:ext cx="1234871" cy="2623487"/>
            <a:chOff x="7162800" y="3657600"/>
            <a:chExt cx="1234871" cy="2623487"/>
          </a:xfrm>
        </p:grpSpPr>
        <p:sp>
          <p:nvSpPr>
            <p:cNvPr id="133" name="Cloud 132"/>
            <p:cNvSpPr/>
            <p:nvPr/>
          </p:nvSpPr>
          <p:spPr>
            <a:xfrm>
              <a:off x="7162800" y="4800600"/>
              <a:ext cx="1143000" cy="486095"/>
            </a:xfrm>
            <a:prstGeom prst="cloud">
              <a:avLst/>
            </a:prstGeom>
            <a:solidFill>
              <a:srgbClr val="6633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4" name="Flowchart: Manual Operation 133"/>
            <p:cNvSpPr/>
            <p:nvPr/>
          </p:nvSpPr>
          <p:spPr>
            <a:xfrm rot="10800000">
              <a:off x="7759941" y="5670309"/>
              <a:ext cx="341746" cy="523524"/>
            </a:xfrm>
            <a:prstGeom prst="flowChartManualOperation">
              <a:avLst/>
            </a:prstGeom>
            <a:solidFill>
              <a:srgbClr val="FF66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Flowchart: Manual Operation 134"/>
            <p:cNvSpPr/>
            <p:nvPr/>
          </p:nvSpPr>
          <p:spPr>
            <a:xfrm rot="10800000">
              <a:off x="7503631" y="5670309"/>
              <a:ext cx="341746" cy="523524"/>
            </a:xfrm>
            <a:prstGeom prst="flowChartManualOperation">
              <a:avLst/>
            </a:prstGeom>
            <a:solidFill>
              <a:srgbClr val="FF66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" name="Flowchart: Manual Operation 135"/>
            <p:cNvSpPr/>
            <p:nvPr/>
          </p:nvSpPr>
          <p:spPr>
            <a:xfrm rot="11701945" flipH="1">
              <a:off x="7492745" y="4997472"/>
              <a:ext cx="270799" cy="623587"/>
            </a:xfrm>
            <a:prstGeom prst="flowChartManualOperation">
              <a:avLst/>
            </a:prstGeom>
            <a:solidFill>
              <a:srgbClr val="FF99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" name="Flowchart: Manual Operation 136"/>
            <p:cNvSpPr/>
            <p:nvPr/>
          </p:nvSpPr>
          <p:spPr>
            <a:xfrm rot="9898055">
              <a:off x="7834491" y="5041444"/>
              <a:ext cx="270799" cy="623587"/>
            </a:xfrm>
            <a:prstGeom prst="flowChartManualOperation">
              <a:avLst/>
            </a:prstGeom>
            <a:solidFill>
              <a:srgbClr val="FF99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" name="Flowchart: Extract 137"/>
            <p:cNvSpPr/>
            <p:nvPr/>
          </p:nvSpPr>
          <p:spPr>
            <a:xfrm>
              <a:off x="7503631" y="4710515"/>
              <a:ext cx="598056" cy="1221556"/>
            </a:xfrm>
            <a:prstGeom prst="flowChartExtract">
              <a:avLst/>
            </a:prstGeom>
            <a:solidFill>
              <a:srgbClr val="FF99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Oval 138"/>
            <p:cNvSpPr/>
            <p:nvPr/>
          </p:nvSpPr>
          <p:spPr>
            <a:xfrm>
              <a:off x="7332758" y="3837975"/>
              <a:ext cx="939802" cy="1221556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Cloud 139"/>
            <p:cNvSpPr/>
            <p:nvPr/>
          </p:nvSpPr>
          <p:spPr>
            <a:xfrm rot="5151226">
              <a:off x="7468853" y="4261283"/>
              <a:ext cx="1464198" cy="393438"/>
            </a:xfrm>
            <a:prstGeom prst="cloud">
              <a:avLst/>
            </a:prstGeom>
            <a:solidFill>
              <a:srgbClr val="6633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Cloud 140"/>
            <p:cNvSpPr/>
            <p:nvPr/>
          </p:nvSpPr>
          <p:spPr>
            <a:xfrm rot="17299812">
              <a:off x="6586980" y="4233420"/>
              <a:ext cx="1601113" cy="449473"/>
            </a:xfrm>
            <a:prstGeom prst="cloud">
              <a:avLst/>
            </a:prstGeom>
            <a:solidFill>
              <a:srgbClr val="6633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" name="Oval 141"/>
            <p:cNvSpPr/>
            <p:nvPr/>
          </p:nvSpPr>
          <p:spPr>
            <a:xfrm>
              <a:off x="7503631" y="6106579"/>
              <a:ext cx="256310" cy="174508"/>
            </a:xfrm>
            <a:prstGeom prst="ellipse">
              <a:avLst/>
            </a:prstGeom>
            <a:solidFill>
              <a:srgbClr val="99663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" name="Oval 142"/>
            <p:cNvSpPr/>
            <p:nvPr/>
          </p:nvSpPr>
          <p:spPr>
            <a:xfrm>
              <a:off x="7845378" y="6106579"/>
              <a:ext cx="256310" cy="174508"/>
            </a:xfrm>
            <a:prstGeom prst="ellipse">
              <a:avLst/>
            </a:prstGeom>
            <a:solidFill>
              <a:srgbClr val="99663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Oval 143"/>
            <p:cNvSpPr/>
            <p:nvPr/>
          </p:nvSpPr>
          <p:spPr>
            <a:xfrm>
              <a:off x="7503631" y="5495801"/>
              <a:ext cx="256310" cy="174508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Oval 144"/>
            <p:cNvSpPr/>
            <p:nvPr/>
          </p:nvSpPr>
          <p:spPr>
            <a:xfrm>
              <a:off x="7845378" y="5495801"/>
              <a:ext cx="256310" cy="174508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" name="Cloud 145"/>
            <p:cNvSpPr/>
            <p:nvPr/>
          </p:nvSpPr>
          <p:spPr>
            <a:xfrm>
              <a:off x="7354862" y="3713293"/>
              <a:ext cx="876469" cy="486095"/>
            </a:xfrm>
            <a:prstGeom prst="cloud">
              <a:avLst/>
            </a:prstGeom>
            <a:solidFill>
              <a:srgbClr val="6633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47" name="Group 49"/>
          <p:cNvGrpSpPr/>
          <p:nvPr/>
        </p:nvGrpSpPr>
        <p:grpSpPr>
          <a:xfrm>
            <a:off x="7620000" y="3505200"/>
            <a:ext cx="954700" cy="2209800"/>
            <a:chOff x="5217500" y="2362200"/>
            <a:chExt cx="954700" cy="2209800"/>
          </a:xfrm>
        </p:grpSpPr>
        <p:sp>
          <p:nvSpPr>
            <p:cNvPr id="148" name="Flowchart: Manual Operation 147"/>
            <p:cNvSpPr/>
            <p:nvPr/>
          </p:nvSpPr>
          <p:spPr>
            <a:xfrm rot="10800000">
              <a:off x="5715000" y="4038600"/>
              <a:ext cx="304800" cy="457200"/>
            </a:xfrm>
            <a:prstGeom prst="flowChartManualOperation">
              <a:avLst/>
            </a:prstGeom>
            <a:solidFill>
              <a:srgbClr val="FF66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" name="Flowchart: Manual Operation 148"/>
            <p:cNvSpPr/>
            <p:nvPr/>
          </p:nvSpPr>
          <p:spPr>
            <a:xfrm rot="10800000">
              <a:off x="5486400" y="4038600"/>
              <a:ext cx="304800" cy="457200"/>
            </a:xfrm>
            <a:prstGeom prst="flowChartManualOperation">
              <a:avLst/>
            </a:prstGeom>
            <a:solidFill>
              <a:srgbClr val="FF66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0" name="Flowchart: Manual Operation 149"/>
            <p:cNvSpPr/>
            <p:nvPr/>
          </p:nvSpPr>
          <p:spPr>
            <a:xfrm rot="11701945" flipH="1">
              <a:off x="5476691" y="3451003"/>
              <a:ext cx="241523" cy="544586"/>
            </a:xfrm>
            <a:prstGeom prst="flowChartManualOperation">
              <a:avLst/>
            </a:prstGeom>
            <a:solidFill>
              <a:srgbClr val="FF99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1" name="Flowchart: Manual Operation 150"/>
            <p:cNvSpPr/>
            <p:nvPr/>
          </p:nvSpPr>
          <p:spPr>
            <a:xfrm rot="9898055">
              <a:off x="5781490" y="3489404"/>
              <a:ext cx="241523" cy="544586"/>
            </a:xfrm>
            <a:prstGeom prst="flowChartManualOperation">
              <a:avLst/>
            </a:prstGeom>
            <a:solidFill>
              <a:srgbClr val="FF99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" name="Flowchart: Extract 151"/>
            <p:cNvSpPr/>
            <p:nvPr/>
          </p:nvSpPr>
          <p:spPr>
            <a:xfrm>
              <a:off x="5486400" y="3200400"/>
              <a:ext cx="533400" cy="1066800"/>
            </a:xfrm>
            <a:prstGeom prst="flowChartExtract">
              <a:avLst/>
            </a:prstGeom>
            <a:solidFill>
              <a:srgbClr val="FF99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" name="Oval 152"/>
            <p:cNvSpPr/>
            <p:nvPr/>
          </p:nvSpPr>
          <p:spPr>
            <a:xfrm>
              <a:off x="5334000" y="2438400"/>
              <a:ext cx="838200" cy="106680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4" name="Cloud 153"/>
            <p:cNvSpPr/>
            <p:nvPr/>
          </p:nvSpPr>
          <p:spPr>
            <a:xfrm>
              <a:off x="5410200" y="2362200"/>
              <a:ext cx="609600" cy="304800"/>
            </a:xfrm>
            <a:prstGeom prst="cloud">
              <a:avLst/>
            </a:prstGeom>
            <a:solidFill>
              <a:srgbClr val="6633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5" name="Cloud 154"/>
            <p:cNvSpPr/>
            <p:nvPr/>
          </p:nvSpPr>
          <p:spPr>
            <a:xfrm rot="3611183">
              <a:off x="5693970" y="2550030"/>
              <a:ext cx="609600" cy="304800"/>
            </a:xfrm>
            <a:prstGeom prst="cloud">
              <a:avLst/>
            </a:prstGeom>
            <a:solidFill>
              <a:srgbClr val="6633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6" name="Cloud 155"/>
            <p:cNvSpPr/>
            <p:nvPr/>
          </p:nvSpPr>
          <p:spPr>
            <a:xfrm rot="19932991">
              <a:off x="5217500" y="2486708"/>
              <a:ext cx="609600" cy="304800"/>
            </a:xfrm>
            <a:prstGeom prst="cloud">
              <a:avLst/>
            </a:prstGeom>
            <a:solidFill>
              <a:srgbClr val="6633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7" name="Oval 156"/>
            <p:cNvSpPr/>
            <p:nvPr/>
          </p:nvSpPr>
          <p:spPr>
            <a:xfrm>
              <a:off x="5486400" y="4419600"/>
              <a:ext cx="228600" cy="152400"/>
            </a:xfrm>
            <a:prstGeom prst="ellipse">
              <a:avLst/>
            </a:prstGeom>
            <a:solidFill>
              <a:srgbClr val="99663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8" name="Oval 157"/>
            <p:cNvSpPr/>
            <p:nvPr/>
          </p:nvSpPr>
          <p:spPr>
            <a:xfrm>
              <a:off x="5791200" y="4419600"/>
              <a:ext cx="228600" cy="152400"/>
            </a:xfrm>
            <a:prstGeom prst="ellipse">
              <a:avLst/>
            </a:prstGeom>
            <a:solidFill>
              <a:srgbClr val="99663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9" name="Oval 158"/>
            <p:cNvSpPr/>
            <p:nvPr/>
          </p:nvSpPr>
          <p:spPr>
            <a:xfrm>
              <a:off x="5486400" y="3886200"/>
              <a:ext cx="228600" cy="15240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0" name="Oval 159"/>
            <p:cNvSpPr/>
            <p:nvPr/>
          </p:nvSpPr>
          <p:spPr>
            <a:xfrm>
              <a:off x="5791200" y="3886200"/>
              <a:ext cx="228600" cy="15240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1" name="Group 63"/>
          <p:cNvGrpSpPr/>
          <p:nvPr/>
        </p:nvGrpSpPr>
        <p:grpSpPr>
          <a:xfrm>
            <a:off x="6400800" y="3505200"/>
            <a:ext cx="962997" cy="2229009"/>
            <a:chOff x="4642562" y="3366278"/>
            <a:chExt cx="962997" cy="2229009"/>
          </a:xfrm>
        </p:grpSpPr>
        <p:grpSp>
          <p:nvGrpSpPr>
            <p:cNvPr id="162" name="Group 48"/>
            <p:cNvGrpSpPr/>
            <p:nvPr/>
          </p:nvGrpSpPr>
          <p:grpSpPr>
            <a:xfrm>
              <a:off x="4724400" y="3505200"/>
              <a:ext cx="881159" cy="2090087"/>
              <a:chOff x="5334000" y="2413969"/>
              <a:chExt cx="838200" cy="2158031"/>
            </a:xfrm>
          </p:grpSpPr>
          <p:sp>
            <p:nvSpPr>
              <p:cNvPr id="164" name="Oval 163"/>
              <p:cNvSpPr/>
              <p:nvPr/>
            </p:nvSpPr>
            <p:spPr>
              <a:xfrm>
                <a:off x="5386303" y="3944536"/>
                <a:ext cx="228600" cy="152400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5" name="Oval 164"/>
              <p:cNvSpPr/>
              <p:nvPr/>
            </p:nvSpPr>
            <p:spPr>
              <a:xfrm>
                <a:off x="5862037" y="3944536"/>
                <a:ext cx="228600" cy="152400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6" name="Flowchart: Manual Operation 165"/>
              <p:cNvSpPr/>
              <p:nvPr/>
            </p:nvSpPr>
            <p:spPr>
              <a:xfrm rot="10800000">
                <a:off x="5715000" y="4038600"/>
                <a:ext cx="304800" cy="457200"/>
              </a:xfrm>
              <a:prstGeom prst="flowChartManualOperation">
                <a:avLst/>
              </a:prstGeom>
              <a:solidFill>
                <a:schemeClr val="accent4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7" name="Flowchart: Manual Operation 166"/>
              <p:cNvSpPr/>
              <p:nvPr/>
            </p:nvSpPr>
            <p:spPr>
              <a:xfrm rot="10800000">
                <a:off x="5486400" y="4038600"/>
                <a:ext cx="304800" cy="457200"/>
              </a:xfrm>
              <a:prstGeom prst="flowChartManualOperation">
                <a:avLst/>
              </a:prstGeom>
              <a:solidFill>
                <a:schemeClr val="accent4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8" name="Flowchart: Manual Operation 167"/>
              <p:cNvSpPr/>
              <p:nvPr/>
            </p:nvSpPr>
            <p:spPr>
              <a:xfrm rot="11701945" flipH="1">
                <a:off x="5476691" y="3451003"/>
                <a:ext cx="241523" cy="544586"/>
              </a:xfrm>
              <a:prstGeom prst="flowChartManualOperation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9" name="Flowchart: Manual Operation 168"/>
              <p:cNvSpPr/>
              <p:nvPr/>
            </p:nvSpPr>
            <p:spPr>
              <a:xfrm rot="9898055">
                <a:off x="5781490" y="3489404"/>
                <a:ext cx="241523" cy="544586"/>
              </a:xfrm>
              <a:prstGeom prst="flowChartManualOperation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0" name="Flowchart: Extract 169"/>
              <p:cNvSpPr/>
              <p:nvPr/>
            </p:nvSpPr>
            <p:spPr>
              <a:xfrm>
                <a:off x="5486400" y="3200400"/>
                <a:ext cx="533400" cy="1066800"/>
              </a:xfrm>
              <a:prstGeom prst="flowChartExtract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1" name="Oval 170"/>
              <p:cNvSpPr/>
              <p:nvPr/>
            </p:nvSpPr>
            <p:spPr>
              <a:xfrm>
                <a:off x="5334000" y="2438400"/>
                <a:ext cx="838200" cy="1066800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2" name="Oval 171"/>
              <p:cNvSpPr/>
              <p:nvPr/>
            </p:nvSpPr>
            <p:spPr>
              <a:xfrm>
                <a:off x="5486400" y="4419600"/>
                <a:ext cx="228600" cy="152400"/>
              </a:xfrm>
              <a:prstGeom prst="ellipse">
                <a:avLst/>
              </a:prstGeom>
              <a:solidFill>
                <a:srgbClr val="996633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3" name="Oval 172"/>
              <p:cNvSpPr/>
              <p:nvPr/>
            </p:nvSpPr>
            <p:spPr>
              <a:xfrm>
                <a:off x="5791200" y="4419600"/>
                <a:ext cx="228600" cy="152400"/>
              </a:xfrm>
              <a:prstGeom prst="ellipse">
                <a:avLst/>
              </a:prstGeom>
              <a:solidFill>
                <a:srgbClr val="996633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4" name="Cloud 173"/>
              <p:cNvSpPr/>
              <p:nvPr/>
            </p:nvSpPr>
            <p:spPr>
              <a:xfrm>
                <a:off x="5386303" y="2413969"/>
                <a:ext cx="644246" cy="217548"/>
              </a:xfrm>
              <a:prstGeom prst="cloud">
                <a:avLst/>
              </a:prstGeom>
              <a:solidFill>
                <a:srgbClr val="FFFF66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163" name="Flowchart: Collate 162"/>
            <p:cNvSpPr/>
            <p:nvPr/>
          </p:nvSpPr>
          <p:spPr>
            <a:xfrm rot="3937817" flipH="1">
              <a:off x="4680662" y="3328178"/>
              <a:ext cx="457200" cy="533400"/>
            </a:xfrm>
            <a:prstGeom prst="flowChartCollat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75" name="Group 174"/>
          <p:cNvGrpSpPr/>
          <p:nvPr/>
        </p:nvGrpSpPr>
        <p:grpSpPr>
          <a:xfrm>
            <a:off x="4953000" y="3276600"/>
            <a:ext cx="1286628" cy="2457615"/>
            <a:chOff x="5372883" y="3581400"/>
            <a:chExt cx="1286628" cy="2457615"/>
          </a:xfrm>
        </p:grpSpPr>
        <p:sp>
          <p:nvSpPr>
            <p:cNvPr id="176" name="Oval 175"/>
            <p:cNvSpPr/>
            <p:nvPr/>
          </p:nvSpPr>
          <p:spPr>
            <a:xfrm>
              <a:off x="5622690" y="5324445"/>
              <a:ext cx="262636" cy="173557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7" name="Oval 176"/>
            <p:cNvSpPr/>
            <p:nvPr/>
          </p:nvSpPr>
          <p:spPr>
            <a:xfrm>
              <a:off x="6169255" y="5324445"/>
              <a:ext cx="262636" cy="173557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8" name="Flowchart: Manual Operation 49"/>
            <p:cNvSpPr/>
            <p:nvPr/>
          </p:nvSpPr>
          <p:spPr>
            <a:xfrm rot="10800000">
              <a:off x="6000326" y="5431567"/>
              <a:ext cx="350181" cy="520670"/>
            </a:xfrm>
            <a:prstGeom prst="flowChartManualOperation">
              <a:avLst/>
            </a:prstGeom>
            <a:solidFill>
              <a:schemeClr val="accent4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9" name="Flowchart: Manual Operation 178"/>
            <p:cNvSpPr/>
            <p:nvPr/>
          </p:nvSpPr>
          <p:spPr>
            <a:xfrm rot="10800000">
              <a:off x="5737690" y="5431567"/>
              <a:ext cx="350181" cy="520670"/>
            </a:xfrm>
            <a:prstGeom prst="flowChartManualOperation">
              <a:avLst/>
            </a:prstGeom>
            <a:solidFill>
              <a:schemeClr val="accent4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0" name="Flowchart: Manual Operation 179"/>
            <p:cNvSpPr/>
            <p:nvPr/>
          </p:nvSpPr>
          <p:spPr>
            <a:xfrm rot="11701945" flipH="1">
              <a:off x="5726536" y="4762398"/>
              <a:ext cx="277483" cy="620187"/>
            </a:xfrm>
            <a:prstGeom prst="flowChartManualOperation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1" name="Flowchart: Manual Operation 180"/>
            <p:cNvSpPr/>
            <p:nvPr/>
          </p:nvSpPr>
          <p:spPr>
            <a:xfrm rot="9898055">
              <a:off x="6076715" y="4806130"/>
              <a:ext cx="277483" cy="620187"/>
            </a:xfrm>
            <a:prstGeom prst="flowChartManualOperation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2" name="Flowchart: Extract 181"/>
            <p:cNvSpPr/>
            <p:nvPr/>
          </p:nvSpPr>
          <p:spPr>
            <a:xfrm>
              <a:off x="5737690" y="4477006"/>
              <a:ext cx="612816" cy="1214896"/>
            </a:xfrm>
            <a:prstGeom prst="flowChartExtra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3" name="Oval 182"/>
            <p:cNvSpPr/>
            <p:nvPr/>
          </p:nvSpPr>
          <p:spPr>
            <a:xfrm>
              <a:off x="5562600" y="3609223"/>
              <a:ext cx="962997" cy="1214896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4" name="Oval 183"/>
            <p:cNvSpPr/>
            <p:nvPr/>
          </p:nvSpPr>
          <p:spPr>
            <a:xfrm>
              <a:off x="5737690" y="5865458"/>
              <a:ext cx="262636" cy="173557"/>
            </a:xfrm>
            <a:prstGeom prst="ellipse">
              <a:avLst/>
            </a:prstGeom>
            <a:solidFill>
              <a:srgbClr val="99663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5" name="Oval 184"/>
            <p:cNvSpPr/>
            <p:nvPr/>
          </p:nvSpPr>
          <p:spPr>
            <a:xfrm>
              <a:off x="6087871" y="5865458"/>
              <a:ext cx="262636" cy="173557"/>
            </a:xfrm>
            <a:prstGeom prst="ellipse">
              <a:avLst/>
            </a:prstGeom>
            <a:solidFill>
              <a:srgbClr val="99663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6" name="Cloud 185"/>
            <p:cNvSpPr/>
            <p:nvPr/>
          </p:nvSpPr>
          <p:spPr>
            <a:xfrm>
              <a:off x="5622690" y="3581400"/>
              <a:ext cx="740166" cy="381000"/>
            </a:xfrm>
            <a:prstGeom prst="cloud">
              <a:avLst/>
            </a:prstGeom>
            <a:solidFill>
              <a:srgbClr val="FFFF6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7" name="Cloud 186"/>
            <p:cNvSpPr/>
            <p:nvPr/>
          </p:nvSpPr>
          <p:spPr>
            <a:xfrm rot="4770218">
              <a:off x="5952116" y="3994715"/>
              <a:ext cx="932146" cy="482644"/>
            </a:xfrm>
            <a:prstGeom prst="cloud">
              <a:avLst/>
            </a:prstGeom>
            <a:solidFill>
              <a:srgbClr val="FFFF6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8" name="Cloud 187"/>
            <p:cNvSpPr/>
            <p:nvPr/>
          </p:nvSpPr>
          <p:spPr>
            <a:xfrm rot="6797310">
              <a:off x="5132884" y="4027914"/>
              <a:ext cx="958571" cy="478574"/>
            </a:xfrm>
            <a:prstGeom prst="cloud">
              <a:avLst/>
            </a:prstGeom>
            <a:solidFill>
              <a:srgbClr val="FFFF6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9" name="Flowchart: Collate 188"/>
            <p:cNvSpPr/>
            <p:nvPr/>
          </p:nvSpPr>
          <p:spPr>
            <a:xfrm rot="7167300" flipH="1">
              <a:off x="5518863" y="3556778"/>
              <a:ext cx="457200" cy="533400"/>
            </a:xfrm>
            <a:prstGeom prst="flowChartCollat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90" name="Group 189"/>
          <p:cNvGrpSpPr/>
          <p:nvPr/>
        </p:nvGrpSpPr>
        <p:grpSpPr>
          <a:xfrm>
            <a:off x="228600" y="3352800"/>
            <a:ext cx="1524000" cy="2057400"/>
            <a:chOff x="5257800" y="914400"/>
            <a:chExt cx="2209800" cy="2514600"/>
          </a:xfrm>
        </p:grpSpPr>
        <p:sp>
          <p:nvSpPr>
            <p:cNvPr id="191" name="Oval 190"/>
            <p:cNvSpPr/>
            <p:nvPr/>
          </p:nvSpPr>
          <p:spPr>
            <a:xfrm>
              <a:off x="5410200" y="2514600"/>
              <a:ext cx="1905000" cy="914400"/>
            </a:xfrm>
            <a:prstGeom prst="ellipse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2" name="Oval 191"/>
            <p:cNvSpPr/>
            <p:nvPr/>
          </p:nvSpPr>
          <p:spPr>
            <a:xfrm>
              <a:off x="5715000" y="1219200"/>
              <a:ext cx="1295400" cy="1905000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3" name="Oval 192"/>
            <p:cNvSpPr/>
            <p:nvPr/>
          </p:nvSpPr>
          <p:spPr>
            <a:xfrm>
              <a:off x="5410200" y="1600200"/>
              <a:ext cx="609600" cy="762000"/>
            </a:xfrm>
            <a:prstGeom prst="ellipse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4" name="Oval 193"/>
            <p:cNvSpPr/>
            <p:nvPr/>
          </p:nvSpPr>
          <p:spPr>
            <a:xfrm>
              <a:off x="5486400" y="1143000"/>
              <a:ext cx="609600" cy="762000"/>
            </a:xfrm>
            <a:prstGeom prst="ellipse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5" name="Oval 194"/>
            <p:cNvSpPr/>
            <p:nvPr/>
          </p:nvSpPr>
          <p:spPr>
            <a:xfrm>
              <a:off x="5867400" y="914400"/>
              <a:ext cx="609600" cy="762000"/>
            </a:xfrm>
            <a:prstGeom prst="ellipse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6" name="Oval 195"/>
            <p:cNvSpPr/>
            <p:nvPr/>
          </p:nvSpPr>
          <p:spPr>
            <a:xfrm>
              <a:off x="6324600" y="914400"/>
              <a:ext cx="609600" cy="762000"/>
            </a:xfrm>
            <a:prstGeom prst="ellipse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7" name="Oval 196"/>
            <p:cNvSpPr/>
            <p:nvPr/>
          </p:nvSpPr>
          <p:spPr>
            <a:xfrm>
              <a:off x="6705600" y="1066800"/>
              <a:ext cx="609600" cy="762000"/>
            </a:xfrm>
            <a:prstGeom prst="ellipse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8" name="Oval 197"/>
            <p:cNvSpPr/>
            <p:nvPr/>
          </p:nvSpPr>
          <p:spPr>
            <a:xfrm>
              <a:off x="6781800" y="1600200"/>
              <a:ext cx="609600" cy="762000"/>
            </a:xfrm>
            <a:prstGeom prst="ellipse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9" name="Oval 198"/>
            <p:cNvSpPr/>
            <p:nvPr/>
          </p:nvSpPr>
          <p:spPr>
            <a:xfrm>
              <a:off x="5257800" y="2133600"/>
              <a:ext cx="609600" cy="762000"/>
            </a:xfrm>
            <a:prstGeom prst="ellipse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0" name="Oval 199"/>
            <p:cNvSpPr/>
            <p:nvPr/>
          </p:nvSpPr>
          <p:spPr>
            <a:xfrm>
              <a:off x="6858000" y="2057400"/>
              <a:ext cx="609600" cy="762000"/>
            </a:xfrm>
            <a:prstGeom prst="ellipse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1" name="Oval 200"/>
            <p:cNvSpPr/>
            <p:nvPr/>
          </p:nvSpPr>
          <p:spPr>
            <a:xfrm>
              <a:off x="5257800" y="2667000"/>
              <a:ext cx="609600" cy="762000"/>
            </a:xfrm>
            <a:prstGeom prst="ellipse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2" name="Oval 201"/>
            <p:cNvSpPr/>
            <p:nvPr/>
          </p:nvSpPr>
          <p:spPr>
            <a:xfrm>
              <a:off x="6858000" y="2590800"/>
              <a:ext cx="609600" cy="762000"/>
            </a:xfrm>
            <a:prstGeom prst="ellipse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3" name="Oval 202"/>
            <p:cNvSpPr/>
            <p:nvPr/>
          </p:nvSpPr>
          <p:spPr>
            <a:xfrm>
              <a:off x="5486400" y="2362200"/>
              <a:ext cx="228600" cy="762000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4" name="Oval 203"/>
            <p:cNvSpPr/>
            <p:nvPr/>
          </p:nvSpPr>
          <p:spPr>
            <a:xfrm>
              <a:off x="5638800" y="2514600"/>
              <a:ext cx="228600" cy="762000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5" name="Oval 204"/>
            <p:cNvSpPr/>
            <p:nvPr/>
          </p:nvSpPr>
          <p:spPr>
            <a:xfrm>
              <a:off x="7010400" y="2209800"/>
              <a:ext cx="304800" cy="762000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6" name="Oval 205"/>
            <p:cNvSpPr/>
            <p:nvPr/>
          </p:nvSpPr>
          <p:spPr>
            <a:xfrm rot="1157654">
              <a:off x="5562600" y="1524000"/>
              <a:ext cx="381000" cy="762000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7" name="Oval 206"/>
            <p:cNvSpPr/>
            <p:nvPr/>
          </p:nvSpPr>
          <p:spPr>
            <a:xfrm rot="20653445">
              <a:off x="6911736" y="1438053"/>
              <a:ext cx="403464" cy="989790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8" name="Oval 207"/>
            <p:cNvSpPr/>
            <p:nvPr/>
          </p:nvSpPr>
          <p:spPr>
            <a:xfrm rot="4306660">
              <a:off x="6019575" y="780293"/>
              <a:ext cx="437196" cy="1033870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9" name="Oval 208"/>
            <p:cNvSpPr/>
            <p:nvPr/>
          </p:nvSpPr>
          <p:spPr>
            <a:xfrm rot="17892292">
              <a:off x="6759412" y="1080520"/>
              <a:ext cx="405528" cy="685800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0" name="Moon 209"/>
            <p:cNvSpPr/>
            <p:nvPr/>
          </p:nvSpPr>
          <p:spPr>
            <a:xfrm rot="5192341">
              <a:off x="5792533" y="919902"/>
              <a:ext cx="1216534" cy="1453210"/>
            </a:xfrm>
            <a:prstGeom prst="moon">
              <a:avLst>
                <a:gd name="adj" fmla="val 36947"/>
              </a:avLst>
            </a:prstGeom>
            <a:solidFill>
              <a:schemeClr val="accent2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228600" y="304800"/>
            <a:ext cx="1724447" cy="3970325"/>
            <a:chOff x="6858001" y="815909"/>
            <a:chExt cx="1724447" cy="3970325"/>
          </a:xfrm>
        </p:grpSpPr>
        <p:sp>
          <p:nvSpPr>
            <p:cNvPr id="3" name="Cloud 2"/>
            <p:cNvSpPr/>
            <p:nvPr/>
          </p:nvSpPr>
          <p:spPr>
            <a:xfrm rot="20543232">
              <a:off x="7244776" y="830425"/>
              <a:ext cx="1223697" cy="1235077"/>
            </a:xfrm>
            <a:prstGeom prst="cloud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Cloud 3"/>
            <p:cNvSpPr/>
            <p:nvPr/>
          </p:nvSpPr>
          <p:spPr>
            <a:xfrm rot="722499">
              <a:off x="7170824" y="815909"/>
              <a:ext cx="533400" cy="1143000"/>
            </a:xfrm>
            <a:prstGeom prst="cloud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Oval 4"/>
            <p:cNvSpPr/>
            <p:nvPr/>
          </p:nvSpPr>
          <p:spPr>
            <a:xfrm rot="2760997" flipH="1">
              <a:off x="7015619" y="2630645"/>
              <a:ext cx="399477" cy="714713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/>
            <p:cNvSpPr/>
            <p:nvPr/>
          </p:nvSpPr>
          <p:spPr>
            <a:xfrm rot="18839003">
              <a:off x="8025353" y="2630643"/>
              <a:ext cx="399477" cy="714713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rapezoid 6"/>
            <p:cNvSpPr/>
            <p:nvPr/>
          </p:nvSpPr>
          <p:spPr>
            <a:xfrm>
              <a:off x="7668221" y="3400222"/>
              <a:ext cx="457200" cy="1236667"/>
            </a:xfrm>
            <a:prstGeom prst="trapezoid">
              <a:avLst>
                <a:gd name="adj" fmla="val 12532"/>
              </a:avLst>
            </a:prstGeom>
            <a:solidFill>
              <a:schemeClr val="accent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rapezoid 7"/>
            <p:cNvSpPr/>
            <p:nvPr/>
          </p:nvSpPr>
          <p:spPr>
            <a:xfrm>
              <a:off x="7363421" y="3400222"/>
              <a:ext cx="381000" cy="1236667"/>
            </a:xfrm>
            <a:prstGeom prst="trapezoid">
              <a:avLst>
                <a:gd name="adj" fmla="val 12532"/>
              </a:avLst>
            </a:prstGeom>
            <a:solidFill>
              <a:schemeClr val="accent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rapezoid 8"/>
            <p:cNvSpPr/>
            <p:nvPr/>
          </p:nvSpPr>
          <p:spPr>
            <a:xfrm rot="1832865" flipH="1">
              <a:off x="7142752" y="2238336"/>
              <a:ext cx="480065" cy="824444"/>
            </a:xfrm>
            <a:prstGeom prst="trapezoid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rapezoid 9"/>
            <p:cNvSpPr/>
            <p:nvPr/>
          </p:nvSpPr>
          <p:spPr>
            <a:xfrm rot="19767135">
              <a:off x="7828551" y="2238336"/>
              <a:ext cx="480065" cy="824444"/>
            </a:xfrm>
            <a:prstGeom prst="trapezoid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rapezoid 10"/>
            <p:cNvSpPr/>
            <p:nvPr/>
          </p:nvSpPr>
          <p:spPr>
            <a:xfrm>
              <a:off x="7363421" y="2246000"/>
              <a:ext cx="762000" cy="1236667"/>
            </a:xfrm>
            <a:prstGeom prst="trapezoid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7592021" y="3565111"/>
              <a:ext cx="228600" cy="247333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/>
            <p:cNvSpPr/>
            <p:nvPr/>
          </p:nvSpPr>
          <p:spPr>
            <a:xfrm rot="5400000">
              <a:off x="7333399" y="4432066"/>
              <a:ext cx="231790" cy="476546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/>
            <p:cNvSpPr/>
            <p:nvPr/>
          </p:nvSpPr>
          <p:spPr>
            <a:xfrm rot="5400000">
              <a:off x="7790599" y="4432066"/>
              <a:ext cx="231790" cy="476546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Isosceles Triangle 14"/>
            <p:cNvSpPr/>
            <p:nvPr/>
          </p:nvSpPr>
          <p:spPr>
            <a:xfrm>
              <a:off x="7696200" y="2438400"/>
              <a:ext cx="228600" cy="609600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6" name="Group 55"/>
            <p:cNvGrpSpPr/>
            <p:nvPr/>
          </p:nvGrpSpPr>
          <p:grpSpPr>
            <a:xfrm>
              <a:off x="7391400" y="2286000"/>
              <a:ext cx="609600" cy="831481"/>
              <a:chOff x="1830857" y="3740519"/>
              <a:chExt cx="607543" cy="831481"/>
            </a:xfrm>
          </p:grpSpPr>
          <p:sp>
            <p:nvSpPr>
              <p:cNvPr id="19" name="Rectangle 18"/>
              <p:cNvSpPr/>
              <p:nvPr/>
            </p:nvSpPr>
            <p:spPr>
              <a:xfrm>
                <a:off x="1981200" y="3962400"/>
                <a:ext cx="381000" cy="6096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0" name="Group 13"/>
              <p:cNvGrpSpPr/>
              <p:nvPr/>
            </p:nvGrpSpPr>
            <p:grpSpPr>
              <a:xfrm>
                <a:off x="2058195" y="3933861"/>
                <a:ext cx="232807" cy="485739"/>
                <a:chOff x="1463040" y="844062"/>
                <a:chExt cx="685800" cy="1957755"/>
              </a:xfrm>
            </p:grpSpPr>
            <p:sp>
              <p:nvSpPr>
                <p:cNvPr id="23" name="Pentagon 22"/>
                <p:cNvSpPr/>
                <p:nvPr/>
              </p:nvSpPr>
              <p:spPr>
                <a:xfrm rot="5400000">
                  <a:off x="1104900" y="1925516"/>
                  <a:ext cx="1371600" cy="381001"/>
                </a:xfrm>
                <a:prstGeom prst="homePlate">
                  <a:avLst/>
                </a:prstGeom>
                <a:solidFill>
                  <a:schemeClr val="accent2">
                    <a:lumMod val="5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4" name="Diamond 23"/>
                <p:cNvSpPr/>
                <p:nvPr/>
              </p:nvSpPr>
              <p:spPr>
                <a:xfrm>
                  <a:off x="1463040" y="844062"/>
                  <a:ext cx="685800" cy="908538"/>
                </a:xfrm>
                <a:prstGeom prst="diamond">
                  <a:avLst/>
                </a:prstGeom>
                <a:solidFill>
                  <a:schemeClr val="accent2">
                    <a:lumMod val="5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21" name="Parallelogram 20"/>
              <p:cNvSpPr/>
              <p:nvPr/>
            </p:nvSpPr>
            <p:spPr>
              <a:xfrm rot="18839164">
                <a:off x="2187031" y="3817865"/>
                <a:ext cx="328716" cy="174023"/>
              </a:xfrm>
              <a:prstGeom prst="parallelogram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Parallelogram 21"/>
              <p:cNvSpPr/>
              <p:nvPr/>
            </p:nvSpPr>
            <p:spPr>
              <a:xfrm rot="2432673" flipH="1">
                <a:off x="1830857" y="3807943"/>
                <a:ext cx="328716" cy="180431"/>
              </a:xfrm>
              <a:prstGeom prst="parallelogram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7" name="Oval 16"/>
            <p:cNvSpPr/>
            <p:nvPr/>
          </p:nvSpPr>
          <p:spPr>
            <a:xfrm>
              <a:off x="7498080" y="1752600"/>
              <a:ext cx="502920" cy="76200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Oval 17"/>
            <p:cNvSpPr/>
            <p:nvPr/>
          </p:nvSpPr>
          <p:spPr>
            <a:xfrm>
              <a:off x="7315200" y="838200"/>
              <a:ext cx="914400" cy="1566444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2057400" y="533400"/>
            <a:ext cx="1600200" cy="3505200"/>
            <a:chOff x="914400" y="304800"/>
            <a:chExt cx="2362200" cy="3931306"/>
          </a:xfrm>
        </p:grpSpPr>
        <p:sp>
          <p:nvSpPr>
            <p:cNvPr id="26" name="Oval 25"/>
            <p:cNvSpPr/>
            <p:nvPr/>
          </p:nvSpPr>
          <p:spPr>
            <a:xfrm>
              <a:off x="1219200" y="1143000"/>
              <a:ext cx="1676400" cy="1600200"/>
            </a:xfrm>
            <a:prstGeom prst="ellipse">
              <a:avLst/>
            </a:prstGeom>
            <a:solidFill>
              <a:srgbClr val="FFCC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/>
            <p:cNvSpPr/>
            <p:nvPr/>
          </p:nvSpPr>
          <p:spPr>
            <a:xfrm rot="20340611">
              <a:off x="1352002" y="3778906"/>
              <a:ext cx="762000" cy="45720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 rot="12032684">
              <a:off x="2113393" y="3776768"/>
              <a:ext cx="762000" cy="45720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lowchart: Extract 28"/>
            <p:cNvSpPr/>
            <p:nvPr/>
          </p:nvSpPr>
          <p:spPr>
            <a:xfrm>
              <a:off x="914400" y="2057400"/>
              <a:ext cx="2362200" cy="1981200"/>
            </a:xfrm>
            <a:prstGeom prst="flowChartExtract">
              <a:avLst/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29"/>
            <p:cNvSpPr/>
            <p:nvPr/>
          </p:nvSpPr>
          <p:spPr>
            <a:xfrm rot="6444676">
              <a:off x="2270369" y="2563125"/>
              <a:ext cx="732303" cy="381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30"/>
            <p:cNvSpPr/>
            <p:nvPr/>
          </p:nvSpPr>
          <p:spPr>
            <a:xfrm rot="4121987">
              <a:off x="1125770" y="2473668"/>
              <a:ext cx="732303" cy="381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Trapezoid 31"/>
            <p:cNvSpPr/>
            <p:nvPr/>
          </p:nvSpPr>
          <p:spPr>
            <a:xfrm rot="19666086">
              <a:off x="2128627" y="1987365"/>
              <a:ext cx="802349" cy="694683"/>
            </a:xfrm>
            <a:prstGeom prst="trapezoid">
              <a:avLst>
                <a:gd name="adj" fmla="val 33490"/>
              </a:avLst>
            </a:prstGeom>
            <a:solidFill>
              <a:srgbClr val="FFCC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Trapezoid 32"/>
            <p:cNvSpPr/>
            <p:nvPr/>
          </p:nvSpPr>
          <p:spPr>
            <a:xfrm rot="2593354">
              <a:off x="1308046" y="1936818"/>
              <a:ext cx="609600" cy="742489"/>
            </a:xfrm>
            <a:prstGeom prst="trapezoid">
              <a:avLst>
                <a:gd name="adj" fmla="val 33490"/>
              </a:avLst>
            </a:prstGeom>
            <a:solidFill>
              <a:srgbClr val="FFCC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lowchart: Extract 33"/>
            <p:cNvSpPr/>
            <p:nvPr/>
          </p:nvSpPr>
          <p:spPr>
            <a:xfrm>
              <a:off x="1143000" y="1622778"/>
              <a:ext cx="1905000" cy="1806222"/>
            </a:xfrm>
            <a:prstGeom prst="flowChartExtract">
              <a:avLst/>
            </a:prstGeom>
            <a:solidFill>
              <a:srgbClr val="FFCC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1927412" y="1735667"/>
              <a:ext cx="336176" cy="564444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Donut 35"/>
            <p:cNvSpPr/>
            <p:nvPr/>
          </p:nvSpPr>
          <p:spPr>
            <a:xfrm>
              <a:off x="1927412" y="1735667"/>
              <a:ext cx="336176" cy="451556"/>
            </a:xfrm>
            <a:prstGeom prst="donut">
              <a:avLst>
                <a:gd name="adj" fmla="val 12742"/>
              </a:avLst>
            </a:prstGeom>
            <a:solidFill>
              <a:schemeClr val="bg2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7" name="Oval 36"/>
            <p:cNvSpPr/>
            <p:nvPr/>
          </p:nvSpPr>
          <p:spPr>
            <a:xfrm>
              <a:off x="1447800" y="381000"/>
              <a:ext cx="1232647" cy="1693333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Double Wave 37"/>
            <p:cNvSpPr/>
            <p:nvPr/>
          </p:nvSpPr>
          <p:spPr>
            <a:xfrm rot="6562415">
              <a:off x="424182" y="1152469"/>
              <a:ext cx="1940350" cy="658326"/>
            </a:xfrm>
            <a:prstGeom prst="doubleWave">
              <a:avLst>
                <a:gd name="adj1" fmla="val 12500"/>
                <a:gd name="adj2" fmla="val 0"/>
              </a:avLst>
            </a:prstGeom>
            <a:solidFill>
              <a:srgbClr val="FFCC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Double Wave 38"/>
            <p:cNvSpPr/>
            <p:nvPr/>
          </p:nvSpPr>
          <p:spPr>
            <a:xfrm rot="4205691">
              <a:off x="1877100" y="1161183"/>
              <a:ext cx="1940350" cy="651019"/>
            </a:xfrm>
            <a:prstGeom prst="doubleWave">
              <a:avLst>
                <a:gd name="adj1" fmla="val 12500"/>
                <a:gd name="adj2" fmla="val 0"/>
              </a:avLst>
            </a:prstGeom>
            <a:solidFill>
              <a:srgbClr val="FFCC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Teardrop 39"/>
            <p:cNvSpPr/>
            <p:nvPr/>
          </p:nvSpPr>
          <p:spPr>
            <a:xfrm>
              <a:off x="1371600" y="304800"/>
              <a:ext cx="1447800" cy="609600"/>
            </a:xfrm>
            <a:prstGeom prst="teardrop">
              <a:avLst/>
            </a:prstGeom>
            <a:solidFill>
              <a:srgbClr val="FFCC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Oval 40"/>
            <p:cNvSpPr/>
            <p:nvPr/>
          </p:nvSpPr>
          <p:spPr>
            <a:xfrm rot="1551844">
              <a:off x="1262762" y="1766543"/>
              <a:ext cx="355802" cy="352007"/>
            </a:xfrm>
            <a:prstGeom prst="ellipse">
              <a:avLst/>
            </a:prstGeom>
            <a:solidFill>
              <a:srgbClr val="FFCC00"/>
            </a:solidFill>
            <a:ln>
              <a:solidFill>
                <a:srgbClr val="FFCC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Oval 41"/>
            <p:cNvSpPr/>
            <p:nvPr/>
          </p:nvSpPr>
          <p:spPr>
            <a:xfrm rot="215502">
              <a:off x="2615222" y="1685994"/>
              <a:ext cx="322703" cy="336080"/>
            </a:xfrm>
            <a:prstGeom prst="ellipse">
              <a:avLst/>
            </a:prstGeom>
            <a:solidFill>
              <a:srgbClr val="FFCC00"/>
            </a:solidFill>
            <a:ln>
              <a:solidFill>
                <a:srgbClr val="FFCC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4" name="Group 73"/>
          <p:cNvGrpSpPr/>
          <p:nvPr/>
        </p:nvGrpSpPr>
        <p:grpSpPr>
          <a:xfrm>
            <a:off x="3962400" y="304800"/>
            <a:ext cx="2133600" cy="5156610"/>
            <a:chOff x="4419600" y="247840"/>
            <a:chExt cx="2133600" cy="5156610"/>
          </a:xfrm>
        </p:grpSpPr>
        <p:sp>
          <p:nvSpPr>
            <p:cNvPr id="54" name="Oval 53"/>
            <p:cNvSpPr/>
            <p:nvPr/>
          </p:nvSpPr>
          <p:spPr>
            <a:xfrm>
              <a:off x="5562600" y="5105400"/>
              <a:ext cx="427034" cy="299050"/>
            </a:xfrm>
            <a:prstGeom prst="ellipse">
              <a:avLst/>
            </a:prstGeom>
            <a:solidFill>
              <a:srgbClr val="99663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Oval 52"/>
            <p:cNvSpPr/>
            <p:nvPr/>
          </p:nvSpPr>
          <p:spPr>
            <a:xfrm>
              <a:off x="5105400" y="5105400"/>
              <a:ext cx="427034" cy="299050"/>
            </a:xfrm>
            <a:prstGeom prst="ellipse">
              <a:avLst/>
            </a:prstGeom>
            <a:solidFill>
              <a:srgbClr val="99663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Oval 55"/>
            <p:cNvSpPr/>
            <p:nvPr/>
          </p:nvSpPr>
          <p:spPr>
            <a:xfrm>
              <a:off x="5791200" y="3429000"/>
              <a:ext cx="427034" cy="29905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Oval 54"/>
            <p:cNvSpPr/>
            <p:nvPr/>
          </p:nvSpPr>
          <p:spPr>
            <a:xfrm>
              <a:off x="4800600" y="3352800"/>
              <a:ext cx="427034" cy="29905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Cloud 43"/>
            <p:cNvSpPr/>
            <p:nvPr/>
          </p:nvSpPr>
          <p:spPr>
            <a:xfrm>
              <a:off x="4419600" y="1752600"/>
              <a:ext cx="2133600" cy="1371600"/>
            </a:xfrm>
            <a:prstGeom prst="cloud">
              <a:avLst/>
            </a:prstGeom>
            <a:solidFill>
              <a:srgbClr val="6633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lowchart: Manual Operation 47"/>
            <p:cNvSpPr/>
            <p:nvPr/>
          </p:nvSpPr>
          <p:spPr>
            <a:xfrm rot="9898055">
              <a:off x="5515558" y="2348508"/>
              <a:ext cx="661712" cy="1219245"/>
            </a:xfrm>
            <a:prstGeom prst="flowChartManualOperation">
              <a:avLst/>
            </a:prstGeom>
            <a:solidFill>
              <a:srgbClr val="FF99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lowchart: Manual Operation 46"/>
            <p:cNvSpPr/>
            <p:nvPr/>
          </p:nvSpPr>
          <p:spPr>
            <a:xfrm rot="11701945" flipH="1">
              <a:off x="4872986" y="2388478"/>
              <a:ext cx="555424" cy="1115937"/>
            </a:xfrm>
            <a:prstGeom prst="flowChartManualOperation">
              <a:avLst/>
            </a:prstGeom>
            <a:solidFill>
              <a:srgbClr val="FF99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lowchart: Manual Operation 44"/>
            <p:cNvSpPr/>
            <p:nvPr/>
          </p:nvSpPr>
          <p:spPr>
            <a:xfrm rot="10800000">
              <a:off x="5414488" y="3601524"/>
              <a:ext cx="569378" cy="1656275"/>
            </a:xfrm>
            <a:prstGeom prst="flowChartManualOperation">
              <a:avLst/>
            </a:prstGeom>
            <a:solidFill>
              <a:srgbClr val="FF66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lowchart: Manual Operation 45"/>
            <p:cNvSpPr/>
            <p:nvPr/>
          </p:nvSpPr>
          <p:spPr>
            <a:xfrm rot="10800000">
              <a:off x="4987453" y="3601525"/>
              <a:ext cx="569378" cy="1656274"/>
            </a:xfrm>
            <a:prstGeom prst="flowChartManualOperation">
              <a:avLst/>
            </a:prstGeom>
            <a:solidFill>
              <a:srgbClr val="FF66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lowchart: Extract 48"/>
            <p:cNvSpPr/>
            <p:nvPr/>
          </p:nvSpPr>
          <p:spPr>
            <a:xfrm>
              <a:off x="4987453" y="1956752"/>
              <a:ext cx="996412" cy="2093348"/>
            </a:xfrm>
            <a:prstGeom prst="flowChartExtract">
              <a:avLst/>
            </a:prstGeom>
            <a:solidFill>
              <a:srgbClr val="FF99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Trapezoid 57"/>
            <p:cNvSpPr/>
            <p:nvPr/>
          </p:nvSpPr>
          <p:spPr>
            <a:xfrm rot="10800000">
              <a:off x="5334000" y="2514600"/>
              <a:ext cx="304800" cy="152400"/>
            </a:xfrm>
            <a:prstGeom prst="trapezoid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Oval 49"/>
            <p:cNvSpPr/>
            <p:nvPr/>
          </p:nvSpPr>
          <p:spPr>
            <a:xfrm>
              <a:off x="4953000" y="685800"/>
              <a:ext cx="1086954" cy="1864748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Cloud 51"/>
            <p:cNvSpPr/>
            <p:nvPr/>
          </p:nvSpPr>
          <p:spPr>
            <a:xfrm rot="17299812">
              <a:off x="3533631" y="1195425"/>
              <a:ext cx="2577793" cy="748860"/>
            </a:xfrm>
            <a:prstGeom prst="cloud">
              <a:avLst/>
            </a:prstGeom>
            <a:solidFill>
              <a:srgbClr val="6633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Cloud 50"/>
            <p:cNvSpPr/>
            <p:nvPr/>
          </p:nvSpPr>
          <p:spPr>
            <a:xfrm rot="5151226">
              <a:off x="4951064" y="1248730"/>
              <a:ext cx="2403974" cy="655501"/>
            </a:xfrm>
            <a:prstGeom prst="cloud">
              <a:avLst/>
            </a:prstGeom>
            <a:solidFill>
              <a:srgbClr val="6633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Cloud 56"/>
            <p:cNvSpPr/>
            <p:nvPr/>
          </p:nvSpPr>
          <p:spPr>
            <a:xfrm>
              <a:off x="4739592" y="247840"/>
              <a:ext cx="1460272" cy="833008"/>
            </a:xfrm>
            <a:prstGeom prst="cloud">
              <a:avLst/>
            </a:prstGeom>
            <a:solidFill>
              <a:srgbClr val="6633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Oval 58"/>
            <p:cNvSpPr/>
            <p:nvPr/>
          </p:nvSpPr>
          <p:spPr>
            <a:xfrm>
              <a:off x="4724400" y="609600"/>
              <a:ext cx="533400" cy="609600"/>
            </a:xfrm>
            <a:prstGeom prst="ellipse">
              <a:avLst/>
            </a:prstGeom>
            <a:solidFill>
              <a:srgbClr val="6633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Oval 59"/>
            <p:cNvSpPr/>
            <p:nvPr/>
          </p:nvSpPr>
          <p:spPr>
            <a:xfrm>
              <a:off x="5791200" y="533400"/>
              <a:ext cx="457200" cy="533400"/>
            </a:xfrm>
            <a:prstGeom prst="ellipse">
              <a:avLst/>
            </a:prstGeom>
            <a:solidFill>
              <a:srgbClr val="6633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Oval 60"/>
            <p:cNvSpPr/>
            <p:nvPr/>
          </p:nvSpPr>
          <p:spPr>
            <a:xfrm>
              <a:off x="5943600" y="2057400"/>
              <a:ext cx="457200" cy="685800"/>
            </a:xfrm>
            <a:prstGeom prst="ellipse">
              <a:avLst/>
            </a:prstGeom>
            <a:solidFill>
              <a:srgbClr val="6633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Oval 61"/>
            <p:cNvSpPr/>
            <p:nvPr/>
          </p:nvSpPr>
          <p:spPr>
            <a:xfrm rot="1815186">
              <a:off x="4572000" y="2133600"/>
              <a:ext cx="457200" cy="685800"/>
            </a:xfrm>
            <a:prstGeom prst="ellipse">
              <a:avLst/>
            </a:prstGeom>
            <a:solidFill>
              <a:srgbClr val="6633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3" name="Group 62"/>
            <p:cNvGrpSpPr/>
            <p:nvPr/>
          </p:nvGrpSpPr>
          <p:grpSpPr>
            <a:xfrm>
              <a:off x="5019532" y="3657600"/>
              <a:ext cx="933736" cy="397565"/>
              <a:chOff x="5257800" y="1905000"/>
              <a:chExt cx="2892972" cy="1143000"/>
            </a:xfrm>
            <a:solidFill>
              <a:srgbClr val="92D050"/>
            </a:solidFill>
          </p:grpSpPr>
          <p:sp>
            <p:nvSpPr>
              <p:cNvPr id="65" name="Quad Arrow Callout 64"/>
              <p:cNvSpPr/>
              <p:nvPr/>
            </p:nvSpPr>
            <p:spPr>
              <a:xfrm>
                <a:off x="5257800" y="1905000"/>
                <a:ext cx="1064172" cy="1143000"/>
              </a:xfrm>
              <a:prstGeom prst="quadArrowCallout">
                <a:avLst>
                  <a:gd name="adj1" fmla="val 37030"/>
                  <a:gd name="adj2" fmla="val 18515"/>
                  <a:gd name="adj3" fmla="val 18515"/>
                  <a:gd name="adj4" fmla="val 48123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6" name="Quad Arrow Callout 65"/>
              <p:cNvSpPr/>
              <p:nvPr/>
            </p:nvSpPr>
            <p:spPr>
              <a:xfrm>
                <a:off x="6172200" y="1905000"/>
                <a:ext cx="1064172" cy="1143000"/>
              </a:xfrm>
              <a:prstGeom prst="quadArrowCallout">
                <a:avLst>
                  <a:gd name="adj1" fmla="val 37030"/>
                  <a:gd name="adj2" fmla="val 18515"/>
                  <a:gd name="adj3" fmla="val 18515"/>
                  <a:gd name="adj4" fmla="val 48123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7" name="Quad Arrow Callout 66"/>
              <p:cNvSpPr/>
              <p:nvPr/>
            </p:nvSpPr>
            <p:spPr>
              <a:xfrm>
                <a:off x="7086600" y="1905000"/>
                <a:ext cx="1064172" cy="1143000"/>
              </a:xfrm>
              <a:prstGeom prst="quadArrowCallout">
                <a:avLst>
                  <a:gd name="adj1" fmla="val 37030"/>
                  <a:gd name="adj2" fmla="val 18515"/>
                  <a:gd name="adj3" fmla="val 18515"/>
                  <a:gd name="adj4" fmla="val 48123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69" name="Rectangle 68"/>
            <p:cNvSpPr/>
            <p:nvPr/>
          </p:nvSpPr>
          <p:spPr>
            <a:xfrm>
              <a:off x="5257800" y="4114800"/>
              <a:ext cx="457200" cy="304800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73" name="Group 72"/>
            <p:cNvGrpSpPr/>
            <p:nvPr/>
          </p:nvGrpSpPr>
          <p:grpSpPr>
            <a:xfrm rot="18648317">
              <a:off x="4766803" y="498671"/>
              <a:ext cx="436724" cy="714639"/>
              <a:chOff x="7543800" y="1981200"/>
              <a:chExt cx="838200" cy="1371600"/>
            </a:xfrm>
          </p:grpSpPr>
          <p:sp>
            <p:nvSpPr>
              <p:cNvPr id="70" name="Heart 69"/>
              <p:cNvSpPr/>
              <p:nvPr/>
            </p:nvSpPr>
            <p:spPr>
              <a:xfrm>
                <a:off x="7543800" y="1981200"/>
                <a:ext cx="838200" cy="762000"/>
              </a:xfrm>
              <a:prstGeom prst="heart">
                <a:avLst/>
              </a:prstGeom>
              <a:solidFill>
                <a:srgbClr val="92D05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1" name="Heart 70"/>
              <p:cNvSpPr/>
              <p:nvPr/>
            </p:nvSpPr>
            <p:spPr>
              <a:xfrm rot="10800000">
                <a:off x="7543800" y="2590800"/>
                <a:ext cx="838200" cy="762000"/>
              </a:xfrm>
              <a:prstGeom prst="heart">
                <a:avLst/>
              </a:prstGeom>
              <a:solidFill>
                <a:srgbClr val="92D05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2" name="Rounded Rectangle 71"/>
              <p:cNvSpPr/>
              <p:nvPr/>
            </p:nvSpPr>
            <p:spPr>
              <a:xfrm>
                <a:off x="7772400" y="2514600"/>
                <a:ext cx="381000" cy="381000"/>
              </a:xfrm>
              <a:prstGeom prst="roundRect">
                <a:avLst>
                  <a:gd name="adj" fmla="val 32883"/>
                </a:avLst>
              </a:prstGeom>
              <a:solidFill>
                <a:srgbClr val="92D05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75" name="Group 74"/>
          <p:cNvGrpSpPr/>
          <p:nvPr/>
        </p:nvGrpSpPr>
        <p:grpSpPr>
          <a:xfrm>
            <a:off x="6477000" y="381000"/>
            <a:ext cx="2133600" cy="5156610"/>
            <a:chOff x="4419600" y="247840"/>
            <a:chExt cx="2133600" cy="5156610"/>
          </a:xfrm>
        </p:grpSpPr>
        <p:sp>
          <p:nvSpPr>
            <p:cNvPr id="76" name="Oval 75"/>
            <p:cNvSpPr/>
            <p:nvPr/>
          </p:nvSpPr>
          <p:spPr>
            <a:xfrm>
              <a:off x="5562600" y="5105400"/>
              <a:ext cx="427034" cy="299050"/>
            </a:xfrm>
            <a:prstGeom prst="ellipse">
              <a:avLst/>
            </a:prstGeom>
            <a:solidFill>
              <a:srgbClr val="99663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Oval 76"/>
            <p:cNvSpPr/>
            <p:nvPr/>
          </p:nvSpPr>
          <p:spPr>
            <a:xfrm>
              <a:off x="5105400" y="5105400"/>
              <a:ext cx="427034" cy="299050"/>
            </a:xfrm>
            <a:prstGeom prst="ellipse">
              <a:avLst/>
            </a:prstGeom>
            <a:solidFill>
              <a:srgbClr val="99663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Oval 77"/>
            <p:cNvSpPr/>
            <p:nvPr/>
          </p:nvSpPr>
          <p:spPr>
            <a:xfrm>
              <a:off x="5791200" y="3429000"/>
              <a:ext cx="427034" cy="29905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Oval 78"/>
            <p:cNvSpPr/>
            <p:nvPr/>
          </p:nvSpPr>
          <p:spPr>
            <a:xfrm>
              <a:off x="4800600" y="3352800"/>
              <a:ext cx="427034" cy="29905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Cloud 79"/>
            <p:cNvSpPr/>
            <p:nvPr/>
          </p:nvSpPr>
          <p:spPr>
            <a:xfrm>
              <a:off x="4419600" y="1752600"/>
              <a:ext cx="2133600" cy="1371600"/>
            </a:xfrm>
            <a:prstGeom prst="cloud">
              <a:avLst/>
            </a:prstGeom>
            <a:solidFill>
              <a:srgbClr val="6633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1" name="Flowchart: Manual Operation 80"/>
            <p:cNvSpPr/>
            <p:nvPr/>
          </p:nvSpPr>
          <p:spPr>
            <a:xfrm rot="9898055">
              <a:off x="5515558" y="2348508"/>
              <a:ext cx="661712" cy="1219245"/>
            </a:xfrm>
            <a:prstGeom prst="flowChartManualOperation">
              <a:avLst/>
            </a:prstGeom>
            <a:solidFill>
              <a:srgbClr val="FF99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Flowchart: Manual Operation 81"/>
            <p:cNvSpPr/>
            <p:nvPr/>
          </p:nvSpPr>
          <p:spPr>
            <a:xfrm rot="11701945" flipH="1">
              <a:off x="4872986" y="2388478"/>
              <a:ext cx="555424" cy="1115937"/>
            </a:xfrm>
            <a:prstGeom prst="flowChartManualOperation">
              <a:avLst/>
            </a:prstGeom>
            <a:solidFill>
              <a:srgbClr val="FF99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Flowchart: Manual Operation 83"/>
            <p:cNvSpPr/>
            <p:nvPr/>
          </p:nvSpPr>
          <p:spPr>
            <a:xfrm rot="10800000">
              <a:off x="4876799" y="3601525"/>
              <a:ext cx="1219199" cy="1656274"/>
            </a:xfrm>
            <a:prstGeom prst="flowChartManualOperation">
              <a:avLst/>
            </a:prstGeom>
            <a:solidFill>
              <a:srgbClr val="FF66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Flowchart: Extract 84"/>
            <p:cNvSpPr/>
            <p:nvPr/>
          </p:nvSpPr>
          <p:spPr>
            <a:xfrm>
              <a:off x="4987453" y="1956752"/>
              <a:ext cx="996412" cy="2093348"/>
            </a:xfrm>
            <a:prstGeom prst="flowChartExtract">
              <a:avLst/>
            </a:prstGeom>
            <a:solidFill>
              <a:srgbClr val="FF99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Trapezoid 85"/>
            <p:cNvSpPr/>
            <p:nvPr/>
          </p:nvSpPr>
          <p:spPr>
            <a:xfrm rot="10800000">
              <a:off x="5334000" y="2514600"/>
              <a:ext cx="304800" cy="152400"/>
            </a:xfrm>
            <a:prstGeom prst="trapezoid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Oval 86"/>
            <p:cNvSpPr/>
            <p:nvPr/>
          </p:nvSpPr>
          <p:spPr>
            <a:xfrm>
              <a:off x="4953000" y="685800"/>
              <a:ext cx="1086954" cy="1864748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Cloud 87"/>
            <p:cNvSpPr/>
            <p:nvPr/>
          </p:nvSpPr>
          <p:spPr>
            <a:xfrm rot="17299812">
              <a:off x="3533631" y="1195425"/>
              <a:ext cx="2577793" cy="748860"/>
            </a:xfrm>
            <a:prstGeom prst="cloud">
              <a:avLst/>
            </a:prstGeom>
            <a:solidFill>
              <a:srgbClr val="6633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Cloud 88"/>
            <p:cNvSpPr/>
            <p:nvPr/>
          </p:nvSpPr>
          <p:spPr>
            <a:xfrm rot="5151226">
              <a:off x="4951064" y="1248730"/>
              <a:ext cx="2403974" cy="655501"/>
            </a:xfrm>
            <a:prstGeom prst="cloud">
              <a:avLst/>
            </a:prstGeom>
            <a:solidFill>
              <a:srgbClr val="6633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Cloud 89"/>
            <p:cNvSpPr/>
            <p:nvPr/>
          </p:nvSpPr>
          <p:spPr>
            <a:xfrm>
              <a:off x="4739592" y="247840"/>
              <a:ext cx="1460272" cy="833008"/>
            </a:xfrm>
            <a:prstGeom prst="cloud">
              <a:avLst/>
            </a:prstGeom>
            <a:solidFill>
              <a:srgbClr val="6633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1" name="Oval 90"/>
            <p:cNvSpPr/>
            <p:nvPr/>
          </p:nvSpPr>
          <p:spPr>
            <a:xfrm>
              <a:off x="4724400" y="609600"/>
              <a:ext cx="533400" cy="609600"/>
            </a:xfrm>
            <a:prstGeom prst="ellipse">
              <a:avLst/>
            </a:prstGeom>
            <a:solidFill>
              <a:srgbClr val="6633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Oval 91"/>
            <p:cNvSpPr/>
            <p:nvPr/>
          </p:nvSpPr>
          <p:spPr>
            <a:xfrm>
              <a:off x="5791200" y="533400"/>
              <a:ext cx="457200" cy="533400"/>
            </a:xfrm>
            <a:prstGeom prst="ellipse">
              <a:avLst/>
            </a:prstGeom>
            <a:solidFill>
              <a:srgbClr val="6633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Oval 92"/>
            <p:cNvSpPr/>
            <p:nvPr/>
          </p:nvSpPr>
          <p:spPr>
            <a:xfrm>
              <a:off x="5943600" y="2057400"/>
              <a:ext cx="457200" cy="685800"/>
            </a:xfrm>
            <a:prstGeom prst="ellipse">
              <a:avLst/>
            </a:prstGeom>
            <a:solidFill>
              <a:srgbClr val="6633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Oval 93"/>
            <p:cNvSpPr/>
            <p:nvPr/>
          </p:nvSpPr>
          <p:spPr>
            <a:xfrm rot="1815186">
              <a:off x="4572000" y="2133600"/>
              <a:ext cx="457200" cy="685800"/>
            </a:xfrm>
            <a:prstGeom prst="ellipse">
              <a:avLst/>
            </a:prstGeom>
            <a:solidFill>
              <a:srgbClr val="6633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95" name="Group 62"/>
            <p:cNvGrpSpPr/>
            <p:nvPr/>
          </p:nvGrpSpPr>
          <p:grpSpPr>
            <a:xfrm>
              <a:off x="5019532" y="3657600"/>
              <a:ext cx="933736" cy="397565"/>
              <a:chOff x="5257800" y="1905000"/>
              <a:chExt cx="2892972" cy="1143000"/>
            </a:xfrm>
            <a:solidFill>
              <a:srgbClr val="92D050"/>
            </a:solidFill>
          </p:grpSpPr>
          <p:sp>
            <p:nvSpPr>
              <p:cNvPr id="101" name="Quad Arrow Callout 100"/>
              <p:cNvSpPr/>
              <p:nvPr/>
            </p:nvSpPr>
            <p:spPr>
              <a:xfrm>
                <a:off x="5257800" y="1905000"/>
                <a:ext cx="1064172" cy="1143000"/>
              </a:xfrm>
              <a:prstGeom prst="quadArrowCallout">
                <a:avLst>
                  <a:gd name="adj1" fmla="val 37030"/>
                  <a:gd name="adj2" fmla="val 18515"/>
                  <a:gd name="adj3" fmla="val 18515"/>
                  <a:gd name="adj4" fmla="val 48123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2" name="Quad Arrow Callout 101"/>
              <p:cNvSpPr/>
              <p:nvPr/>
            </p:nvSpPr>
            <p:spPr>
              <a:xfrm>
                <a:off x="6172200" y="1905000"/>
                <a:ext cx="1064172" cy="1143000"/>
              </a:xfrm>
              <a:prstGeom prst="quadArrowCallout">
                <a:avLst>
                  <a:gd name="adj1" fmla="val 37030"/>
                  <a:gd name="adj2" fmla="val 18515"/>
                  <a:gd name="adj3" fmla="val 18515"/>
                  <a:gd name="adj4" fmla="val 48123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3" name="Quad Arrow Callout 102"/>
              <p:cNvSpPr/>
              <p:nvPr/>
            </p:nvSpPr>
            <p:spPr>
              <a:xfrm>
                <a:off x="7086600" y="1905000"/>
                <a:ext cx="1064172" cy="1143000"/>
              </a:xfrm>
              <a:prstGeom prst="quadArrowCallout">
                <a:avLst>
                  <a:gd name="adj1" fmla="val 37030"/>
                  <a:gd name="adj2" fmla="val 18515"/>
                  <a:gd name="adj3" fmla="val 18515"/>
                  <a:gd name="adj4" fmla="val 48123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97" name="Group 72"/>
            <p:cNvGrpSpPr/>
            <p:nvPr/>
          </p:nvGrpSpPr>
          <p:grpSpPr>
            <a:xfrm rot="18648317">
              <a:off x="4766803" y="498671"/>
              <a:ext cx="436724" cy="714639"/>
              <a:chOff x="7543800" y="1981200"/>
              <a:chExt cx="838200" cy="1371600"/>
            </a:xfrm>
          </p:grpSpPr>
          <p:sp>
            <p:nvSpPr>
              <p:cNvPr id="98" name="Heart 97"/>
              <p:cNvSpPr/>
              <p:nvPr/>
            </p:nvSpPr>
            <p:spPr>
              <a:xfrm>
                <a:off x="7543800" y="1981200"/>
                <a:ext cx="838200" cy="762000"/>
              </a:xfrm>
              <a:prstGeom prst="heart">
                <a:avLst/>
              </a:prstGeom>
              <a:solidFill>
                <a:srgbClr val="92D05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9" name="Heart 98"/>
              <p:cNvSpPr/>
              <p:nvPr/>
            </p:nvSpPr>
            <p:spPr>
              <a:xfrm rot="10800000">
                <a:off x="7543800" y="2590800"/>
                <a:ext cx="838200" cy="762000"/>
              </a:xfrm>
              <a:prstGeom prst="heart">
                <a:avLst/>
              </a:prstGeom>
              <a:solidFill>
                <a:srgbClr val="92D05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0" name="Rounded Rectangle 99"/>
              <p:cNvSpPr/>
              <p:nvPr/>
            </p:nvSpPr>
            <p:spPr>
              <a:xfrm>
                <a:off x="7772400" y="2514600"/>
                <a:ext cx="381000" cy="381000"/>
              </a:xfrm>
              <a:prstGeom prst="roundRect">
                <a:avLst>
                  <a:gd name="adj" fmla="val 32883"/>
                </a:avLst>
              </a:prstGeom>
              <a:solidFill>
                <a:srgbClr val="92D05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533400" y="457200"/>
            <a:ext cx="1573120" cy="3505200"/>
            <a:chOff x="1441705" y="1143000"/>
            <a:chExt cx="1573120" cy="3505200"/>
          </a:xfrm>
        </p:grpSpPr>
        <p:sp>
          <p:nvSpPr>
            <p:cNvPr id="3" name="Oval 2"/>
            <p:cNvSpPr/>
            <p:nvPr/>
          </p:nvSpPr>
          <p:spPr>
            <a:xfrm rot="12032684">
              <a:off x="2260021" y="4238649"/>
              <a:ext cx="516194" cy="407645"/>
            </a:xfrm>
            <a:prstGeom prst="ellipse">
              <a:avLst/>
            </a:prstGeom>
            <a:solidFill>
              <a:schemeClr val="bg2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Flowchart: Extract 3"/>
            <p:cNvSpPr/>
            <p:nvPr/>
          </p:nvSpPr>
          <p:spPr>
            <a:xfrm>
              <a:off x="2133600" y="3048000"/>
              <a:ext cx="685800" cy="1385462"/>
            </a:xfrm>
            <a:prstGeom prst="flowChartExtract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Oval 4"/>
            <p:cNvSpPr/>
            <p:nvPr/>
          </p:nvSpPr>
          <p:spPr>
            <a:xfrm rot="19694158">
              <a:off x="2766560" y="3384529"/>
              <a:ext cx="248265" cy="448887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/>
            <p:cNvSpPr/>
            <p:nvPr/>
          </p:nvSpPr>
          <p:spPr>
            <a:xfrm rot="1216915">
              <a:off x="1441705" y="3381914"/>
              <a:ext cx="248265" cy="448887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1654277" y="1890349"/>
              <a:ext cx="1135626" cy="1426758"/>
            </a:xfrm>
            <a:prstGeom prst="ellipse">
              <a:avLst/>
            </a:prstGeom>
            <a:solidFill>
              <a:srgbClr val="FFCC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 rot="20340611">
              <a:off x="1744240" y="4240555"/>
              <a:ext cx="516194" cy="407645"/>
            </a:xfrm>
            <a:prstGeom prst="ellipse">
              <a:avLst/>
            </a:prstGeom>
            <a:solidFill>
              <a:schemeClr val="bg2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lowchart: Extract 8"/>
            <p:cNvSpPr/>
            <p:nvPr/>
          </p:nvSpPr>
          <p:spPr>
            <a:xfrm>
              <a:off x="1676400" y="2667000"/>
              <a:ext cx="685800" cy="1766462"/>
            </a:xfrm>
            <a:prstGeom prst="flowChartExtract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rapezoid 9"/>
            <p:cNvSpPr/>
            <p:nvPr/>
          </p:nvSpPr>
          <p:spPr>
            <a:xfrm rot="19588839">
              <a:off x="2404209" y="2530118"/>
              <a:ext cx="421494" cy="1107008"/>
            </a:xfrm>
            <a:prstGeom prst="trapezoid">
              <a:avLst>
                <a:gd name="adj" fmla="val 33490"/>
              </a:avLst>
            </a:prstGeom>
            <a:solidFill>
              <a:schemeClr val="accent5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rapezoid 10"/>
            <p:cNvSpPr/>
            <p:nvPr/>
          </p:nvSpPr>
          <p:spPr>
            <a:xfrm rot="1725493">
              <a:off x="1671478" y="2545469"/>
              <a:ext cx="412955" cy="1110260"/>
            </a:xfrm>
            <a:prstGeom prst="trapezoid">
              <a:avLst>
                <a:gd name="adj" fmla="val 33490"/>
              </a:avLst>
            </a:prstGeom>
            <a:solidFill>
              <a:schemeClr val="accent5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Flowchart: Extract 11"/>
            <p:cNvSpPr/>
            <p:nvPr/>
          </p:nvSpPr>
          <p:spPr>
            <a:xfrm>
              <a:off x="1602658" y="2318125"/>
              <a:ext cx="1290484" cy="1610449"/>
            </a:xfrm>
            <a:prstGeom prst="flowChartExtra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/>
            <p:cNvSpPr/>
            <p:nvPr/>
          </p:nvSpPr>
          <p:spPr>
            <a:xfrm>
              <a:off x="2134034" y="2418778"/>
              <a:ext cx="227732" cy="503265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Donut 13"/>
            <p:cNvSpPr/>
            <p:nvPr/>
          </p:nvSpPr>
          <p:spPr>
            <a:xfrm>
              <a:off x="2134034" y="2418778"/>
              <a:ext cx="227732" cy="402613"/>
            </a:xfrm>
            <a:prstGeom prst="donut">
              <a:avLst>
                <a:gd name="adj" fmla="val 12742"/>
              </a:avLst>
            </a:prstGeom>
            <a:solidFill>
              <a:schemeClr val="bg2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5" name="Oval 14"/>
            <p:cNvSpPr/>
            <p:nvPr/>
          </p:nvSpPr>
          <p:spPr>
            <a:xfrm>
              <a:off x="1809135" y="1210941"/>
              <a:ext cx="835019" cy="1509796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Double Wave 15"/>
            <p:cNvSpPr/>
            <p:nvPr/>
          </p:nvSpPr>
          <p:spPr>
            <a:xfrm rot="6562415">
              <a:off x="907912" y="1969296"/>
              <a:ext cx="1730040" cy="445963"/>
            </a:xfrm>
            <a:prstGeom prst="doubleWave">
              <a:avLst>
                <a:gd name="adj1" fmla="val 12500"/>
                <a:gd name="adj2" fmla="val 0"/>
              </a:avLst>
            </a:prstGeom>
            <a:solidFill>
              <a:srgbClr val="FFCC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Double Wave 16"/>
            <p:cNvSpPr/>
            <p:nvPr/>
          </p:nvSpPr>
          <p:spPr>
            <a:xfrm rot="4205691">
              <a:off x="1892147" y="1976283"/>
              <a:ext cx="1730040" cy="441013"/>
            </a:xfrm>
            <a:prstGeom prst="doubleWave">
              <a:avLst>
                <a:gd name="adj1" fmla="val 12500"/>
                <a:gd name="adj2" fmla="val 0"/>
              </a:avLst>
            </a:prstGeom>
            <a:solidFill>
              <a:srgbClr val="FFCC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Teardrop 17"/>
            <p:cNvSpPr/>
            <p:nvPr/>
          </p:nvSpPr>
          <p:spPr>
            <a:xfrm>
              <a:off x="1757516" y="1143000"/>
              <a:ext cx="980768" cy="543527"/>
            </a:xfrm>
            <a:prstGeom prst="teardrop">
              <a:avLst/>
            </a:prstGeom>
            <a:solidFill>
              <a:srgbClr val="FFCC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/>
            <p:cNvSpPr/>
            <p:nvPr/>
          </p:nvSpPr>
          <p:spPr>
            <a:xfrm rot="1551844">
              <a:off x="1757516" y="2433876"/>
              <a:ext cx="154858" cy="339704"/>
            </a:xfrm>
            <a:prstGeom prst="ellipse">
              <a:avLst/>
            </a:prstGeom>
            <a:solidFill>
              <a:srgbClr val="FFCC00"/>
            </a:solidFill>
            <a:ln>
              <a:solidFill>
                <a:srgbClr val="FFCC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/>
            <p:cNvSpPr/>
            <p:nvPr/>
          </p:nvSpPr>
          <p:spPr>
            <a:xfrm rot="215502">
              <a:off x="2591359" y="2371987"/>
              <a:ext cx="154858" cy="339704"/>
            </a:xfrm>
            <a:prstGeom prst="ellipse">
              <a:avLst/>
            </a:prstGeom>
            <a:solidFill>
              <a:srgbClr val="FFCC00"/>
            </a:solidFill>
            <a:ln>
              <a:solidFill>
                <a:srgbClr val="FFCC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2362200" y="381000"/>
            <a:ext cx="1423988" cy="4239491"/>
            <a:chOff x="4114800" y="990600"/>
            <a:chExt cx="1423988" cy="4239491"/>
          </a:xfrm>
        </p:grpSpPr>
        <p:grpSp>
          <p:nvGrpSpPr>
            <p:cNvPr id="22" name="Group 93"/>
            <p:cNvGrpSpPr/>
            <p:nvPr/>
          </p:nvGrpSpPr>
          <p:grpSpPr>
            <a:xfrm rot="10800000" flipV="1">
              <a:off x="4745182" y="4830618"/>
              <a:ext cx="415818" cy="353291"/>
              <a:chOff x="2828129" y="5375688"/>
              <a:chExt cx="508182" cy="455405"/>
            </a:xfrm>
          </p:grpSpPr>
          <p:sp>
            <p:nvSpPr>
              <p:cNvPr id="48" name="Oval 47"/>
              <p:cNvSpPr/>
              <p:nvPr/>
            </p:nvSpPr>
            <p:spPr>
              <a:xfrm rot="3968952">
                <a:off x="2906693" y="5309073"/>
                <a:ext cx="363004" cy="496233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" name="Moon 48"/>
              <p:cNvSpPr/>
              <p:nvPr/>
            </p:nvSpPr>
            <p:spPr>
              <a:xfrm rot="19030716">
                <a:off x="2828129" y="5498400"/>
                <a:ext cx="211140" cy="332693"/>
              </a:xfrm>
              <a:prstGeom prst="moon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" name="Multiply 49"/>
              <p:cNvSpPr/>
              <p:nvPr/>
            </p:nvSpPr>
            <p:spPr>
              <a:xfrm rot="20142283">
                <a:off x="2949498" y="5447774"/>
                <a:ext cx="189376" cy="187704"/>
              </a:xfrm>
              <a:prstGeom prst="mathMultiply">
                <a:avLst>
                  <a:gd name="adj1" fmla="val 11399"/>
                </a:avLst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1" name="Multiply 50"/>
              <p:cNvSpPr/>
              <p:nvPr/>
            </p:nvSpPr>
            <p:spPr>
              <a:xfrm rot="20142283">
                <a:off x="3074189" y="5396973"/>
                <a:ext cx="189376" cy="187704"/>
              </a:xfrm>
              <a:prstGeom prst="mathMultiply">
                <a:avLst>
                  <a:gd name="adj1" fmla="val 11399"/>
                </a:avLst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3" name="Group 92"/>
            <p:cNvGrpSpPr/>
            <p:nvPr/>
          </p:nvGrpSpPr>
          <p:grpSpPr>
            <a:xfrm rot="20702379">
              <a:off x="4343400" y="4876800"/>
              <a:ext cx="415818" cy="353291"/>
              <a:chOff x="2828129" y="5375688"/>
              <a:chExt cx="508182" cy="455405"/>
            </a:xfrm>
          </p:grpSpPr>
          <p:sp>
            <p:nvSpPr>
              <p:cNvPr id="44" name="Oval 43"/>
              <p:cNvSpPr/>
              <p:nvPr/>
            </p:nvSpPr>
            <p:spPr>
              <a:xfrm rot="3968952">
                <a:off x="2906693" y="5309073"/>
                <a:ext cx="363004" cy="496233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" name="Moon 44"/>
              <p:cNvSpPr/>
              <p:nvPr/>
            </p:nvSpPr>
            <p:spPr>
              <a:xfrm rot="19030716">
                <a:off x="2828129" y="5498400"/>
                <a:ext cx="211140" cy="332693"/>
              </a:xfrm>
              <a:prstGeom prst="moon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" name="Multiply 45"/>
              <p:cNvSpPr/>
              <p:nvPr/>
            </p:nvSpPr>
            <p:spPr>
              <a:xfrm rot="20142283">
                <a:off x="2949498" y="5447774"/>
                <a:ext cx="189376" cy="187704"/>
              </a:xfrm>
              <a:prstGeom prst="mathMultiply">
                <a:avLst>
                  <a:gd name="adj1" fmla="val 11399"/>
                </a:avLst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" name="Multiply 46"/>
              <p:cNvSpPr/>
              <p:nvPr/>
            </p:nvSpPr>
            <p:spPr>
              <a:xfrm rot="20142283">
                <a:off x="3074189" y="5396973"/>
                <a:ext cx="189376" cy="187704"/>
              </a:xfrm>
              <a:prstGeom prst="mathMultiply">
                <a:avLst>
                  <a:gd name="adj1" fmla="val 11399"/>
                </a:avLst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4" name="Rounded Rectangle 23"/>
            <p:cNvSpPr/>
            <p:nvPr/>
          </p:nvSpPr>
          <p:spPr>
            <a:xfrm rot="731251">
              <a:off x="4132792" y="1457902"/>
              <a:ext cx="284798" cy="806379"/>
            </a:xfrm>
            <a:prstGeom prst="roundRect">
              <a:avLst>
                <a:gd name="adj" fmla="val 50000"/>
              </a:avLst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ounded Rectangle 24"/>
            <p:cNvSpPr/>
            <p:nvPr/>
          </p:nvSpPr>
          <p:spPr>
            <a:xfrm rot="21194807">
              <a:off x="5125661" y="1449690"/>
              <a:ext cx="284798" cy="806379"/>
            </a:xfrm>
            <a:prstGeom prst="roundRect">
              <a:avLst>
                <a:gd name="adj" fmla="val 49585"/>
              </a:avLst>
            </a:prstGeom>
            <a:solidFill>
              <a:schemeClr val="bg2">
                <a:lumMod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Oval 25"/>
            <p:cNvSpPr/>
            <p:nvPr/>
          </p:nvSpPr>
          <p:spPr>
            <a:xfrm>
              <a:off x="4114800" y="3419184"/>
              <a:ext cx="284798" cy="496233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/>
            <p:cNvSpPr/>
            <p:nvPr/>
          </p:nvSpPr>
          <p:spPr>
            <a:xfrm>
              <a:off x="5253990" y="3419184"/>
              <a:ext cx="284798" cy="496233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lowchart: Manual Operation 27"/>
            <p:cNvSpPr/>
            <p:nvPr/>
          </p:nvSpPr>
          <p:spPr>
            <a:xfrm rot="9438105" flipH="1">
              <a:off x="4998739" y="2597698"/>
              <a:ext cx="428558" cy="1054496"/>
            </a:xfrm>
            <a:prstGeom prst="flowChartManualOperation">
              <a:avLst/>
            </a:prstGeom>
            <a:solidFill>
              <a:schemeClr val="accent6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lowchart: Manual Operation 28"/>
            <p:cNvSpPr/>
            <p:nvPr/>
          </p:nvSpPr>
          <p:spPr>
            <a:xfrm rot="11918038">
              <a:off x="4201305" y="2597699"/>
              <a:ext cx="428558" cy="1054496"/>
            </a:xfrm>
            <a:prstGeom prst="flowChartManualOperation">
              <a:avLst/>
            </a:prstGeom>
            <a:solidFill>
              <a:schemeClr val="accent6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lowchart: Manual Operation 29"/>
            <p:cNvSpPr/>
            <p:nvPr/>
          </p:nvSpPr>
          <p:spPr>
            <a:xfrm rot="10800000">
              <a:off x="4342638" y="2550776"/>
              <a:ext cx="911352" cy="1178554"/>
            </a:xfrm>
            <a:prstGeom prst="flowChartManualOperation">
              <a:avLst/>
            </a:prstGeom>
            <a:solidFill>
              <a:schemeClr val="accent6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lowchart: Manual Operation 30"/>
            <p:cNvSpPr/>
            <p:nvPr/>
          </p:nvSpPr>
          <p:spPr>
            <a:xfrm rot="10800000">
              <a:off x="4285679" y="3729330"/>
              <a:ext cx="626555" cy="1178554"/>
            </a:xfrm>
            <a:prstGeom prst="flowChartManualOperation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lowchart: Manual Operation 31"/>
            <p:cNvSpPr/>
            <p:nvPr/>
          </p:nvSpPr>
          <p:spPr>
            <a:xfrm rot="10800000">
              <a:off x="4684395" y="3729330"/>
              <a:ext cx="626555" cy="1178554"/>
            </a:xfrm>
            <a:prstGeom prst="flowChartManualOperation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ounded Rectangle 32"/>
            <p:cNvSpPr/>
            <p:nvPr/>
          </p:nvSpPr>
          <p:spPr>
            <a:xfrm>
              <a:off x="4342638" y="3605272"/>
              <a:ext cx="911352" cy="124058"/>
            </a:xfrm>
            <a:prstGeom prst="roundRect">
              <a:avLst/>
            </a:prstGeom>
            <a:solidFill>
              <a:schemeClr val="bg2">
                <a:lumMod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Pentagon 33"/>
            <p:cNvSpPr/>
            <p:nvPr/>
          </p:nvSpPr>
          <p:spPr>
            <a:xfrm rot="16010993">
              <a:off x="4860320" y="2914213"/>
              <a:ext cx="406137" cy="54060"/>
            </a:xfrm>
            <a:prstGeom prst="homePlate">
              <a:avLst/>
            </a:prstGeom>
            <a:solidFill>
              <a:schemeClr val="bg2">
                <a:lumMod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Pentagon 34"/>
            <p:cNvSpPr/>
            <p:nvPr/>
          </p:nvSpPr>
          <p:spPr>
            <a:xfrm rot="5400000">
              <a:off x="4842600" y="2935625"/>
              <a:ext cx="310146" cy="284798"/>
            </a:xfrm>
            <a:prstGeom prst="homePlate">
              <a:avLst>
                <a:gd name="adj" fmla="val 29832"/>
              </a:avLst>
            </a:prstGeom>
            <a:solidFill>
              <a:schemeClr val="accent6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35"/>
            <p:cNvSpPr/>
            <p:nvPr/>
          </p:nvSpPr>
          <p:spPr>
            <a:xfrm>
              <a:off x="4684395" y="3605272"/>
              <a:ext cx="227838" cy="124058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Oval 36"/>
            <p:cNvSpPr/>
            <p:nvPr/>
          </p:nvSpPr>
          <p:spPr>
            <a:xfrm>
              <a:off x="4572000" y="2238764"/>
              <a:ext cx="381000" cy="65050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8" name="Group 44"/>
            <p:cNvGrpSpPr/>
            <p:nvPr/>
          </p:nvGrpSpPr>
          <p:grpSpPr>
            <a:xfrm>
              <a:off x="4386340" y="2668255"/>
              <a:ext cx="782213" cy="308783"/>
              <a:chOff x="3368156" y="2209800"/>
              <a:chExt cx="975244" cy="384983"/>
            </a:xfrm>
          </p:grpSpPr>
          <p:sp>
            <p:nvSpPr>
              <p:cNvPr id="42" name="Diagonal Stripe 41"/>
              <p:cNvSpPr/>
              <p:nvPr/>
            </p:nvSpPr>
            <p:spPr>
              <a:xfrm rot="5400000">
                <a:off x="3406256" y="2175683"/>
                <a:ext cx="381000" cy="457200"/>
              </a:xfrm>
              <a:prstGeom prst="diagStripe">
                <a:avLst/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43" name="Diagonal Stripe 42"/>
              <p:cNvSpPr/>
              <p:nvPr/>
            </p:nvSpPr>
            <p:spPr>
              <a:xfrm rot="16200000" flipH="1">
                <a:off x="3924300" y="2171700"/>
                <a:ext cx="381000" cy="457200"/>
              </a:xfrm>
              <a:prstGeom prst="diagStripe">
                <a:avLst/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39" name="Oval 38"/>
            <p:cNvSpPr/>
            <p:nvPr/>
          </p:nvSpPr>
          <p:spPr>
            <a:xfrm>
              <a:off x="4171760" y="1248164"/>
              <a:ext cx="1196150" cy="148870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Oval 39"/>
            <p:cNvSpPr/>
            <p:nvPr/>
          </p:nvSpPr>
          <p:spPr>
            <a:xfrm>
              <a:off x="4191000" y="1171964"/>
              <a:ext cx="990600" cy="609600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Chord 40"/>
            <p:cNvSpPr/>
            <p:nvPr/>
          </p:nvSpPr>
          <p:spPr>
            <a:xfrm rot="9015702">
              <a:off x="4182564" y="990600"/>
              <a:ext cx="1119524" cy="1184925"/>
            </a:xfrm>
            <a:prstGeom prst="chord">
              <a:avLst>
                <a:gd name="adj1" fmla="val 2637065"/>
                <a:gd name="adj2" fmla="val 12263860"/>
              </a:avLst>
            </a:prstGeom>
            <a:solidFill>
              <a:schemeClr val="bg2">
                <a:lumMod val="9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9" name="Group 68"/>
          <p:cNvGrpSpPr/>
          <p:nvPr/>
        </p:nvGrpSpPr>
        <p:grpSpPr>
          <a:xfrm>
            <a:off x="7005294" y="2366657"/>
            <a:ext cx="1458685" cy="3955679"/>
            <a:chOff x="5394359" y="1046053"/>
            <a:chExt cx="1458685" cy="3955679"/>
          </a:xfrm>
        </p:grpSpPr>
        <p:sp>
          <p:nvSpPr>
            <p:cNvPr id="70" name="Oval 69"/>
            <p:cNvSpPr/>
            <p:nvPr/>
          </p:nvSpPr>
          <p:spPr>
            <a:xfrm rot="19172116">
              <a:off x="5583940" y="4599305"/>
              <a:ext cx="465960" cy="338893"/>
            </a:xfrm>
            <a:prstGeom prst="ellipse">
              <a:avLst/>
            </a:prstGeom>
            <a:solidFill>
              <a:srgbClr val="99663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Oval 70"/>
            <p:cNvSpPr/>
            <p:nvPr/>
          </p:nvSpPr>
          <p:spPr>
            <a:xfrm rot="18745652">
              <a:off x="6205220" y="4599305"/>
              <a:ext cx="465960" cy="338893"/>
            </a:xfrm>
            <a:prstGeom prst="ellipse">
              <a:avLst/>
            </a:prstGeom>
            <a:solidFill>
              <a:srgbClr val="99663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Round Diagonal Corner Rectangle 71"/>
            <p:cNvSpPr/>
            <p:nvPr/>
          </p:nvSpPr>
          <p:spPr>
            <a:xfrm rot="3939485" flipV="1">
              <a:off x="5645864" y="1480485"/>
              <a:ext cx="1498677" cy="762172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rgbClr val="E0C04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Round Diagonal Corner Rectangle 72"/>
            <p:cNvSpPr/>
            <p:nvPr/>
          </p:nvSpPr>
          <p:spPr>
            <a:xfrm rot="17642699">
              <a:off x="5035908" y="1593401"/>
              <a:ext cx="1486542" cy="629512"/>
            </a:xfrm>
            <a:prstGeom prst="round2DiagRect">
              <a:avLst>
                <a:gd name="adj1" fmla="val 50000"/>
                <a:gd name="adj2" fmla="val 853"/>
              </a:avLst>
            </a:prstGeom>
            <a:solidFill>
              <a:srgbClr val="E0C04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lowchart: Extract 6"/>
            <p:cNvSpPr/>
            <p:nvPr/>
          </p:nvSpPr>
          <p:spPr>
            <a:xfrm>
              <a:off x="5510745" y="2153153"/>
              <a:ext cx="1227421" cy="2599393"/>
            </a:xfrm>
            <a:prstGeom prst="flowChartExtract">
              <a:avLst/>
            </a:prstGeom>
            <a:solidFill>
              <a:schemeClr val="accent4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Oval 77"/>
            <p:cNvSpPr/>
            <p:nvPr/>
          </p:nvSpPr>
          <p:spPr>
            <a:xfrm rot="17084207">
              <a:off x="5330826" y="3449946"/>
              <a:ext cx="465960" cy="338893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Oval 78"/>
            <p:cNvSpPr/>
            <p:nvPr/>
          </p:nvSpPr>
          <p:spPr>
            <a:xfrm rot="3482385">
              <a:off x="6450618" y="3493841"/>
              <a:ext cx="465960" cy="338893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Flowchart: Manual Operation 79"/>
            <p:cNvSpPr/>
            <p:nvPr/>
          </p:nvSpPr>
          <p:spPr>
            <a:xfrm rot="12087336" flipH="1">
              <a:off x="5578070" y="2333714"/>
              <a:ext cx="492301" cy="1324656"/>
            </a:xfrm>
            <a:prstGeom prst="flowChartManualOperation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Flowchart: Manual Operation 80"/>
            <p:cNvSpPr/>
            <p:nvPr/>
          </p:nvSpPr>
          <p:spPr>
            <a:xfrm rot="9548099">
              <a:off x="6170120" y="2408405"/>
              <a:ext cx="549577" cy="1327987"/>
            </a:xfrm>
            <a:prstGeom prst="flowChartManualOperation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Flowchart: Extract 81"/>
            <p:cNvSpPr/>
            <p:nvPr/>
          </p:nvSpPr>
          <p:spPr>
            <a:xfrm>
              <a:off x="5583940" y="1888156"/>
              <a:ext cx="1087239" cy="1999657"/>
            </a:xfrm>
            <a:prstGeom prst="flowChartExtra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Oval 82"/>
            <p:cNvSpPr/>
            <p:nvPr/>
          </p:nvSpPr>
          <p:spPr>
            <a:xfrm>
              <a:off x="5979292" y="1967975"/>
              <a:ext cx="290326" cy="716936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Moon 83"/>
            <p:cNvSpPr/>
            <p:nvPr/>
          </p:nvSpPr>
          <p:spPr>
            <a:xfrm rot="16200000">
              <a:off x="5859633" y="2579099"/>
              <a:ext cx="550064" cy="280000"/>
            </a:xfrm>
            <a:prstGeom prst="moon">
              <a:avLst>
                <a:gd name="adj" fmla="val 41177"/>
              </a:avLst>
            </a:prstGeom>
            <a:solidFill>
              <a:schemeClr val="accent5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Oval 84"/>
            <p:cNvSpPr/>
            <p:nvPr/>
          </p:nvSpPr>
          <p:spPr>
            <a:xfrm>
              <a:off x="5663428" y="1198707"/>
              <a:ext cx="964402" cy="1326279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Round Diagonal Corner Rectangle 85"/>
            <p:cNvSpPr/>
            <p:nvPr/>
          </p:nvSpPr>
          <p:spPr>
            <a:xfrm rot="10503555">
              <a:off x="5589803" y="1046053"/>
              <a:ext cx="905958" cy="642775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rgbClr val="E0C04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7" name="Group 86"/>
            <p:cNvGrpSpPr/>
            <p:nvPr/>
          </p:nvGrpSpPr>
          <p:grpSpPr>
            <a:xfrm>
              <a:off x="5613289" y="3678411"/>
              <a:ext cx="1019612" cy="224678"/>
              <a:chOff x="2226157" y="5048865"/>
              <a:chExt cx="3358844" cy="899262"/>
            </a:xfrm>
          </p:grpSpPr>
          <p:grpSp>
            <p:nvGrpSpPr>
              <p:cNvPr id="88" name="Group 87"/>
              <p:cNvGrpSpPr/>
              <p:nvPr/>
            </p:nvGrpSpPr>
            <p:grpSpPr>
              <a:xfrm>
                <a:off x="2226157" y="5048867"/>
                <a:ext cx="888235" cy="899260"/>
                <a:chOff x="2226157" y="5048867"/>
                <a:chExt cx="888235" cy="899260"/>
              </a:xfrm>
            </p:grpSpPr>
            <p:sp>
              <p:nvSpPr>
                <p:cNvPr id="98" name="Quad Arrow 97"/>
                <p:cNvSpPr/>
                <p:nvPr/>
              </p:nvSpPr>
              <p:spPr>
                <a:xfrm>
                  <a:off x="2226157" y="5048867"/>
                  <a:ext cx="888235" cy="899260"/>
                </a:xfrm>
                <a:prstGeom prst="quadArrow">
                  <a:avLst>
                    <a:gd name="adj1" fmla="val 40847"/>
                    <a:gd name="adj2" fmla="val 22500"/>
                    <a:gd name="adj3" fmla="val 22500"/>
                  </a:avLst>
                </a:prstGeom>
                <a:solidFill>
                  <a:schemeClr val="accent4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9" name="Diamond 98"/>
                <p:cNvSpPr/>
                <p:nvPr/>
              </p:nvSpPr>
              <p:spPr>
                <a:xfrm>
                  <a:off x="2553774" y="5313040"/>
                  <a:ext cx="233000" cy="370913"/>
                </a:xfrm>
                <a:prstGeom prst="diamond">
                  <a:avLst/>
                </a:prstGeom>
                <a:solidFill>
                  <a:schemeClr val="accent5">
                    <a:lumMod val="75000"/>
                  </a:schemeClr>
                </a:solidFill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89" name="Group 88"/>
              <p:cNvGrpSpPr/>
              <p:nvPr/>
            </p:nvGrpSpPr>
            <p:grpSpPr>
              <a:xfrm>
                <a:off x="3068625" y="5048866"/>
                <a:ext cx="888235" cy="899260"/>
                <a:chOff x="2226157" y="5048867"/>
                <a:chExt cx="888235" cy="899260"/>
              </a:xfrm>
            </p:grpSpPr>
            <p:sp>
              <p:nvSpPr>
                <p:cNvPr id="96" name="Quad Arrow 95"/>
                <p:cNvSpPr/>
                <p:nvPr/>
              </p:nvSpPr>
              <p:spPr>
                <a:xfrm>
                  <a:off x="2226157" y="5048867"/>
                  <a:ext cx="888235" cy="899260"/>
                </a:xfrm>
                <a:prstGeom prst="quadArrow">
                  <a:avLst>
                    <a:gd name="adj1" fmla="val 40847"/>
                    <a:gd name="adj2" fmla="val 22500"/>
                    <a:gd name="adj3" fmla="val 22500"/>
                  </a:avLst>
                </a:prstGeom>
                <a:solidFill>
                  <a:schemeClr val="accent4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7" name="Diamond 96"/>
                <p:cNvSpPr/>
                <p:nvPr/>
              </p:nvSpPr>
              <p:spPr>
                <a:xfrm>
                  <a:off x="2553774" y="5313040"/>
                  <a:ext cx="233000" cy="370913"/>
                </a:xfrm>
                <a:prstGeom prst="diamond">
                  <a:avLst/>
                </a:prstGeom>
                <a:solidFill>
                  <a:schemeClr val="accent5">
                    <a:lumMod val="75000"/>
                  </a:schemeClr>
                </a:solidFill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90" name="Group 89"/>
              <p:cNvGrpSpPr/>
              <p:nvPr/>
            </p:nvGrpSpPr>
            <p:grpSpPr>
              <a:xfrm>
                <a:off x="3874748" y="5048866"/>
                <a:ext cx="888235" cy="899260"/>
                <a:chOff x="2226157" y="5048867"/>
                <a:chExt cx="888235" cy="899260"/>
              </a:xfrm>
            </p:grpSpPr>
            <p:sp>
              <p:nvSpPr>
                <p:cNvPr id="94" name="Quad Arrow 93"/>
                <p:cNvSpPr/>
                <p:nvPr/>
              </p:nvSpPr>
              <p:spPr>
                <a:xfrm>
                  <a:off x="2226157" y="5048867"/>
                  <a:ext cx="888235" cy="899260"/>
                </a:xfrm>
                <a:prstGeom prst="quadArrow">
                  <a:avLst>
                    <a:gd name="adj1" fmla="val 40847"/>
                    <a:gd name="adj2" fmla="val 22500"/>
                    <a:gd name="adj3" fmla="val 22500"/>
                  </a:avLst>
                </a:prstGeom>
                <a:solidFill>
                  <a:schemeClr val="accent4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5" name="Diamond 94"/>
                <p:cNvSpPr/>
                <p:nvPr/>
              </p:nvSpPr>
              <p:spPr>
                <a:xfrm>
                  <a:off x="2553774" y="5313040"/>
                  <a:ext cx="233000" cy="370913"/>
                </a:xfrm>
                <a:prstGeom prst="diamond">
                  <a:avLst/>
                </a:prstGeom>
                <a:solidFill>
                  <a:schemeClr val="accent5">
                    <a:lumMod val="75000"/>
                  </a:schemeClr>
                </a:solidFill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91" name="Group 90"/>
              <p:cNvGrpSpPr/>
              <p:nvPr/>
            </p:nvGrpSpPr>
            <p:grpSpPr>
              <a:xfrm>
                <a:off x="4696766" y="5048865"/>
                <a:ext cx="888235" cy="899260"/>
                <a:chOff x="2226157" y="5048867"/>
                <a:chExt cx="888235" cy="899260"/>
              </a:xfrm>
            </p:grpSpPr>
            <p:sp>
              <p:nvSpPr>
                <p:cNvPr id="92" name="Quad Arrow 91"/>
                <p:cNvSpPr/>
                <p:nvPr/>
              </p:nvSpPr>
              <p:spPr>
                <a:xfrm>
                  <a:off x="2226157" y="5048867"/>
                  <a:ext cx="888235" cy="899260"/>
                </a:xfrm>
                <a:prstGeom prst="quadArrow">
                  <a:avLst>
                    <a:gd name="adj1" fmla="val 40847"/>
                    <a:gd name="adj2" fmla="val 22500"/>
                    <a:gd name="adj3" fmla="val 22500"/>
                  </a:avLst>
                </a:prstGeom>
                <a:solidFill>
                  <a:schemeClr val="accent4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3" name="Diamond 92"/>
                <p:cNvSpPr/>
                <p:nvPr/>
              </p:nvSpPr>
              <p:spPr>
                <a:xfrm>
                  <a:off x="2553774" y="5313040"/>
                  <a:ext cx="233000" cy="370913"/>
                </a:xfrm>
                <a:prstGeom prst="diamond">
                  <a:avLst/>
                </a:prstGeom>
                <a:solidFill>
                  <a:schemeClr val="accent5">
                    <a:lumMod val="75000"/>
                  </a:schemeClr>
                </a:solidFill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</p:grpSp>
      <p:grpSp>
        <p:nvGrpSpPr>
          <p:cNvPr id="52" name="Group 51"/>
          <p:cNvGrpSpPr/>
          <p:nvPr/>
        </p:nvGrpSpPr>
        <p:grpSpPr>
          <a:xfrm>
            <a:off x="4384405" y="1133605"/>
            <a:ext cx="1783250" cy="3522520"/>
            <a:chOff x="4384405" y="1133605"/>
            <a:chExt cx="1783250" cy="3522520"/>
          </a:xfrm>
        </p:grpSpPr>
        <p:grpSp>
          <p:nvGrpSpPr>
            <p:cNvPr id="77" name="Group 76"/>
            <p:cNvGrpSpPr/>
            <p:nvPr/>
          </p:nvGrpSpPr>
          <p:grpSpPr>
            <a:xfrm>
              <a:off x="4384405" y="1133605"/>
              <a:ext cx="1783250" cy="3522520"/>
              <a:chOff x="4384405" y="1133605"/>
              <a:chExt cx="1783250" cy="3522520"/>
            </a:xfrm>
          </p:grpSpPr>
          <p:sp>
            <p:nvSpPr>
              <p:cNvPr id="53" name="Cloud 52"/>
              <p:cNvSpPr/>
              <p:nvPr/>
            </p:nvSpPr>
            <p:spPr>
              <a:xfrm rot="392629">
                <a:off x="4759943" y="1133605"/>
                <a:ext cx="1216571" cy="772787"/>
              </a:xfrm>
              <a:prstGeom prst="cloud">
                <a:avLst/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" name="Cloud 53"/>
              <p:cNvSpPr/>
              <p:nvPr/>
            </p:nvSpPr>
            <p:spPr>
              <a:xfrm rot="722499">
                <a:off x="4745500" y="1192407"/>
                <a:ext cx="533400" cy="566450"/>
              </a:xfrm>
              <a:prstGeom prst="cloud">
                <a:avLst/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5" name="Oval 54"/>
              <p:cNvSpPr/>
              <p:nvPr/>
            </p:nvSpPr>
            <p:spPr>
              <a:xfrm rot="2760997" flipH="1">
                <a:off x="4592702" y="2464069"/>
                <a:ext cx="298119" cy="714713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6" name="Oval 55"/>
              <p:cNvSpPr/>
              <p:nvPr/>
            </p:nvSpPr>
            <p:spPr>
              <a:xfrm rot="18839003">
                <a:off x="5644555" y="2476072"/>
                <a:ext cx="331487" cy="714713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7" name="Trapezoid 56"/>
              <p:cNvSpPr/>
              <p:nvPr/>
            </p:nvSpPr>
            <p:spPr>
              <a:xfrm>
                <a:off x="5229820" y="3270113"/>
                <a:ext cx="457200" cy="1236667"/>
              </a:xfrm>
              <a:prstGeom prst="trapezoid">
                <a:avLst>
                  <a:gd name="adj" fmla="val 12532"/>
                </a:avLst>
              </a:prstGeom>
              <a:solidFill>
                <a:schemeClr val="accent1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8" name="Trapezoid 57"/>
              <p:cNvSpPr/>
              <p:nvPr/>
            </p:nvSpPr>
            <p:spPr>
              <a:xfrm>
                <a:off x="4925020" y="3270113"/>
                <a:ext cx="381000" cy="1236667"/>
              </a:xfrm>
              <a:prstGeom prst="trapezoid">
                <a:avLst>
                  <a:gd name="adj" fmla="val 12532"/>
                </a:avLst>
              </a:prstGeom>
              <a:solidFill>
                <a:schemeClr val="accent1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9" name="Trapezoid 58"/>
              <p:cNvSpPr/>
              <p:nvPr/>
            </p:nvSpPr>
            <p:spPr>
              <a:xfrm rot="1832865" flipH="1">
                <a:off x="4704351" y="2108227"/>
                <a:ext cx="480065" cy="824444"/>
              </a:xfrm>
              <a:prstGeom prst="trapezoid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0" name="Trapezoid 59"/>
              <p:cNvSpPr/>
              <p:nvPr/>
            </p:nvSpPr>
            <p:spPr>
              <a:xfrm rot="19767135">
                <a:off x="5390150" y="2108227"/>
                <a:ext cx="480065" cy="824444"/>
              </a:xfrm>
              <a:prstGeom prst="trapezoid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1" name="Trapezoid 60"/>
              <p:cNvSpPr/>
              <p:nvPr/>
            </p:nvSpPr>
            <p:spPr>
              <a:xfrm>
                <a:off x="4925020" y="2115891"/>
                <a:ext cx="762000" cy="1236667"/>
              </a:xfrm>
              <a:prstGeom prst="trapezoid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2" name="Rectangle 61"/>
              <p:cNvSpPr/>
              <p:nvPr/>
            </p:nvSpPr>
            <p:spPr>
              <a:xfrm>
                <a:off x="5153620" y="3435002"/>
                <a:ext cx="228600" cy="247333"/>
              </a:xfrm>
              <a:prstGeom prst="rect">
                <a:avLst/>
              </a:prstGeom>
              <a:solidFill>
                <a:schemeClr val="accent1">
                  <a:lumMod val="75000"/>
                </a:schemeClr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3" name="Oval 62"/>
              <p:cNvSpPr/>
              <p:nvPr/>
            </p:nvSpPr>
            <p:spPr>
              <a:xfrm rot="5400000">
                <a:off x="4894998" y="4301957"/>
                <a:ext cx="231790" cy="476546"/>
              </a:xfrm>
              <a:prstGeom prst="ellipse">
                <a:avLst/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4" name="Oval 63"/>
              <p:cNvSpPr/>
              <p:nvPr/>
            </p:nvSpPr>
            <p:spPr>
              <a:xfrm rot="5400000">
                <a:off x="5352198" y="4301957"/>
                <a:ext cx="231790" cy="476546"/>
              </a:xfrm>
              <a:prstGeom prst="ellipse">
                <a:avLst/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7" name="Oval 66"/>
              <p:cNvSpPr/>
              <p:nvPr/>
            </p:nvSpPr>
            <p:spPr>
              <a:xfrm>
                <a:off x="5059679" y="1622491"/>
                <a:ext cx="502920" cy="762000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8" name="Oval 67"/>
              <p:cNvSpPr/>
              <p:nvPr/>
            </p:nvSpPr>
            <p:spPr>
              <a:xfrm>
                <a:off x="4876799" y="1295399"/>
                <a:ext cx="914400" cy="979135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5" name="Round Diagonal Corner Rectangle 74"/>
              <p:cNvSpPr/>
              <p:nvPr/>
            </p:nvSpPr>
            <p:spPr>
              <a:xfrm>
                <a:off x="4876800" y="1143000"/>
                <a:ext cx="838200" cy="381000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Oval 75"/>
              <p:cNvSpPr/>
              <p:nvPr/>
            </p:nvSpPr>
            <p:spPr>
              <a:xfrm>
                <a:off x="5486400" y="1219200"/>
                <a:ext cx="304799" cy="228600"/>
              </a:xfrm>
              <a:prstGeom prst="ellipse">
                <a:avLst/>
              </a:prstGeom>
              <a:solidFill>
                <a:schemeClr val="accent6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00" name="Oval 99"/>
            <p:cNvSpPr/>
            <p:nvPr/>
          </p:nvSpPr>
          <p:spPr>
            <a:xfrm>
              <a:off x="4791983" y="1291398"/>
              <a:ext cx="304799" cy="228600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1" name="Oval 100"/>
          <p:cNvSpPr/>
          <p:nvPr/>
        </p:nvSpPr>
        <p:spPr>
          <a:xfrm>
            <a:off x="5638800" y="1371600"/>
            <a:ext cx="304799" cy="228600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430244" y="533399"/>
            <a:ext cx="1726855" cy="1753470"/>
            <a:chOff x="430244" y="533399"/>
            <a:chExt cx="1726855" cy="1753470"/>
          </a:xfrm>
        </p:grpSpPr>
        <p:grpSp>
          <p:nvGrpSpPr>
            <p:cNvPr id="2" name="Group 1"/>
            <p:cNvGrpSpPr/>
            <p:nvPr/>
          </p:nvGrpSpPr>
          <p:grpSpPr>
            <a:xfrm>
              <a:off x="833590" y="809251"/>
              <a:ext cx="930774" cy="1393741"/>
              <a:chOff x="4508252" y="211638"/>
              <a:chExt cx="875337" cy="1373757"/>
            </a:xfrm>
            <a:solidFill>
              <a:schemeClr val="tx1"/>
            </a:solidFill>
          </p:grpSpPr>
          <p:sp>
            <p:nvSpPr>
              <p:cNvPr id="9" name="Trapezoid 8"/>
              <p:cNvSpPr/>
              <p:nvPr/>
            </p:nvSpPr>
            <p:spPr>
              <a:xfrm>
                <a:off x="4616914" y="1236581"/>
                <a:ext cx="606083" cy="348814"/>
              </a:xfrm>
              <a:prstGeom prst="trapezoid">
                <a:avLst>
                  <a:gd name="adj" fmla="val 47147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Oval 9"/>
              <p:cNvSpPr/>
              <p:nvPr/>
            </p:nvSpPr>
            <p:spPr>
              <a:xfrm>
                <a:off x="4773081" y="843353"/>
                <a:ext cx="303042" cy="459948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Oval 10"/>
              <p:cNvSpPr/>
              <p:nvPr/>
            </p:nvSpPr>
            <p:spPr>
              <a:xfrm>
                <a:off x="4574726" y="299777"/>
                <a:ext cx="727300" cy="919897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Cloud 14"/>
              <p:cNvSpPr/>
              <p:nvPr/>
            </p:nvSpPr>
            <p:spPr>
              <a:xfrm rot="3627039">
                <a:off x="4968006" y="307581"/>
                <a:ext cx="503387" cy="327778"/>
              </a:xfrm>
              <a:prstGeom prst="cloud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6" name="Cloud 15"/>
              <p:cNvSpPr/>
              <p:nvPr/>
            </p:nvSpPr>
            <p:spPr>
              <a:xfrm rot="6849434">
                <a:off x="4420447" y="361433"/>
                <a:ext cx="503387" cy="327778"/>
              </a:xfrm>
              <a:prstGeom prst="cloud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7" name="Cloud 16"/>
              <p:cNvSpPr/>
              <p:nvPr/>
            </p:nvSpPr>
            <p:spPr>
              <a:xfrm rot="21420985">
                <a:off x="4658183" y="211638"/>
                <a:ext cx="641327" cy="400315"/>
              </a:xfrm>
              <a:prstGeom prst="cloud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2" name="Frame 41"/>
            <p:cNvSpPr/>
            <p:nvPr/>
          </p:nvSpPr>
          <p:spPr>
            <a:xfrm>
              <a:off x="430244" y="533399"/>
              <a:ext cx="1726855" cy="1753470"/>
            </a:xfrm>
            <a:prstGeom prst="frame">
              <a:avLst>
                <a:gd name="adj1" fmla="val 10988"/>
              </a:avLst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45" name="Group 44"/>
          <p:cNvGrpSpPr/>
          <p:nvPr/>
        </p:nvGrpSpPr>
        <p:grpSpPr>
          <a:xfrm>
            <a:off x="2384773" y="533399"/>
            <a:ext cx="1726855" cy="1753470"/>
            <a:chOff x="3109866" y="441325"/>
            <a:chExt cx="1726855" cy="1753470"/>
          </a:xfrm>
        </p:grpSpPr>
        <p:grpSp>
          <p:nvGrpSpPr>
            <p:cNvPr id="20" name="Group 19"/>
            <p:cNvGrpSpPr/>
            <p:nvPr/>
          </p:nvGrpSpPr>
          <p:grpSpPr>
            <a:xfrm>
              <a:off x="3627786" y="744528"/>
              <a:ext cx="799917" cy="1320146"/>
              <a:chOff x="4455643" y="2321799"/>
              <a:chExt cx="1088409" cy="1874697"/>
            </a:xfrm>
            <a:solidFill>
              <a:schemeClr val="tx1"/>
            </a:solidFill>
          </p:grpSpPr>
          <p:sp>
            <p:nvSpPr>
              <p:cNvPr id="21" name="Wave 20"/>
              <p:cNvSpPr/>
              <p:nvPr/>
            </p:nvSpPr>
            <p:spPr>
              <a:xfrm rot="6166839" flipH="1">
                <a:off x="4154514" y="3006296"/>
                <a:ext cx="1066800" cy="464542"/>
              </a:xfrm>
              <a:prstGeom prst="wav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Wave 21"/>
              <p:cNvSpPr/>
              <p:nvPr/>
            </p:nvSpPr>
            <p:spPr>
              <a:xfrm rot="15868271">
                <a:off x="4778381" y="2911827"/>
                <a:ext cx="1066800" cy="464542"/>
              </a:xfrm>
              <a:prstGeom prst="wav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Trapezoid 40"/>
              <p:cNvSpPr/>
              <p:nvPr/>
            </p:nvSpPr>
            <p:spPr>
              <a:xfrm>
                <a:off x="4496633" y="3570421"/>
                <a:ext cx="990603" cy="626075"/>
              </a:xfrm>
              <a:prstGeom prst="trapezoid">
                <a:avLst>
                  <a:gd name="adj" fmla="val 38827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Trapezoid 30"/>
              <p:cNvSpPr/>
              <p:nvPr/>
            </p:nvSpPr>
            <p:spPr>
              <a:xfrm rot="10800000">
                <a:off x="4757351" y="3255270"/>
                <a:ext cx="457200" cy="533400"/>
              </a:xfrm>
              <a:prstGeom prst="trapezoid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Oval 31"/>
              <p:cNvSpPr/>
              <p:nvPr/>
            </p:nvSpPr>
            <p:spPr>
              <a:xfrm>
                <a:off x="4574059" y="2466498"/>
                <a:ext cx="838200" cy="121920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Teardrop 32"/>
              <p:cNvSpPr/>
              <p:nvPr/>
            </p:nvSpPr>
            <p:spPr>
              <a:xfrm rot="4836040">
                <a:off x="4839833" y="2410186"/>
                <a:ext cx="670286" cy="493511"/>
              </a:xfrm>
              <a:prstGeom prst="teardrop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Teardrop 33"/>
              <p:cNvSpPr/>
              <p:nvPr/>
            </p:nvSpPr>
            <p:spPr>
              <a:xfrm rot="9510633">
                <a:off x="4486696" y="2391619"/>
                <a:ext cx="670286" cy="493511"/>
              </a:xfrm>
              <a:prstGeom prst="teardrop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3" name="Frame 42"/>
            <p:cNvSpPr/>
            <p:nvPr/>
          </p:nvSpPr>
          <p:spPr>
            <a:xfrm>
              <a:off x="3109866" y="441325"/>
              <a:ext cx="1726855" cy="1753470"/>
            </a:xfrm>
            <a:prstGeom prst="frame">
              <a:avLst>
                <a:gd name="adj1" fmla="val 10988"/>
              </a:avLst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46" name="Group 45"/>
          <p:cNvGrpSpPr/>
          <p:nvPr/>
        </p:nvGrpSpPr>
        <p:grpSpPr>
          <a:xfrm>
            <a:off x="449131" y="2545248"/>
            <a:ext cx="1726855" cy="1753470"/>
            <a:chOff x="9679806" y="1526158"/>
            <a:chExt cx="1726855" cy="1753470"/>
          </a:xfrm>
        </p:grpSpPr>
        <p:sp>
          <p:nvSpPr>
            <p:cNvPr id="47" name="Rectangle 46"/>
            <p:cNvSpPr/>
            <p:nvPr/>
          </p:nvSpPr>
          <p:spPr>
            <a:xfrm>
              <a:off x="9788487" y="1645175"/>
              <a:ext cx="1543802" cy="1497425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8" name="Group 47"/>
            <p:cNvGrpSpPr/>
            <p:nvPr/>
          </p:nvGrpSpPr>
          <p:grpSpPr>
            <a:xfrm>
              <a:off x="10197726" y="1829361"/>
              <a:ext cx="799917" cy="1320146"/>
              <a:chOff x="4455643" y="2321799"/>
              <a:chExt cx="1088409" cy="1874697"/>
            </a:xfrm>
            <a:solidFill>
              <a:schemeClr val="tx2">
                <a:lumMod val="20000"/>
                <a:lumOff val="80000"/>
              </a:schemeClr>
            </a:solidFill>
          </p:grpSpPr>
          <p:sp>
            <p:nvSpPr>
              <p:cNvPr id="50" name="Wave 49"/>
              <p:cNvSpPr/>
              <p:nvPr/>
            </p:nvSpPr>
            <p:spPr>
              <a:xfrm rot="6166839" flipH="1">
                <a:off x="4154514" y="3006296"/>
                <a:ext cx="1066800" cy="464542"/>
              </a:xfrm>
              <a:prstGeom prst="wave">
                <a:avLst/>
              </a:prstGeom>
              <a:grpFill/>
              <a:ln>
                <a:solidFill>
                  <a:schemeClr val="tx2">
                    <a:lumMod val="20000"/>
                    <a:lumOff val="8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1" name="Wave 50"/>
              <p:cNvSpPr/>
              <p:nvPr/>
            </p:nvSpPr>
            <p:spPr>
              <a:xfrm rot="15868271">
                <a:off x="4778381" y="2911827"/>
                <a:ext cx="1066800" cy="464542"/>
              </a:xfrm>
              <a:prstGeom prst="wave">
                <a:avLst/>
              </a:prstGeom>
              <a:grpFill/>
              <a:ln>
                <a:solidFill>
                  <a:schemeClr val="tx2">
                    <a:lumMod val="20000"/>
                    <a:lumOff val="8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2" name="Trapezoid 51"/>
              <p:cNvSpPr/>
              <p:nvPr/>
            </p:nvSpPr>
            <p:spPr>
              <a:xfrm>
                <a:off x="4496633" y="3570421"/>
                <a:ext cx="990603" cy="626075"/>
              </a:xfrm>
              <a:prstGeom prst="trapezoid">
                <a:avLst>
                  <a:gd name="adj" fmla="val 38827"/>
                </a:avLst>
              </a:prstGeom>
              <a:grpFill/>
              <a:ln>
                <a:solidFill>
                  <a:schemeClr val="tx2">
                    <a:lumMod val="20000"/>
                    <a:lumOff val="8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3" name="Trapezoid 52"/>
              <p:cNvSpPr/>
              <p:nvPr/>
            </p:nvSpPr>
            <p:spPr>
              <a:xfrm rot="10800000">
                <a:off x="4757351" y="3255270"/>
                <a:ext cx="457200" cy="533400"/>
              </a:xfrm>
              <a:prstGeom prst="trapezoid">
                <a:avLst/>
              </a:prstGeom>
              <a:grpFill/>
              <a:ln>
                <a:solidFill>
                  <a:schemeClr val="tx2">
                    <a:lumMod val="20000"/>
                    <a:lumOff val="8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" name="Oval 53"/>
              <p:cNvSpPr/>
              <p:nvPr/>
            </p:nvSpPr>
            <p:spPr>
              <a:xfrm>
                <a:off x="4574059" y="2466498"/>
                <a:ext cx="838200" cy="1219200"/>
              </a:xfrm>
              <a:prstGeom prst="ellipse">
                <a:avLst/>
              </a:prstGeom>
              <a:grpFill/>
              <a:ln>
                <a:solidFill>
                  <a:schemeClr val="tx2">
                    <a:lumMod val="20000"/>
                    <a:lumOff val="8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5" name="Teardrop 54"/>
              <p:cNvSpPr/>
              <p:nvPr/>
            </p:nvSpPr>
            <p:spPr>
              <a:xfrm rot="4836040">
                <a:off x="4839833" y="2410186"/>
                <a:ext cx="670286" cy="493511"/>
              </a:xfrm>
              <a:prstGeom prst="teardrop">
                <a:avLst/>
              </a:prstGeom>
              <a:grpFill/>
              <a:ln>
                <a:solidFill>
                  <a:schemeClr val="tx2">
                    <a:lumMod val="20000"/>
                    <a:lumOff val="8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6" name="Teardrop 55"/>
              <p:cNvSpPr/>
              <p:nvPr/>
            </p:nvSpPr>
            <p:spPr>
              <a:xfrm rot="9510633">
                <a:off x="4486696" y="2391619"/>
                <a:ext cx="670286" cy="493511"/>
              </a:xfrm>
              <a:prstGeom prst="teardrop">
                <a:avLst/>
              </a:prstGeom>
              <a:grpFill/>
              <a:ln>
                <a:solidFill>
                  <a:schemeClr val="tx2">
                    <a:lumMod val="20000"/>
                    <a:lumOff val="8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9" name="Frame 48"/>
            <p:cNvSpPr/>
            <p:nvPr/>
          </p:nvSpPr>
          <p:spPr>
            <a:xfrm>
              <a:off x="9679806" y="1526158"/>
              <a:ext cx="1726855" cy="1753470"/>
            </a:xfrm>
            <a:prstGeom prst="frame">
              <a:avLst>
                <a:gd name="adj1" fmla="val 10988"/>
              </a:avLst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57" name="Group 56"/>
          <p:cNvGrpSpPr/>
          <p:nvPr/>
        </p:nvGrpSpPr>
        <p:grpSpPr>
          <a:xfrm>
            <a:off x="466285" y="4478302"/>
            <a:ext cx="1726855" cy="1753470"/>
            <a:chOff x="9696960" y="3459212"/>
            <a:chExt cx="1726855" cy="1753470"/>
          </a:xfrm>
        </p:grpSpPr>
        <p:sp>
          <p:nvSpPr>
            <p:cNvPr id="58" name="Rectangle 57"/>
            <p:cNvSpPr/>
            <p:nvPr/>
          </p:nvSpPr>
          <p:spPr>
            <a:xfrm>
              <a:off x="9791500" y="3558049"/>
              <a:ext cx="1543802" cy="1497425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59" name="Group 58"/>
            <p:cNvGrpSpPr/>
            <p:nvPr/>
          </p:nvGrpSpPr>
          <p:grpSpPr>
            <a:xfrm>
              <a:off x="10100306" y="3735064"/>
              <a:ext cx="930774" cy="1393741"/>
              <a:chOff x="4508252" y="211638"/>
              <a:chExt cx="875337" cy="1373757"/>
            </a:xfrm>
            <a:solidFill>
              <a:schemeClr val="tx2">
                <a:lumMod val="20000"/>
                <a:lumOff val="80000"/>
              </a:schemeClr>
            </a:solidFill>
          </p:grpSpPr>
          <p:sp>
            <p:nvSpPr>
              <p:cNvPr id="61" name="Trapezoid 60"/>
              <p:cNvSpPr/>
              <p:nvPr/>
            </p:nvSpPr>
            <p:spPr>
              <a:xfrm>
                <a:off x="4616914" y="1236581"/>
                <a:ext cx="606083" cy="348814"/>
              </a:xfrm>
              <a:prstGeom prst="trapezoid">
                <a:avLst>
                  <a:gd name="adj" fmla="val 47147"/>
                </a:avLst>
              </a:prstGeom>
              <a:grpFill/>
              <a:ln>
                <a:solidFill>
                  <a:schemeClr val="tx2">
                    <a:lumMod val="20000"/>
                    <a:lumOff val="8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2" name="Oval 61"/>
              <p:cNvSpPr/>
              <p:nvPr/>
            </p:nvSpPr>
            <p:spPr>
              <a:xfrm>
                <a:off x="4773081" y="843353"/>
                <a:ext cx="303042" cy="459948"/>
              </a:xfrm>
              <a:prstGeom prst="ellipse">
                <a:avLst/>
              </a:prstGeom>
              <a:grpFill/>
              <a:ln>
                <a:solidFill>
                  <a:schemeClr val="tx2">
                    <a:lumMod val="20000"/>
                    <a:lumOff val="8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3" name="Oval 62"/>
              <p:cNvSpPr/>
              <p:nvPr/>
            </p:nvSpPr>
            <p:spPr>
              <a:xfrm>
                <a:off x="4574726" y="299777"/>
                <a:ext cx="727300" cy="919897"/>
              </a:xfrm>
              <a:prstGeom prst="ellipse">
                <a:avLst/>
              </a:prstGeom>
              <a:grpFill/>
              <a:ln>
                <a:solidFill>
                  <a:schemeClr val="tx2">
                    <a:lumMod val="20000"/>
                    <a:lumOff val="8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4" name="Cloud 63"/>
              <p:cNvSpPr/>
              <p:nvPr/>
            </p:nvSpPr>
            <p:spPr>
              <a:xfrm rot="3627039">
                <a:off x="4968006" y="307581"/>
                <a:ext cx="503387" cy="327778"/>
              </a:xfrm>
              <a:prstGeom prst="cloud">
                <a:avLst/>
              </a:prstGeom>
              <a:grpFill/>
              <a:ln>
                <a:solidFill>
                  <a:schemeClr val="tx2">
                    <a:lumMod val="20000"/>
                    <a:lumOff val="8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5" name="Cloud 64"/>
              <p:cNvSpPr/>
              <p:nvPr/>
            </p:nvSpPr>
            <p:spPr>
              <a:xfrm rot="6849434">
                <a:off x="4420447" y="361433"/>
                <a:ext cx="503387" cy="327778"/>
              </a:xfrm>
              <a:prstGeom prst="cloud">
                <a:avLst/>
              </a:prstGeom>
              <a:grpFill/>
              <a:ln>
                <a:solidFill>
                  <a:schemeClr val="tx2">
                    <a:lumMod val="20000"/>
                    <a:lumOff val="8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6" name="Cloud 65"/>
              <p:cNvSpPr/>
              <p:nvPr/>
            </p:nvSpPr>
            <p:spPr>
              <a:xfrm rot="21420985">
                <a:off x="4658183" y="211638"/>
                <a:ext cx="641327" cy="400315"/>
              </a:xfrm>
              <a:prstGeom prst="cloud">
                <a:avLst/>
              </a:prstGeom>
              <a:grpFill/>
              <a:ln>
                <a:solidFill>
                  <a:schemeClr val="tx2">
                    <a:lumMod val="20000"/>
                    <a:lumOff val="8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60" name="Frame 59"/>
            <p:cNvSpPr/>
            <p:nvPr/>
          </p:nvSpPr>
          <p:spPr>
            <a:xfrm>
              <a:off x="9696960" y="3459212"/>
              <a:ext cx="1726855" cy="1753470"/>
            </a:xfrm>
            <a:prstGeom prst="frame">
              <a:avLst>
                <a:gd name="adj1" fmla="val 10988"/>
              </a:avLst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67" name="Group 66"/>
          <p:cNvGrpSpPr/>
          <p:nvPr/>
        </p:nvGrpSpPr>
        <p:grpSpPr>
          <a:xfrm>
            <a:off x="2849955" y="2589031"/>
            <a:ext cx="1417731" cy="3810000"/>
            <a:chOff x="1094012" y="881743"/>
            <a:chExt cx="1417731" cy="3810000"/>
          </a:xfrm>
        </p:grpSpPr>
        <p:sp>
          <p:nvSpPr>
            <p:cNvPr id="68" name="Oval 67"/>
            <p:cNvSpPr/>
            <p:nvPr/>
          </p:nvSpPr>
          <p:spPr>
            <a:xfrm>
              <a:off x="1164771" y="881743"/>
              <a:ext cx="1262743" cy="1338943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Isosceles Triangle 68"/>
            <p:cNvSpPr/>
            <p:nvPr/>
          </p:nvSpPr>
          <p:spPr>
            <a:xfrm>
              <a:off x="1273628" y="2220686"/>
              <a:ext cx="1045028" cy="1894114"/>
            </a:xfrm>
            <a:prstGeom prst="triangl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0" name="Straight Connector 69"/>
            <p:cNvCxnSpPr>
              <a:stCxn id="68" idx="4"/>
            </p:cNvCxnSpPr>
            <p:nvPr/>
          </p:nvCxnSpPr>
          <p:spPr>
            <a:xfrm>
              <a:off x="1796143" y="2220686"/>
              <a:ext cx="631371" cy="94705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>
              <a:stCxn id="68" idx="4"/>
            </p:cNvCxnSpPr>
            <p:nvPr/>
          </p:nvCxnSpPr>
          <p:spPr>
            <a:xfrm flipH="1">
              <a:off x="1164770" y="2220686"/>
              <a:ext cx="631373" cy="8382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>
              <a:off x="1251856" y="2960915"/>
              <a:ext cx="43543" cy="1524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flipH="1">
              <a:off x="1094012" y="2960916"/>
              <a:ext cx="141516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74" name="Group 73"/>
            <p:cNvGrpSpPr/>
            <p:nvPr/>
          </p:nvGrpSpPr>
          <p:grpSpPr>
            <a:xfrm rot="17415148">
              <a:off x="2299260" y="3073386"/>
              <a:ext cx="247450" cy="177517"/>
              <a:chOff x="2318656" y="3167742"/>
              <a:chExt cx="201387" cy="152400"/>
            </a:xfrm>
          </p:grpSpPr>
          <p:cxnSp>
            <p:nvCxnSpPr>
              <p:cNvPr id="79" name="Straight Connector 78"/>
              <p:cNvCxnSpPr/>
              <p:nvPr/>
            </p:nvCxnSpPr>
            <p:spPr>
              <a:xfrm>
                <a:off x="2476500" y="3167742"/>
                <a:ext cx="43543" cy="1524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Straight Connector 79"/>
              <p:cNvCxnSpPr/>
              <p:nvPr/>
            </p:nvCxnSpPr>
            <p:spPr>
              <a:xfrm flipH="1">
                <a:off x="2318656" y="3167743"/>
                <a:ext cx="141516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75" name="Straight Connector 74"/>
            <p:cNvCxnSpPr/>
            <p:nvPr/>
          </p:nvCxnSpPr>
          <p:spPr>
            <a:xfrm>
              <a:off x="1917713" y="4111172"/>
              <a:ext cx="9058" cy="54791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>
              <a:off x="1558485" y="4111172"/>
              <a:ext cx="9058" cy="54791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flipH="1">
              <a:off x="1377042" y="4626428"/>
              <a:ext cx="206828" cy="6531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flipH="1" flipV="1">
              <a:off x="1917713" y="4659085"/>
              <a:ext cx="194115" cy="3265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1" name="Group 80"/>
          <p:cNvGrpSpPr/>
          <p:nvPr/>
        </p:nvGrpSpPr>
        <p:grpSpPr>
          <a:xfrm>
            <a:off x="7220625" y="3118950"/>
            <a:ext cx="703276" cy="1673237"/>
            <a:chOff x="3306443" y="789214"/>
            <a:chExt cx="1474791" cy="3508827"/>
          </a:xfrm>
        </p:grpSpPr>
        <p:sp>
          <p:nvSpPr>
            <p:cNvPr id="82" name="Oval 81"/>
            <p:cNvSpPr/>
            <p:nvPr/>
          </p:nvSpPr>
          <p:spPr>
            <a:xfrm>
              <a:off x="3412673" y="789214"/>
              <a:ext cx="1262743" cy="1338943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Isosceles Triangle 82"/>
            <p:cNvSpPr/>
            <p:nvPr/>
          </p:nvSpPr>
          <p:spPr>
            <a:xfrm>
              <a:off x="3738259" y="2128157"/>
              <a:ext cx="621472" cy="1026811"/>
            </a:xfrm>
            <a:prstGeom prst="triangl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4" name="Straight Connector 83"/>
            <p:cNvCxnSpPr>
              <a:stCxn id="94" idx="3"/>
            </p:cNvCxnSpPr>
            <p:nvPr/>
          </p:nvCxnSpPr>
          <p:spPr>
            <a:xfrm>
              <a:off x="4426675" y="2646349"/>
              <a:ext cx="272013" cy="36489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>
              <a:stCxn id="93" idx="3"/>
            </p:cNvCxnSpPr>
            <p:nvPr/>
          </p:nvCxnSpPr>
          <p:spPr>
            <a:xfrm flipH="1">
              <a:off x="3369828" y="2631277"/>
              <a:ext cx="310378" cy="26982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>
              <a:off x="3464287" y="2824898"/>
              <a:ext cx="43543" cy="1524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flipH="1">
              <a:off x="3306443" y="2824899"/>
              <a:ext cx="141516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88" name="Group 87"/>
            <p:cNvGrpSpPr/>
            <p:nvPr/>
          </p:nvGrpSpPr>
          <p:grpSpPr>
            <a:xfrm rot="17415148">
              <a:off x="4568751" y="2893828"/>
              <a:ext cx="247450" cy="177517"/>
              <a:chOff x="2318656" y="3167742"/>
              <a:chExt cx="201387" cy="152400"/>
            </a:xfrm>
          </p:grpSpPr>
          <p:cxnSp>
            <p:nvCxnSpPr>
              <p:cNvPr id="99" name="Straight Connector 98"/>
              <p:cNvCxnSpPr/>
              <p:nvPr/>
            </p:nvCxnSpPr>
            <p:spPr>
              <a:xfrm>
                <a:off x="2476500" y="3167742"/>
                <a:ext cx="43543" cy="1524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0" name="Straight Connector 99"/>
              <p:cNvCxnSpPr/>
              <p:nvPr/>
            </p:nvCxnSpPr>
            <p:spPr>
              <a:xfrm flipH="1">
                <a:off x="2318656" y="3167743"/>
                <a:ext cx="141516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89" name="Straight Connector 88"/>
            <p:cNvCxnSpPr/>
            <p:nvPr/>
          </p:nvCxnSpPr>
          <p:spPr>
            <a:xfrm>
              <a:off x="4203716" y="3717470"/>
              <a:ext cx="9058" cy="54791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>
              <a:off x="3844488" y="3717470"/>
              <a:ext cx="9058" cy="54791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Connector 90"/>
            <p:cNvCxnSpPr/>
            <p:nvPr/>
          </p:nvCxnSpPr>
          <p:spPr>
            <a:xfrm flipH="1">
              <a:off x="3663045" y="4232726"/>
              <a:ext cx="206828" cy="6531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Connector 91"/>
            <p:cNvCxnSpPr/>
            <p:nvPr/>
          </p:nvCxnSpPr>
          <p:spPr>
            <a:xfrm flipH="1" flipV="1">
              <a:off x="4203716" y="4265383"/>
              <a:ext cx="194115" cy="3265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3" name="Isosceles Triangle 92"/>
            <p:cNvSpPr/>
            <p:nvPr/>
          </p:nvSpPr>
          <p:spPr>
            <a:xfrm rot="2255590">
              <a:off x="3695575" y="2065319"/>
              <a:ext cx="354521" cy="631521"/>
            </a:xfrm>
            <a:prstGeom prst="triangl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Isosceles Triangle 93"/>
            <p:cNvSpPr/>
            <p:nvPr/>
          </p:nvSpPr>
          <p:spPr>
            <a:xfrm rot="19485610">
              <a:off x="4047878" y="2072693"/>
              <a:ext cx="393205" cy="631521"/>
            </a:xfrm>
            <a:prstGeom prst="triangl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Rectangle 94"/>
            <p:cNvSpPr/>
            <p:nvPr/>
          </p:nvSpPr>
          <p:spPr>
            <a:xfrm>
              <a:off x="3738259" y="3154968"/>
              <a:ext cx="621471" cy="540731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6" name="Straight Connector 95"/>
            <p:cNvCxnSpPr>
              <a:endCxn id="95" idx="2"/>
            </p:cNvCxnSpPr>
            <p:nvPr/>
          </p:nvCxnSpPr>
          <p:spPr>
            <a:xfrm>
              <a:off x="4044044" y="3341406"/>
              <a:ext cx="4951" cy="35429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1" name="Group 100"/>
          <p:cNvGrpSpPr/>
          <p:nvPr/>
        </p:nvGrpSpPr>
        <p:grpSpPr>
          <a:xfrm>
            <a:off x="8062555" y="4102835"/>
            <a:ext cx="551270" cy="1481480"/>
            <a:chOff x="1094012" y="881743"/>
            <a:chExt cx="1417731" cy="3810000"/>
          </a:xfrm>
        </p:grpSpPr>
        <p:sp>
          <p:nvSpPr>
            <p:cNvPr id="102" name="Oval 101"/>
            <p:cNvSpPr/>
            <p:nvPr/>
          </p:nvSpPr>
          <p:spPr>
            <a:xfrm>
              <a:off x="1164771" y="881743"/>
              <a:ext cx="1262743" cy="1338943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Isosceles Triangle 102"/>
            <p:cNvSpPr/>
            <p:nvPr/>
          </p:nvSpPr>
          <p:spPr>
            <a:xfrm>
              <a:off x="1273628" y="2220686"/>
              <a:ext cx="1045028" cy="1894114"/>
            </a:xfrm>
            <a:prstGeom prst="triangl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4" name="Straight Connector 103"/>
            <p:cNvCxnSpPr>
              <a:stCxn id="102" idx="4"/>
            </p:cNvCxnSpPr>
            <p:nvPr/>
          </p:nvCxnSpPr>
          <p:spPr>
            <a:xfrm>
              <a:off x="1796143" y="2220686"/>
              <a:ext cx="631371" cy="94705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Connector 104"/>
            <p:cNvCxnSpPr>
              <a:stCxn id="102" idx="4"/>
            </p:cNvCxnSpPr>
            <p:nvPr/>
          </p:nvCxnSpPr>
          <p:spPr>
            <a:xfrm flipH="1">
              <a:off x="1164770" y="2220686"/>
              <a:ext cx="631373" cy="8382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Straight Connector 105"/>
            <p:cNvCxnSpPr/>
            <p:nvPr/>
          </p:nvCxnSpPr>
          <p:spPr>
            <a:xfrm>
              <a:off x="1251856" y="2960915"/>
              <a:ext cx="43543" cy="1524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Straight Connector 106"/>
            <p:cNvCxnSpPr/>
            <p:nvPr/>
          </p:nvCxnSpPr>
          <p:spPr>
            <a:xfrm flipH="1">
              <a:off x="1094012" y="2960916"/>
              <a:ext cx="141516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08" name="Group 107"/>
            <p:cNvGrpSpPr/>
            <p:nvPr/>
          </p:nvGrpSpPr>
          <p:grpSpPr>
            <a:xfrm rot="17415148">
              <a:off x="2299260" y="3073386"/>
              <a:ext cx="247450" cy="177517"/>
              <a:chOff x="2318656" y="3167742"/>
              <a:chExt cx="201387" cy="152400"/>
            </a:xfrm>
          </p:grpSpPr>
          <p:cxnSp>
            <p:nvCxnSpPr>
              <p:cNvPr id="113" name="Straight Connector 112"/>
              <p:cNvCxnSpPr/>
              <p:nvPr/>
            </p:nvCxnSpPr>
            <p:spPr>
              <a:xfrm>
                <a:off x="2476500" y="3167742"/>
                <a:ext cx="43543" cy="1524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4" name="Straight Connector 113"/>
              <p:cNvCxnSpPr/>
              <p:nvPr/>
            </p:nvCxnSpPr>
            <p:spPr>
              <a:xfrm flipH="1">
                <a:off x="2318656" y="3167743"/>
                <a:ext cx="141516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09" name="Straight Connector 108"/>
            <p:cNvCxnSpPr/>
            <p:nvPr/>
          </p:nvCxnSpPr>
          <p:spPr>
            <a:xfrm>
              <a:off x="1917713" y="4111172"/>
              <a:ext cx="9058" cy="54791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Straight Connector 109"/>
            <p:cNvCxnSpPr/>
            <p:nvPr/>
          </p:nvCxnSpPr>
          <p:spPr>
            <a:xfrm>
              <a:off x="1558485" y="4111172"/>
              <a:ext cx="9058" cy="54791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Straight Connector 110"/>
            <p:cNvCxnSpPr/>
            <p:nvPr/>
          </p:nvCxnSpPr>
          <p:spPr>
            <a:xfrm flipH="1">
              <a:off x="1377042" y="4626428"/>
              <a:ext cx="206828" cy="6531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Straight Connector 111"/>
            <p:cNvCxnSpPr/>
            <p:nvPr/>
          </p:nvCxnSpPr>
          <p:spPr>
            <a:xfrm flipH="1" flipV="1">
              <a:off x="1917713" y="4659085"/>
              <a:ext cx="194115" cy="3265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5" name="Group 114"/>
          <p:cNvGrpSpPr/>
          <p:nvPr/>
        </p:nvGrpSpPr>
        <p:grpSpPr>
          <a:xfrm>
            <a:off x="5214786" y="2648902"/>
            <a:ext cx="1474791" cy="3508827"/>
            <a:chOff x="3306443" y="789214"/>
            <a:chExt cx="1474791" cy="3508827"/>
          </a:xfrm>
        </p:grpSpPr>
        <p:sp>
          <p:nvSpPr>
            <p:cNvPr id="116" name="Oval 115"/>
            <p:cNvSpPr/>
            <p:nvPr/>
          </p:nvSpPr>
          <p:spPr>
            <a:xfrm>
              <a:off x="3412673" y="789214"/>
              <a:ext cx="1262743" cy="1338943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Isosceles Triangle 116"/>
            <p:cNvSpPr/>
            <p:nvPr/>
          </p:nvSpPr>
          <p:spPr>
            <a:xfrm>
              <a:off x="3738259" y="2128157"/>
              <a:ext cx="621472" cy="1026811"/>
            </a:xfrm>
            <a:prstGeom prst="triangl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18" name="Straight Connector 117"/>
            <p:cNvCxnSpPr>
              <a:stCxn id="128" idx="3"/>
            </p:cNvCxnSpPr>
            <p:nvPr/>
          </p:nvCxnSpPr>
          <p:spPr>
            <a:xfrm>
              <a:off x="4426675" y="2646349"/>
              <a:ext cx="272013" cy="36489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Straight Connector 118"/>
            <p:cNvCxnSpPr>
              <a:stCxn id="127" idx="3"/>
            </p:cNvCxnSpPr>
            <p:nvPr/>
          </p:nvCxnSpPr>
          <p:spPr>
            <a:xfrm flipH="1">
              <a:off x="3369828" y="2631277"/>
              <a:ext cx="310378" cy="26982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>
              <a:off x="3464287" y="2824898"/>
              <a:ext cx="43543" cy="1524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flipH="1">
              <a:off x="3306443" y="2824899"/>
              <a:ext cx="141516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22" name="Group 121"/>
            <p:cNvGrpSpPr/>
            <p:nvPr/>
          </p:nvGrpSpPr>
          <p:grpSpPr>
            <a:xfrm rot="17415148">
              <a:off x="4568751" y="2893828"/>
              <a:ext cx="247450" cy="177517"/>
              <a:chOff x="2318656" y="3167742"/>
              <a:chExt cx="201387" cy="152400"/>
            </a:xfrm>
          </p:grpSpPr>
          <p:cxnSp>
            <p:nvCxnSpPr>
              <p:cNvPr id="133" name="Straight Connector 132"/>
              <p:cNvCxnSpPr/>
              <p:nvPr/>
            </p:nvCxnSpPr>
            <p:spPr>
              <a:xfrm>
                <a:off x="2476500" y="3167742"/>
                <a:ext cx="43543" cy="1524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4" name="Straight Connector 133"/>
              <p:cNvCxnSpPr/>
              <p:nvPr/>
            </p:nvCxnSpPr>
            <p:spPr>
              <a:xfrm flipH="1">
                <a:off x="2318656" y="3167743"/>
                <a:ext cx="141516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23" name="Straight Connector 122"/>
            <p:cNvCxnSpPr/>
            <p:nvPr/>
          </p:nvCxnSpPr>
          <p:spPr>
            <a:xfrm>
              <a:off x="4203716" y="3717470"/>
              <a:ext cx="9058" cy="54791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Straight Connector 123"/>
            <p:cNvCxnSpPr/>
            <p:nvPr/>
          </p:nvCxnSpPr>
          <p:spPr>
            <a:xfrm>
              <a:off x="3844488" y="3717470"/>
              <a:ext cx="9058" cy="54791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Straight Connector 124"/>
            <p:cNvCxnSpPr/>
            <p:nvPr/>
          </p:nvCxnSpPr>
          <p:spPr>
            <a:xfrm flipH="1">
              <a:off x="3663045" y="4232726"/>
              <a:ext cx="206828" cy="6531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Straight Connector 125"/>
            <p:cNvCxnSpPr/>
            <p:nvPr/>
          </p:nvCxnSpPr>
          <p:spPr>
            <a:xfrm flipH="1" flipV="1">
              <a:off x="4203716" y="4265383"/>
              <a:ext cx="194115" cy="3265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7" name="Isosceles Triangle 126"/>
            <p:cNvSpPr/>
            <p:nvPr/>
          </p:nvSpPr>
          <p:spPr>
            <a:xfrm rot="2255590">
              <a:off x="3695575" y="2065319"/>
              <a:ext cx="354521" cy="631521"/>
            </a:xfrm>
            <a:prstGeom prst="triangl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Isosceles Triangle 127"/>
            <p:cNvSpPr/>
            <p:nvPr/>
          </p:nvSpPr>
          <p:spPr>
            <a:xfrm rot="19485610">
              <a:off x="4047878" y="2072693"/>
              <a:ext cx="393205" cy="631521"/>
            </a:xfrm>
            <a:prstGeom prst="triangl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Rectangle 128"/>
            <p:cNvSpPr/>
            <p:nvPr/>
          </p:nvSpPr>
          <p:spPr>
            <a:xfrm>
              <a:off x="3738259" y="3154968"/>
              <a:ext cx="621471" cy="540731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30" name="Straight Connector 129"/>
            <p:cNvCxnSpPr>
              <a:endCxn id="129" idx="2"/>
            </p:cNvCxnSpPr>
            <p:nvPr/>
          </p:nvCxnSpPr>
          <p:spPr>
            <a:xfrm>
              <a:off x="4044044" y="3341406"/>
              <a:ext cx="4951" cy="35429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1" name="Pentagon 130"/>
            <p:cNvSpPr/>
            <p:nvPr/>
          </p:nvSpPr>
          <p:spPr>
            <a:xfrm rot="5400000">
              <a:off x="3765577" y="2524996"/>
              <a:ext cx="571498" cy="108914"/>
            </a:xfrm>
            <a:prstGeom prst="homePlat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" name="Hexagon 131"/>
            <p:cNvSpPr/>
            <p:nvPr/>
          </p:nvSpPr>
          <p:spPr>
            <a:xfrm>
              <a:off x="3930952" y="2139042"/>
              <a:ext cx="226184" cy="143777"/>
            </a:xfrm>
            <a:prstGeom prst="hexagon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5" name="Group 134"/>
          <p:cNvGrpSpPr/>
          <p:nvPr/>
        </p:nvGrpSpPr>
        <p:grpSpPr>
          <a:xfrm>
            <a:off x="4160753" y="3390446"/>
            <a:ext cx="1152924" cy="1170693"/>
            <a:chOff x="3276418" y="3043035"/>
            <a:chExt cx="1726855" cy="1753470"/>
          </a:xfrm>
        </p:grpSpPr>
        <p:grpSp>
          <p:nvGrpSpPr>
            <p:cNvPr id="136" name="Group 135"/>
            <p:cNvGrpSpPr/>
            <p:nvPr/>
          </p:nvGrpSpPr>
          <p:grpSpPr>
            <a:xfrm>
              <a:off x="3276418" y="3043035"/>
              <a:ext cx="1726855" cy="1753470"/>
              <a:chOff x="3337629" y="1463300"/>
              <a:chExt cx="1726855" cy="1753470"/>
            </a:xfrm>
          </p:grpSpPr>
          <p:sp>
            <p:nvSpPr>
              <p:cNvPr id="142" name="Rectangle 141"/>
              <p:cNvSpPr/>
              <p:nvPr/>
            </p:nvSpPr>
            <p:spPr>
              <a:xfrm>
                <a:off x="3358849" y="1591323"/>
                <a:ext cx="1543802" cy="1497425"/>
              </a:xfrm>
              <a:prstGeom prst="rect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3" name="Frame 142"/>
              <p:cNvSpPr/>
              <p:nvPr/>
            </p:nvSpPr>
            <p:spPr>
              <a:xfrm>
                <a:off x="3337629" y="1463300"/>
                <a:ext cx="1726855" cy="1753470"/>
              </a:xfrm>
              <a:prstGeom prst="frame">
                <a:avLst>
                  <a:gd name="adj1" fmla="val 10988"/>
                </a:avLst>
              </a:prstGeom>
              <a:solidFill>
                <a:schemeClr val="bg2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37" name="Group 118"/>
            <p:cNvGrpSpPr/>
            <p:nvPr/>
          </p:nvGrpSpPr>
          <p:grpSpPr>
            <a:xfrm>
              <a:off x="3697915" y="3255420"/>
              <a:ext cx="862511" cy="1321719"/>
              <a:chOff x="1171590" y="1189272"/>
              <a:chExt cx="1079585" cy="1874681"/>
            </a:xfrm>
            <a:solidFill>
              <a:schemeClr val="tx2">
                <a:lumMod val="20000"/>
                <a:lumOff val="80000"/>
              </a:schemeClr>
            </a:solidFill>
          </p:grpSpPr>
          <p:sp>
            <p:nvSpPr>
              <p:cNvPr id="138" name="Trapezoid 137"/>
              <p:cNvSpPr/>
              <p:nvPr/>
            </p:nvSpPr>
            <p:spPr>
              <a:xfrm>
                <a:off x="1343621" y="2590800"/>
                <a:ext cx="762000" cy="473153"/>
              </a:xfrm>
              <a:prstGeom prst="trapezoid">
                <a:avLst>
                  <a:gd name="adj" fmla="val 41718"/>
                </a:avLst>
              </a:prstGeom>
              <a:grpFill/>
              <a:ln>
                <a:solidFill>
                  <a:schemeClr val="tx2">
                    <a:lumMod val="20000"/>
                    <a:lumOff val="8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9" name="Oval 138"/>
              <p:cNvSpPr/>
              <p:nvPr/>
            </p:nvSpPr>
            <p:spPr>
              <a:xfrm>
                <a:off x="1267421" y="1295400"/>
                <a:ext cx="914400" cy="1371600"/>
              </a:xfrm>
              <a:prstGeom prst="ellipse">
                <a:avLst/>
              </a:prstGeom>
              <a:grpFill/>
              <a:ln>
                <a:solidFill>
                  <a:schemeClr val="tx2">
                    <a:lumMod val="20000"/>
                    <a:lumOff val="8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0" name="Round Diagonal Corner Rectangle 139"/>
              <p:cNvSpPr/>
              <p:nvPr/>
            </p:nvSpPr>
            <p:spPr>
              <a:xfrm rot="18309613">
                <a:off x="993940" y="1366922"/>
                <a:ext cx="755321" cy="400022"/>
              </a:xfrm>
              <a:prstGeom prst="round2DiagRect">
                <a:avLst>
                  <a:gd name="adj1" fmla="val 0"/>
                  <a:gd name="adj2" fmla="val 50000"/>
                </a:avLst>
              </a:prstGeom>
              <a:grpFill/>
              <a:ln>
                <a:solidFill>
                  <a:schemeClr val="tx2">
                    <a:lumMod val="20000"/>
                    <a:lumOff val="8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1" name="Round Diagonal Corner Rectangle 140"/>
              <p:cNvSpPr/>
              <p:nvPr/>
            </p:nvSpPr>
            <p:spPr>
              <a:xfrm rot="1483725">
                <a:off x="1495854" y="1316151"/>
                <a:ext cx="755321" cy="400022"/>
              </a:xfrm>
              <a:prstGeom prst="round2DiagRect">
                <a:avLst>
                  <a:gd name="adj1" fmla="val 0"/>
                  <a:gd name="adj2" fmla="val 50000"/>
                </a:avLst>
              </a:prstGeom>
              <a:grpFill/>
              <a:ln>
                <a:solidFill>
                  <a:schemeClr val="tx2">
                    <a:lumMod val="20000"/>
                    <a:lumOff val="8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144" name="Group 143"/>
          <p:cNvGrpSpPr/>
          <p:nvPr/>
        </p:nvGrpSpPr>
        <p:grpSpPr>
          <a:xfrm>
            <a:off x="6678012" y="5367453"/>
            <a:ext cx="1242558" cy="1261709"/>
            <a:chOff x="2940785" y="5355037"/>
            <a:chExt cx="1726855" cy="1753470"/>
          </a:xfrm>
        </p:grpSpPr>
        <p:grpSp>
          <p:nvGrpSpPr>
            <p:cNvPr id="145" name="Group 144"/>
            <p:cNvGrpSpPr/>
            <p:nvPr/>
          </p:nvGrpSpPr>
          <p:grpSpPr>
            <a:xfrm>
              <a:off x="2940785" y="5355037"/>
              <a:ext cx="1726855" cy="1753470"/>
              <a:chOff x="2940785" y="5355037"/>
              <a:chExt cx="1726855" cy="1753470"/>
            </a:xfrm>
          </p:grpSpPr>
          <p:sp>
            <p:nvSpPr>
              <p:cNvPr id="158" name="Rectangle 157"/>
              <p:cNvSpPr/>
              <p:nvPr/>
            </p:nvSpPr>
            <p:spPr>
              <a:xfrm>
                <a:off x="2963051" y="5461054"/>
                <a:ext cx="1543802" cy="1497425"/>
              </a:xfrm>
              <a:prstGeom prst="rect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9" name="Frame 158"/>
              <p:cNvSpPr/>
              <p:nvPr/>
            </p:nvSpPr>
            <p:spPr>
              <a:xfrm>
                <a:off x="2940785" y="5355037"/>
                <a:ext cx="1726855" cy="1753470"/>
              </a:xfrm>
              <a:prstGeom prst="frame">
                <a:avLst>
                  <a:gd name="adj1" fmla="val 10988"/>
                </a:avLst>
              </a:prstGeom>
              <a:solidFill>
                <a:schemeClr val="bg2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46" name="Group 145"/>
            <p:cNvGrpSpPr/>
            <p:nvPr/>
          </p:nvGrpSpPr>
          <p:grpSpPr>
            <a:xfrm>
              <a:off x="3308887" y="5628378"/>
              <a:ext cx="1022306" cy="1259542"/>
              <a:chOff x="3886200" y="3048000"/>
              <a:chExt cx="1219200" cy="1725538"/>
            </a:xfrm>
            <a:solidFill>
              <a:schemeClr val="tx2">
                <a:lumMod val="20000"/>
                <a:lumOff val="80000"/>
              </a:schemeClr>
            </a:solidFill>
          </p:grpSpPr>
          <p:sp>
            <p:nvSpPr>
              <p:cNvPr id="147" name="Flowchart: Extract 146"/>
              <p:cNvSpPr/>
              <p:nvPr/>
            </p:nvSpPr>
            <p:spPr>
              <a:xfrm>
                <a:off x="4104918" y="3803839"/>
                <a:ext cx="722168" cy="969699"/>
              </a:xfrm>
              <a:prstGeom prst="flowChartExtract">
                <a:avLst/>
              </a:prstGeom>
              <a:grpFill/>
              <a:ln>
                <a:solidFill>
                  <a:schemeClr val="tx2">
                    <a:lumMod val="20000"/>
                    <a:lumOff val="8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8" name="Oval 147"/>
              <p:cNvSpPr/>
              <p:nvPr/>
            </p:nvSpPr>
            <p:spPr>
              <a:xfrm>
                <a:off x="4066081" y="3291862"/>
                <a:ext cx="838201" cy="1164586"/>
              </a:xfrm>
              <a:prstGeom prst="ellipse">
                <a:avLst/>
              </a:prstGeom>
              <a:grpFill/>
              <a:ln>
                <a:solidFill>
                  <a:schemeClr val="tx2">
                    <a:lumMod val="20000"/>
                    <a:lumOff val="8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49" name="Group 125"/>
              <p:cNvGrpSpPr/>
              <p:nvPr/>
            </p:nvGrpSpPr>
            <p:grpSpPr>
              <a:xfrm>
                <a:off x="3886200" y="3048000"/>
                <a:ext cx="1219200" cy="762649"/>
                <a:chOff x="6446510" y="3516519"/>
                <a:chExt cx="1679253" cy="1260333"/>
              </a:xfrm>
              <a:grpFill/>
            </p:grpSpPr>
            <p:sp>
              <p:nvSpPr>
                <p:cNvPr id="150" name="Moon 149"/>
                <p:cNvSpPr/>
                <p:nvPr/>
              </p:nvSpPr>
              <p:spPr>
                <a:xfrm rot="5615925">
                  <a:off x="6900909" y="3530612"/>
                  <a:ext cx="799724" cy="1447800"/>
                </a:xfrm>
                <a:prstGeom prst="moon">
                  <a:avLst>
                    <a:gd name="adj" fmla="val 84426"/>
                  </a:avLst>
                </a:prstGeom>
                <a:grpFill/>
                <a:ln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1" name="Moon 150"/>
                <p:cNvSpPr/>
                <p:nvPr/>
              </p:nvSpPr>
              <p:spPr>
                <a:xfrm rot="6634436">
                  <a:off x="6908951" y="3585272"/>
                  <a:ext cx="522918" cy="1447800"/>
                </a:xfrm>
                <a:prstGeom prst="moon">
                  <a:avLst>
                    <a:gd name="adj" fmla="val 84426"/>
                  </a:avLst>
                </a:prstGeom>
                <a:grpFill/>
                <a:ln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2" name="Moon 151"/>
                <p:cNvSpPr/>
                <p:nvPr/>
              </p:nvSpPr>
              <p:spPr>
                <a:xfrm rot="4247633">
                  <a:off x="7131761" y="3350708"/>
                  <a:ext cx="540204" cy="1447800"/>
                </a:xfrm>
                <a:prstGeom prst="moon">
                  <a:avLst>
                    <a:gd name="adj" fmla="val 84426"/>
                  </a:avLst>
                </a:prstGeom>
                <a:grpFill/>
                <a:ln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3" name="Moon 152"/>
                <p:cNvSpPr/>
                <p:nvPr/>
              </p:nvSpPr>
              <p:spPr>
                <a:xfrm rot="7290422">
                  <a:off x="7073339" y="3397665"/>
                  <a:ext cx="396585" cy="1447800"/>
                </a:xfrm>
                <a:prstGeom prst="moon">
                  <a:avLst>
                    <a:gd name="adj" fmla="val 84426"/>
                  </a:avLst>
                </a:prstGeom>
                <a:grpFill/>
                <a:ln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4" name="Moon 153"/>
                <p:cNvSpPr/>
                <p:nvPr/>
              </p:nvSpPr>
              <p:spPr>
                <a:xfrm rot="21431432">
                  <a:off x="7106162" y="3516519"/>
                  <a:ext cx="481713" cy="810073"/>
                </a:xfrm>
                <a:prstGeom prst="moon">
                  <a:avLst>
                    <a:gd name="adj" fmla="val 84426"/>
                  </a:avLst>
                </a:prstGeom>
                <a:grpFill/>
                <a:ln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5" name="Moon 154"/>
                <p:cNvSpPr/>
                <p:nvPr/>
              </p:nvSpPr>
              <p:spPr>
                <a:xfrm rot="21431432">
                  <a:off x="7182534" y="3966779"/>
                  <a:ext cx="198532" cy="810073"/>
                </a:xfrm>
                <a:prstGeom prst="moon">
                  <a:avLst>
                    <a:gd name="adj" fmla="val 84426"/>
                  </a:avLst>
                </a:prstGeom>
                <a:grpFill/>
                <a:ln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6" name="Moon 155"/>
                <p:cNvSpPr/>
                <p:nvPr/>
              </p:nvSpPr>
              <p:spPr>
                <a:xfrm rot="168568" flipH="1">
                  <a:off x="7030134" y="3890579"/>
                  <a:ext cx="198532" cy="810073"/>
                </a:xfrm>
                <a:prstGeom prst="moon">
                  <a:avLst>
                    <a:gd name="adj" fmla="val 84426"/>
                  </a:avLst>
                </a:prstGeom>
                <a:grpFill/>
                <a:ln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7" name="Oval 156"/>
                <p:cNvSpPr/>
                <p:nvPr/>
              </p:nvSpPr>
              <p:spPr>
                <a:xfrm>
                  <a:off x="6858000" y="3886200"/>
                  <a:ext cx="914400" cy="685800"/>
                </a:xfrm>
                <a:prstGeom prst="ellipse">
                  <a:avLst/>
                </a:prstGeom>
                <a:grpFill/>
                <a:ln>
                  <a:solidFill>
                    <a:schemeClr val="tx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</p:grpSp>
      <p:grpSp>
        <p:nvGrpSpPr>
          <p:cNvPr id="160" name="Group 159"/>
          <p:cNvGrpSpPr/>
          <p:nvPr/>
        </p:nvGrpSpPr>
        <p:grpSpPr>
          <a:xfrm>
            <a:off x="5072216" y="265322"/>
            <a:ext cx="1726855" cy="1753470"/>
            <a:chOff x="2285472" y="361273"/>
            <a:chExt cx="1726855" cy="1753470"/>
          </a:xfrm>
        </p:grpSpPr>
        <p:grpSp>
          <p:nvGrpSpPr>
            <p:cNvPr id="161" name="Group 160"/>
            <p:cNvGrpSpPr/>
            <p:nvPr/>
          </p:nvGrpSpPr>
          <p:grpSpPr>
            <a:xfrm>
              <a:off x="2285472" y="361273"/>
              <a:ext cx="1726855" cy="1753470"/>
              <a:chOff x="3337629" y="1463300"/>
              <a:chExt cx="1726855" cy="1753470"/>
            </a:xfrm>
          </p:grpSpPr>
          <p:sp>
            <p:nvSpPr>
              <p:cNvPr id="169" name="Rectangle 168"/>
              <p:cNvSpPr/>
              <p:nvPr/>
            </p:nvSpPr>
            <p:spPr>
              <a:xfrm>
                <a:off x="3358849" y="1591323"/>
                <a:ext cx="1543802" cy="1497425"/>
              </a:xfrm>
              <a:prstGeom prst="rect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0" name="Frame 169"/>
              <p:cNvSpPr/>
              <p:nvPr/>
            </p:nvSpPr>
            <p:spPr>
              <a:xfrm>
                <a:off x="3337629" y="1463300"/>
                <a:ext cx="1726855" cy="1753470"/>
              </a:xfrm>
              <a:prstGeom prst="frame">
                <a:avLst>
                  <a:gd name="adj1" fmla="val 10988"/>
                </a:avLst>
              </a:prstGeom>
              <a:solidFill>
                <a:schemeClr val="bg2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62" name="Group 50"/>
            <p:cNvGrpSpPr/>
            <p:nvPr/>
          </p:nvGrpSpPr>
          <p:grpSpPr>
            <a:xfrm>
              <a:off x="2550385" y="591579"/>
              <a:ext cx="1197027" cy="1322345"/>
              <a:chOff x="2709536" y="1395325"/>
              <a:chExt cx="1463034" cy="1878096"/>
            </a:xfrm>
            <a:solidFill>
              <a:schemeClr val="tx2">
                <a:lumMod val="20000"/>
                <a:lumOff val="80000"/>
              </a:schemeClr>
            </a:solidFill>
          </p:grpSpPr>
          <p:sp>
            <p:nvSpPr>
              <p:cNvPr id="163" name="Teardrop 162"/>
              <p:cNvSpPr/>
              <p:nvPr/>
            </p:nvSpPr>
            <p:spPr>
              <a:xfrm rot="17973269">
                <a:off x="3466163" y="2004266"/>
                <a:ext cx="761716" cy="651098"/>
              </a:xfrm>
              <a:prstGeom prst="teardrop">
                <a:avLst>
                  <a:gd name="adj" fmla="val 150432"/>
                </a:avLst>
              </a:prstGeom>
              <a:grpFill/>
              <a:ln w="25400">
                <a:solidFill>
                  <a:schemeClr val="tx2">
                    <a:lumMod val="20000"/>
                    <a:lumOff val="8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4" name="Teardrop 163"/>
              <p:cNvSpPr/>
              <p:nvPr/>
            </p:nvSpPr>
            <p:spPr>
              <a:xfrm rot="19817252">
                <a:off x="2709536" y="1930013"/>
                <a:ext cx="462532" cy="834531"/>
              </a:xfrm>
              <a:prstGeom prst="teardrop">
                <a:avLst>
                  <a:gd name="adj" fmla="val 150432"/>
                </a:avLst>
              </a:prstGeom>
              <a:grpFill/>
              <a:ln w="25400">
                <a:solidFill>
                  <a:schemeClr val="tx2">
                    <a:lumMod val="20000"/>
                    <a:lumOff val="8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5" name="Flowchart: Extract 164"/>
              <p:cNvSpPr/>
              <p:nvPr/>
            </p:nvSpPr>
            <p:spPr>
              <a:xfrm>
                <a:off x="2976484" y="2176343"/>
                <a:ext cx="843075" cy="1097078"/>
              </a:xfrm>
              <a:prstGeom prst="flowChartExtract">
                <a:avLst/>
              </a:prstGeom>
              <a:grpFill/>
              <a:ln w="25400">
                <a:solidFill>
                  <a:schemeClr val="tx2">
                    <a:lumMod val="20000"/>
                    <a:lumOff val="8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6" name="Oval 165"/>
              <p:cNvSpPr/>
              <p:nvPr/>
            </p:nvSpPr>
            <p:spPr>
              <a:xfrm>
                <a:off x="3087511" y="1524000"/>
                <a:ext cx="745067" cy="1219200"/>
              </a:xfrm>
              <a:prstGeom prst="ellipse">
                <a:avLst/>
              </a:prstGeom>
              <a:grpFill/>
              <a:ln w="25400">
                <a:solidFill>
                  <a:schemeClr val="tx2">
                    <a:lumMod val="20000"/>
                    <a:lumOff val="8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7" name="Teardrop 166"/>
              <p:cNvSpPr/>
              <p:nvPr/>
            </p:nvSpPr>
            <p:spPr>
              <a:xfrm rot="5068211">
                <a:off x="3267670" y="1446370"/>
                <a:ext cx="624689" cy="522599"/>
              </a:xfrm>
              <a:prstGeom prst="teardrop">
                <a:avLst/>
              </a:prstGeom>
              <a:grpFill/>
              <a:ln w="25400">
                <a:solidFill>
                  <a:schemeClr val="tx2">
                    <a:lumMod val="20000"/>
                    <a:lumOff val="8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8" name="Teardrop 167"/>
              <p:cNvSpPr/>
              <p:nvPr/>
            </p:nvSpPr>
            <p:spPr>
              <a:xfrm rot="16531789" flipH="1">
                <a:off x="2873438" y="1446371"/>
                <a:ext cx="624689" cy="522599"/>
              </a:xfrm>
              <a:prstGeom prst="teardrop">
                <a:avLst/>
              </a:prstGeom>
              <a:grpFill/>
              <a:ln w="25400">
                <a:solidFill>
                  <a:schemeClr val="tx2">
                    <a:lumMod val="20000"/>
                    <a:lumOff val="8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171" name="Group 170"/>
          <p:cNvGrpSpPr/>
          <p:nvPr/>
        </p:nvGrpSpPr>
        <p:grpSpPr>
          <a:xfrm>
            <a:off x="7199127" y="198236"/>
            <a:ext cx="1726855" cy="1753470"/>
            <a:chOff x="4359682" y="591579"/>
            <a:chExt cx="1726855" cy="1753470"/>
          </a:xfrm>
        </p:grpSpPr>
        <p:grpSp>
          <p:nvGrpSpPr>
            <p:cNvPr id="172" name="Group 171"/>
            <p:cNvGrpSpPr/>
            <p:nvPr/>
          </p:nvGrpSpPr>
          <p:grpSpPr>
            <a:xfrm>
              <a:off x="4359682" y="591579"/>
              <a:ext cx="1726855" cy="1753470"/>
              <a:chOff x="3337629" y="1463300"/>
              <a:chExt cx="1726855" cy="1753470"/>
            </a:xfrm>
          </p:grpSpPr>
          <p:sp>
            <p:nvSpPr>
              <p:cNvPr id="179" name="Rectangle 178"/>
              <p:cNvSpPr/>
              <p:nvPr/>
            </p:nvSpPr>
            <p:spPr>
              <a:xfrm>
                <a:off x="3358849" y="1591323"/>
                <a:ext cx="1543802" cy="1497425"/>
              </a:xfrm>
              <a:prstGeom prst="rect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0" name="Frame 179"/>
              <p:cNvSpPr/>
              <p:nvPr/>
            </p:nvSpPr>
            <p:spPr>
              <a:xfrm>
                <a:off x="3337629" y="1463300"/>
                <a:ext cx="1726855" cy="1753470"/>
              </a:xfrm>
              <a:prstGeom prst="frame">
                <a:avLst>
                  <a:gd name="adj1" fmla="val 10988"/>
                </a:avLst>
              </a:prstGeom>
              <a:solidFill>
                <a:schemeClr val="bg2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73" name="Group 172"/>
            <p:cNvGrpSpPr/>
            <p:nvPr/>
          </p:nvGrpSpPr>
          <p:grpSpPr>
            <a:xfrm>
              <a:off x="4738450" y="837208"/>
              <a:ext cx="1088378" cy="1286937"/>
              <a:chOff x="6852403" y="2152871"/>
              <a:chExt cx="1607361" cy="1792509"/>
            </a:xfrm>
            <a:solidFill>
              <a:schemeClr val="tx2">
                <a:lumMod val="20000"/>
                <a:lumOff val="80000"/>
              </a:schemeClr>
            </a:solidFill>
          </p:grpSpPr>
          <p:sp>
            <p:nvSpPr>
              <p:cNvPr id="174" name="Cloud 173"/>
              <p:cNvSpPr/>
              <p:nvPr/>
            </p:nvSpPr>
            <p:spPr>
              <a:xfrm rot="360730">
                <a:off x="6852403" y="2874167"/>
                <a:ext cx="1607361" cy="834265"/>
              </a:xfrm>
              <a:prstGeom prst="cloud">
                <a:avLst/>
              </a:prstGeom>
              <a:grpFill/>
              <a:ln>
                <a:solidFill>
                  <a:schemeClr val="tx2">
                    <a:lumMod val="20000"/>
                    <a:lumOff val="8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75" name="Trapezoid 174"/>
              <p:cNvSpPr/>
              <p:nvPr/>
            </p:nvSpPr>
            <p:spPr>
              <a:xfrm>
                <a:off x="7224400" y="3392717"/>
                <a:ext cx="719114" cy="552663"/>
              </a:xfrm>
              <a:prstGeom prst="trapezoid">
                <a:avLst/>
              </a:prstGeom>
              <a:grpFill/>
              <a:ln>
                <a:solidFill>
                  <a:schemeClr val="tx2">
                    <a:lumMod val="20000"/>
                    <a:lumOff val="8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6" name="Oval 175"/>
              <p:cNvSpPr/>
              <p:nvPr/>
            </p:nvSpPr>
            <p:spPr>
              <a:xfrm>
                <a:off x="7164859" y="2333369"/>
                <a:ext cx="838200" cy="1219200"/>
              </a:xfrm>
              <a:prstGeom prst="ellipse">
                <a:avLst/>
              </a:prstGeom>
              <a:grpFill/>
              <a:ln>
                <a:solidFill>
                  <a:schemeClr val="tx2">
                    <a:lumMod val="20000"/>
                    <a:lumOff val="8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7" name="Cloud 176"/>
              <p:cNvSpPr/>
              <p:nvPr/>
            </p:nvSpPr>
            <p:spPr>
              <a:xfrm rot="3279799">
                <a:off x="7370565" y="2409668"/>
                <a:ext cx="1083577" cy="569983"/>
              </a:xfrm>
              <a:prstGeom prst="cloud">
                <a:avLst/>
              </a:prstGeom>
              <a:grpFill/>
              <a:ln>
                <a:solidFill>
                  <a:schemeClr val="tx2">
                    <a:lumMod val="20000"/>
                    <a:lumOff val="8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78" name="Cloud 177"/>
              <p:cNvSpPr/>
              <p:nvPr/>
            </p:nvSpPr>
            <p:spPr>
              <a:xfrm rot="18485975">
                <a:off x="6783178" y="2321288"/>
                <a:ext cx="1004528" cy="686025"/>
              </a:xfrm>
              <a:prstGeom prst="cloud">
                <a:avLst/>
              </a:prstGeom>
              <a:grpFill/>
              <a:ln>
                <a:solidFill>
                  <a:schemeClr val="tx2">
                    <a:lumMod val="20000"/>
                    <a:lumOff val="8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76378484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2057400" y="533400"/>
            <a:ext cx="1600200" cy="3505200"/>
            <a:chOff x="914400" y="304800"/>
            <a:chExt cx="2362200" cy="3931306"/>
          </a:xfrm>
        </p:grpSpPr>
        <p:sp>
          <p:nvSpPr>
            <p:cNvPr id="3" name="Oval 2"/>
            <p:cNvSpPr/>
            <p:nvPr/>
          </p:nvSpPr>
          <p:spPr>
            <a:xfrm>
              <a:off x="1219200" y="1143000"/>
              <a:ext cx="1676400" cy="1600200"/>
            </a:xfrm>
            <a:prstGeom prst="ellipse">
              <a:avLst/>
            </a:prstGeom>
            <a:solidFill>
              <a:srgbClr val="FFCC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Oval 3"/>
            <p:cNvSpPr/>
            <p:nvPr/>
          </p:nvSpPr>
          <p:spPr>
            <a:xfrm rot="20340611">
              <a:off x="1352002" y="3778906"/>
              <a:ext cx="762000" cy="45720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Oval 4"/>
            <p:cNvSpPr/>
            <p:nvPr/>
          </p:nvSpPr>
          <p:spPr>
            <a:xfrm rot="12032684">
              <a:off x="2113393" y="3776768"/>
              <a:ext cx="762000" cy="45720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Flowchart: Extract 5"/>
            <p:cNvSpPr/>
            <p:nvPr/>
          </p:nvSpPr>
          <p:spPr>
            <a:xfrm>
              <a:off x="914400" y="2057400"/>
              <a:ext cx="2362200" cy="1981200"/>
            </a:xfrm>
            <a:prstGeom prst="flowChartExtract">
              <a:avLst/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 rot="6444676">
              <a:off x="2270369" y="2563125"/>
              <a:ext cx="732303" cy="381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 rot="4121987">
              <a:off x="1125770" y="2473668"/>
              <a:ext cx="732303" cy="381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rapezoid 8"/>
            <p:cNvSpPr/>
            <p:nvPr/>
          </p:nvSpPr>
          <p:spPr>
            <a:xfrm rot="19666086">
              <a:off x="2128627" y="1987365"/>
              <a:ext cx="802349" cy="694683"/>
            </a:xfrm>
            <a:prstGeom prst="trapezoid">
              <a:avLst>
                <a:gd name="adj" fmla="val 33490"/>
              </a:avLst>
            </a:prstGeom>
            <a:solidFill>
              <a:srgbClr val="FFCC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rapezoid 9"/>
            <p:cNvSpPr/>
            <p:nvPr/>
          </p:nvSpPr>
          <p:spPr>
            <a:xfrm rot="2593354">
              <a:off x="1308046" y="1936818"/>
              <a:ext cx="609600" cy="742489"/>
            </a:xfrm>
            <a:prstGeom prst="trapezoid">
              <a:avLst>
                <a:gd name="adj" fmla="val 33490"/>
              </a:avLst>
            </a:prstGeom>
            <a:solidFill>
              <a:srgbClr val="FFCC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Flowchart: Extract 10"/>
            <p:cNvSpPr/>
            <p:nvPr/>
          </p:nvSpPr>
          <p:spPr>
            <a:xfrm>
              <a:off x="1143000" y="1622778"/>
              <a:ext cx="1905000" cy="1806222"/>
            </a:xfrm>
            <a:prstGeom prst="flowChartExtract">
              <a:avLst/>
            </a:prstGeom>
            <a:solidFill>
              <a:srgbClr val="FFCC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/>
            <p:cNvSpPr/>
            <p:nvPr/>
          </p:nvSpPr>
          <p:spPr>
            <a:xfrm>
              <a:off x="1927412" y="1735667"/>
              <a:ext cx="336176" cy="564444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Donut 12"/>
            <p:cNvSpPr/>
            <p:nvPr/>
          </p:nvSpPr>
          <p:spPr>
            <a:xfrm>
              <a:off x="1927412" y="1735667"/>
              <a:ext cx="336176" cy="451556"/>
            </a:xfrm>
            <a:prstGeom prst="donut">
              <a:avLst>
                <a:gd name="adj" fmla="val 12742"/>
              </a:avLst>
            </a:prstGeom>
            <a:solidFill>
              <a:schemeClr val="bg2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4" name="Oval 13"/>
            <p:cNvSpPr/>
            <p:nvPr/>
          </p:nvSpPr>
          <p:spPr>
            <a:xfrm>
              <a:off x="1447800" y="381000"/>
              <a:ext cx="1232647" cy="1693333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Double Wave 14"/>
            <p:cNvSpPr/>
            <p:nvPr/>
          </p:nvSpPr>
          <p:spPr>
            <a:xfrm rot="6562415">
              <a:off x="424182" y="1152469"/>
              <a:ext cx="1940350" cy="658326"/>
            </a:xfrm>
            <a:prstGeom prst="doubleWave">
              <a:avLst>
                <a:gd name="adj1" fmla="val 12500"/>
                <a:gd name="adj2" fmla="val 0"/>
              </a:avLst>
            </a:prstGeom>
            <a:solidFill>
              <a:srgbClr val="FFCC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Double Wave 15"/>
            <p:cNvSpPr/>
            <p:nvPr/>
          </p:nvSpPr>
          <p:spPr>
            <a:xfrm rot="4205691">
              <a:off x="1877100" y="1161183"/>
              <a:ext cx="1940350" cy="651019"/>
            </a:xfrm>
            <a:prstGeom prst="doubleWave">
              <a:avLst>
                <a:gd name="adj1" fmla="val 12500"/>
                <a:gd name="adj2" fmla="val 0"/>
              </a:avLst>
            </a:prstGeom>
            <a:solidFill>
              <a:srgbClr val="FFCC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Teardrop 16"/>
            <p:cNvSpPr/>
            <p:nvPr/>
          </p:nvSpPr>
          <p:spPr>
            <a:xfrm>
              <a:off x="1371600" y="304800"/>
              <a:ext cx="1447800" cy="609600"/>
            </a:xfrm>
            <a:prstGeom prst="teardrop">
              <a:avLst/>
            </a:prstGeom>
            <a:solidFill>
              <a:srgbClr val="FFCC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Oval 17"/>
            <p:cNvSpPr/>
            <p:nvPr/>
          </p:nvSpPr>
          <p:spPr>
            <a:xfrm rot="1551844">
              <a:off x="1262762" y="1766543"/>
              <a:ext cx="355802" cy="352007"/>
            </a:xfrm>
            <a:prstGeom prst="ellipse">
              <a:avLst/>
            </a:prstGeom>
            <a:solidFill>
              <a:srgbClr val="FFCC00"/>
            </a:solidFill>
            <a:ln>
              <a:solidFill>
                <a:srgbClr val="FFCC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/>
            <p:cNvSpPr/>
            <p:nvPr/>
          </p:nvSpPr>
          <p:spPr>
            <a:xfrm rot="215502">
              <a:off x="2615222" y="1685994"/>
              <a:ext cx="322703" cy="336080"/>
            </a:xfrm>
            <a:prstGeom prst="ellipse">
              <a:avLst/>
            </a:prstGeom>
            <a:solidFill>
              <a:srgbClr val="FFCC00"/>
            </a:solidFill>
            <a:ln>
              <a:solidFill>
                <a:srgbClr val="FFCC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" name="Group 156"/>
          <p:cNvGrpSpPr/>
          <p:nvPr/>
        </p:nvGrpSpPr>
        <p:grpSpPr>
          <a:xfrm>
            <a:off x="5062151" y="3651422"/>
            <a:ext cx="3429000" cy="2971800"/>
            <a:chOff x="1219200" y="685800"/>
            <a:chExt cx="4273245" cy="4191000"/>
          </a:xfrm>
        </p:grpSpPr>
        <p:sp>
          <p:nvSpPr>
            <p:cNvPr id="21" name="Oval 20"/>
            <p:cNvSpPr/>
            <p:nvPr/>
          </p:nvSpPr>
          <p:spPr>
            <a:xfrm rot="19724920">
              <a:off x="5263845" y="2774856"/>
              <a:ext cx="228600" cy="38100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Cloud 21"/>
            <p:cNvSpPr/>
            <p:nvPr/>
          </p:nvSpPr>
          <p:spPr>
            <a:xfrm rot="21034223">
              <a:off x="3079650" y="789092"/>
              <a:ext cx="381000" cy="609600"/>
            </a:xfrm>
            <a:prstGeom prst="cloud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Cloud 22"/>
            <p:cNvSpPr/>
            <p:nvPr/>
          </p:nvSpPr>
          <p:spPr>
            <a:xfrm rot="436191">
              <a:off x="2459724" y="783657"/>
              <a:ext cx="381000" cy="609600"/>
            </a:xfrm>
            <a:prstGeom prst="cloud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Trapezoid 23"/>
            <p:cNvSpPr/>
            <p:nvPr/>
          </p:nvSpPr>
          <p:spPr>
            <a:xfrm rot="19930844">
              <a:off x="3117894" y="1669074"/>
              <a:ext cx="436932" cy="1177288"/>
            </a:xfrm>
            <a:prstGeom prst="trapezoid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Oval 24"/>
            <p:cNvSpPr/>
            <p:nvPr/>
          </p:nvSpPr>
          <p:spPr>
            <a:xfrm>
              <a:off x="2498886" y="2743200"/>
              <a:ext cx="253848" cy="38100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Trapezoid 25"/>
            <p:cNvSpPr/>
            <p:nvPr/>
          </p:nvSpPr>
          <p:spPr>
            <a:xfrm>
              <a:off x="2377863" y="1905000"/>
              <a:ext cx="1143000" cy="1752600"/>
            </a:xfrm>
            <a:prstGeom prst="trapezoid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7" name="Group 6"/>
            <p:cNvGrpSpPr/>
            <p:nvPr/>
          </p:nvGrpSpPr>
          <p:grpSpPr>
            <a:xfrm rot="12598691">
              <a:off x="2708214" y="1895166"/>
              <a:ext cx="597341" cy="1238867"/>
              <a:chOff x="4724400" y="2518486"/>
              <a:chExt cx="1356628" cy="2358314"/>
            </a:xfrm>
          </p:grpSpPr>
          <p:sp>
            <p:nvSpPr>
              <p:cNvPr id="143" name="Moon 3"/>
              <p:cNvSpPr/>
              <p:nvPr/>
            </p:nvSpPr>
            <p:spPr>
              <a:xfrm>
                <a:off x="4724400" y="2590800"/>
                <a:ext cx="914400" cy="2286000"/>
              </a:xfrm>
              <a:prstGeom prst="moon">
                <a:avLst>
                  <a:gd name="adj" fmla="val 59804"/>
                </a:avLst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4" name="Moon 4"/>
              <p:cNvSpPr/>
              <p:nvPr/>
            </p:nvSpPr>
            <p:spPr>
              <a:xfrm>
                <a:off x="4953000" y="2590800"/>
                <a:ext cx="914400" cy="2286000"/>
              </a:xfrm>
              <a:prstGeom prst="moon">
                <a:avLst>
                  <a:gd name="adj" fmla="val 59804"/>
                </a:avLst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5" name="Moon 5"/>
              <p:cNvSpPr/>
              <p:nvPr/>
            </p:nvSpPr>
            <p:spPr>
              <a:xfrm>
                <a:off x="5166627" y="2518486"/>
                <a:ext cx="914401" cy="2286000"/>
              </a:xfrm>
              <a:prstGeom prst="moon">
                <a:avLst>
                  <a:gd name="adj" fmla="val 59804"/>
                </a:avLst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8" name="Rounded Rectangle 27"/>
            <p:cNvSpPr/>
            <p:nvPr/>
          </p:nvSpPr>
          <p:spPr>
            <a:xfrm>
              <a:off x="2422686" y="2895600"/>
              <a:ext cx="990600" cy="152400"/>
            </a:xfrm>
            <a:prstGeom prst="round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Trapezoid 8"/>
            <p:cNvSpPr/>
            <p:nvPr/>
          </p:nvSpPr>
          <p:spPr>
            <a:xfrm rot="1629429">
              <a:off x="2362200" y="1670417"/>
              <a:ext cx="431235" cy="1174693"/>
            </a:xfrm>
            <a:prstGeom prst="trapezoid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1"/>
            <p:cNvSpPr/>
            <p:nvPr/>
          </p:nvSpPr>
          <p:spPr>
            <a:xfrm>
              <a:off x="2763345" y="1550895"/>
              <a:ext cx="381000" cy="45720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2575086" y="685800"/>
              <a:ext cx="762000" cy="121920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Oval 31"/>
            <p:cNvSpPr/>
            <p:nvPr/>
          </p:nvSpPr>
          <p:spPr>
            <a:xfrm rot="1173261">
              <a:off x="4267200" y="2846670"/>
              <a:ext cx="228600" cy="38100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3" name="Group 52"/>
            <p:cNvGrpSpPr/>
            <p:nvPr/>
          </p:nvGrpSpPr>
          <p:grpSpPr>
            <a:xfrm>
              <a:off x="4438633" y="1371600"/>
              <a:ext cx="914400" cy="2971800"/>
              <a:chOff x="4038600" y="1981200"/>
              <a:chExt cx="1162313" cy="3163529"/>
            </a:xfrm>
          </p:grpSpPr>
          <p:sp>
            <p:nvSpPr>
              <p:cNvPr id="129" name="Trapezoid 128"/>
              <p:cNvSpPr/>
              <p:nvPr/>
            </p:nvSpPr>
            <p:spPr>
              <a:xfrm>
                <a:off x="4147188" y="2981569"/>
                <a:ext cx="891362" cy="2163160"/>
              </a:xfrm>
              <a:prstGeom prst="trapezoid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0" name="Trapezoid 129"/>
              <p:cNvSpPr/>
              <p:nvPr/>
            </p:nvSpPr>
            <p:spPr>
              <a:xfrm rot="1629429">
                <a:off x="4038600" y="2738553"/>
                <a:ext cx="368967" cy="1120255"/>
              </a:xfrm>
              <a:prstGeom prst="trapezoid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31" name="Group 28"/>
              <p:cNvGrpSpPr/>
              <p:nvPr/>
            </p:nvGrpSpPr>
            <p:grpSpPr>
              <a:xfrm rot="1593393" flipH="1">
                <a:off x="4448582" y="2835835"/>
                <a:ext cx="372457" cy="1242775"/>
                <a:chOff x="4724400" y="2516419"/>
                <a:chExt cx="1359002" cy="2360381"/>
              </a:xfrm>
            </p:grpSpPr>
            <p:sp>
              <p:nvSpPr>
                <p:cNvPr id="140" name="Moon 139"/>
                <p:cNvSpPr/>
                <p:nvPr/>
              </p:nvSpPr>
              <p:spPr>
                <a:xfrm>
                  <a:off x="4724400" y="2590800"/>
                  <a:ext cx="914400" cy="2286000"/>
                </a:xfrm>
                <a:prstGeom prst="moon">
                  <a:avLst>
                    <a:gd name="adj" fmla="val 59804"/>
                  </a:avLst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1" name="Moon 140"/>
                <p:cNvSpPr/>
                <p:nvPr/>
              </p:nvSpPr>
              <p:spPr>
                <a:xfrm>
                  <a:off x="4953000" y="2590800"/>
                  <a:ext cx="914400" cy="2286000"/>
                </a:xfrm>
                <a:prstGeom prst="moon">
                  <a:avLst>
                    <a:gd name="adj" fmla="val 59804"/>
                  </a:avLst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2" name="Moon 44"/>
                <p:cNvSpPr/>
                <p:nvPr/>
              </p:nvSpPr>
              <p:spPr>
                <a:xfrm>
                  <a:off x="5169004" y="2516419"/>
                  <a:ext cx="914398" cy="2286001"/>
                </a:xfrm>
                <a:prstGeom prst="moon">
                  <a:avLst>
                    <a:gd name="adj" fmla="val 59804"/>
                  </a:avLst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32" name="Group 51"/>
              <p:cNvGrpSpPr/>
              <p:nvPr/>
            </p:nvGrpSpPr>
            <p:grpSpPr>
              <a:xfrm>
                <a:off x="4267200" y="3810000"/>
                <a:ext cx="304800" cy="685800"/>
                <a:chOff x="6477000" y="3276600"/>
                <a:chExt cx="685800" cy="1219200"/>
              </a:xfrm>
            </p:grpSpPr>
            <p:sp>
              <p:nvSpPr>
                <p:cNvPr id="137" name="Wave 136"/>
                <p:cNvSpPr/>
                <p:nvPr/>
              </p:nvSpPr>
              <p:spPr>
                <a:xfrm rot="16200000">
                  <a:off x="6057900" y="3695700"/>
                  <a:ext cx="1219200" cy="381000"/>
                </a:xfrm>
                <a:prstGeom prst="wave">
                  <a:avLst>
                    <a:gd name="adj1" fmla="val 5294"/>
                    <a:gd name="adj2" fmla="val 0"/>
                  </a:avLst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8" name="Wave 49"/>
                <p:cNvSpPr/>
                <p:nvPr/>
              </p:nvSpPr>
              <p:spPr>
                <a:xfrm rot="16200000">
                  <a:off x="6210300" y="3695700"/>
                  <a:ext cx="1219200" cy="381000"/>
                </a:xfrm>
                <a:prstGeom prst="wave">
                  <a:avLst>
                    <a:gd name="adj1" fmla="val 5294"/>
                    <a:gd name="adj2" fmla="val 0"/>
                  </a:avLst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9" name="Wave 138"/>
                <p:cNvSpPr/>
                <p:nvPr/>
              </p:nvSpPr>
              <p:spPr>
                <a:xfrm rot="16200000">
                  <a:off x="6400800" y="3733800"/>
                  <a:ext cx="1219200" cy="304800"/>
                </a:xfrm>
                <a:prstGeom prst="wave">
                  <a:avLst>
                    <a:gd name="adj1" fmla="val 5294"/>
                    <a:gd name="adj2" fmla="val 0"/>
                  </a:avLst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33" name="Trapezoid 132"/>
              <p:cNvSpPr/>
              <p:nvPr/>
            </p:nvSpPr>
            <p:spPr>
              <a:xfrm rot="19930844">
                <a:off x="4820241" y="2786907"/>
                <a:ext cx="380672" cy="1035497"/>
              </a:xfrm>
              <a:prstGeom prst="trapezoid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4" name="Oval 38"/>
              <p:cNvSpPr/>
              <p:nvPr/>
            </p:nvSpPr>
            <p:spPr>
              <a:xfrm>
                <a:off x="4447804" y="2691022"/>
                <a:ext cx="297121" cy="375138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5" name="Oval 39"/>
              <p:cNvSpPr/>
              <p:nvPr/>
            </p:nvSpPr>
            <p:spPr>
              <a:xfrm>
                <a:off x="4232319" y="1981200"/>
                <a:ext cx="774874" cy="1000369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6" name="Rounded Rectangle 135"/>
              <p:cNvSpPr/>
              <p:nvPr/>
            </p:nvSpPr>
            <p:spPr>
              <a:xfrm>
                <a:off x="4211173" y="3810000"/>
                <a:ext cx="772514" cy="168031"/>
              </a:xfrm>
              <a:prstGeom prst="round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4" name="Wave 33"/>
            <p:cNvSpPr/>
            <p:nvPr/>
          </p:nvSpPr>
          <p:spPr>
            <a:xfrm rot="5400000">
              <a:off x="4719804" y="1623829"/>
              <a:ext cx="891504" cy="387046"/>
            </a:xfrm>
            <a:prstGeom prst="wave">
              <a:avLst>
                <a:gd name="adj1" fmla="val 12500"/>
                <a:gd name="adj2" fmla="val -10000"/>
              </a:avLst>
            </a:prstGeom>
            <a:solidFill>
              <a:srgbClr val="996633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Wave 34"/>
            <p:cNvSpPr/>
            <p:nvPr/>
          </p:nvSpPr>
          <p:spPr>
            <a:xfrm rot="16200000" flipH="1">
              <a:off x="4150957" y="1659278"/>
              <a:ext cx="803956" cy="381001"/>
            </a:xfrm>
            <a:prstGeom prst="wave">
              <a:avLst>
                <a:gd name="adj1" fmla="val 12500"/>
                <a:gd name="adj2" fmla="val -10000"/>
              </a:avLst>
            </a:prstGeom>
            <a:solidFill>
              <a:srgbClr val="996633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Wave 35"/>
            <p:cNvSpPr/>
            <p:nvPr/>
          </p:nvSpPr>
          <p:spPr>
            <a:xfrm>
              <a:off x="4591033" y="1219200"/>
              <a:ext cx="609600" cy="609600"/>
            </a:xfrm>
            <a:prstGeom prst="wave">
              <a:avLst>
                <a:gd name="adj1" fmla="val 12500"/>
                <a:gd name="adj2" fmla="val -10000"/>
              </a:avLst>
            </a:prstGeom>
            <a:solidFill>
              <a:srgbClr val="996633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Oval 36"/>
            <p:cNvSpPr/>
            <p:nvPr/>
          </p:nvSpPr>
          <p:spPr>
            <a:xfrm>
              <a:off x="4972033" y="1447800"/>
              <a:ext cx="228600" cy="457200"/>
            </a:xfrm>
            <a:prstGeom prst="ellipse">
              <a:avLst/>
            </a:prstGeom>
            <a:solidFill>
              <a:srgbClr val="996633"/>
            </a:solidFill>
            <a:ln w="12700">
              <a:solidFill>
                <a:srgbClr val="9966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Oval 37"/>
            <p:cNvSpPr/>
            <p:nvPr/>
          </p:nvSpPr>
          <p:spPr>
            <a:xfrm>
              <a:off x="1447800" y="1131444"/>
              <a:ext cx="1066800" cy="1600200"/>
            </a:xfrm>
            <a:prstGeom prst="ellipse">
              <a:avLst/>
            </a:prstGeom>
            <a:solidFill>
              <a:srgbClr val="CC66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9" name="Group 88"/>
            <p:cNvGrpSpPr/>
            <p:nvPr/>
          </p:nvGrpSpPr>
          <p:grpSpPr>
            <a:xfrm>
              <a:off x="1219200" y="1131444"/>
              <a:ext cx="1473048" cy="3288156"/>
              <a:chOff x="304800" y="990600"/>
              <a:chExt cx="1473048" cy="3288156"/>
            </a:xfrm>
          </p:grpSpPr>
          <p:sp>
            <p:nvSpPr>
              <p:cNvPr id="113" name="Oval 112"/>
              <p:cNvSpPr/>
              <p:nvPr/>
            </p:nvSpPr>
            <p:spPr>
              <a:xfrm>
                <a:off x="1524000" y="2590800"/>
                <a:ext cx="253848" cy="381000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4" name="Oval 113"/>
              <p:cNvSpPr/>
              <p:nvPr/>
            </p:nvSpPr>
            <p:spPr>
              <a:xfrm>
                <a:off x="304800" y="2590800"/>
                <a:ext cx="253848" cy="381000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5" name="Trapezoid 114"/>
              <p:cNvSpPr/>
              <p:nvPr/>
            </p:nvSpPr>
            <p:spPr>
              <a:xfrm>
                <a:off x="633065" y="1990969"/>
                <a:ext cx="818114" cy="2287787"/>
              </a:xfrm>
              <a:prstGeom prst="trapezoid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16" name="Group 16"/>
              <p:cNvGrpSpPr/>
              <p:nvPr/>
            </p:nvGrpSpPr>
            <p:grpSpPr>
              <a:xfrm rot="4058354">
                <a:off x="891543" y="2019453"/>
                <a:ext cx="297055" cy="338539"/>
                <a:chOff x="6673888" y="1958166"/>
                <a:chExt cx="697968" cy="1294103"/>
              </a:xfrm>
            </p:grpSpPr>
            <p:sp>
              <p:nvSpPr>
                <p:cNvPr id="126" name="Moon 125"/>
                <p:cNvSpPr/>
                <p:nvPr/>
              </p:nvSpPr>
              <p:spPr>
                <a:xfrm rot="12598691">
                  <a:off x="6853817" y="2051390"/>
                  <a:ext cx="518039" cy="1200879"/>
                </a:xfrm>
                <a:prstGeom prst="moon">
                  <a:avLst>
                    <a:gd name="adj" fmla="val 59804"/>
                  </a:avLst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7" name="Moon 126"/>
                <p:cNvSpPr/>
                <p:nvPr/>
              </p:nvSpPr>
              <p:spPr>
                <a:xfrm rot="12598691">
                  <a:off x="6774349" y="1972261"/>
                  <a:ext cx="402622" cy="1200879"/>
                </a:xfrm>
                <a:prstGeom prst="moon">
                  <a:avLst>
                    <a:gd name="adj" fmla="val 59804"/>
                  </a:avLst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8" name="Moon 127"/>
                <p:cNvSpPr/>
                <p:nvPr/>
              </p:nvSpPr>
              <p:spPr>
                <a:xfrm rot="12598691">
                  <a:off x="6673888" y="1958166"/>
                  <a:ext cx="402623" cy="1200879"/>
                </a:xfrm>
                <a:prstGeom prst="moon">
                  <a:avLst>
                    <a:gd name="adj" fmla="val 42669"/>
                  </a:avLst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17" name="Trapezoid 116"/>
              <p:cNvSpPr/>
              <p:nvPr/>
            </p:nvSpPr>
            <p:spPr>
              <a:xfrm rot="1629429">
                <a:off x="533400" y="1747953"/>
                <a:ext cx="338647" cy="1120255"/>
              </a:xfrm>
              <a:prstGeom prst="trapezoid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18" name="Group 28"/>
              <p:cNvGrpSpPr/>
              <p:nvPr/>
            </p:nvGrpSpPr>
            <p:grpSpPr>
              <a:xfrm rot="20006607">
                <a:off x="788671" y="1846410"/>
                <a:ext cx="341254" cy="1241687"/>
                <a:chOff x="4724400" y="2518486"/>
                <a:chExt cx="1356628" cy="2358314"/>
              </a:xfrm>
            </p:grpSpPr>
            <p:sp>
              <p:nvSpPr>
                <p:cNvPr id="123" name="Moon 122"/>
                <p:cNvSpPr/>
                <p:nvPr/>
              </p:nvSpPr>
              <p:spPr>
                <a:xfrm>
                  <a:off x="4724400" y="2590800"/>
                  <a:ext cx="914400" cy="2286000"/>
                </a:xfrm>
                <a:prstGeom prst="moon">
                  <a:avLst>
                    <a:gd name="adj" fmla="val 59804"/>
                  </a:avLst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4" name="Moon 123"/>
                <p:cNvSpPr/>
                <p:nvPr/>
              </p:nvSpPr>
              <p:spPr>
                <a:xfrm>
                  <a:off x="4953000" y="2590800"/>
                  <a:ext cx="914400" cy="2286000"/>
                </a:xfrm>
                <a:prstGeom prst="moon">
                  <a:avLst>
                    <a:gd name="adj" fmla="val 59804"/>
                  </a:avLst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5" name="Moon 124"/>
                <p:cNvSpPr/>
                <p:nvPr/>
              </p:nvSpPr>
              <p:spPr>
                <a:xfrm>
                  <a:off x="5166627" y="2518486"/>
                  <a:ext cx="914401" cy="2286000"/>
                </a:xfrm>
                <a:prstGeom prst="moon">
                  <a:avLst>
                    <a:gd name="adj" fmla="val 59804"/>
                  </a:avLst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19" name="Rounded Rectangle 118"/>
              <p:cNvSpPr/>
              <p:nvPr/>
            </p:nvSpPr>
            <p:spPr>
              <a:xfrm>
                <a:off x="691792" y="2819400"/>
                <a:ext cx="709033" cy="168031"/>
              </a:xfrm>
              <a:prstGeom prst="round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0" name="Trapezoid 119"/>
              <p:cNvSpPr/>
              <p:nvPr/>
            </p:nvSpPr>
            <p:spPr>
              <a:xfrm rot="19930844">
                <a:off x="1250810" y="1796307"/>
                <a:ext cx="349390" cy="1035497"/>
              </a:xfrm>
              <a:prstGeom prst="trapezoid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1" name="Oval 120"/>
              <p:cNvSpPr/>
              <p:nvPr/>
            </p:nvSpPr>
            <p:spPr>
              <a:xfrm>
                <a:off x="908978" y="1700422"/>
                <a:ext cx="272705" cy="375138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2" name="Oval 121"/>
              <p:cNvSpPr/>
              <p:nvPr/>
            </p:nvSpPr>
            <p:spPr>
              <a:xfrm>
                <a:off x="774229" y="990600"/>
                <a:ext cx="545410" cy="1000369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0" name="Wave 39"/>
            <p:cNvSpPr/>
            <p:nvPr/>
          </p:nvSpPr>
          <p:spPr>
            <a:xfrm rot="17277790" flipH="1">
              <a:off x="951089" y="1550005"/>
              <a:ext cx="1299390" cy="381001"/>
            </a:xfrm>
            <a:prstGeom prst="wave">
              <a:avLst>
                <a:gd name="adj1" fmla="val 12500"/>
                <a:gd name="adj2" fmla="val -10000"/>
              </a:avLst>
            </a:prstGeom>
            <a:solidFill>
              <a:srgbClr val="CC66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Wave 40"/>
            <p:cNvSpPr/>
            <p:nvPr/>
          </p:nvSpPr>
          <p:spPr>
            <a:xfrm rot="4120862">
              <a:off x="1687234" y="1536337"/>
              <a:ext cx="1320076" cy="381001"/>
            </a:xfrm>
            <a:prstGeom prst="wave">
              <a:avLst>
                <a:gd name="adj1" fmla="val 12500"/>
                <a:gd name="adj2" fmla="val -10000"/>
              </a:avLst>
            </a:prstGeom>
            <a:solidFill>
              <a:srgbClr val="CC66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Rounded Rectangle 41"/>
            <p:cNvSpPr/>
            <p:nvPr/>
          </p:nvSpPr>
          <p:spPr>
            <a:xfrm>
              <a:off x="1752600" y="1131444"/>
              <a:ext cx="457200" cy="304800"/>
            </a:xfrm>
            <a:prstGeom prst="roundRect">
              <a:avLst/>
            </a:prstGeom>
            <a:solidFill>
              <a:srgbClr val="CC66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Rounded Rectangle 42"/>
            <p:cNvSpPr/>
            <p:nvPr/>
          </p:nvSpPr>
          <p:spPr>
            <a:xfrm>
              <a:off x="2129117" y="1283844"/>
              <a:ext cx="156883" cy="183776"/>
            </a:xfrm>
            <a:prstGeom prst="roundRect">
              <a:avLst/>
            </a:prstGeom>
            <a:solidFill>
              <a:srgbClr val="CC6600"/>
            </a:solidFill>
            <a:ln w="12700">
              <a:solidFill>
                <a:srgbClr val="CC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Rounded Rectangle 43"/>
            <p:cNvSpPr/>
            <p:nvPr/>
          </p:nvSpPr>
          <p:spPr>
            <a:xfrm>
              <a:off x="1752600" y="1283844"/>
              <a:ext cx="116541" cy="143435"/>
            </a:xfrm>
            <a:prstGeom prst="roundRect">
              <a:avLst/>
            </a:prstGeom>
            <a:solidFill>
              <a:srgbClr val="CC6600"/>
            </a:solidFill>
            <a:ln w="12700">
              <a:solidFill>
                <a:srgbClr val="CC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Oval 44"/>
            <p:cNvSpPr/>
            <p:nvPr/>
          </p:nvSpPr>
          <p:spPr>
            <a:xfrm rot="21229269">
              <a:off x="2396095" y="4582341"/>
              <a:ext cx="182880" cy="294459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Oval 45"/>
            <p:cNvSpPr/>
            <p:nvPr/>
          </p:nvSpPr>
          <p:spPr>
            <a:xfrm rot="2683793">
              <a:off x="2250222" y="4581412"/>
              <a:ext cx="182880" cy="294459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Oval 46"/>
            <p:cNvSpPr/>
            <p:nvPr/>
          </p:nvSpPr>
          <p:spPr>
            <a:xfrm rot="726162">
              <a:off x="1991403" y="4174100"/>
              <a:ext cx="182880" cy="294459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Oval 47"/>
            <p:cNvSpPr/>
            <p:nvPr/>
          </p:nvSpPr>
          <p:spPr>
            <a:xfrm rot="19724920">
              <a:off x="2722923" y="4174099"/>
              <a:ext cx="182880" cy="294459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Trapezoid 48"/>
            <p:cNvSpPr/>
            <p:nvPr/>
          </p:nvSpPr>
          <p:spPr>
            <a:xfrm>
              <a:off x="2116975" y="3619609"/>
              <a:ext cx="560993" cy="1099357"/>
            </a:xfrm>
            <a:prstGeom prst="trapezoid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Trapezoid 49"/>
            <p:cNvSpPr/>
            <p:nvPr/>
          </p:nvSpPr>
          <p:spPr>
            <a:xfrm rot="1001437">
              <a:off x="2047526" y="3549504"/>
              <a:ext cx="304800" cy="806302"/>
            </a:xfrm>
            <a:prstGeom prst="trapezoid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Trapezoid 50"/>
            <p:cNvSpPr/>
            <p:nvPr/>
          </p:nvSpPr>
          <p:spPr>
            <a:xfrm rot="20290376">
              <a:off x="2493843" y="3586122"/>
              <a:ext cx="304800" cy="771233"/>
            </a:xfrm>
            <a:prstGeom prst="trapezoid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Oval 51"/>
            <p:cNvSpPr/>
            <p:nvPr/>
          </p:nvSpPr>
          <p:spPr>
            <a:xfrm>
              <a:off x="2299855" y="3619609"/>
              <a:ext cx="186998" cy="235567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Oval 52"/>
            <p:cNvSpPr/>
            <p:nvPr/>
          </p:nvSpPr>
          <p:spPr>
            <a:xfrm>
              <a:off x="2299855" y="3560717"/>
              <a:ext cx="186998" cy="235567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Trapezoid 53"/>
            <p:cNvSpPr/>
            <p:nvPr/>
          </p:nvSpPr>
          <p:spPr>
            <a:xfrm rot="21184766">
              <a:off x="2448603" y="3657600"/>
              <a:ext cx="228600" cy="990600"/>
            </a:xfrm>
            <a:prstGeom prst="trapezoid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Trapezoid 54"/>
            <p:cNvSpPr/>
            <p:nvPr/>
          </p:nvSpPr>
          <p:spPr>
            <a:xfrm rot="502480">
              <a:off x="2138523" y="3668966"/>
              <a:ext cx="228600" cy="990600"/>
            </a:xfrm>
            <a:prstGeom prst="trapezoid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Oval 55"/>
            <p:cNvSpPr/>
            <p:nvPr/>
          </p:nvSpPr>
          <p:spPr>
            <a:xfrm>
              <a:off x="2149248" y="2971800"/>
              <a:ext cx="487679" cy="726285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57" name="Group 139"/>
            <p:cNvGrpSpPr/>
            <p:nvPr/>
          </p:nvGrpSpPr>
          <p:grpSpPr>
            <a:xfrm rot="622690">
              <a:off x="1981200" y="2918418"/>
              <a:ext cx="322529" cy="762000"/>
              <a:chOff x="2971269" y="5156452"/>
              <a:chExt cx="398729" cy="877546"/>
            </a:xfrm>
          </p:grpSpPr>
          <p:sp>
            <p:nvSpPr>
              <p:cNvPr id="110" name="Double Wave 109"/>
              <p:cNvSpPr/>
              <p:nvPr/>
            </p:nvSpPr>
            <p:spPr>
              <a:xfrm rot="16668039">
                <a:off x="2685343" y="5442378"/>
                <a:ext cx="838200" cy="266347"/>
              </a:xfrm>
              <a:prstGeom prst="doubleWave">
                <a:avLst/>
              </a:prstGeom>
              <a:solidFill>
                <a:srgbClr val="FFCC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1" name="Double Wave 110"/>
              <p:cNvSpPr/>
              <p:nvPr/>
            </p:nvSpPr>
            <p:spPr>
              <a:xfrm rot="16668039">
                <a:off x="2741525" y="5481723"/>
                <a:ext cx="838200" cy="266347"/>
              </a:xfrm>
              <a:prstGeom prst="doubleWave">
                <a:avLst/>
              </a:prstGeom>
              <a:solidFill>
                <a:srgbClr val="FFCC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2" name="Double Wave 111"/>
              <p:cNvSpPr/>
              <p:nvPr/>
            </p:nvSpPr>
            <p:spPr>
              <a:xfrm rot="16668039">
                <a:off x="2817725" y="5481724"/>
                <a:ext cx="838200" cy="266347"/>
              </a:xfrm>
              <a:prstGeom prst="doubleWave">
                <a:avLst/>
              </a:prstGeom>
              <a:solidFill>
                <a:srgbClr val="FFCC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8" name="Group 140"/>
            <p:cNvGrpSpPr/>
            <p:nvPr/>
          </p:nvGrpSpPr>
          <p:grpSpPr>
            <a:xfrm rot="20211545">
              <a:off x="2481187" y="2926663"/>
              <a:ext cx="322529" cy="762000"/>
              <a:chOff x="2971269" y="5156452"/>
              <a:chExt cx="398729" cy="877546"/>
            </a:xfrm>
          </p:grpSpPr>
          <p:sp>
            <p:nvSpPr>
              <p:cNvPr id="107" name="Double Wave 106"/>
              <p:cNvSpPr/>
              <p:nvPr/>
            </p:nvSpPr>
            <p:spPr>
              <a:xfrm rot="16668039">
                <a:off x="2685343" y="5442378"/>
                <a:ext cx="838200" cy="266347"/>
              </a:xfrm>
              <a:prstGeom prst="doubleWave">
                <a:avLst/>
              </a:prstGeom>
              <a:solidFill>
                <a:srgbClr val="FFCC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8" name="Double Wave 107"/>
              <p:cNvSpPr/>
              <p:nvPr/>
            </p:nvSpPr>
            <p:spPr>
              <a:xfrm rot="16668039">
                <a:off x="2741525" y="5481723"/>
                <a:ext cx="838200" cy="266347"/>
              </a:xfrm>
              <a:prstGeom prst="doubleWave">
                <a:avLst/>
              </a:prstGeom>
              <a:solidFill>
                <a:srgbClr val="FFCC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9" name="Double Wave 108"/>
              <p:cNvSpPr/>
              <p:nvPr/>
            </p:nvSpPr>
            <p:spPr>
              <a:xfrm rot="16668039">
                <a:off x="2817725" y="5481724"/>
                <a:ext cx="838200" cy="266347"/>
              </a:xfrm>
              <a:prstGeom prst="doubleWave">
                <a:avLst/>
              </a:prstGeom>
              <a:solidFill>
                <a:srgbClr val="FFCC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59" name="Cloud 58"/>
            <p:cNvSpPr/>
            <p:nvPr/>
          </p:nvSpPr>
          <p:spPr>
            <a:xfrm>
              <a:off x="2067603" y="2819400"/>
              <a:ext cx="609600" cy="304800"/>
            </a:xfrm>
            <a:prstGeom prst="cloud">
              <a:avLst/>
            </a:prstGeom>
            <a:solidFill>
              <a:srgbClr val="FFCC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Oval 59"/>
            <p:cNvSpPr/>
            <p:nvPr/>
          </p:nvSpPr>
          <p:spPr>
            <a:xfrm>
              <a:off x="4419599" y="2743200"/>
              <a:ext cx="228600" cy="38100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Oval 60"/>
            <p:cNvSpPr/>
            <p:nvPr/>
          </p:nvSpPr>
          <p:spPr>
            <a:xfrm>
              <a:off x="3200400" y="2743200"/>
              <a:ext cx="228600" cy="38100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Trapezoid 61"/>
            <p:cNvSpPr/>
            <p:nvPr/>
          </p:nvSpPr>
          <p:spPr>
            <a:xfrm>
              <a:off x="3461387" y="2143369"/>
              <a:ext cx="891362" cy="2123831"/>
            </a:xfrm>
            <a:prstGeom prst="trapezoid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3" name="Group 16"/>
            <p:cNvGrpSpPr/>
            <p:nvPr/>
          </p:nvGrpSpPr>
          <p:grpSpPr>
            <a:xfrm rot="4058354">
              <a:off x="3756305" y="2156698"/>
              <a:ext cx="297055" cy="368849"/>
              <a:chOff x="6673888" y="1958166"/>
              <a:chExt cx="697968" cy="1294103"/>
            </a:xfrm>
          </p:grpSpPr>
          <p:sp>
            <p:nvSpPr>
              <p:cNvPr id="104" name="Moon 103"/>
              <p:cNvSpPr/>
              <p:nvPr/>
            </p:nvSpPr>
            <p:spPr>
              <a:xfrm rot="12598691">
                <a:off x="6853817" y="2051390"/>
                <a:ext cx="518039" cy="1200879"/>
              </a:xfrm>
              <a:prstGeom prst="moon">
                <a:avLst>
                  <a:gd name="adj" fmla="val 59804"/>
                </a:avLst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Moon 14"/>
              <p:cNvSpPr/>
              <p:nvPr/>
            </p:nvSpPr>
            <p:spPr>
              <a:xfrm rot="12598691">
                <a:off x="6774349" y="1972261"/>
                <a:ext cx="402622" cy="1200879"/>
              </a:xfrm>
              <a:prstGeom prst="moon">
                <a:avLst>
                  <a:gd name="adj" fmla="val 59804"/>
                </a:avLst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Moon 105"/>
              <p:cNvSpPr/>
              <p:nvPr/>
            </p:nvSpPr>
            <p:spPr>
              <a:xfrm rot="12598691">
                <a:off x="6673888" y="1958166"/>
                <a:ext cx="402623" cy="1200879"/>
              </a:xfrm>
              <a:prstGeom prst="moon">
                <a:avLst>
                  <a:gd name="adj" fmla="val 42669"/>
                </a:avLst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64" name="Trapezoid 63"/>
            <p:cNvSpPr/>
            <p:nvPr/>
          </p:nvSpPr>
          <p:spPr>
            <a:xfrm rot="1629429">
              <a:off x="3352799" y="1900353"/>
              <a:ext cx="368967" cy="1120255"/>
            </a:xfrm>
            <a:prstGeom prst="trapezoid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Trapezoid 64"/>
            <p:cNvSpPr/>
            <p:nvPr/>
          </p:nvSpPr>
          <p:spPr>
            <a:xfrm rot="19930844">
              <a:off x="4134440" y="1948707"/>
              <a:ext cx="380672" cy="1035497"/>
            </a:xfrm>
            <a:prstGeom prst="trapezoid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Oval 65"/>
            <p:cNvSpPr/>
            <p:nvPr/>
          </p:nvSpPr>
          <p:spPr>
            <a:xfrm>
              <a:off x="3762003" y="1852822"/>
              <a:ext cx="297121" cy="375138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Oval 66"/>
            <p:cNvSpPr/>
            <p:nvPr/>
          </p:nvSpPr>
          <p:spPr>
            <a:xfrm>
              <a:off x="3615190" y="1143000"/>
              <a:ext cx="594242" cy="1000369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8" name="Group 28"/>
            <p:cNvGrpSpPr/>
            <p:nvPr/>
          </p:nvGrpSpPr>
          <p:grpSpPr>
            <a:xfrm rot="20006607">
              <a:off x="3630925" y="1998810"/>
              <a:ext cx="371807" cy="1241687"/>
              <a:chOff x="4724400" y="2518486"/>
              <a:chExt cx="1356628" cy="2358314"/>
            </a:xfrm>
          </p:grpSpPr>
          <p:sp>
            <p:nvSpPr>
              <p:cNvPr id="101" name="Moon 100"/>
              <p:cNvSpPr/>
              <p:nvPr/>
            </p:nvSpPr>
            <p:spPr>
              <a:xfrm>
                <a:off x="4724400" y="2590800"/>
                <a:ext cx="914400" cy="2286000"/>
              </a:xfrm>
              <a:prstGeom prst="moon">
                <a:avLst>
                  <a:gd name="adj" fmla="val 59804"/>
                </a:avLst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2" name="Moon 101"/>
              <p:cNvSpPr/>
              <p:nvPr/>
            </p:nvSpPr>
            <p:spPr>
              <a:xfrm>
                <a:off x="4953000" y="2590800"/>
                <a:ext cx="914400" cy="2286000"/>
              </a:xfrm>
              <a:prstGeom prst="moon">
                <a:avLst>
                  <a:gd name="adj" fmla="val 59804"/>
                </a:avLst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3" name="Moon 102"/>
              <p:cNvSpPr/>
              <p:nvPr/>
            </p:nvSpPr>
            <p:spPr>
              <a:xfrm>
                <a:off x="5166627" y="2518486"/>
                <a:ext cx="914401" cy="2286000"/>
              </a:xfrm>
              <a:prstGeom prst="moon">
                <a:avLst>
                  <a:gd name="adj" fmla="val 59804"/>
                </a:avLst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69" name="Rounded Rectangle 68"/>
            <p:cNvSpPr/>
            <p:nvPr/>
          </p:nvSpPr>
          <p:spPr>
            <a:xfrm>
              <a:off x="3525372" y="2971800"/>
              <a:ext cx="772514" cy="168031"/>
            </a:xfrm>
            <a:prstGeom prst="round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Cloud 69"/>
            <p:cNvSpPr/>
            <p:nvPr/>
          </p:nvSpPr>
          <p:spPr>
            <a:xfrm rot="4938321">
              <a:off x="3757968" y="1493918"/>
              <a:ext cx="820817" cy="304800"/>
            </a:xfrm>
            <a:prstGeom prst="cloud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Cloud 70"/>
            <p:cNvSpPr/>
            <p:nvPr/>
          </p:nvSpPr>
          <p:spPr>
            <a:xfrm rot="5839144">
              <a:off x="3222033" y="1569480"/>
              <a:ext cx="820817" cy="304800"/>
            </a:xfrm>
            <a:prstGeom prst="cloud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Cloud 71"/>
            <p:cNvSpPr/>
            <p:nvPr/>
          </p:nvSpPr>
          <p:spPr>
            <a:xfrm>
              <a:off x="3657599" y="1143000"/>
              <a:ext cx="457200" cy="304800"/>
            </a:xfrm>
            <a:prstGeom prst="cloud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Cloud 72"/>
            <p:cNvSpPr/>
            <p:nvPr/>
          </p:nvSpPr>
          <p:spPr>
            <a:xfrm rot="5839144">
              <a:off x="2998565" y="1783088"/>
              <a:ext cx="1158349" cy="304800"/>
            </a:xfrm>
            <a:prstGeom prst="cloud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Cloud 73"/>
            <p:cNvSpPr/>
            <p:nvPr/>
          </p:nvSpPr>
          <p:spPr>
            <a:xfrm rot="4889130">
              <a:off x="3666130" y="1711632"/>
              <a:ext cx="1164249" cy="304800"/>
            </a:xfrm>
            <a:prstGeom prst="cloud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Oval 74"/>
            <p:cNvSpPr/>
            <p:nvPr/>
          </p:nvSpPr>
          <p:spPr>
            <a:xfrm rot="21229269">
              <a:off x="3249065" y="4271695"/>
              <a:ext cx="228600" cy="38100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Oval 75"/>
            <p:cNvSpPr/>
            <p:nvPr/>
          </p:nvSpPr>
          <p:spPr>
            <a:xfrm rot="2683793">
              <a:off x="3066724" y="4270493"/>
              <a:ext cx="228600" cy="38100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Oval 76"/>
            <p:cNvSpPr/>
            <p:nvPr/>
          </p:nvSpPr>
          <p:spPr>
            <a:xfrm rot="726162">
              <a:off x="2743200" y="3743471"/>
              <a:ext cx="228600" cy="38100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Oval 77"/>
            <p:cNvSpPr/>
            <p:nvPr/>
          </p:nvSpPr>
          <p:spPr>
            <a:xfrm rot="19724920">
              <a:off x="3657599" y="3743470"/>
              <a:ext cx="228600" cy="38100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79" name="Group 74"/>
            <p:cNvGrpSpPr/>
            <p:nvPr/>
          </p:nvGrpSpPr>
          <p:grpSpPr>
            <a:xfrm>
              <a:off x="2813354" y="2187815"/>
              <a:ext cx="938896" cy="2260659"/>
              <a:chOff x="5856789" y="3733800"/>
              <a:chExt cx="938896" cy="2260659"/>
            </a:xfrm>
          </p:grpSpPr>
          <p:sp>
            <p:nvSpPr>
              <p:cNvPr id="95" name="Trapezoid 94"/>
              <p:cNvSpPr/>
              <p:nvPr/>
            </p:nvSpPr>
            <p:spPr>
              <a:xfrm>
                <a:off x="5943600" y="4572000"/>
                <a:ext cx="701241" cy="1422459"/>
              </a:xfrm>
              <a:prstGeom prst="trapezoid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6" name="Trapezoid 95"/>
              <p:cNvSpPr/>
              <p:nvPr/>
            </p:nvSpPr>
            <p:spPr>
              <a:xfrm rot="1001437">
                <a:off x="5856789" y="4481291"/>
                <a:ext cx="381000" cy="1043274"/>
              </a:xfrm>
              <a:prstGeom prst="trapezoid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7" name="Trapezoid 96"/>
              <p:cNvSpPr/>
              <p:nvPr/>
            </p:nvSpPr>
            <p:spPr>
              <a:xfrm rot="20290376">
                <a:off x="6414685" y="4528672"/>
                <a:ext cx="381000" cy="997899"/>
              </a:xfrm>
              <a:prstGeom prst="trapezoid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8" name="Oval 97"/>
              <p:cNvSpPr/>
              <p:nvPr/>
            </p:nvSpPr>
            <p:spPr>
              <a:xfrm>
                <a:off x="6172200" y="4572000"/>
                <a:ext cx="233747" cy="304800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9" name="Oval 98"/>
              <p:cNvSpPr/>
              <p:nvPr/>
            </p:nvSpPr>
            <p:spPr>
              <a:xfrm>
                <a:off x="6172200" y="4495800"/>
                <a:ext cx="233747" cy="304800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0" name="Oval 99"/>
              <p:cNvSpPr/>
              <p:nvPr/>
            </p:nvSpPr>
            <p:spPr>
              <a:xfrm>
                <a:off x="5983941" y="3733800"/>
                <a:ext cx="609599" cy="939741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80" name="Wave 79"/>
            <p:cNvSpPr/>
            <p:nvPr/>
          </p:nvSpPr>
          <p:spPr>
            <a:xfrm rot="21331448" flipH="1">
              <a:off x="2902321" y="2133600"/>
              <a:ext cx="577104" cy="349742"/>
            </a:xfrm>
            <a:prstGeom prst="wave">
              <a:avLst>
                <a:gd name="adj1" fmla="val 12500"/>
                <a:gd name="adj2" fmla="val -10000"/>
              </a:avLst>
            </a:prstGeom>
            <a:solidFill>
              <a:srgbClr val="996633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Teardrop 80"/>
            <p:cNvSpPr/>
            <p:nvPr/>
          </p:nvSpPr>
          <p:spPr>
            <a:xfrm rot="18969482">
              <a:off x="3313643" y="2274980"/>
              <a:ext cx="306654" cy="533400"/>
            </a:xfrm>
            <a:prstGeom prst="teardrop">
              <a:avLst/>
            </a:prstGeom>
            <a:solidFill>
              <a:srgbClr val="996633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Oval 81"/>
            <p:cNvSpPr/>
            <p:nvPr/>
          </p:nvSpPr>
          <p:spPr>
            <a:xfrm rot="2683793">
              <a:off x="4113071" y="4376241"/>
              <a:ext cx="240556" cy="38100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Oval 82"/>
            <p:cNvSpPr/>
            <p:nvPr/>
          </p:nvSpPr>
          <p:spPr>
            <a:xfrm rot="17666774">
              <a:off x="4348856" y="4339146"/>
              <a:ext cx="228600" cy="38100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Oval 83"/>
            <p:cNvSpPr/>
            <p:nvPr/>
          </p:nvSpPr>
          <p:spPr>
            <a:xfrm rot="2683793">
              <a:off x="3733800" y="3610034"/>
              <a:ext cx="228600" cy="38100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Oval 84"/>
            <p:cNvSpPr/>
            <p:nvPr/>
          </p:nvSpPr>
          <p:spPr>
            <a:xfrm rot="19724920">
              <a:off x="4781877" y="3616413"/>
              <a:ext cx="228600" cy="38100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Trapezoid 85"/>
            <p:cNvSpPr/>
            <p:nvPr/>
          </p:nvSpPr>
          <p:spPr>
            <a:xfrm>
              <a:off x="4024443" y="3127556"/>
              <a:ext cx="701241" cy="1422459"/>
            </a:xfrm>
            <a:prstGeom prst="trapezoid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Trapezoid 86"/>
            <p:cNvSpPr/>
            <p:nvPr/>
          </p:nvSpPr>
          <p:spPr>
            <a:xfrm rot="2166007">
              <a:off x="3960636" y="3087364"/>
              <a:ext cx="330067" cy="754828"/>
            </a:xfrm>
            <a:prstGeom prst="trapezoid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Trapezoid 87"/>
            <p:cNvSpPr/>
            <p:nvPr/>
          </p:nvSpPr>
          <p:spPr>
            <a:xfrm rot="19344444">
              <a:off x="4532519" y="3151742"/>
              <a:ext cx="323563" cy="717683"/>
            </a:xfrm>
            <a:prstGeom prst="trapezoid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Oval 88"/>
            <p:cNvSpPr/>
            <p:nvPr/>
          </p:nvSpPr>
          <p:spPr>
            <a:xfrm>
              <a:off x="4253043" y="3127556"/>
              <a:ext cx="233747" cy="30480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Oval 89"/>
            <p:cNvSpPr/>
            <p:nvPr/>
          </p:nvSpPr>
          <p:spPr>
            <a:xfrm>
              <a:off x="4253043" y="3051356"/>
              <a:ext cx="233747" cy="30480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Oval 90"/>
            <p:cNvSpPr/>
            <p:nvPr/>
          </p:nvSpPr>
          <p:spPr>
            <a:xfrm>
              <a:off x="4064784" y="2289356"/>
              <a:ext cx="609599" cy="939741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Rounded Rectangle 91"/>
            <p:cNvSpPr/>
            <p:nvPr/>
          </p:nvSpPr>
          <p:spPr>
            <a:xfrm>
              <a:off x="4064431" y="3877332"/>
              <a:ext cx="607742" cy="157847"/>
            </a:xfrm>
            <a:prstGeom prst="round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Wave 92"/>
            <p:cNvSpPr/>
            <p:nvPr/>
          </p:nvSpPr>
          <p:spPr>
            <a:xfrm rot="19048408" flipH="1">
              <a:off x="3979933" y="2286000"/>
              <a:ext cx="577104" cy="349742"/>
            </a:xfrm>
            <a:prstGeom prst="wave">
              <a:avLst>
                <a:gd name="adj1" fmla="val 12500"/>
                <a:gd name="adj2" fmla="val -10000"/>
              </a:avLst>
            </a:prstGeom>
            <a:solidFill>
              <a:srgbClr val="FFCC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Wave 93"/>
            <p:cNvSpPr/>
            <p:nvPr/>
          </p:nvSpPr>
          <p:spPr>
            <a:xfrm rot="2952088" flipH="1">
              <a:off x="4349309" y="2405616"/>
              <a:ext cx="435572" cy="280476"/>
            </a:xfrm>
            <a:prstGeom prst="wave">
              <a:avLst>
                <a:gd name="adj1" fmla="val 12500"/>
                <a:gd name="adj2" fmla="val -10000"/>
              </a:avLst>
            </a:prstGeom>
            <a:solidFill>
              <a:srgbClr val="FFCC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609600" y="304800"/>
            <a:ext cx="1707988" cy="2743200"/>
            <a:chOff x="4419600" y="990600"/>
            <a:chExt cx="1707988" cy="2743200"/>
          </a:xfrm>
        </p:grpSpPr>
        <p:sp>
          <p:nvSpPr>
            <p:cNvPr id="3" name="Rounded Rectangle 2"/>
            <p:cNvSpPr/>
            <p:nvPr/>
          </p:nvSpPr>
          <p:spPr>
            <a:xfrm>
              <a:off x="4876800" y="2847922"/>
              <a:ext cx="762000" cy="428678"/>
            </a:xfrm>
            <a:prstGeom prst="roundRect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Oval 3"/>
            <p:cNvSpPr/>
            <p:nvPr/>
          </p:nvSpPr>
          <p:spPr>
            <a:xfrm>
              <a:off x="4876800" y="3124200"/>
              <a:ext cx="448964" cy="304800"/>
            </a:xfrm>
            <a:prstGeom prst="ellipse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Wave 4"/>
            <p:cNvSpPr/>
            <p:nvPr/>
          </p:nvSpPr>
          <p:spPr>
            <a:xfrm rot="6166839" flipH="1">
              <a:off x="4575464" y="1508270"/>
              <a:ext cx="818615" cy="371634"/>
            </a:xfrm>
            <a:prstGeom prst="wave">
              <a:avLst/>
            </a:prstGeom>
            <a:solidFill>
              <a:srgbClr val="FFFF9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Wave 5"/>
            <p:cNvSpPr/>
            <p:nvPr/>
          </p:nvSpPr>
          <p:spPr>
            <a:xfrm rot="15868271">
              <a:off x="5074557" y="1435779"/>
              <a:ext cx="818615" cy="371634"/>
            </a:xfrm>
            <a:prstGeom prst="wave">
              <a:avLst/>
            </a:prstGeom>
            <a:solidFill>
              <a:srgbClr val="FFFF9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 rot="4255561">
              <a:off x="5722633" y="2769468"/>
              <a:ext cx="275212" cy="534698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 rot="4673747">
              <a:off x="5657045" y="2778511"/>
              <a:ext cx="258243" cy="348052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rapezoid 8"/>
            <p:cNvSpPr/>
            <p:nvPr/>
          </p:nvSpPr>
          <p:spPr>
            <a:xfrm>
              <a:off x="4839730" y="2032685"/>
              <a:ext cx="792480" cy="940658"/>
            </a:xfrm>
            <a:prstGeom prst="trapezoid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/>
            <p:cNvSpPr/>
            <p:nvPr/>
          </p:nvSpPr>
          <p:spPr>
            <a:xfrm>
              <a:off x="4876800" y="2438400"/>
              <a:ext cx="243840" cy="350835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/>
            <p:cNvSpPr/>
            <p:nvPr/>
          </p:nvSpPr>
          <p:spPr>
            <a:xfrm>
              <a:off x="4648200" y="2410154"/>
              <a:ext cx="243840" cy="350835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Trapezoid 11"/>
            <p:cNvSpPr/>
            <p:nvPr/>
          </p:nvSpPr>
          <p:spPr>
            <a:xfrm rot="2010853">
              <a:off x="4748464" y="1921063"/>
              <a:ext cx="347696" cy="660581"/>
            </a:xfrm>
            <a:prstGeom prst="trapezoid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rapezoid 12"/>
            <p:cNvSpPr/>
            <p:nvPr/>
          </p:nvSpPr>
          <p:spPr>
            <a:xfrm>
              <a:off x="4865679" y="1924991"/>
              <a:ext cx="731520" cy="877088"/>
            </a:xfrm>
            <a:prstGeom prst="trapezoid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Trapezoid 13"/>
            <p:cNvSpPr/>
            <p:nvPr/>
          </p:nvSpPr>
          <p:spPr>
            <a:xfrm rot="10800000">
              <a:off x="5040321" y="1706904"/>
              <a:ext cx="365760" cy="409308"/>
            </a:xfrm>
            <a:prstGeom prst="trapezoid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/>
            <p:cNvSpPr/>
            <p:nvPr/>
          </p:nvSpPr>
          <p:spPr>
            <a:xfrm>
              <a:off x="4893687" y="1101636"/>
              <a:ext cx="670560" cy="93556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Teardrop 15"/>
            <p:cNvSpPr/>
            <p:nvPr/>
          </p:nvSpPr>
          <p:spPr>
            <a:xfrm rot="4836040">
              <a:off x="5117247" y="1050369"/>
              <a:ext cx="514348" cy="394809"/>
            </a:xfrm>
            <a:prstGeom prst="teardrop">
              <a:avLst/>
            </a:prstGeom>
            <a:solidFill>
              <a:srgbClr val="FFFF9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Teardrop 16"/>
            <p:cNvSpPr/>
            <p:nvPr/>
          </p:nvSpPr>
          <p:spPr>
            <a:xfrm rot="9510633">
              <a:off x="4823797" y="1044177"/>
              <a:ext cx="536229" cy="378698"/>
            </a:xfrm>
            <a:prstGeom prst="teardrop">
              <a:avLst/>
            </a:prstGeom>
            <a:solidFill>
              <a:srgbClr val="FFFF9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lowchart: Collate 17"/>
            <p:cNvSpPr/>
            <p:nvPr/>
          </p:nvSpPr>
          <p:spPr>
            <a:xfrm rot="4121014" flipH="1">
              <a:off x="5427098" y="1288038"/>
              <a:ext cx="331963" cy="323010"/>
            </a:xfrm>
            <a:prstGeom prst="flowChartCollate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grpSp>
          <p:nvGrpSpPr>
            <p:cNvPr id="19" name="Group 53"/>
            <p:cNvGrpSpPr/>
            <p:nvPr/>
          </p:nvGrpSpPr>
          <p:grpSpPr>
            <a:xfrm>
              <a:off x="4419600" y="2514600"/>
              <a:ext cx="838200" cy="1219200"/>
              <a:chOff x="1400346" y="1810677"/>
              <a:chExt cx="2300419" cy="2837523"/>
            </a:xfrm>
          </p:grpSpPr>
          <p:sp>
            <p:nvSpPr>
              <p:cNvPr id="26" name="Oval 25"/>
              <p:cNvSpPr/>
              <p:nvPr/>
            </p:nvSpPr>
            <p:spPr>
              <a:xfrm>
                <a:off x="2819400" y="3505200"/>
                <a:ext cx="685800" cy="838200"/>
              </a:xfrm>
              <a:prstGeom prst="ellipse">
                <a:avLst/>
              </a:prstGeom>
              <a:solidFill>
                <a:srgbClr val="DCAB52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Oval 26"/>
              <p:cNvSpPr/>
              <p:nvPr/>
            </p:nvSpPr>
            <p:spPr>
              <a:xfrm>
                <a:off x="1524000" y="3581400"/>
                <a:ext cx="685800" cy="838200"/>
              </a:xfrm>
              <a:prstGeom prst="ellipse">
                <a:avLst/>
              </a:prstGeom>
              <a:solidFill>
                <a:srgbClr val="DCAB52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Oval 27"/>
              <p:cNvSpPr/>
              <p:nvPr/>
            </p:nvSpPr>
            <p:spPr>
              <a:xfrm>
                <a:off x="1752600" y="2895600"/>
                <a:ext cx="1600200" cy="1600200"/>
              </a:xfrm>
              <a:prstGeom prst="ellipse">
                <a:avLst/>
              </a:prstGeom>
              <a:solidFill>
                <a:srgbClr val="DCAB52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Oval 28"/>
              <p:cNvSpPr/>
              <p:nvPr/>
            </p:nvSpPr>
            <p:spPr>
              <a:xfrm>
                <a:off x="1752600" y="1905000"/>
                <a:ext cx="1600200" cy="1600200"/>
              </a:xfrm>
              <a:prstGeom prst="ellipse">
                <a:avLst/>
              </a:prstGeom>
              <a:solidFill>
                <a:srgbClr val="DCAB52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Oval 29"/>
              <p:cNvSpPr/>
              <p:nvPr/>
            </p:nvSpPr>
            <p:spPr>
              <a:xfrm>
                <a:off x="1905000" y="4114800"/>
                <a:ext cx="685800" cy="533400"/>
              </a:xfrm>
              <a:prstGeom prst="ellipse">
                <a:avLst/>
              </a:prstGeom>
              <a:solidFill>
                <a:srgbClr val="DCAB52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Oval 30"/>
              <p:cNvSpPr/>
              <p:nvPr/>
            </p:nvSpPr>
            <p:spPr>
              <a:xfrm>
                <a:off x="2514600" y="4114800"/>
                <a:ext cx="685800" cy="533400"/>
              </a:xfrm>
              <a:prstGeom prst="ellipse">
                <a:avLst/>
              </a:prstGeom>
              <a:solidFill>
                <a:srgbClr val="DCAB52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Heart 31"/>
              <p:cNvSpPr/>
              <p:nvPr/>
            </p:nvSpPr>
            <p:spPr>
              <a:xfrm rot="10800000">
                <a:off x="1981200" y="2514600"/>
                <a:ext cx="1066800" cy="1066800"/>
              </a:xfrm>
              <a:prstGeom prst="heart">
                <a:avLst/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Pie 32"/>
              <p:cNvSpPr/>
              <p:nvPr/>
            </p:nvSpPr>
            <p:spPr>
              <a:xfrm rot="13582693">
                <a:off x="2028117" y="2648484"/>
                <a:ext cx="999772" cy="978949"/>
              </a:xfrm>
              <a:prstGeom prst="pie">
                <a:avLst>
                  <a:gd name="adj1" fmla="val 0"/>
                  <a:gd name="adj2" fmla="val 4461120"/>
                </a:avLst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4" name="Oval 33"/>
              <p:cNvSpPr/>
              <p:nvPr/>
            </p:nvSpPr>
            <p:spPr>
              <a:xfrm>
                <a:off x="1981200" y="2209800"/>
                <a:ext cx="457200" cy="4572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Oval 34"/>
              <p:cNvSpPr/>
              <p:nvPr/>
            </p:nvSpPr>
            <p:spPr>
              <a:xfrm>
                <a:off x="2590800" y="2209800"/>
                <a:ext cx="457200" cy="4572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" name="Oval 35"/>
              <p:cNvSpPr/>
              <p:nvPr/>
            </p:nvSpPr>
            <p:spPr>
              <a:xfrm>
                <a:off x="2057400" y="2362200"/>
                <a:ext cx="304800" cy="30480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" name="Oval 36"/>
              <p:cNvSpPr/>
              <p:nvPr/>
            </p:nvSpPr>
            <p:spPr>
              <a:xfrm>
                <a:off x="2590800" y="2362200"/>
                <a:ext cx="304800" cy="30480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Teardrop 37"/>
              <p:cNvSpPr/>
              <p:nvPr/>
            </p:nvSpPr>
            <p:spPr>
              <a:xfrm rot="1792944">
                <a:off x="1400346" y="1810677"/>
                <a:ext cx="547819" cy="1179245"/>
              </a:xfrm>
              <a:prstGeom prst="teardrop">
                <a:avLst/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Teardrop 38"/>
              <p:cNvSpPr/>
              <p:nvPr/>
            </p:nvSpPr>
            <p:spPr>
              <a:xfrm rot="19807056" flipH="1">
                <a:off x="3152946" y="1810677"/>
                <a:ext cx="547819" cy="1179245"/>
              </a:xfrm>
              <a:prstGeom prst="teardrop">
                <a:avLst/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0" name="Oval 19"/>
            <p:cNvSpPr/>
            <p:nvPr/>
          </p:nvSpPr>
          <p:spPr>
            <a:xfrm>
              <a:off x="5181600" y="3124200"/>
              <a:ext cx="448964" cy="304800"/>
            </a:xfrm>
            <a:prstGeom prst="ellipse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/>
            <p:cNvSpPr/>
            <p:nvPr/>
          </p:nvSpPr>
          <p:spPr>
            <a:xfrm rot="20155502">
              <a:off x="5461318" y="2984939"/>
              <a:ext cx="514865" cy="360405"/>
            </a:xfrm>
            <a:prstGeom prst="ellipse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Oval 21"/>
            <p:cNvSpPr/>
            <p:nvPr/>
          </p:nvSpPr>
          <p:spPr>
            <a:xfrm>
              <a:off x="5410200" y="3124200"/>
              <a:ext cx="243840" cy="250842"/>
            </a:xfrm>
            <a:prstGeom prst="ellipse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3" name="Group 95"/>
            <p:cNvGrpSpPr/>
            <p:nvPr/>
          </p:nvGrpSpPr>
          <p:grpSpPr>
            <a:xfrm>
              <a:off x="4953000" y="1981200"/>
              <a:ext cx="521127" cy="774613"/>
              <a:chOff x="6705600" y="1862222"/>
              <a:chExt cx="521127" cy="774613"/>
            </a:xfrm>
          </p:grpSpPr>
          <p:sp>
            <p:nvSpPr>
              <p:cNvPr id="24" name="Oval 23"/>
              <p:cNvSpPr/>
              <p:nvPr/>
            </p:nvSpPr>
            <p:spPr>
              <a:xfrm>
                <a:off x="6705600" y="2286000"/>
                <a:ext cx="243840" cy="350835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Trapezoid 24"/>
              <p:cNvSpPr/>
              <p:nvPr/>
            </p:nvSpPr>
            <p:spPr>
              <a:xfrm rot="2444443" flipH="1">
                <a:off x="6879031" y="1862222"/>
                <a:ext cx="347696" cy="660581"/>
              </a:xfrm>
              <a:prstGeom prst="trapezoid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40" name="Group 71"/>
          <p:cNvGrpSpPr/>
          <p:nvPr/>
        </p:nvGrpSpPr>
        <p:grpSpPr>
          <a:xfrm>
            <a:off x="2438400" y="304800"/>
            <a:ext cx="1917069" cy="4716843"/>
            <a:chOff x="685800" y="762000"/>
            <a:chExt cx="1917069" cy="4716843"/>
          </a:xfrm>
        </p:grpSpPr>
        <p:sp>
          <p:nvSpPr>
            <p:cNvPr id="41" name="Oval 40"/>
            <p:cNvSpPr/>
            <p:nvPr/>
          </p:nvSpPr>
          <p:spPr>
            <a:xfrm>
              <a:off x="1720535" y="5174043"/>
              <a:ext cx="533400" cy="304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Oval 41"/>
            <p:cNvSpPr/>
            <p:nvPr/>
          </p:nvSpPr>
          <p:spPr>
            <a:xfrm>
              <a:off x="1110935" y="5174043"/>
              <a:ext cx="533400" cy="304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Cloud 42"/>
            <p:cNvSpPr/>
            <p:nvPr/>
          </p:nvSpPr>
          <p:spPr>
            <a:xfrm>
              <a:off x="685800" y="1718871"/>
              <a:ext cx="1917069" cy="864372"/>
            </a:xfrm>
            <a:prstGeom prst="cloud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lowchart: Manual Operation 43"/>
            <p:cNvSpPr/>
            <p:nvPr/>
          </p:nvSpPr>
          <p:spPr>
            <a:xfrm>
              <a:off x="1110935" y="4183443"/>
              <a:ext cx="524279" cy="1013484"/>
            </a:xfrm>
            <a:prstGeom prst="flowChartManualOperation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lowchart: Manual Operation 44"/>
            <p:cNvSpPr/>
            <p:nvPr/>
          </p:nvSpPr>
          <p:spPr>
            <a:xfrm>
              <a:off x="1720535" y="4183443"/>
              <a:ext cx="524279" cy="1013484"/>
            </a:xfrm>
            <a:prstGeom prst="flowChartManualOperation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Trapezoid 45"/>
            <p:cNvSpPr/>
            <p:nvPr/>
          </p:nvSpPr>
          <p:spPr>
            <a:xfrm>
              <a:off x="729935" y="3650043"/>
              <a:ext cx="1828800" cy="838200"/>
            </a:xfrm>
            <a:prstGeom prst="trapezoid">
              <a:avLst>
                <a:gd name="adj" fmla="val 33663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lowchart: Manual Operation 46"/>
            <p:cNvSpPr/>
            <p:nvPr/>
          </p:nvSpPr>
          <p:spPr>
            <a:xfrm rot="8737755" flipH="1">
              <a:off x="1817779" y="2182669"/>
              <a:ext cx="524279" cy="1046543"/>
            </a:xfrm>
            <a:prstGeom prst="flowChartManualOperation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lowchart: Manual Operation 47"/>
            <p:cNvSpPr/>
            <p:nvPr/>
          </p:nvSpPr>
          <p:spPr>
            <a:xfrm rot="12862245">
              <a:off x="973586" y="2185556"/>
              <a:ext cx="524279" cy="1013484"/>
            </a:xfrm>
            <a:prstGeom prst="flowChartManualOperation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Trapezoid 48"/>
            <p:cNvSpPr/>
            <p:nvPr/>
          </p:nvSpPr>
          <p:spPr>
            <a:xfrm>
              <a:off x="882335" y="2202243"/>
              <a:ext cx="1524000" cy="1828800"/>
            </a:xfrm>
            <a:prstGeom prst="trapezoid">
              <a:avLst>
                <a:gd name="adj" fmla="val 37923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lowchart: Manual Operation 49"/>
            <p:cNvSpPr/>
            <p:nvPr/>
          </p:nvSpPr>
          <p:spPr>
            <a:xfrm rot="8245857">
              <a:off x="858927" y="2729925"/>
              <a:ext cx="524279" cy="810894"/>
            </a:xfrm>
            <a:prstGeom prst="flowChartManualOperation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lowchart: Manual Operation 50"/>
            <p:cNvSpPr/>
            <p:nvPr/>
          </p:nvSpPr>
          <p:spPr>
            <a:xfrm rot="13354143" flipH="1">
              <a:off x="1925726" y="2806125"/>
              <a:ext cx="524279" cy="810894"/>
            </a:xfrm>
            <a:prstGeom prst="flowChartManualOperation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Rectangle 51"/>
            <p:cNvSpPr/>
            <p:nvPr/>
          </p:nvSpPr>
          <p:spPr>
            <a:xfrm rot="3022370">
              <a:off x="2124672" y="2823532"/>
              <a:ext cx="363671" cy="36172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Rectangle 52"/>
            <p:cNvSpPr/>
            <p:nvPr/>
          </p:nvSpPr>
          <p:spPr>
            <a:xfrm rot="3022370">
              <a:off x="860402" y="2850954"/>
              <a:ext cx="348666" cy="30488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Oval 53"/>
            <p:cNvSpPr/>
            <p:nvPr/>
          </p:nvSpPr>
          <p:spPr>
            <a:xfrm>
              <a:off x="1720535" y="5097843"/>
              <a:ext cx="533400" cy="304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Rectangle 54"/>
            <p:cNvSpPr/>
            <p:nvPr/>
          </p:nvSpPr>
          <p:spPr>
            <a:xfrm rot="3022370">
              <a:off x="889747" y="1868896"/>
              <a:ext cx="289976" cy="35348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Rectangle 55"/>
            <p:cNvSpPr/>
            <p:nvPr/>
          </p:nvSpPr>
          <p:spPr>
            <a:xfrm rot="3022370">
              <a:off x="2108946" y="1945096"/>
              <a:ext cx="289976" cy="35348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Rectangle 56"/>
            <p:cNvSpPr/>
            <p:nvPr/>
          </p:nvSpPr>
          <p:spPr>
            <a:xfrm>
              <a:off x="1187135" y="2735643"/>
              <a:ext cx="762000" cy="10668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Oval 57"/>
            <p:cNvSpPr/>
            <p:nvPr/>
          </p:nvSpPr>
          <p:spPr>
            <a:xfrm>
              <a:off x="1110935" y="3116643"/>
              <a:ext cx="228600" cy="4572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Oval 58"/>
            <p:cNvSpPr/>
            <p:nvPr/>
          </p:nvSpPr>
          <p:spPr>
            <a:xfrm rot="19846643">
              <a:off x="1819872" y="3154198"/>
              <a:ext cx="215307" cy="473414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Oval 59"/>
            <p:cNvSpPr/>
            <p:nvPr/>
          </p:nvSpPr>
          <p:spPr>
            <a:xfrm>
              <a:off x="1110935" y="5097843"/>
              <a:ext cx="533400" cy="304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Isosceles Triangle 60"/>
            <p:cNvSpPr/>
            <p:nvPr/>
          </p:nvSpPr>
          <p:spPr>
            <a:xfrm rot="10800000">
              <a:off x="1447800" y="2286000"/>
              <a:ext cx="304800" cy="228600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Oval 61"/>
            <p:cNvSpPr/>
            <p:nvPr/>
          </p:nvSpPr>
          <p:spPr>
            <a:xfrm>
              <a:off x="1263335" y="1059243"/>
              <a:ext cx="762000" cy="12954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Cloud 62"/>
            <p:cNvSpPr/>
            <p:nvPr/>
          </p:nvSpPr>
          <p:spPr>
            <a:xfrm rot="3640091" flipH="1">
              <a:off x="1453292" y="1379852"/>
              <a:ext cx="1415714" cy="564945"/>
            </a:xfrm>
            <a:prstGeom prst="cloud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Cloud 63"/>
            <p:cNvSpPr/>
            <p:nvPr/>
          </p:nvSpPr>
          <p:spPr>
            <a:xfrm rot="17959909">
              <a:off x="371933" y="1321745"/>
              <a:ext cx="1415714" cy="564945"/>
            </a:xfrm>
            <a:prstGeom prst="cloud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Cloud 64"/>
            <p:cNvSpPr/>
            <p:nvPr/>
          </p:nvSpPr>
          <p:spPr>
            <a:xfrm rot="10426399">
              <a:off x="915482" y="762000"/>
              <a:ext cx="1203867" cy="681754"/>
            </a:xfrm>
            <a:prstGeom prst="cloud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6" name="Group 81"/>
          <p:cNvGrpSpPr/>
          <p:nvPr/>
        </p:nvGrpSpPr>
        <p:grpSpPr>
          <a:xfrm>
            <a:off x="4495800" y="381000"/>
            <a:ext cx="2021560" cy="4648200"/>
            <a:chOff x="4953000" y="494311"/>
            <a:chExt cx="2320028" cy="5334471"/>
          </a:xfrm>
        </p:grpSpPr>
        <p:sp>
          <p:nvSpPr>
            <p:cNvPr id="67" name="Cloud 66"/>
            <p:cNvSpPr/>
            <p:nvPr/>
          </p:nvSpPr>
          <p:spPr>
            <a:xfrm rot="2358912">
              <a:off x="5983232" y="918082"/>
              <a:ext cx="990193" cy="719351"/>
            </a:xfrm>
            <a:prstGeom prst="cloud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Cloud 67"/>
            <p:cNvSpPr/>
            <p:nvPr/>
          </p:nvSpPr>
          <p:spPr>
            <a:xfrm rot="10563008">
              <a:off x="5206602" y="799111"/>
              <a:ext cx="1103855" cy="763977"/>
            </a:xfrm>
            <a:prstGeom prst="cloud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Trapezoid 68"/>
            <p:cNvSpPr/>
            <p:nvPr/>
          </p:nvSpPr>
          <p:spPr>
            <a:xfrm rot="10800000">
              <a:off x="5343687" y="4152382"/>
              <a:ext cx="685800" cy="1447800"/>
            </a:xfrm>
            <a:prstGeom prst="trapezoid">
              <a:avLst>
                <a:gd name="adj" fmla="val 19304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lowchart: Manual Operation 69"/>
            <p:cNvSpPr/>
            <p:nvPr/>
          </p:nvSpPr>
          <p:spPr>
            <a:xfrm rot="9243337" flipH="1">
              <a:off x="6418662" y="2051525"/>
              <a:ext cx="524279" cy="1100393"/>
            </a:xfrm>
            <a:prstGeom prst="flowChartManualOperation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lowchart: Manual Operation 70"/>
            <p:cNvSpPr/>
            <p:nvPr/>
          </p:nvSpPr>
          <p:spPr>
            <a:xfrm rot="12533953">
              <a:off x="5133426" y="2055768"/>
              <a:ext cx="524279" cy="1248264"/>
            </a:xfrm>
            <a:prstGeom prst="flowChartManualOperation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Trapezoid 71"/>
            <p:cNvSpPr/>
            <p:nvPr/>
          </p:nvSpPr>
          <p:spPr>
            <a:xfrm>
              <a:off x="5343687" y="2323582"/>
              <a:ext cx="1371600" cy="1828800"/>
            </a:xfrm>
            <a:prstGeom prst="trapezoid">
              <a:avLst>
                <a:gd name="adj" fmla="val 23564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lowchart: Manual Operation 72"/>
            <p:cNvSpPr/>
            <p:nvPr/>
          </p:nvSpPr>
          <p:spPr>
            <a:xfrm rot="7877027">
              <a:off x="5094289" y="2928828"/>
              <a:ext cx="528315" cy="810894"/>
            </a:xfrm>
            <a:prstGeom prst="flowChartManualOperation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lowchart: Manual Operation 73"/>
            <p:cNvSpPr/>
            <p:nvPr/>
          </p:nvSpPr>
          <p:spPr>
            <a:xfrm rot="13677726" flipH="1">
              <a:off x="6461125" y="2737391"/>
              <a:ext cx="574149" cy="1049242"/>
            </a:xfrm>
            <a:prstGeom prst="flowChartManualOperation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Rectangle 74"/>
            <p:cNvSpPr/>
            <p:nvPr/>
          </p:nvSpPr>
          <p:spPr>
            <a:xfrm rot="3022370">
              <a:off x="6708898" y="2667949"/>
              <a:ext cx="241377" cy="29479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Rectangle 75"/>
            <p:cNvSpPr/>
            <p:nvPr/>
          </p:nvSpPr>
          <p:spPr>
            <a:xfrm rot="3022370">
              <a:off x="4956934" y="2966057"/>
              <a:ext cx="516266" cy="36517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Rectangle 76"/>
            <p:cNvSpPr/>
            <p:nvPr/>
          </p:nvSpPr>
          <p:spPr>
            <a:xfrm rot="3022370">
              <a:off x="6951299" y="1914036"/>
              <a:ext cx="289976" cy="35348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Trapezoid 77"/>
            <p:cNvSpPr/>
            <p:nvPr/>
          </p:nvSpPr>
          <p:spPr>
            <a:xfrm rot="10800000">
              <a:off x="6029487" y="4152382"/>
              <a:ext cx="685800" cy="1447800"/>
            </a:xfrm>
            <a:prstGeom prst="trapezoid">
              <a:avLst>
                <a:gd name="adj" fmla="val 19304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Trapezoid 78"/>
            <p:cNvSpPr/>
            <p:nvPr/>
          </p:nvSpPr>
          <p:spPr>
            <a:xfrm rot="10800000">
              <a:off x="5343687" y="4076182"/>
              <a:ext cx="1371600" cy="381000"/>
            </a:xfrm>
            <a:prstGeom prst="trapezoid">
              <a:avLst>
                <a:gd name="adj" fmla="val 12381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Rounded Rectangle 79"/>
            <p:cNvSpPr/>
            <p:nvPr/>
          </p:nvSpPr>
          <p:spPr>
            <a:xfrm>
              <a:off x="5343687" y="3923782"/>
              <a:ext cx="1371600" cy="152400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Oval 80"/>
            <p:cNvSpPr/>
            <p:nvPr/>
          </p:nvSpPr>
          <p:spPr>
            <a:xfrm>
              <a:off x="5343687" y="5523982"/>
              <a:ext cx="533400" cy="304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Oval 81"/>
            <p:cNvSpPr/>
            <p:nvPr/>
          </p:nvSpPr>
          <p:spPr>
            <a:xfrm>
              <a:off x="5343687" y="5447782"/>
              <a:ext cx="533400" cy="304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Oval 82"/>
            <p:cNvSpPr/>
            <p:nvPr/>
          </p:nvSpPr>
          <p:spPr>
            <a:xfrm>
              <a:off x="6181887" y="5523982"/>
              <a:ext cx="533400" cy="304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Oval 83"/>
            <p:cNvSpPr/>
            <p:nvPr/>
          </p:nvSpPr>
          <p:spPr>
            <a:xfrm>
              <a:off x="6181887" y="5447782"/>
              <a:ext cx="533400" cy="304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Oval 84"/>
            <p:cNvSpPr/>
            <p:nvPr/>
          </p:nvSpPr>
          <p:spPr>
            <a:xfrm>
              <a:off x="5419887" y="4228582"/>
              <a:ext cx="533400" cy="4572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Oval 85"/>
            <p:cNvSpPr/>
            <p:nvPr/>
          </p:nvSpPr>
          <p:spPr>
            <a:xfrm>
              <a:off x="6105687" y="4228582"/>
              <a:ext cx="533400" cy="4572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Pentagon 86"/>
            <p:cNvSpPr/>
            <p:nvPr/>
          </p:nvSpPr>
          <p:spPr>
            <a:xfrm rot="5400000">
              <a:off x="5648487" y="2628382"/>
              <a:ext cx="800100" cy="190500"/>
            </a:xfrm>
            <a:prstGeom prst="homePlat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Isosceles Triangle 87"/>
            <p:cNvSpPr/>
            <p:nvPr/>
          </p:nvSpPr>
          <p:spPr>
            <a:xfrm rot="10800000">
              <a:off x="5800887" y="2399782"/>
              <a:ext cx="457200" cy="304800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Rectangle 88"/>
            <p:cNvSpPr/>
            <p:nvPr/>
          </p:nvSpPr>
          <p:spPr>
            <a:xfrm>
              <a:off x="5648487" y="2856982"/>
              <a:ext cx="762000" cy="1143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Oval 89"/>
            <p:cNvSpPr/>
            <p:nvPr/>
          </p:nvSpPr>
          <p:spPr>
            <a:xfrm rot="2474742">
              <a:off x="5529329" y="3337847"/>
              <a:ext cx="258246" cy="49544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Oval 90"/>
            <p:cNvSpPr/>
            <p:nvPr/>
          </p:nvSpPr>
          <p:spPr>
            <a:xfrm rot="19846643">
              <a:off x="6281224" y="3275537"/>
              <a:ext cx="215307" cy="473414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Trapezoid 91"/>
            <p:cNvSpPr/>
            <p:nvPr/>
          </p:nvSpPr>
          <p:spPr>
            <a:xfrm rot="7759265" flipH="1">
              <a:off x="6022726" y="2116800"/>
              <a:ext cx="569927" cy="252404"/>
            </a:xfrm>
            <a:prstGeom prst="trapezoid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Trapezoid 92"/>
            <p:cNvSpPr/>
            <p:nvPr/>
          </p:nvSpPr>
          <p:spPr>
            <a:xfrm rot="13840735">
              <a:off x="5489326" y="2116800"/>
              <a:ext cx="569927" cy="252404"/>
            </a:xfrm>
            <a:prstGeom prst="trapezoid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Oval 93"/>
            <p:cNvSpPr/>
            <p:nvPr/>
          </p:nvSpPr>
          <p:spPr>
            <a:xfrm>
              <a:off x="5419887" y="723382"/>
              <a:ext cx="1295400" cy="1524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Cloud 94"/>
            <p:cNvSpPr/>
            <p:nvPr/>
          </p:nvSpPr>
          <p:spPr>
            <a:xfrm rot="10563008">
              <a:off x="5153975" y="494311"/>
              <a:ext cx="1103855" cy="763977"/>
            </a:xfrm>
            <a:prstGeom prst="cloud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Cloud 95"/>
            <p:cNvSpPr/>
            <p:nvPr/>
          </p:nvSpPr>
          <p:spPr>
            <a:xfrm rot="2358912">
              <a:off x="5983232" y="613282"/>
              <a:ext cx="990193" cy="719351"/>
            </a:xfrm>
            <a:prstGeom prst="cloud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Oval 96"/>
            <p:cNvSpPr/>
            <p:nvPr/>
          </p:nvSpPr>
          <p:spPr>
            <a:xfrm>
              <a:off x="5715000" y="685800"/>
              <a:ext cx="533400" cy="4572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8" name="Group 97"/>
          <p:cNvGrpSpPr/>
          <p:nvPr/>
        </p:nvGrpSpPr>
        <p:grpSpPr>
          <a:xfrm>
            <a:off x="6629400" y="4267200"/>
            <a:ext cx="1869141" cy="2030506"/>
            <a:chOff x="914400" y="4419600"/>
            <a:chExt cx="3276600" cy="3505200"/>
          </a:xfrm>
        </p:grpSpPr>
        <p:sp>
          <p:nvSpPr>
            <p:cNvPr id="99" name="Flowchart: Delay 98"/>
            <p:cNvSpPr/>
            <p:nvPr/>
          </p:nvSpPr>
          <p:spPr>
            <a:xfrm rot="16200000">
              <a:off x="2785918" y="5339773"/>
              <a:ext cx="1016000" cy="1309255"/>
            </a:xfrm>
            <a:prstGeom prst="flowChartDelay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lowchart: Delay 99"/>
            <p:cNvSpPr/>
            <p:nvPr/>
          </p:nvSpPr>
          <p:spPr>
            <a:xfrm rot="16200000">
              <a:off x="2882900" y="5339773"/>
              <a:ext cx="1016000" cy="1309255"/>
            </a:xfrm>
            <a:prstGeom prst="flowChartDelay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Cloud 100"/>
            <p:cNvSpPr/>
            <p:nvPr/>
          </p:nvSpPr>
          <p:spPr>
            <a:xfrm>
              <a:off x="2590800" y="4673600"/>
              <a:ext cx="1600200" cy="1574800"/>
            </a:xfrm>
            <a:prstGeom prst="cloud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Rectangle 101"/>
            <p:cNvSpPr/>
            <p:nvPr/>
          </p:nvSpPr>
          <p:spPr>
            <a:xfrm>
              <a:off x="2687782" y="6654800"/>
              <a:ext cx="145473" cy="10160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Rectangle 102"/>
            <p:cNvSpPr/>
            <p:nvPr/>
          </p:nvSpPr>
          <p:spPr>
            <a:xfrm>
              <a:off x="2930236" y="7010400"/>
              <a:ext cx="242455" cy="9144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4" name="Flowchart: Delay 103"/>
            <p:cNvSpPr/>
            <p:nvPr/>
          </p:nvSpPr>
          <p:spPr>
            <a:xfrm rot="5400000">
              <a:off x="2989118" y="6152573"/>
              <a:ext cx="609600" cy="1309255"/>
            </a:xfrm>
            <a:prstGeom prst="flowChartDelay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Rectangle 104"/>
            <p:cNvSpPr/>
            <p:nvPr/>
          </p:nvSpPr>
          <p:spPr>
            <a:xfrm>
              <a:off x="3754582" y="6858000"/>
              <a:ext cx="193964" cy="10160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Flowchart: Delay 105"/>
            <p:cNvSpPr/>
            <p:nvPr/>
          </p:nvSpPr>
          <p:spPr>
            <a:xfrm rot="5400000">
              <a:off x="3086100" y="6152573"/>
              <a:ext cx="609600" cy="1309255"/>
            </a:xfrm>
            <a:prstGeom prst="flowChartDelay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Trapezoid 106"/>
            <p:cNvSpPr/>
            <p:nvPr/>
          </p:nvSpPr>
          <p:spPr>
            <a:xfrm>
              <a:off x="2885007" y="5952067"/>
              <a:ext cx="1011996" cy="1312333"/>
            </a:xfrm>
            <a:prstGeom prst="trapezoid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08" name="Group 119"/>
            <p:cNvGrpSpPr/>
            <p:nvPr/>
          </p:nvGrpSpPr>
          <p:grpSpPr>
            <a:xfrm rot="616269">
              <a:off x="2833255" y="5979691"/>
              <a:ext cx="793891" cy="876246"/>
              <a:chOff x="1371600" y="2971800"/>
              <a:chExt cx="639812" cy="687763"/>
            </a:xfrm>
            <a:solidFill>
              <a:schemeClr val="bg1"/>
            </a:solidFill>
          </p:grpSpPr>
          <p:sp>
            <p:nvSpPr>
              <p:cNvPr id="191" name="Oval 190"/>
              <p:cNvSpPr/>
              <p:nvPr/>
            </p:nvSpPr>
            <p:spPr>
              <a:xfrm>
                <a:off x="1371600" y="2971800"/>
                <a:ext cx="304800" cy="609600"/>
              </a:xfrm>
              <a:prstGeom prst="ellips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2" name="Oval 191"/>
              <p:cNvSpPr/>
              <p:nvPr/>
            </p:nvSpPr>
            <p:spPr>
              <a:xfrm rot="17160729">
                <a:off x="1554212" y="3202363"/>
                <a:ext cx="304800" cy="609600"/>
              </a:xfrm>
              <a:prstGeom prst="ellips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3" name="Oval 192"/>
              <p:cNvSpPr/>
              <p:nvPr/>
            </p:nvSpPr>
            <p:spPr>
              <a:xfrm rot="17160729">
                <a:off x="1393509" y="3247236"/>
                <a:ext cx="304800" cy="275219"/>
              </a:xfrm>
              <a:prstGeom prst="ellipse">
                <a:avLst/>
              </a:prstGeom>
              <a:grpFill/>
              <a:ln w="127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09" name="Group 123"/>
            <p:cNvGrpSpPr/>
            <p:nvPr/>
          </p:nvGrpSpPr>
          <p:grpSpPr>
            <a:xfrm rot="20983731" flipH="1">
              <a:off x="3106164" y="5937358"/>
              <a:ext cx="793891" cy="876246"/>
              <a:chOff x="1371600" y="2971800"/>
              <a:chExt cx="639812" cy="687763"/>
            </a:xfrm>
            <a:solidFill>
              <a:schemeClr val="bg1"/>
            </a:solidFill>
          </p:grpSpPr>
          <p:sp>
            <p:nvSpPr>
              <p:cNvPr id="188" name="Oval 187"/>
              <p:cNvSpPr/>
              <p:nvPr/>
            </p:nvSpPr>
            <p:spPr>
              <a:xfrm>
                <a:off x="1371600" y="2971800"/>
                <a:ext cx="304800" cy="609600"/>
              </a:xfrm>
              <a:prstGeom prst="ellips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9" name="Oval 65"/>
              <p:cNvSpPr/>
              <p:nvPr/>
            </p:nvSpPr>
            <p:spPr>
              <a:xfrm rot="17160729">
                <a:off x="1554212" y="3202363"/>
                <a:ext cx="304800" cy="609600"/>
              </a:xfrm>
              <a:prstGeom prst="ellips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0" name="Oval 189"/>
              <p:cNvSpPr/>
              <p:nvPr/>
            </p:nvSpPr>
            <p:spPr>
              <a:xfrm rot="17160729">
                <a:off x="1393509" y="3247236"/>
                <a:ext cx="304800" cy="275219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10" name="Trapezoid 109"/>
            <p:cNvSpPr/>
            <p:nvPr/>
          </p:nvSpPr>
          <p:spPr>
            <a:xfrm rot="10800000">
              <a:off x="3235313" y="5994400"/>
              <a:ext cx="272460" cy="211667"/>
            </a:xfrm>
            <a:prstGeom prst="trapezoid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Oval 110"/>
            <p:cNvSpPr/>
            <p:nvPr/>
          </p:nvSpPr>
          <p:spPr>
            <a:xfrm>
              <a:off x="2895600" y="4724400"/>
              <a:ext cx="1011996" cy="1312333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12" name="Group 6"/>
            <p:cNvGrpSpPr/>
            <p:nvPr/>
          </p:nvGrpSpPr>
          <p:grpSpPr>
            <a:xfrm rot="11372298">
              <a:off x="3054432" y="5510394"/>
              <a:ext cx="298135" cy="102495"/>
              <a:chOff x="2234572" y="2667000"/>
              <a:chExt cx="1042026" cy="1100494"/>
            </a:xfrm>
          </p:grpSpPr>
          <p:sp>
            <p:nvSpPr>
              <p:cNvPr id="184" name="Moon 183"/>
              <p:cNvSpPr/>
              <p:nvPr/>
            </p:nvSpPr>
            <p:spPr>
              <a:xfrm rot="5400000">
                <a:off x="2510141" y="3001038"/>
                <a:ext cx="490887" cy="1042026"/>
              </a:xfrm>
              <a:prstGeom prst="moon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5" name="Isosceles Triangle 184"/>
              <p:cNvSpPr/>
              <p:nvPr/>
            </p:nvSpPr>
            <p:spPr>
              <a:xfrm>
                <a:off x="2362200" y="2667000"/>
                <a:ext cx="159432" cy="685800"/>
              </a:xfrm>
              <a:prstGeom prst="triangl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6" name="Isosceles Triangle 185"/>
              <p:cNvSpPr/>
              <p:nvPr/>
            </p:nvSpPr>
            <p:spPr>
              <a:xfrm>
                <a:off x="2667000" y="2743200"/>
                <a:ext cx="159432" cy="685800"/>
              </a:xfrm>
              <a:prstGeom prst="triangl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7" name="Isosceles Triangle 186"/>
              <p:cNvSpPr/>
              <p:nvPr/>
            </p:nvSpPr>
            <p:spPr>
              <a:xfrm rot="1076026">
                <a:off x="2995632" y="2761734"/>
                <a:ext cx="228600" cy="685800"/>
              </a:xfrm>
              <a:prstGeom prst="triangl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13" name="Oval 21"/>
            <p:cNvSpPr/>
            <p:nvPr/>
          </p:nvSpPr>
          <p:spPr>
            <a:xfrm>
              <a:off x="3274236" y="5825066"/>
              <a:ext cx="194615" cy="42333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Rounded Rectangle 113"/>
            <p:cNvSpPr/>
            <p:nvPr/>
          </p:nvSpPr>
          <p:spPr>
            <a:xfrm>
              <a:off x="3415145" y="7112000"/>
              <a:ext cx="290945" cy="762000"/>
            </a:xfrm>
            <a:prstGeom prst="round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Rounded Rectangle 114"/>
            <p:cNvSpPr/>
            <p:nvPr/>
          </p:nvSpPr>
          <p:spPr>
            <a:xfrm>
              <a:off x="3075709" y="7112000"/>
              <a:ext cx="290945" cy="762000"/>
            </a:xfrm>
            <a:prstGeom prst="round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Oval 115"/>
            <p:cNvSpPr/>
            <p:nvPr/>
          </p:nvSpPr>
          <p:spPr>
            <a:xfrm>
              <a:off x="3366655" y="7721600"/>
              <a:ext cx="339436" cy="20320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Oval 116"/>
            <p:cNvSpPr/>
            <p:nvPr/>
          </p:nvSpPr>
          <p:spPr>
            <a:xfrm>
              <a:off x="3027218" y="7721600"/>
              <a:ext cx="339436" cy="20320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Oval 117"/>
            <p:cNvSpPr/>
            <p:nvPr/>
          </p:nvSpPr>
          <p:spPr>
            <a:xfrm rot="20682212">
              <a:off x="3143772" y="6647307"/>
              <a:ext cx="339436" cy="20320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Oval 118"/>
            <p:cNvSpPr/>
            <p:nvPr/>
          </p:nvSpPr>
          <p:spPr>
            <a:xfrm>
              <a:off x="3027218" y="7061200"/>
              <a:ext cx="727364" cy="15240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Oval 119"/>
            <p:cNvSpPr/>
            <p:nvPr/>
          </p:nvSpPr>
          <p:spPr>
            <a:xfrm>
              <a:off x="3366655" y="7162800"/>
              <a:ext cx="387927" cy="25400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Oval 120"/>
            <p:cNvSpPr/>
            <p:nvPr/>
          </p:nvSpPr>
          <p:spPr>
            <a:xfrm>
              <a:off x="3027218" y="7162800"/>
              <a:ext cx="387927" cy="25400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Oval 121"/>
            <p:cNvSpPr/>
            <p:nvPr/>
          </p:nvSpPr>
          <p:spPr>
            <a:xfrm>
              <a:off x="3463636" y="7366000"/>
              <a:ext cx="242455" cy="15240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Oval 122"/>
            <p:cNvSpPr/>
            <p:nvPr/>
          </p:nvSpPr>
          <p:spPr>
            <a:xfrm>
              <a:off x="3075709" y="7366000"/>
              <a:ext cx="242455" cy="15240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24" name="Group 145"/>
            <p:cNvGrpSpPr/>
            <p:nvPr/>
          </p:nvGrpSpPr>
          <p:grpSpPr>
            <a:xfrm rot="2832386">
              <a:off x="3246408" y="6585875"/>
              <a:ext cx="420127" cy="137848"/>
              <a:chOff x="1676400" y="4800600"/>
              <a:chExt cx="2667000" cy="762000"/>
            </a:xfrm>
          </p:grpSpPr>
          <p:sp>
            <p:nvSpPr>
              <p:cNvPr id="179" name="Rectangle 40"/>
              <p:cNvSpPr/>
              <p:nvPr/>
            </p:nvSpPr>
            <p:spPr>
              <a:xfrm>
                <a:off x="1676400" y="4800600"/>
                <a:ext cx="2667000" cy="762000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0" name="Quad Arrow 41"/>
              <p:cNvSpPr/>
              <p:nvPr/>
            </p:nvSpPr>
            <p:spPr>
              <a:xfrm>
                <a:off x="1752600" y="4800600"/>
                <a:ext cx="685800" cy="685800"/>
              </a:xfrm>
              <a:prstGeom prst="quadArrow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1" name="Quad Arrow 42"/>
              <p:cNvSpPr/>
              <p:nvPr/>
            </p:nvSpPr>
            <p:spPr>
              <a:xfrm>
                <a:off x="2362200" y="4800600"/>
                <a:ext cx="685800" cy="685800"/>
              </a:xfrm>
              <a:prstGeom prst="quadArrow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2" name="Quad Arrow 43"/>
              <p:cNvSpPr/>
              <p:nvPr/>
            </p:nvSpPr>
            <p:spPr>
              <a:xfrm>
                <a:off x="2971800" y="4800600"/>
                <a:ext cx="685800" cy="685800"/>
              </a:xfrm>
              <a:prstGeom prst="quadArrow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3" name="Quad Arrow 182"/>
              <p:cNvSpPr/>
              <p:nvPr/>
            </p:nvSpPr>
            <p:spPr>
              <a:xfrm>
                <a:off x="3581400" y="4800600"/>
                <a:ext cx="685800" cy="685800"/>
              </a:xfrm>
              <a:prstGeom prst="quadArrow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25" name="Oval 124"/>
            <p:cNvSpPr/>
            <p:nvPr/>
          </p:nvSpPr>
          <p:spPr>
            <a:xfrm>
              <a:off x="2978727" y="6502400"/>
              <a:ext cx="290945" cy="15240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Cloud 125"/>
            <p:cNvSpPr/>
            <p:nvPr/>
          </p:nvSpPr>
          <p:spPr>
            <a:xfrm>
              <a:off x="2784764" y="4572000"/>
              <a:ext cx="1260764" cy="609600"/>
            </a:xfrm>
            <a:prstGeom prst="cloud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27" name="Group 6"/>
            <p:cNvGrpSpPr/>
            <p:nvPr/>
          </p:nvGrpSpPr>
          <p:grpSpPr>
            <a:xfrm rot="10227702" flipH="1">
              <a:off x="3435430" y="5510393"/>
              <a:ext cx="298135" cy="102495"/>
              <a:chOff x="2234572" y="2667000"/>
              <a:chExt cx="1042026" cy="1100494"/>
            </a:xfrm>
          </p:grpSpPr>
          <p:sp>
            <p:nvSpPr>
              <p:cNvPr id="175" name="Moon 174"/>
              <p:cNvSpPr/>
              <p:nvPr/>
            </p:nvSpPr>
            <p:spPr>
              <a:xfrm rot="5400000">
                <a:off x="2510141" y="3001038"/>
                <a:ext cx="490887" cy="1042026"/>
              </a:xfrm>
              <a:prstGeom prst="moon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6" name="Isosceles Triangle 175"/>
              <p:cNvSpPr/>
              <p:nvPr/>
            </p:nvSpPr>
            <p:spPr>
              <a:xfrm>
                <a:off x="2362200" y="2667000"/>
                <a:ext cx="159432" cy="685800"/>
              </a:xfrm>
              <a:prstGeom prst="triangl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7" name="Isosceles Triangle 176"/>
              <p:cNvSpPr/>
              <p:nvPr/>
            </p:nvSpPr>
            <p:spPr>
              <a:xfrm>
                <a:off x="2667000" y="2743200"/>
                <a:ext cx="159432" cy="685800"/>
              </a:xfrm>
              <a:prstGeom prst="triangl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8" name="Isosceles Triangle 177"/>
              <p:cNvSpPr/>
              <p:nvPr/>
            </p:nvSpPr>
            <p:spPr>
              <a:xfrm rot="1076026">
                <a:off x="2995632" y="2761734"/>
                <a:ext cx="228600" cy="685800"/>
              </a:xfrm>
              <a:prstGeom prst="triangl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28" name="Group 136"/>
            <p:cNvGrpSpPr/>
            <p:nvPr/>
          </p:nvGrpSpPr>
          <p:grpSpPr>
            <a:xfrm>
              <a:off x="914400" y="4419600"/>
              <a:ext cx="1447800" cy="3505200"/>
              <a:chOff x="914400" y="4267200"/>
              <a:chExt cx="1219200" cy="2514600"/>
            </a:xfrm>
          </p:grpSpPr>
          <p:sp>
            <p:nvSpPr>
              <p:cNvPr id="139" name="Flowchart: Delay 138"/>
              <p:cNvSpPr/>
              <p:nvPr/>
            </p:nvSpPr>
            <p:spPr>
              <a:xfrm rot="16200000">
                <a:off x="1100168" y="4763435"/>
                <a:ext cx="763582" cy="1135117"/>
              </a:xfrm>
              <a:prstGeom prst="flowChartDelay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0" name="Flowchart: Delay 139"/>
              <p:cNvSpPr/>
              <p:nvPr/>
            </p:nvSpPr>
            <p:spPr>
              <a:xfrm rot="16200000">
                <a:off x="1184250" y="4763435"/>
                <a:ext cx="763582" cy="1135117"/>
              </a:xfrm>
              <a:prstGeom prst="flowChartDelay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1" name="Rectangle 140"/>
              <p:cNvSpPr/>
              <p:nvPr/>
            </p:nvSpPr>
            <p:spPr>
              <a:xfrm>
                <a:off x="956442" y="5827322"/>
                <a:ext cx="126124" cy="763582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2" name="Rectangle 141"/>
              <p:cNvSpPr/>
              <p:nvPr/>
            </p:nvSpPr>
            <p:spPr>
              <a:xfrm>
                <a:off x="1166649" y="6094576"/>
                <a:ext cx="210207" cy="687224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43" name="Flowchart: Delay 142"/>
              <p:cNvSpPr/>
              <p:nvPr/>
            </p:nvSpPr>
            <p:spPr>
              <a:xfrm rot="5400000">
                <a:off x="1252884" y="5374301"/>
                <a:ext cx="458149" cy="1135117"/>
              </a:xfrm>
              <a:prstGeom prst="flowChartDelay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4" name="Rectangle 143"/>
              <p:cNvSpPr/>
              <p:nvPr/>
            </p:nvSpPr>
            <p:spPr>
              <a:xfrm>
                <a:off x="1881351" y="5980038"/>
                <a:ext cx="168165" cy="763582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5" name="Flowchart: Delay 144"/>
              <p:cNvSpPr/>
              <p:nvPr/>
            </p:nvSpPr>
            <p:spPr>
              <a:xfrm rot="5400000">
                <a:off x="1336967" y="5374301"/>
                <a:ext cx="458149" cy="1135117"/>
              </a:xfrm>
              <a:prstGeom prst="flowChartDelay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6" name="Trapezoid 145"/>
              <p:cNvSpPr/>
              <p:nvPr/>
            </p:nvSpPr>
            <p:spPr>
              <a:xfrm>
                <a:off x="1242322" y="5299178"/>
                <a:ext cx="693683" cy="562687"/>
              </a:xfrm>
              <a:prstGeom prst="trapezoid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7" name="Rounded Rectangle 146"/>
              <p:cNvSpPr/>
              <p:nvPr/>
            </p:nvSpPr>
            <p:spPr>
              <a:xfrm>
                <a:off x="1612287" y="6061851"/>
                <a:ext cx="252248" cy="641773"/>
              </a:xfrm>
              <a:prstGeom prst="round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8" name="Rounded Rectangle 147"/>
              <p:cNvSpPr/>
              <p:nvPr/>
            </p:nvSpPr>
            <p:spPr>
              <a:xfrm>
                <a:off x="1242323" y="6061851"/>
                <a:ext cx="252248" cy="641773"/>
              </a:xfrm>
              <a:prstGeom prst="round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9" name="Oval 148"/>
              <p:cNvSpPr/>
              <p:nvPr/>
            </p:nvSpPr>
            <p:spPr>
              <a:xfrm>
                <a:off x="1566042" y="6621811"/>
                <a:ext cx="294289" cy="152716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0" name="Oval 149"/>
              <p:cNvSpPr/>
              <p:nvPr/>
            </p:nvSpPr>
            <p:spPr>
              <a:xfrm>
                <a:off x="1196078" y="6621811"/>
                <a:ext cx="294289" cy="152716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1" name="Oval 150"/>
              <p:cNvSpPr/>
              <p:nvPr/>
            </p:nvSpPr>
            <p:spPr>
              <a:xfrm>
                <a:off x="1208690" y="5712785"/>
                <a:ext cx="252248" cy="114537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52" name="Group 216"/>
              <p:cNvGrpSpPr/>
              <p:nvPr/>
            </p:nvGrpSpPr>
            <p:grpSpPr>
              <a:xfrm>
                <a:off x="1196078" y="5301904"/>
                <a:ext cx="693682" cy="599958"/>
                <a:chOff x="4779432" y="2337737"/>
                <a:chExt cx="2006498" cy="1929463"/>
              </a:xfrm>
              <a:solidFill>
                <a:schemeClr val="bg1"/>
              </a:solidFill>
            </p:grpSpPr>
            <p:sp>
              <p:nvSpPr>
                <p:cNvPr id="171" name="Trapezoid 170"/>
                <p:cNvSpPr/>
                <p:nvPr/>
              </p:nvSpPr>
              <p:spPr>
                <a:xfrm rot="10800000">
                  <a:off x="5562600" y="2667000"/>
                  <a:ext cx="457200" cy="457200"/>
                </a:xfrm>
                <a:prstGeom prst="trapezoid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2" name="Flowchart: Stored Data 171"/>
                <p:cNvSpPr/>
                <p:nvPr/>
              </p:nvSpPr>
              <p:spPr>
                <a:xfrm rot="13955964">
                  <a:off x="6140898" y="1966871"/>
                  <a:ext cx="274166" cy="1015898"/>
                </a:xfrm>
                <a:prstGeom prst="flowChartOnlineStorage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3" name="Flowchart: Stored Data 172"/>
                <p:cNvSpPr/>
                <p:nvPr/>
              </p:nvSpPr>
              <p:spPr>
                <a:xfrm rot="7644036" flipH="1">
                  <a:off x="5150298" y="1966871"/>
                  <a:ext cx="274166" cy="1015898"/>
                </a:xfrm>
                <a:prstGeom prst="flowChartOnlineStorage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4" name="Trapezoid 173"/>
                <p:cNvSpPr/>
                <p:nvPr/>
              </p:nvSpPr>
              <p:spPr>
                <a:xfrm>
                  <a:off x="5638800" y="3124200"/>
                  <a:ext cx="304800" cy="1143000"/>
                </a:xfrm>
                <a:prstGeom prst="trapezoid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53" name="Rectangle 152"/>
              <p:cNvSpPr/>
              <p:nvPr/>
            </p:nvSpPr>
            <p:spPr>
              <a:xfrm>
                <a:off x="1242323" y="5861865"/>
                <a:ext cx="647437" cy="319977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4" name="Oval 153"/>
              <p:cNvSpPr/>
              <p:nvPr/>
            </p:nvSpPr>
            <p:spPr>
              <a:xfrm rot="20682212">
                <a:off x="1351783" y="5821690"/>
                <a:ext cx="294289" cy="152716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55" name="Group 123"/>
              <p:cNvGrpSpPr/>
              <p:nvPr/>
            </p:nvGrpSpPr>
            <p:grpSpPr>
              <a:xfrm rot="20983731" flipH="1">
                <a:off x="1443428" y="5229710"/>
                <a:ext cx="688299" cy="658549"/>
                <a:chOff x="1371600" y="2971800"/>
                <a:chExt cx="639812" cy="687763"/>
              </a:xfrm>
              <a:solidFill>
                <a:schemeClr val="bg1"/>
              </a:solidFill>
            </p:grpSpPr>
            <p:sp>
              <p:nvSpPr>
                <p:cNvPr id="168" name="Oval 167"/>
                <p:cNvSpPr/>
                <p:nvPr/>
              </p:nvSpPr>
              <p:spPr>
                <a:xfrm>
                  <a:off x="1371600" y="2971800"/>
                  <a:ext cx="304800" cy="609600"/>
                </a:xfrm>
                <a:prstGeom prst="ellipse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9" name="Oval 168"/>
                <p:cNvSpPr/>
                <p:nvPr/>
              </p:nvSpPr>
              <p:spPr>
                <a:xfrm rot="17160729">
                  <a:off x="1554212" y="3202363"/>
                  <a:ext cx="304800" cy="609600"/>
                </a:xfrm>
                <a:prstGeom prst="ellipse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0" name="Oval 169"/>
                <p:cNvSpPr/>
                <p:nvPr/>
              </p:nvSpPr>
              <p:spPr>
                <a:xfrm rot="17160729">
                  <a:off x="1393509" y="3247236"/>
                  <a:ext cx="304800" cy="275219"/>
                </a:xfrm>
                <a:prstGeom prst="ellipse">
                  <a:avLst/>
                </a:prstGeom>
                <a:solidFill>
                  <a:schemeClr val="bg1"/>
                </a:solidFill>
                <a:ln w="1270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56" name="Oval 155"/>
              <p:cNvSpPr/>
              <p:nvPr/>
            </p:nvSpPr>
            <p:spPr>
              <a:xfrm rot="20682212">
                <a:off x="1500201" y="5731750"/>
                <a:ext cx="294289" cy="208919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57" name="Group 119"/>
              <p:cNvGrpSpPr/>
              <p:nvPr/>
            </p:nvGrpSpPr>
            <p:grpSpPr>
              <a:xfrm rot="616269">
                <a:off x="1073564" y="5228759"/>
                <a:ext cx="675980" cy="658549"/>
                <a:chOff x="1371600" y="2971800"/>
                <a:chExt cx="639812" cy="687763"/>
              </a:xfrm>
              <a:solidFill>
                <a:schemeClr val="bg1"/>
              </a:solidFill>
            </p:grpSpPr>
            <p:sp>
              <p:nvSpPr>
                <p:cNvPr id="165" name="Oval 164"/>
                <p:cNvSpPr/>
                <p:nvPr/>
              </p:nvSpPr>
              <p:spPr>
                <a:xfrm>
                  <a:off x="1371600" y="2971800"/>
                  <a:ext cx="304800" cy="609600"/>
                </a:xfrm>
                <a:prstGeom prst="ellipse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6" name="Oval 165"/>
                <p:cNvSpPr/>
                <p:nvPr/>
              </p:nvSpPr>
              <p:spPr>
                <a:xfrm rot="17160729">
                  <a:off x="1554212" y="3202363"/>
                  <a:ext cx="304800" cy="609600"/>
                </a:xfrm>
                <a:prstGeom prst="ellipse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7" name="Oval 166"/>
                <p:cNvSpPr/>
                <p:nvPr/>
              </p:nvSpPr>
              <p:spPr>
                <a:xfrm rot="17160729">
                  <a:off x="1393509" y="3247236"/>
                  <a:ext cx="304800" cy="275219"/>
                </a:xfrm>
                <a:prstGeom prst="ellipse">
                  <a:avLst/>
                </a:prstGeom>
                <a:grpFill/>
                <a:ln w="1270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58" name="Oval 157"/>
              <p:cNvSpPr/>
              <p:nvPr/>
            </p:nvSpPr>
            <p:spPr>
              <a:xfrm>
                <a:off x="1149832" y="4341972"/>
                <a:ext cx="877395" cy="986294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9" name="Oval 21"/>
              <p:cNvSpPr/>
              <p:nvPr/>
            </p:nvSpPr>
            <p:spPr>
              <a:xfrm>
                <a:off x="1487292" y="5169186"/>
                <a:ext cx="168730" cy="31816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0" name="Oval 159"/>
              <p:cNvSpPr/>
              <p:nvPr/>
            </p:nvSpPr>
            <p:spPr>
              <a:xfrm rot="5400000">
                <a:off x="1249592" y="6020833"/>
                <a:ext cx="254527" cy="176573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1" name="Oval 160"/>
              <p:cNvSpPr/>
              <p:nvPr/>
            </p:nvSpPr>
            <p:spPr>
              <a:xfrm rot="5400000">
                <a:off x="1619556" y="6020833"/>
                <a:ext cx="254527" cy="176573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62" name="Group 229"/>
              <p:cNvGrpSpPr/>
              <p:nvPr/>
            </p:nvGrpSpPr>
            <p:grpSpPr>
              <a:xfrm rot="19938655">
                <a:off x="1115113" y="4267200"/>
                <a:ext cx="942392" cy="650564"/>
                <a:chOff x="2851986" y="1029947"/>
                <a:chExt cx="1742108" cy="1537958"/>
              </a:xfrm>
            </p:grpSpPr>
            <p:sp>
              <p:nvSpPr>
                <p:cNvPr id="163" name="Teardrop 162"/>
                <p:cNvSpPr/>
                <p:nvPr/>
              </p:nvSpPr>
              <p:spPr>
                <a:xfrm rot="14188589" flipH="1">
                  <a:off x="3555497" y="1529307"/>
                  <a:ext cx="1371600" cy="705595"/>
                </a:xfrm>
                <a:prstGeom prst="teardrop">
                  <a:avLst>
                    <a:gd name="adj" fmla="val 100001"/>
                  </a:avLst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4" name="Teardrop 163"/>
                <p:cNvSpPr/>
                <p:nvPr/>
              </p:nvSpPr>
              <p:spPr>
                <a:xfrm rot="11229924">
                  <a:off x="2851986" y="1029947"/>
                  <a:ext cx="1371599" cy="721208"/>
                </a:xfrm>
                <a:prstGeom prst="teardrop">
                  <a:avLst>
                    <a:gd name="adj" fmla="val 100001"/>
                  </a:avLst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129" name="Group 6"/>
            <p:cNvGrpSpPr/>
            <p:nvPr/>
          </p:nvGrpSpPr>
          <p:grpSpPr>
            <a:xfrm rot="11372298">
              <a:off x="1378032" y="5281793"/>
              <a:ext cx="298135" cy="102495"/>
              <a:chOff x="2234572" y="2667000"/>
              <a:chExt cx="1042026" cy="1100494"/>
            </a:xfrm>
          </p:grpSpPr>
          <p:sp>
            <p:nvSpPr>
              <p:cNvPr id="135" name="Moon 134"/>
              <p:cNvSpPr/>
              <p:nvPr/>
            </p:nvSpPr>
            <p:spPr>
              <a:xfrm rot="5400000">
                <a:off x="2510141" y="3001038"/>
                <a:ext cx="490887" cy="1042026"/>
              </a:xfrm>
              <a:prstGeom prst="moon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6" name="Isosceles Triangle 135"/>
              <p:cNvSpPr/>
              <p:nvPr/>
            </p:nvSpPr>
            <p:spPr>
              <a:xfrm>
                <a:off x="2362200" y="2667000"/>
                <a:ext cx="159432" cy="685800"/>
              </a:xfrm>
              <a:prstGeom prst="triangl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7" name="Isosceles Triangle 136"/>
              <p:cNvSpPr/>
              <p:nvPr/>
            </p:nvSpPr>
            <p:spPr>
              <a:xfrm>
                <a:off x="2667000" y="2743200"/>
                <a:ext cx="159432" cy="685800"/>
              </a:xfrm>
              <a:prstGeom prst="triangl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8" name="Isosceles Triangle 137"/>
              <p:cNvSpPr/>
              <p:nvPr/>
            </p:nvSpPr>
            <p:spPr>
              <a:xfrm rot="1076026">
                <a:off x="2995632" y="2761734"/>
                <a:ext cx="228600" cy="685800"/>
              </a:xfrm>
              <a:prstGeom prst="triangl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30" name="Group 6"/>
            <p:cNvGrpSpPr/>
            <p:nvPr/>
          </p:nvGrpSpPr>
          <p:grpSpPr>
            <a:xfrm rot="10227702" flipH="1">
              <a:off x="1835231" y="5281793"/>
              <a:ext cx="298135" cy="102495"/>
              <a:chOff x="2234572" y="2667000"/>
              <a:chExt cx="1042026" cy="1100494"/>
            </a:xfrm>
          </p:grpSpPr>
          <p:sp>
            <p:nvSpPr>
              <p:cNvPr id="131" name="Moon 130"/>
              <p:cNvSpPr/>
              <p:nvPr/>
            </p:nvSpPr>
            <p:spPr>
              <a:xfrm rot="5400000">
                <a:off x="2510141" y="3001038"/>
                <a:ext cx="490887" cy="1042026"/>
              </a:xfrm>
              <a:prstGeom prst="moon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2" name="Isosceles Triangle 131"/>
              <p:cNvSpPr/>
              <p:nvPr/>
            </p:nvSpPr>
            <p:spPr>
              <a:xfrm>
                <a:off x="2362200" y="2667000"/>
                <a:ext cx="159432" cy="685800"/>
              </a:xfrm>
              <a:prstGeom prst="triangl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3" name="Isosceles Triangle 132"/>
              <p:cNvSpPr/>
              <p:nvPr/>
            </p:nvSpPr>
            <p:spPr>
              <a:xfrm>
                <a:off x="2667000" y="2743200"/>
                <a:ext cx="159432" cy="685800"/>
              </a:xfrm>
              <a:prstGeom prst="triangl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4" name="Isosceles Triangle 133"/>
              <p:cNvSpPr/>
              <p:nvPr/>
            </p:nvSpPr>
            <p:spPr>
              <a:xfrm rot="1076026">
                <a:off x="2995632" y="2761734"/>
                <a:ext cx="228600" cy="685800"/>
              </a:xfrm>
              <a:prstGeom prst="triangl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228600" y="304800"/>
            <a:ext cx="4876800" cy="4648200"/>
            <a:chOff x="228600" y="304800"/>
            <a:chExt cx="4876800" cy="4648200"/>
          </a:xfrm>
        </p:grpSpPr>
        <p:sp>
          <p:nvSpPr>
            <p:cNvPr id="3" name="Rectangle 2"/>
            <p:cNvSpPr/>
            <p:nvPr/>
          </p:nvSpPr>
          <p:spPr>
            <a:xfrm>
              <a:off x="304800" y="3581400"/>
              <a:ext cx="4800600" cy="129540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Rectangle 3"/>
            <p:cNvSpPr/>
            <p:nvPr/>
          </p:nvSpPr>
          <p:spPr>
            <a:xfrm>
              <a:off x="228600" y="457200"/>
              <a:ext cx="4800600" cy="19050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5" name="Group 60"/>
            <p:cNvGrpSpPr/>
            <p:nvPr/>
          </p:nvGrpSpPr>
          <p:grpSpPr>
            <a:xfrm>
              <a:off x="1981200" y="762000"/>
              <a:ext cx="1524000" cy="1981200"/>
              <a:chOff x="5334000" y="914400"/>
              <a:chExt cx="4495800" cy="5715000"/>
            </a:xfrm>
          </p:grpSpPr>
          <p:grpSp>
            <p:nvGrpSpPr>
              <p:cNvPr id="73" name="Group 7"/>
              <p:cNvGrpSpPr/>
              <p:nvPr/>
            </p:nvGrpSpPr>
            <p:grpSpPr>
              <a:xfrm>
                <a:off x="5334000" y="914400"/>
                <a:ext cx="4495800" cy="5715000"/>
                <a:chOff x="2895600" y="685800"/>
                <a:chExt cx="4495800" cy="5715000"/>
              </a:xfrm>
            </p:grpSpPr>
            <p:sp>
              <p:nvSpPr>
                <p:cNvPr id="76" name="Double Wave 75"/>
                <p:cNvSpPr/>
                <p:nvPr/>
              </p:nvSpPr>
              <p:spPr>
                <a:xfrm rot="16200000">
                  <a:off x="3276600" y="4191000"/>
                  <a:ext cx="3657600" cy="762000"/>
                </a:xfrm>
                <a:prstGeom prst="doubleWave">
                  <a:avLst/>
                </a:prstGeom>
                <a:solidFill>
                  <a:schemeClr val="accent6">
                    <a:lumMod val="5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7" name="Double Wave 76"/>
                <p:cNvSpPr/>
                <p:nvPr/>
              </p:nvSpPr>
              <p:spPr>
                <a:xfrm rot="14132626">
                  <a:off x="2784980" y="2692792"/>
                  <a:ext cx="3053910" cy="415788"/>
                </a:xfrm>
                <a:prstGeom prst="doubleWave">
                  <a:avLst/>
                </a:prstGeom>
                <a:solidFill>
                  <a:schemeClr val="accent6">
                    <a:lumMod val="5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8" name="Double Wave 77"/>
                <p:cNvSpPr/>
                <p:nvPr/>
              </p:nvSpPr>
              <p:spPr>
                <a:xfrm rot="17924385">
                  <a:off x="4266338" y="3212122"/>
                  <a:ext cx="3053910" cy="415788"/>
                </a:xfrm>
                <a:prstGeom prst="doubleWave">
                  <a:avLst/>
                </a:prstGeom>
                <a:solidFill>
                  <a:schemeClr val="accent6">
                    <a:lumMod val="5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Double Wave 78"/>
                <p:cNvSpPr/>
                <p:nvPr/>
              </p:nvSpPr>
              <p:spPr>
                <a:xfrm rot="17365274">
                  <a:off x="3901239" y="2215703"/>
                  <a:ext cx="3053910" cy="415788"/>
                </a:xfrm>
                <a:prstGeom prst="doubleWave">
                  <a:avLst/>
                </a:prstGeom>
                <a:solidFill>
                  <a:schemeClr val="accent6">
                    <a:lumMod val="5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Double Wave 79"/>
                <p:cNvSpPr/>
                <p:nvPr/>
              </p:nvSpPr>
              <p:spPr>
                <a:xfrm rot="15146068">
                  <a:off x="3323075" y="2148804"/>
                  <a:ext cx="3053910" cy="415788"/>
                </a:xfrm>
                <a:prstGeom prst="doubleWave">
                  <a:avLst/>
                </a:prstGeom>
                <a:solidFill>
                  <a:schemeClr val="accent6">
                    <a:lumMod val="5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Oval 80"/>
                <p:cNvSpPr/>
                <p:nvPr/>
              </p:nvSpPr>
              <p:spPr>
                <a:xfrm>
                  <a:off x="4876800" y="3352800"/>
                  <a:ext cx="533400" cy="2133600"/>
                </a:xfrm>
                <a:prstGeom prst="ellipse">
                  <a:avLst/>
                </a:prstGeom>
                <a:solidFill>
                  <a:schemeClr val="accent6">
                    <a:lumMod val="5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Cloud 81"/>
                <p:cNvSpPr/>
                <p:nvPr/>
              </p:nvSpPr>
              <p:spPr>
                <a:xfrm>
                  <a:off x="2895600" y="2286000"/>
                  <a:ext cx="1752600" cy="1219200"/>
                </a:xfrm>
                <a:prstGeom prst="cloud">
                  <a:avLst/>
                </a:prstGeom>
                <a:solidFill>
                  <a:schemeClr val="accent3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Cloud 82"/>
                <p:cNvSpPr/>
                <p:nvPr/>
              </p:nvSpPr>
              <p:spPr>
                <a:xfrm>
                  <a:off x="3048000" y="1371600"/>
                  <a:ext cx="1752600" cy="1219200"/>
                </a:xfrm>
                <a:prstGeom prst="cloud">
                  <a:avLst/>
                </a:prstGeom>
                <a:solidFill>
                  <a:schemeClr val="accent3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4" name="Cloud 72"/>
                <p:cNvSpPr/>
                <p:nvPr/>
              </p:nvSpPr>
              <p:spPr>
                <a:xfrm>
                  <a:off x="5638800" y="2286000"/>
                  <a:ext cx="1752600" cy="1219200"/>
                </a:xfrm>
                <a:prstGeom prst="cloud">
                  <a:avLst/>
                </a:prstGeom>
                <a:solidFill>
                  <a:schemeClr val="accent3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Cloud 84"/>
                <p:cNvSpPr/>
                <p:nvPr/>
              </p:nvSpPr>
              <p:spPr>
                <a:xfrm>
                  <a:off x="5181600" y="1524000"/>
                  <a:ext cx="1752600" cy="1219200"/>
                </a:xfrm>
                <a:prstGeom prst="cloud">
                  <a:avLst/>
                </a:prstGeom>
                <a:solidFill>
                  <a:schemeClr val="accent3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Cloud 85"/>
                <p:cNvSpPr/>
                <p:nvPr/>
              </p:nvSpPr>
              <p:spPr>
                <a:xfrm>
                  <a:off x="4572000" y="762000"/>
                  <a:ext cx="1752600" cy="1219200"/>
                </a:xfrm>
                <a:prstGeom prst="cloud">
                  <a:avLst/>
                </a:prstGeom>
                <a:solidFill>
                  <a:schemeClr val="accent3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7" name="Cloud 86"/>
                <p:cNvSpPr/>
                <p:nvPr/>
              </p:nvSpPr>
              <p:spPr>
                <a:xfrm>
                  <a:off x="3810000" y="685800"/>
                  <a:ext cx="1752600" cy="1219200"/>
                </a:xfrm>
                <a:prstGeom prst="cloud">
                  <a:avLst/>
                </a:prstGeom>
                <a:solidFill>
                  <a:schemeClr val="accent3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Cloud 87"/>
                <p:cNvSpPr/>
                <p:nvPr/>
              </p:nvSpPr>
              <p:spPr>
                <a:xfrm>
                  <a:off x="4038600" y="1905000"/>
                  <a:ext cx="1752600" cy="1219200"/>
                </a:xfrm>
                <a:prstGeom prst="cloud">
                  <a:avLst/>
                </a:prstGeom>
                <a:solidFill>
                  <a:schemeClr val="accent3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Oval 88"/>
                <p:cNvSpPr/>
                <p:nvPr/>
              </p:nvSpPr>
              <p:spPr>
                <a:xfrm>
                  <a:off x="3505200" y="2819400"/>
                  <a:ext cx="304800" cy="381000"/>
                </a:xfrm>
                <a:prstGeom prst="ellipse">
                  <a:avLst/>
                </a:prstGeom>
                <a:solidFill>
                  <a:schemeClr val="accent2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0" name="Oval 89"/>
                <p:cNvSpPr/>
                <p:nvPr/>
              </p:nvSpPr>
              <p:spPr>
                <a:xfrm>
                  <a:off x="6096000" y="2971800"/>
                  <a:ext cx="304800" cy="381000"/>
                </a:xfrm>
                <a:prstGeom prst="ellipse">
                  <a:avLst/>
                </a:prstGeom>
                <a:solidFill>
                  <a:schemeClr val="accent2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1" name="Oval 90"/>
                <p:cNvSpPr/>
                <p:nvPr/>
              </p:nvSpPr>
              <p:spPr>
                <a:xfrm>
                  <a:off x="5867400" y="2362200"/>
                  <a:ext cx="304800" cy="381000"/>
                </a:xfrm>
                <a:prstGeom prst="ellipse">
                  <a:avLst/>
                </a:prstGeom>
                <a:solidFill>
                  <a:schemeClr val="accent2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2" name="Oval 91"/>
                <p:cNvSpPr/>
                <p:nvPr/>
              </p:nvSpPr>
              <p:spPr>
                <a:xfrm>
                  <a:off x="3276600" y="1905000"/>
                  <a:ext cx="304800" cy="381000"/>
                </a:xfrm>
                <a:prstGeom prst="ellipse">
                  <a:avLst/>
                </a:prstGeom>
                <a:solidFill>
                  <a:schemeClr val="accent2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3" name="Oval 92"/>
                <p:cNvSpPr/>
                <p:nvPr/>
              </p:nvSpPr>
              <p:spPr>
                <a:xfrm>
                  <a:off x="4343400" y="1524000"/>
                  <a:ext cx="304800" cy="381000"/>
                </a:xfrm>
                <a:prstGeom prst="ellipse">
                  <a:avLst/>
                </a:prstGeom>
                <a:solidFill>
                  <a:schemeClr val="accent2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4" name="Oval 93"/>
                <p:cNvSpPr/>
                <p:nvPr/>
              </p:nvSpPr>
              <p:spPr>
                <a:xfrm>
                  <a:off x="5562600" y="1524000"/>
                  <a:ext cx="304800" cy="381000"/>
                </a:xfrm>
                <a:prstGeom prst="ellipse">
                  <a:avLst/>
                </a:prstGeom>
                <a:solidFill>
                  <a:schemeClr val="accent2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5" name="Oval 94"/>
                <p:cNvSpPr/>
                <p:nvPr/>
              </p:nvSpPr>
              <p:spPr>
                <a:xfrm>
                  <a:off x="4343400" y="2514600"/>
                  <a:ext cx="304800" cy="381000"/>
                </a:xfrm>
                <a:prstGeom prst="ellipse">
                  <a:avLst/>
                </a:prstGeom>
                <a:solidFill>
                  <a:schemeClr val="accent2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6" name="Oval 95"/>
                <p:cNvSpPr/>
                <p:nvPr/>
              </p:nvSpPr>
              <p:spPr>
                <a:xfrm>
                  <a:off x="5257800" y="2133600"/>
                  <a:ext cx="304800" cy="381000"/>
                </a:xfrm>
                <a:prstGeom prst="ellipse">
                  <a:avLst/>
                </a:prstGeom>
                <a:solidFill>
                  <a:schemeClr val="accent2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4" name="Oval 73"/>
              <p:cNvSpPr/>
              <p:nvPr/>
            </p:nvSpPr>
            <p:spPr>
              <a:xfrm rot="20123371">
                <a:off x="7167079" y="3607326"/>
                <a:ext cx="379814" cy="774134"/>
              </a:xfrm>
              <a:prstGeom prst="ellipse">
                <a:avLst/>
              </a:prstGeom>
              <a:solidFill>
                <a:schemeClr val="accent6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5" name="Oval 74"/>
              <p:cNvSpPr/>
              <p:nvPr/>
            </p:nvSpPr>
            <p:spPr>
              <a:xfrm rot="21076854">
                <a:off x="7590765" y="3835040"/>
                <a:ext cx="379814" cy="648583"/>
              </a:xfrm>
              <a:prstGeom prst="ellipse">
                <a:avLst/>
              </a:prstGeom>
              <a:solidFill>
                <a:schemeClr val="accent6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6" name="Group 35"/>
            <p:cNvGrpSpPr/>
            <p:nvPr/>
          </p:nvGrpSpPr>
          <p:grpSpPr>
            <a:xfrm>
              <a:off x="762000" y="914400"/>
              <a:ext cx="1798320" cy="2286000"/>
              <a:chOff x="5334000" y="914400"/>
              <a:chExt cx="4495800" cy="5715000"/>
            </a:xfrm>
          </p:grpSpPr>
          <p:grpSp>
            <p:nvGrpSpPr>
              <p:cNvPr id="49" name="Group 7"/>
              <p:cNvGrpSpPr/>
              <p:nvPr/>
            </p:nvGrpSpPr>
            <p:grpSpPr>
              <a:xfrm>
                <a:off x="5334000" y="914400"/>
                <a:ext cx="4495800" cy="5715000"/>
                <a:chOff x="2895600" y="685800"/>
                <a:chExt cx="4495800" cy="5715000"/>
              </a:xfrm>
            </p:grpSpPr>
            <p:sp>
              <p:nvSpPr>
                <p:cNvPr id="52" name="Double Wave 51"/>
                <p:cNvSpPr/>
                <p:nvPr/>
              </p:nvSpPr>
              <p:spPr>
                <a:xfrm rot="16200000">
                  <a:off x="3276600" y="4191000"/>
                  <a:ext cx="3657600" cy="762000"/>
                </a:xfrm>
                <a:prstGeom prst="doubleWave">
                  <a:avLst/>
                </a:prstGeom>
                <a:solidFill>
                  <a:schemeClr val="accent6">
                    <a:lumMod val="5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3" name="Double Wave 52"/>
                <p:cNvSpPr/>
                <p:nvPr/>
              </p:nvSpPr>
              <p:spPr>
                <a:xfrm rot="14132626">
                  <a:off x="2784980" y="2692792"/>
                  <a:ext cx="3053910" cy="415788"/>
                </a:xfrm>
                <a:prstGeom prst="doubleWave">
                  <a:avLst/>
                </a:prstGeom>
                <a:solidFill>
                  <a:schemeClr val="accent6">
                    <a:lumMod val="5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4" name="Double Wave 53"/>
                <p:cNvSpPr/>
                <p:nvPr/>
              </p:nvSpPr>
              <p:spPr>
                <a:xfrm rot="17924385">
                  <a:off x="4266338" y="3212122"/>
                  <a:ext cx="3053910" cy="415788"/>
                </a:xfrm>
                <a:prstGeom prst="doubleWave">
                  <a:avLst/>
                </a:prstGeom>
                <a:solidFill>
                  <a:schemeClr val="accent6">
                    <a:lumMod val="5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5" name="Double Wave 54"/>
                <p:cNvSpPr/>
                <p:nvPr/>
              </p:nvSpPr>
              <p:spPr>
                <a:xfrm rot="17365274">
                  <a:off x="3901239" y="2215703"/>
                  <a:ext cx="3053910" cy="415788"/>
                </a:xfrm>
                <a:prstGeom prst="doubleWave">
                  <a:avLst/>
                </a:prstGeom>
                <a:solidFill>
                  <a:schemeClr val="accent6">
                    <a:lumMod val="5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6" name="Double Wave 55"/>
                <p:cNvSpPr/>
                <p:nvPr/>
              </p:nvSpPr>
              <p:spPr>
                <a:xfrm rot="15146068">
                  <a:off x="3323075" y="2148804"/>
                  <a:ext cx="3053910" cy="415788"/>
                </a:xfrm>
                <a:prstGeom prst="doubleWave">
                  <a:avLst/>
                </a:prstGeom>
                <a:solidFill>
                  <a:schemeClr val="accent6">
                    <a:lumMod val="5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7" name="Oval 56"/>
                <p:cNvSpPr/>
                <p:nvPr/>
              </p:nvSpPr>
              <p:spPr>
                <a:xfrm>
                  <a:off x="4876800" y="3352800"/>
                  <a:ext cx="533400" cy="2133600"/>
                </a:xfrm>
                <a:prstGeom prst="ellipse">
                  <a:avLst/>
                </a:prstGeom>
                <a:solidFill>
                  <a:schemeClr val="accent6">
                    <a:lumMod val="5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8" name="Cloud 57"/>
                <p:cNvSpPr/>
                <p:nvPr/>
              </p:nvSpPr>
              <p:spPr>
                <a:xfrm>
                  <a:off x="2895600" y="2286000"/>
                  <a:ext cx="1752600" cy="1219200"/>
                </a:xfrm>
                <a:prstGeom prst="cloud">
                  <a:avLst/>
                </a:prstGeom>
                <a:solidFill>
                  <a:schemeClr val="accent3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9" name="Cloud 58"/>
                <p:cNvSpPr/>
                <p:nvPr/>
              </p:nvSpPr>
              <p:spPr>
                <a:xfrm>
                  <a:off x="3048000" y="1371600"/>
                  <a:ext cx="1752600" cy="1219200"/>
                </a:xfrm>
                <a:prstGeom prst="cloud">
                  <a:avLst/>
                </a:prstGeom>
                <a:solidFill>
                  <a:schemeClr val="accent3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0" name="Cloud 59"/>
                <p:cNvSpPr/>
                <p:nvPr/>
              </p:nvSpPr>
              <p:spPr>
                <a:xfrm>
                  <a:off x="5638800" y="2286000"/>
                  <a:ext cx="1752600" cy="1219200"/>
                </a:xfrm>
                <a:prstGeom prst="cloud">
                  <a:avLst/>
                </a:prstGeom>
                <a:solidFill>
                  <a:schemeClr val="accent3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1" name="Cloud 48"/>
                <p:cNvSpPr/>
                <p:nvPr/>
              </p:nvSpPr>
              <p:spPr>
                <a:xfrm>
                  <a:off x="5181600" y="1524000"/>
                  <a:ext cx="1752600" cy="1219200"/>
                </a:xfrm>
                <a:prstGeom prst="cloud">
                  <a:avLst/>
                </a:prstGeom>
                <a:solidFill>
                  <a:schemeClr val="accent3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2" name="Cloud 61"/>
                <p:cNvSpPr/>
                <p:nvPr/>
              </p:nvSpPr>
              <p:spPr>
                <a:xfrm>
                  <a:off x="4572000" y="762000"/>
                  <a:ext cx="1752600" cy="1219200"/>
                </a:xfrm>
                <a:prstGeom prst="cloud">
                  <a:avLst/>
                </a:prstGeom>
                <a:solidFill>
                  <a:schemeClr val="accent3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3" name="Cloud 62"/>
                <p:cNvSpPr/>
                <p:nvPr/>
              </p:nvSpPr>
              <p:spPr>
                <a:xfrm>
                  <a:off x="3810000" y="685800"/>
                  <a:ext cx="1752600" cy="1219200"/>
                </a:xfrm>
                <a:prstGeom prst="cloud">
                  <a:avLst/>
                </a:prstGeom>
                <a:solidFill>
                  <a:schemeClr val="accent3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4" name="Cloud 63"/>
                <p:cNvSpPr/>
                <p:nvPr/>
              </p:nvSpPr>
              <p:spPr>
                <a:xfrm>
                  <a:off x="4038600" y="1905000"/>
                  <a:ext cx="1752600" cy="1219200"/>
                </a:xfrm>
                <a:prstGeom prst="cloud">
                  <a:avLst/>
                </a:prstGeom>
                <a:solidFill>
                  <a:schemeClr val="accent3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5" name="Oval 64"/>
                <p:cNvSpPr/>
                <p:nvPr/>
              </p:nvSpPr>
              <p:spPr>
                <a:xfrm>
                  <a:off x="3505200" y="2819400"/>
                  <a:ext cx="304800" cy="381000"/>
                </a:xfrm>
                <a:prstGeom prst="ellipse">
                  <a:avLst/>
                </a:prstGeom>
                <a:solidFill>
                  <a:schemeClr val="accent2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6" name="Oval 65"/>
                <p:cNvSpPr/>
                <p:nvPr/>
              </p:nvSpPr>
              <p:spPr>
                <a:xfrm>
                  <a:off x="6096000" y="2971800"/>
                  <a:ext cx="304800" cy="381000"/>
                </a:xfrm>
                <a:prstGeom prst="ellipse">
                  <a:avLst/>
                </a:prstGeom>
                <a:solidFill>
                  <a:schemeClr val="accent2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7" name="Oval 66"/>
                <p:cNvSpPr/>
                <p:nvPr/>
              </p:nvSpPr>
              <p:spPr>
                <a:xfrm>
                  <a:off x="5867400" y="2362200"/>
                  <a:ext cx="304800" cy="381000"/>
                </a:xfrm>
                <a:prstGeom prst="ellipse">
                  <a:avLst/>
                </a:prstGeom>
                <a:solidFill>
                  <a:schemeClr val="accent2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8" name="Oval 67"/>
                <p:cNvSpPr/>
                <p:nvPr/>
              </p:nvSpPr>
              <p:spPr>
                <a:xfrm>
                  <a:off x="3276600" y="1905000"/>
                  <a:ext cx="304800" cy="381000"/>
                </a:xfrm>
                <a:prstGeom prst="ellipse">
                  <a:avLst/>
                </a:prstGeom>
                <a:solidFill>
                  <a:schemeClr val="accent2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9" name="Oval 68"/>
                <p:cNvSpPr/>
                <p:nvPr/>
              </p:nvSpPr>
              <p:spPr>
                <a:xfrm>
                  <a:off x="4343400" y="1524000"/>
                  <a:ext cx="304800" cy="381000"/>
                </a:xfrm>
                <a:prstGeom prst="ellipse">
                  <a:avLst/>
                </a:prstGeom>
                <a:solidFill>
                  <a:schemeClr val="accent2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0" name="Oval 69"/>
                <p:cNvSpPr/>
                <p:nvPr/>
              </p:nvSpPr>
              <p:spPr>
                <a:xfrm>
                  <a:off x="5562600" y="1524000"/>
                  <a:ext cx="304800" cy="381000"/>
                </a:xfrm>
                <a:prstGeom prst="ellipse">
                  <a:avLst/>
                </a:prstGeom>
                <a:solidFill>
                  <a:schemeClr val="accent2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1" name="Oval 70"/>
                <p:cNvSpPr/>
                <p:nvPr/>
              </p:nvSpPr>
              <p:spPr>
                <a:xfrm>
                  <a:off x="4343400" y="2514600"/>
                  <a:ext cx="304800" cy="381000"/>
                </a:xfrm>
                <a:prstGeom prst="ellipse">
                  <a:avLst/>
                </a:prstGeom>
                <a:solidFill>
                  <a:schemeClr val="accent2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2" name="Oval 71"/>
                <p:cNvSpPr/>
                <p:nvPr/>
              </p:nvSpPr>
              <p:spPr>
                <a:xfrm>
                  <a:off x="5257800" y="2133600"/>
                  <a:ext cx="304800" cy="381000"/>
                </a:xfrm>
                <a:prstGeom prst="ellipse">
                  <a:avLst/>
                </a:prstGeom>
                <a:solidFill>
                  <a:schemeClr val="accent2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50" name="Oval 49"/>
              <p:cNvSpPr/>
              <p:nvPr/>
            </p:nvSpPr>
            <p:spPr>
              <a:xfrm rot="20123371">
                <a:off x="7167079" y="3607326"/>
                <a:ext cx="379814" cy="774134"/>
              </a:xfrm>
              <a:prstGeom prst="ellipse">
                <a:avLst/>
              </a:prstGeom>
              <a:solidFill>
                <a:schemeClr val="accent6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1" name="Oval 50"/>
              <p:cNvSpPr/>
              <p:nvPr/>
            </p:nvSpPr>
            <p:spPr>
              <a:xfrm rot="21076854">
                <a:off x="7590765" y="3835040"/>
                <a:ext cx="379814" cy="648583"/>
              </a:xfrm>
              <a:prstGeom prst="ellipse">
                <a:avLst/>
              </a:prstGeom>
              <a:solidFill>
                <a:schemeClr val="accent6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7" name="Group 40"/>
            <p:cNvGrpSpPr/>
            <p:nvPr/>
          </p:nvGrpSpPr>
          <p:grpSpPr>
            <a:xfrm>
              <a:off x="663388" y="2711303"/>
              <a:ext cx="3962400" cy="1318333"/>
              <a:chOff x="-27483" y="1740107"/>
              <a:chExt cx="9250183" cy="3691331"/>
            </a:xfrm>
            <a:solidFill>
              <a:srgbClr val="E5C569"/>
            </a:solidFill>
          </p:grpSpPr>
          <p:sp>
            <p:nvSpPr>
              <p:cNvPr id="26" name="Rounded Rectangle 25"/>
              <p:cNvSpPr/>
              <p:nvPr/>
            </p:nvSpPr>
            <p:spPr>
              <a:xfrm>
                <a:off x="3686332" y="4512040"/>
                <a:ext cx="1828800" cy="914400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Rounded Rectangle 26"/>
              <p:cNvSpPr/>
              <p:nvPr/>
            </p:nvSpPr>
            <p:spPr>
              <a:xfrm>
                <a:off x="5532621" y="4514539"/>
                <a:ext cx="1828800" cy="914400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Rounded Rectangle 13"/>
              <p:cNvSpPr/>
              <p:nvPr/>
            </p:nvSpPr>
            <p:spPr>
              <a:xfrm>
                <a:off x="7378910" y="4517038"/>
                <a:ext cx="1828800" cy="914400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Rounded Rectangle 28"/>
              <p:cNvSpPr/>
              <p:nvPr/>
            </p:nvSpPr>
            <p:spPr>
              <a:xfrm>
                <a:off x="2848132" y="3597640"/>
                <a:ext cx="1828800" cy="914400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Rounded Rectangle 29"/>
              <p:cNvSpPr/>
              <p:nvPr/>
            </p:nvSpPr>
            <p:spPr>
              <a:xfrm>
                <a:off x="4694421" y="3600139"/>
                <a:ext cx="1828800" cy="914400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Rounded Rectangle 30"/>
              <p:cNvSpPr/>
              <p:nvPr/>
            </p:nvSpPr>
            <p:spPr>
              <a:xfrm>
                <a:off x="6540710" y="3602638"/>
                <a:ext cx="1828800" cy="914400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Rounded Rectangle 31"/>
              <p:cNvSpPr/>
              <p:nvPr/>
            </p:nvSpPr>
            <p:spPr>
              <a:xfrm>
                <a:off x="8382000" y="3565161"/>
                <a:ext cx="836951" cy="914400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Rounded Rectangle 32"/>
              <p:cNvSpPr/>
              <p:nvPr/>
            </p:nvSpPr>
            <p:spPr>
              <a:xfrm>
                <a:off x="3701322" y="2684489"/>
                <a:ext cx="1828800" cy="914400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Rounded Rectangle 19"/>
              <p:cNvSpPr/>
              <p:nvPr/>
            </p:nvSpPr>
            <p:spPr>
              <a:xfrm>
                <a:off x="5547611" y="2686988"/>
                <a:ext cx="1828800" cy="914400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Rounded Rectangle 20"/>
              <p:cNvSpPr/>
              <p:nvPr/>
            </p:nvSpPr>
            <p:spPr>
              <a:xfrm>
                <a:off x="7393900" y="2689487"/>
                <a:ext cx="1828800" cy="914400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36" name="Group 29"/>
              <p:cNvGrpSpPr/>
              <p:nvPr/>
            </p:nvGrpSpPr>
            <p:grpSpPr>
              <a:xfrm>
                <a:off x="-27483" y="1740107"/>
                <a:ext cx="4676932" cy="3683834"/>
                <a:chOff x="-27483" y="1740107"/>
                <a:chExt cx="4676932" cy="3683834"/>
              </a:xfrm>
              <a:grpFill/>
            </p:grpSpPr>
            <p:sp>
              <p:nvSpPr>
                <p:cNvPr id="40" name="Rounded Rectangle 3"/>
                <p:cNvSpPr/>
                <p:nvPr/>
              </p:nvSpPr>
              <p:spPr>
                <a:xfrm>
                  <a:off x="0" y="4495800"/>
                  <a:ext cx="1828800" cy="914400"/>
                </a:xfrm>
                <a:prstGeom prst="round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1" name="Rounded Rectangle 40"/>
                <p:cNvSpPr/>
                <p:nvPr/>
              </p:nvSpPr>
              <p:spPr>
                <a:xfrm>
                  <a:off x="1840043" y="4509541"/>
                  <a:ext cx="1828800" cy="914400"/>
                </a:xfrm>
                <a:prstGeom prst="round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2" name="Rounded Rectangle 41"/>
                <p:cNvSpPr/>
                <p:nvPr/>
              </p:nvSpPr>
              <p:spPr>
                <a:xfrm>
                  <a:off x="0" y="3581400"/>
                  <a:ext cx="990600" cy="914400"/>
                </a:xfrm>
                <a:prstGeom prst="round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3" name="Rounded Rectangle 42"/>
                <p:cNvSpPr/>
                <p:nvPr/>
              </p:nvSpPr>
              <p:spPr>
                <a:xfrm>
                  <a:off x="1001843" y="3595141"/>
                  <a:ext cx="1828800" cy="914400"/>
                </a:xfrm>
                <a:prstGeom prst="round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4" name="Rounded Rectangle 43"/>
                <p:cNvSpPr/>
                <p:nvPr/>
              </p:nvSpPr>
              <p:spPr>
                <a:xfrm>
                  <a:off x="14990" y="2668249"/>
                  <a:ext cx="1828800" cy="914400"/>
                </a:xfrm>
                <a:prstGeom prst="round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5" name="Rounded Rectangle 44"/>
                <p:cNvSpPr/>
                <p:nvPr/>
              </p:nvSpPr>
              <p:spPr>
                <a:xfrm>
                  <a:off x="1855033" y="2681990"/>
                  <a:ext cx="1828800" cy="914400"/>
                </a:xfrm>
                <a:prstGeom prst="round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6" name="Rounded Rectangle 45"/>
                <p:cNvSpPr/>
                <p:nvPr/>
              </p:nvSpPr>
              <p:spPr>
                <a:xfrm>
                  <a:off x="-27483" y="1740107"/>
                  <a:ext cx="990600" cy="914400"/>
                </a:xfrm>
                <a:prstGeom prst="round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7" name="Rounded Rectangle 46"/>
                <p:cNvSpPr/>
                <p:nvPr/>
              </p:nvSpPr>
              <p:spPr>
                <a:xfrm>
                  <a:off x="974360" y="1753848"/>
                  <a:ext cx="1828800" cy="914400"/>
                </a:xfrm>
                <a:prstGeom prst="round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8" name="Rounded Rectangle 47"/>
                <p:cNvSpPr/>
                <p:nvPr/>
              </p:nvSpPr>
              <p:spPr>
                <a:xfrm>
                  <a:off x="2820649" y="1756347"/>
                  <a:ext cx="1828800" cy="914400"/>
                </a:xfrm>
                <a:prstGeom prst="round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37" name="Rounded Rectangle 36"/>
              <p:cNvSpPr/>
              <p:nvPr/>
            </p:nvSpPr>
            <p:spPr>
              <a:xfrm>
                <a:off x="4666938" y="1758846"/>
                <a:ext cx="1828800" cy="914400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Rounded Rectangle 37"/>
              <p:cNvSpPr/>
              <p:nvPr/>
            </p:nvSpPr>
            <p:spPr>
              <a:xfrm>
                <a:off x="6513227" y="1761345"/>
                <a:ext cx="1828800" cy="914400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Rounded Rectangle 38"/>
              <p:cNvSpPr/>
              <p:nvPr/>
            </p:nvSpPr>
            <p:spPr>
              <a:xfrm>
                <a:off x="8358265" y="1778833"/>
                <a:ext cx="836951" cy="914400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8" name="Rounded Rectangle 6"/>
            <p:cNvSpPr/>
            <p:nvPr/>
          </p:nvSpPr>
          <p:spPr>
            <a:xfrm rot="10800000">
              <a:off x="3855383" y="2370503"/>
              <a:ext cx="783383" cy="326572"/>
            </a:xfrm>
            <a:prstGeom prst="roundRect">
              <a:avLst/>
            </a:prstGeom>
            <a:solidFill>
              <a:srgbClr val="E5C56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ounded Rectangle 8"/>
            <p:cNvSpPr/>
            <p:nvPr/>
          </p:nvSpPr>
          <p:spPr>
            <a:xfrm rot="10800000">
              <a:off x="691536" y="2388007"/>
              <a:ext cx="783383" cy="326572"/>
            </a:xfrm>
            <a:prstGeom prst="roundRect">
              <a:avLst/>
            </a:prstGeom>
            <a:solidFill>
              <a:srgbClr val="E5C56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ounded Rectangle 9"/>
            <p:cNvSpPr/>
            <p:nvPr/>
          </p:nvSpPr>
          <p:spPr>
            <a:xfrm rot="10800000">
              <a:off x="685799" y="2209800"/>
              <a:ext cx="3962400" cy="174172"/>
            </a:xfrm>
            <a:prstGeom prst="roundRect">
              <a:avLst/>
            </a:prstGeom>
            <a:solidFill>
              <a:srgbClr val="E5C56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ounded Rectangle 10"/>
            <p:cNvSpPr/>
            <p:nvPr/>
          </p:nvSpPr>
          <p:spPr>
            <a:xfrm rot="10800000">
              <a:off x="3058945" y="2383311"/>
              <a:ext cx="783383" cy="326572"/>
            </a:xfrm>
            <a:prstGeom prst="roundRect">
              <a:avLst/>
            </a:prstGeom>
            <a:solidFill>
              <a:srgbClr val="E5C56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ounded Rectangle 11"/>
            <p:cNvSpPr/>
            <p:nvPr/>
          </p:nvSpPr>
          <p:spPr>
            <a:xfrm rot="10800000">
              <a:off x="2277035" y="2386901"/>
              <a:ext cx="783383" cy="326572"/>
            </a:xfrm>
            <a:prstGeom prst="roundRect">
              <a:avLst/>
            </a:prstGeom>
            <a:solidFill>
              <a:srgbClr val="E5C56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ounded Rectangle 12"/>
            <p:cNvSpPr/>
            <p:nvPr/>
          </p:nvSpPr>
          <p:spPr>
            <a:xfrm rot="10800000">
              <a:off x="1492830" y="2382418"/>
              <a:ext cx="783383" cy="326572"/>
            </a:xfrm>
            <a:prstGeom prst="roundRect">
              <a:avLst/>
            </a:prstGeom>
            <a:solidFill>
              <a:srgbClr val="E5C56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4" name="Group 96"/>
            <p:cNvGrpSpPr/>
            <p:nvPr/>
          </p:nvGrpSpPr>
          <p:grpSpPr>
            <a:xfrm>
              <a:off x="3352800" y="2286000"/>
              <a:ext cx="992780" cy="1981200"/>
              <a:chOff x="4490269" y="2438400"/>
              <a:chExt cx="1476921" cy="2947357"/>
            </a:xfrm>
          </p:grpSpPr>
          <p:sp>
            <p:nvSpPr>
              <p:cNvPr id="16" name="Oval 15"/>
              <p:cNvSpPr/>
              <p:nvPr/>
            </p:nvSpPr>
            <p:spPr>
              <a:xfrm>
                <a:off x="4876800" y="2438400"/>
                <a:ext cx="990600" cy="121920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Trapezoid 16"/>
              <p:cNvSpPr/>
              <p:nvPr/>
            </p:nvSpPr>
            <p:spPr>
              <a:xfrm>
                <a:off x="4988859" y="3496235"/>
                <a:ext cx="762000" cy="1752600"/>
              </a:xfrm>
              <a:prstGeom prst="trapezoid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Oval 17"/>
              <p:cNvSpPr/>
              <p:nvPr/>
            </p:nvSpPr>
            <p:spPr>
              <a:xfrm rot="15784750">
                <a:off x="4962018" y="4920458"/>
                <a:ext cx="320999" cy="60960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Oval 18"/>
              <p:cNvSpPr/>
              <p:nvPr/>
            </p:nvSpPr>
            <p:spPr>
              <a:xfrm rot="15784750">
                <a:off x="5266820" y="4920457"/>
                <a:ext cx="320999" cy="60960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0" name="Group 92"/>
              <p:cNvGrpSpPr/>
              <p:nvPr/>
            </p:nvGrpSpPr>
            <p:grpSpPr>
              <a:xfrm>
                <a:off x="4490269" y="2666667"/>
                <a:ext cx="855639" cy="1224837"/>
                <a:chOff x="4490269" y="2666667"/>
                <a:chExt cx="855639" cy="1224837"/>
              </a:xfrm>
            </p:grpSpPr>
            <p:sp>
              <p:nvSpPr>
                <p:cNvPr id="24" name="Oval 23"/>
                <p:cNvSpPr/>
                <p:nvPr/>
              </p:nvSpPr>
              <p:spPr>
                <a:xfrm rot="12831201">
                  <a:off x="4611074" y="2666667"/>
                  <a:ext cx="320999" cy="1058696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5" name="Oval 24"/>
                <p:cNvSpPr/>
                <p:nvPr/>
              </p:nvSpPr>
              <p:spPr>
                <a:xfrm rot="6202034">
                  <a:off x="4757589" y="3303185"/>
                  <a:ext cx="320999" cy="855639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1" name="Group 93"/>
              <p:cNvGrpSpPr/>
              <p:nvPr/>
            </p:nvGrpSpPr>
            <p:grpSpPr>
              <a:xfrm rot="11806531">
                <a:off x="5111551" y="3602616"/>
                <a:ext cx="855639" cy="1224837"/>
                <a:chOff x="4490269" y="2666667"/>
                <a:chExt cx="855639" cy="1224837"/>
              </a:xfrm>
            </p:grpSpPr>
            <p:sp>
              <p:nvSpPr>
                <p:cNvPr id="22" name="Oval 21"/>
                <p:cNvSpPr/>
                <p:nvPr/>
              </p:nvSpPr>
              <p:spPr>
                <a:xfrm rot="12831201">
                  <a:off x="4611074" y="2666667"/>
                  <a:ext cx="320999" cy="1058696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" name="Oval 22"/>
                <p:cNvSpPr/>
                <p:nvPr/>
              </p:nvSpPr>
              <p:spPr>
                <a:xfrm rot="6202034">
                  <a:off x="4757589" y="3303185"/>
                  <a:ext cx="320999" cy="855639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15" name="Frame 14"/>
            <p:cNvSpPr/>
            <p:nvPr/>
          </p:nvSpPr>
          <p:spPr>
            <a:xfrm>
              <a:off x="228600" y="304800"/>
              <a:ext cx="4876800" cy="4648200"/>
            </a:xfrm>
            <a:prstGeom prst="frame">
              <a:avLst>
                <a:gd name="adj1" fmla="val 10378"/>
              </a:avLst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07" name="Group 106"/>
          <p:cNvGrpSpPr/>
          <p:nvPr/>
        </p:nvGrpSpPr>
        <p:grpSpPr>
          <a:xfrm>
            <a:off x="6096000" y="2438400"/>
            <a:ext cx="838200" cy="1916077"/>
            <a:chOff x="6096000" y="2438400"/>
            <a:chExt cx="838200" cy="1916077"/>
          </a:xfrm>
        </p:grpSpPr>
        <p:sp>
          <p:nvSpPr>
            <p:cNvPr id="97" name="Oval 96"/>
            <p:cNvSpPr/>
            <p:nvPr/>
          </p:nvSpPr>
          <p:spPr>
            <a:xfrm>
              <a:off x="6172200" y="2438400"/>
              <a:ext cx="665877" cy="819541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Trapezoid 97"/>
            <p:cNvSpPr/>
            <p:nvPr/>
          </p:nvSpPr>
          <p:spPr>
            <a:xfrm>
              <a:off x="6248400" y="3124200"/>
              <a:ext cx="512213" cy="1178090"/>
            </a:xfrm>
            <a:prstGeom prst="trapezoid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Oval 98"/>
            <p:cNvSpPr/>
            <p:nvPr/>
          </p:nvSpPr>
          <p:spPr>
            <a:xfrm rot="15784750">
              <a:off x="6204506" y="4041703"/>
              <a:ext cx="215774" cy="409771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Oval 99"/>
            <p:cNvSpPr/>
            <p:nvPr/>
          </p:nvSpPr>
          <p:spPr>
            <a:xfrm rot="15784750">
              <a:off x="6585506" y="4041704"/>
              <a:ext cx="215774" cy="409771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03" name="Group 102"/>
            <p:cNvGrpSpPr/>
            <p:nvPr/>
          </p:nvGrpSpPr>
          <p:grpSpPr>
            <a:xfrm>
              <a:off x="6464683" y="3257491"/>
              <a:ext cx="469517" cy="400109"/>
              <a:chOff x="6464683" y="3257491"/>
              <a:chExt cx="711651" cy="588513"/>
            </a:xfrm>
          </p:grpSpPr>
          <p:sp>
            <p:nvSpPr>
              <p:cNvPr id="101" name="Oval 100"/>
              <p:cNvSpPr/>
              <p:nvPr/>
            </p:nvSpPr>
            <p:spPr>
              <a:xfrm rot="3037732">
                <a:off x="6712622" y="3382291"/>
                <a:ext cx="215774" cy="711651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2" name="Oval 101"/>
              <p:cNvSpPr/>
              <p:nvPr/>
            </p:nvSpPr>
            <p:spPr>
              <a:xfrm rot="18008565">
                <a:off x="6722121" y="3077799"/>
                <a:ext cx="215774" cy="575157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04" name="Group 103"/>
            <p:cNvGrpSpPr/>
            <p:nvPr/>
          </p:nvGrpSpPr>
          <p:grpSpPr>
            <a:xfrm flipH="1">
              <a:off x="6096000" y="3276600"/>
              <a:ext cx="469517" cy="400109"/>
              <a:chOff x="6464683" y="3257491"/>
              <a:chExt cx="711651" cy="588513"/>
            </a:xfrm>
          </p:grpSpPr>
          <p:sp>
            <p:nvSpPr>
              <p:cNvPr id="105" name="Oval 104"/>
              <p:cNvSpPr/>
              <p:nvPr/>
            </p:nvSpPr>
            <p:spPr>
              <a:xfrm rot="3037732">
                <a:off x="6712622" y="3382291"/>
                <a:ext cx="215774" cy="711651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Oval 105"/>
              <p:cNvSpPr/>
              <p:nvPr/>
            </p:nvSpPr>
            <p:spPr>
              <a:xfrm rot="18008565">
                <a:off x="6722121" y="3077799"/>
                <a:ext cx="215774" cy="575157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120" name="Group 119"/>
          <p:cNvGrpSpPr/>
          <p:nvPr/>
        </p:nvGrpSpPr>
        <p:grpSpPr>
          <a:xfrm>
            <a:off x="7391400" y="2438401"/>
            <a:ext cx="733352" cy="1676400"/>
            <a:chOff x="7391400" y="2438400"/>
            <a:chExt cx="838200" cy="1916077"/>
          </a:xfrm>
        </p:grpSpPr>
        <p:grpSp>
          <p:nvGrpSpPr>
            <p:cNvPr id="108" name="Group 107"/>
            <p:cNvGrpSpPr/>
            <p:nvPr/>
          </p:nvGrpSpPr>
          <p:grpSpPr>
            <a:xfrm>
              <a:off x="7391400" y="2438400"/>
              <a:ext cx="838200" cy="1916077"/>
              <a:chOff x="6096000" y="2438400"/>
              <a:chExt cx="838200" cy="1916077"/>
            </a:xfrm>
          </p:grpSpPr>
          <p:sp>
            <p:nvSpPr>
              <p:cNvPr id="109" name="Oval 108"/>
              <p:cNvSpPr/>
              <p:nvPr/>
            </p:nvSpPr>
            <p:spPr>
              <a:xfrm>
                <a:off x="6172200" y="2438400"/>
                <a:ext cx="665877" cy="819541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0" name="Trapezoid 109"/>
              <p:cNvSpPr/>
              <p:nvPr/>
            </p:nvSpPr>
            <p:spPr>
              <a:xfrm>
                <a:off x="6248400" y="3124200"/>
                <a:ext cx="512213" cy="1178090"/>
              </a:xfrm>
              <a:prstGeom prst="trapezoid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1" name="Oval 110"/>
              <p:cNvSpPr/>
              <p:nvPr/>
            </p:nvSpPr>
            <p:spPr>
              <a:xfrm rot="15784750">
                <a:off x="6204506" y="4041703"/>
                <a:ext cx="215774" cy="409771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2" name="Oval 111"/>
              <p:cNvSpPr/>
              <p:nvPr/>
            </p:nvSpPr>
            <p:spPr>
              <a:xfrm rot="15784750">
                <a:off x="6585506" y="4041704"/>
                <a:ext cx="215774" cy="409771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13" name="Group 102"/>
              <p:cNvGrpSpPr/>
              <p:nvPr/>
            </p:nvGrpSpPr>
            <p:grpSpPr>
              <a:xfrm>
                <a:off x="6464683" y="3257491"/>
                <a:ext cx="469517" cy="400109"/>
                <a:chOff x="6464683" y="3257491"/>
                <a:chExt cx="711651" cy="588513"/>
              </a:xfrm>
            </p:grpSpPr>
            <p:sp>
              <p:nvSpPr>
                <p:cNvPr id="117" name="Oval 116"/>
                <p:cNvSpPr/>
                <p:nvPr/>
              </p:nvSpPr>
              <p:spPr>
                <a:xfrm rot="3037732">
                  <a:off x="6712622" y="3382291"/>
                  <a:ext cx="215774" cy="711651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8" name="Oval 117"/>
                <p:cNvSpPr/>
                <p:nvPr/>
              </p:nvSpPr>
              <p:spPr>
                <a:xfrm rot="18008565">
                  <a:off x="6722121" y="3077799"/>
                  <a:ext cx="215774" cy="575157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4" name="Group 103"/>
              <p:cNvGrpSpPr/>
              <p:nvPr/>
            </p:nvGrpSpPr>
            <p:grpSpPr>
              <a:xfrm flipH="1">
                <a:off x="6096000" y="3276600"/>
                <a:ext cx="469517" cy="400109"/>
                <a:chOff x="6464683" y="3257491"/>
                <a:chExt cx="711651" cy="588513"/>
              </a:xfrm>
            </p:grpSpPr>
            <p:sp>
              <p:nvSpPr>
                <p:cNvPr id="115" name="Oval 114"/>
                <p:cNvSpPr/>
                <p:nvPr/>
              </p:nvSpPr>
              <p:spPr>
                <a:xfrm rot="3037732">
                  <a:off x="6712622" y="3382291"/>
                  <a:ext cx="215774" cy="711651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Oval 115"/>
                <p:cNvSpPr/>
                <p:nvPr/>
              </p:nvSpPr>
              <p:spPr>
                <a:xfrm rot="18008565">
                  <a:off x="6722121" y="3077799"/>
                  <a:ext cx="215774" cy="575157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119" name="Trapezoid 118"/>
            <p:cNvSpPr/>
            <p:nvPr/>
          </p:nvSpPr>
          <p:spPr>
            <a:xfrm>
              <a:off x="7467600" y="3733800"/>
              <a:ext cx="685800" cy="304800"/>
            </a:xfrm>
            <a:prstGeom prst="trapezoid">
              <a:avLst>
                <a:gd name="adj" fmla="val 72059"/>
              </a:avLst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1" name="Group 120"/>
          <p:cNvGrpSpPr/>
          <p:nvPr/>
        </p:nvGrpSpPr>
        <p:grpSpPr>
          <a:xfrm>
            <a:off x="4495800" y="4191000"/>
            <a:ext cx="4191000" cy="1981200"/>
            <a:chOff x="4495800" y="4191000"/>
            <a:chExt cx="4191000" cy="1981200"/>
          </a:xfrm>
        </p:grpSpPr>
        <p:grpSp>
          <p:nvGrpSpPr>
            <p:cNvPr id="122" name="Group 101"/>
            <p:cNvGrpSpPr/>
            <p:nvPr/>
          </p:nvGrpSpPr>
          <p:grpSpPr>
            <a:xfrm>
              <a:off x="6248400" y="4191000"/>
              <a:ext cx="838200" cy="1916077"/>
              <a:chOff x="6096000" y="2438400"/>
              <a:chExt cx="838200" cy="1916077"/>
            </a:xfrm>
          </p:grpSpPr>
          <p:sp>
            <p:nvSpPr>
              <p:cNvPr id="171" name="Oval 170"/>
              <p:cNvSpPr/>
              <p:nvPr/>
            </p:nvSpPr>
            <p:spPr>
              <a:xfrm>
                <a:off x="6172200" y="2438400"/>
                <a:ext cx="665877" cy="819541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2" name="Trapezoid 171"/>
              <p:cNvSpPr/>
              <p:nvPr/>
            </p:nvSpPr>
            <p:spPr>
              <a:xfrm>
                <a:off x="6248400" y="3124200"/>
                <a:ext cx="512213" cy="1178090"/>
              </a:xfrm>
              <a:prstGeom prst="trapezoid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3" name="Oval 172"/>
              <p:cNvSpPr/>
              <p:nvPr/>
            </p:nvSpPr>
            <p:spPr>
              <a:xfrm rot="15784750">
                <a:off x="6204506" y="4041703"/>
                <a:ext cx="215774" cy="409771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4" name="Oval 173"/>
              <p:cNvSpPr/>
              <p:nvPr/>
            </p:nvSpPr>
            <p:spPr>
              <a:xfrm rot="15784750">
                <a:off x="6585506" y="4041704"/>
                <a:ext cx="215774" cy="409771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75" name="Group 102"/>
              <p:cNvGrpSpPr/>
              <p:nvPr/>
            </p:nvGrpSpPr>
            <p:grpSpPr>
              <a:xfrm>
                <a:off x="6464683" y="3257491"/>
                <a:ext cx="469517" cy="400109"/>
                <a:chOff x="6464683" y="3257491"/>
                <a:chExt cx="711651" cy="588513"/>
              </a:xfrm>
            </p:grpSpPr>
            <p:sp>
              <p:nvSpPr>
                <p:cNvPr id="179" name="Oval 178"/>
                <p:cNvSpPr/>
                <p:nvPr/>
              </p:nvSpPr>
              <p:spPr>
                <a:xfrm rot="3037732">
                  <a:off x="6712622" y="3382291"/>
                  <a:ext cx="215774" cy="711651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0" name="Oval 179"/>
                <p:cNvSpPr/>
                <p:nvPr/>
              </p:nvSpPr>
              <p:spPr>
                <a:xfrm rot="18008565">
                  <a:off x="6722121" y="3077799"/>
                  <a:ext cx="215774" cy="575157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76" name="Group 103"/>
              <p:cNvGrpSpPr/>
              <p:nvPr/>
            </p:nvGrpSpPr>
            <p:grpSpPr>
              <a:xfrm flipH="1">
                <a:off x="6096000" y="3276600"/>
                <a:ext cx="469517" cy="400109"/>
                <a:chOff x="6464683" y="3257491"/>
                <a:chExt cx="711651" cy="588513"/>
              </a:xfrm>
            </p:grpSpPr>
            <p:sp>
              <p:nvSpPr>
                <p:cNvPr id="177" name="Oval 176"/>
                <p:cNvSpPr/>
                <p:nvPr/>
              </p:nvSpPr>
              <p:spPr>
                <a:xfrm rot="3037732">
                  <a:off x="6712622" y="3382291"/>
                  <a:ext cx="215774" cy="711651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8" name="Oval 177"/>
                <p:cNvSpPr/>
                <p:nvPr/>
              </p:nvSpPr>
              <p:spPr>
                <a:xfrm rot="18008565">
                  <a:off x="6722121" y="3077799"/>
                  <a:ext cx="215774" cy="575157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123" name="Group 125"/>
            <p:cNvGrpSpPr/>
            <p:nvPr/>
          </p:nvGrpSpPr>
          <p:grpSpPr>
            <a:xfrm>
              <a:off x="4495800" y="4495800"/>
              <a:ext cx="733352" cy="1676400"/>
              <a:chOff x="7391400" y="2438400"/>
              <a:chExt cx="838200" cy="1916077"/>
            </a:xfrm>
          </p:grpSpPr>
          <p:grpSp>
            <p:nvGrpSpPr>
              <p:cNvPr id="159" name="Group 107"/>
              <p:cNvGrpSpPr/>
              <p:nvPr/>
            </p:nvGrpSpPr>
            <p:grpSpPr>
              <a:xfrm>
                <a:off x="7391400" y="2438400"/>
                <a:ext cx="838200" cy="1916077"/>
                <a:chOff x="6096000" y="2438400"/>
                <a:chExt cx="838200" cy="1916077"/>
              </a:xfrm>
            </p:grpSpPr>
            <p:sp>
              <p:nvSpPr>
                <p:cNvPr id="161" name="Oval 160"/>
                <p:cNvSpPr/>
                <p:nvPr/>
              </p:nvSpPr>
              <p:spPr>
                <a:xfrm>
                  <a:off x="6172200" y="2438400"/>
                  <a:ext cx="665877" cy="819541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2" name="Trapezoid 161"/>
                <p:cNvSpPr/>
                <p:nvPr/>
              </p:nvSpPr>
              <p:spPr>
                <a:xfrm>
                  <a:off x="6248400" y="3124200"/>
                  <a:ext cx="512213" cy="1178090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3" name="Oval 162"/>
                <p:cNvSpPr/>
                <p:nvPr/>
              </p:nvSpPr>
              <p:spPr>
                <a:xfrm rot="15784750">
                  <a:off x="6204506" y="4041703"/>
                  <a:ext cx="215774" cy="409771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4" name="Oval 163"/>
                <p:cNvSpPr/>
                <p:nvPr/>
              </p:nvSpPr>
              <p:spPr>
                <a:xfrm rot="15784750">
                  <a:off x="6585506" y="4041704"/>
                  <a:ext cx="215774" cy="409771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165" name="Group 102"/>
                <p:cNvGrpSpPr/>
                <p:nvPr/>
              </p:nvGrpSpPr>
              <p:grpSpPr>
                <a:xfrm>
                  <a:off x="6464683" y="3257491"/>
                  <a:ext cx="469517" cy="400109"/>
                  <a:chOff x="6464683" y="3257491"/>
                  <a:chExt cx="711651" cy="588513"/>
                </a:xfrm>
              </p:grpSpPr>
              <p:sp>
                <p:nvSpPr>
                  <p:cNvPr id="169" name="Oval 168"/>
                  <p:cNvSpPr/>
                  <p:nvPr/>
                </p:nvSpPr>
                <p:spPr>
                  <a:xfrm rot="3037732">
                    <a:off x="6712622" y="3382291"/>
                    <a:ext cx="215774" cy="711651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70" name="Oval 169"/>
                  <p:cNvSpPr/>
                  <p:nvPr/>
                </p:nvSpPr>
                <p:spPr>
                  <a:xfrm rot="18008565">
                    <a:off x="6722121" y="3077799"/>
                    <a:ext cx="215774" cy="575157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166" name="Group 103"/>
                <p:cNvGrpSpPr/>
                <p:nvPr/>
              </p:nvGrpSpPr>
              <p:grpSpPr>
                <a:xfrm flipH="1">
                  <a:off x="6096000" y="3276600"/>
                  <a:ext cx="469517" cy="400109"/>
                  <a:chOff x="6464683" y="3257491"/>
                  <a:chExt cx="711651" cy="588513"/>
                </a:xfrm>
              </p:grpSpPr>
              <p:sp>
                <p:nvSpPr>
                  <p:cNvPr id="167" name="Oval 166"/>
                  <p:cNvSpPr/>
                  <p:nvPr/>
                </p:nvSpPr>
                <p:spPr>
                  <a:xfrm rot="3037732">
                    <a:off x="6712622" y="3382291"/>
                    <a:ext cx="215774" cy="711651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8" name="Oval 167"/>
                  <p:cNvSpPr/>
                  <p:nvPr/>
                </p:nvSpPr>
                <p:spPr>
                  <a:xfrm rot="18008565">
                    <a:off x="6722121" y="3077799"/>
                    <a:ext cx="215774" cy="575157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sp>
            <p:nvSpPr>
              <p:cNvPr id="160" name="Trapezoid 159"/>
              <p:cNvSpPr/>
              <p:nvPr/>
            </p:nvSpPr>
            <p:spPr>
              <a:xfrm>
                <a:off x="7467600" y="3733800"/>
                <a:ext cx="685800" cy="304800"/>
              </a:xfrm>
              <a:prstGeom prst="trapezoid">
                <a:avLst>
                  <a:gd name="adj" fmla="val 72059"/>
                </a:avLst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24" name="Group 138"/>
            <p:cNvGrpSpPr/>
            <p:nvPr/>
          </p:nvGrpSpPr>
          <p:grpSpPr>
            <a:xfrm>
              <a:off x="7086600" y="4419600"/>
              <a:ext cx="733352" cy="1676400"/>
              <a:chOff x="7391400" y="2438400"/>
              <a:chExt cx="838200" cy="1916077"/>
            </a:xfrm>
          </p:grpSpPr>
          <p:grpSp>
            <p:nvGrpSpPr>
              <p:cNvPr id="147" name="Group 107"/>
              <p:cNvGrpSpPr/>
              <p:nvPr/>
            </p:nvGrpSpPr>
            <p:grpSpPr>
              <a:xfrm>
                <a:off x="7391400" y="2438400"/>
                <a:ext cx="838200" cy="1916077"/>
                <a:chOff x="6096000" y="2438400"/>
                <a:chExt cx="838200" cy="1916077"/>
              </a:xfrm>
            </p:grpSpPr>
            <p:sp>
              <p:nvSpPr>
                <p:cNvPr id="149" name="Oval 148"/>
                <p:cNvSpPr/>
                <p:nvPr/>
              </p:nvSpPr>
              <p:spPr>
                <a:xfrm>
                  <a:off x="6172200" y="2438400"/>
                  <a:ext cx="665877" cy="819541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0" name="Trapezoid 149"/>
                <p:cNvSpPr/>
                <p:nvPr/>
              </p:nvSpPr>
              <p:spPr>
                <a:xfrm>
                  <a:off x="6248400" y="3124200"/>
                  <a:ext cx="512213" cy="1178090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1" name="Oval 150"/>
                <p:cNvSpPr/>
                <p:nvPr/>
              </p:nvSpPr>
              <p:spPr>
                <a:xfrm rot="15784750">
                  <a:off x="6204506" y="4041703"/>
                  <a:ext cx="215774" cy="409771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2" name="Oval 151"/>
                <p:cNvSpPr/>
                <p:nvPr/>
              </p:nvSpPr>
              <p:spPr>
                <a:xfrm rot="15784750">
                  <a:off x="6585506" y="4041704"/>
                  <a:ext cx="215774" cy="409771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153" name="Group 102"/>
                <p:cNvGrpSpPr/>
                <p:nvPr/>
              </p:nvGrpSpPr>
              <p:grpSpPr>
                <a:xfrm>
                  <a:off x="6464683" y="3257491"/>
                  <a:ext cx="469517" cy="400109"/>
                  <a:chOff x="6464683" y="3257491"/>
                  <a:chExt cx="711651" cy="588513"/>
                </a:xfrm>
              </p:grpSpPr>
              <p:sp>
                <p:nvSpPr>
                  <p:cNvPr id="157" name="Oval 156"/>
                  <p:cNvSpPr/>
                  <p:nvPr/>
                </p:nvSpPr>
                <p:spPr>
                  <a:xfrm rot="3037732">
                    <a:off x="6712622" y="3382291"/>
                    <a:ext cx="215774" cy="711651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58" name="Oval 157"/>
                  <p:cNvSpPr/>
                  <p:nvPr/>
                </p:nvSpPr>
                <p:spPr>
                  <a:xfrm rot="18008565">
                    <a:off x="6722121" y="3077799"/>
                    <a:ext cx="215774" cy="575157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154" name="Group 103"/>
                <p:cNvGrpSpPr/>
                <p:nvPr/>
              </p:nvGrpSpPr>
              <p:grpSpPr>
                <a:xfrm flipH="1">
                  <a:off x="6096000" y="3276600"/>
                  <a:ext cx="469517" cy="400109"/>
                  <a:chOff x="6464683" y="3257491"/>
                  <a:chExt cx="711651" cy="588513"/>
                </a:xfrm>
              </p:grpSpPr>
              <p:sp>
                <p:nvSpPr>
                  <p:cNvPr id="155" name="Oval 154"/>
                  <p:cNvSpPr/>
                  <p:nvPr/>
                </p:nvSpPr>
                <p:spPr>
                  <a:xfrm rot="3037732">
                    <a:off x="6712622" y="3382291"/>
                    <a:ext cx="215774" cy="711651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56" name="Oval 155"/>
                  <p:cNvSpPr/>
                  <p:nvPr/>
                </p:nvSpPr>
                <p:spPr>
                  <a:xfrm rot="18008565">
                    <a:off x="6722121" y="3077799"/>
                    <a:ext cx="215774" cy="575157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sp>
            <p:nvSpPr>
              <p:cNvPr id="148" name="Trapezoid 147"/>
              <p:cNvSpPr/>
              <p:nvPr/>
            </p:nvSpPr>
            <p:spPr>
              <a:xfrm>
                <a:off x="7467600" y="3733800"/>
                <a:ext cx="685800" cy="304800"/>
              </a:xfrm>
              <a:prstGeom prst="trapezoid">
                <a:avLst>
                  <a:gd name="adj" fmla="val 72059"/>
                </a:avLst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25" name="Group 177"/>
            <p:cNvGrpSpPr/>
            <p:nvPr/>
          </p:nvGrpSpPr>
          <p:grpSpPr>
            <a:xfrm>
              <a:off x="7848600" y="4191000"/>
              <a:ext cx="838200" cy="1916077"/>
              <a:chOff x="6096000" y="2438400"/>
              <a:chExt cx="838200" cy="1916077"/>
            </a:xfrm>
          </p:grpSpPr>
          <p:sp>
            <p:nvSpPr>
              <p:cNvPr id="137" name="Oval 136"/>
              <p:cNvSpPr/>
              <p:nvPr/>
            </p:nvSpPr>
            <p:spPr>
              <a:xfrm>
                <a:off x="6172200" y="2438400"/>
                <a:ext cx="665877" cy="819541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8" name="Trapezoid 137"/>
              <p:cNvSpPr/>
              <p:nvPr/>
            </p:nvSpPr>
            <p:spPr>
              <a:xfrm>
                <a:off x="6248400" y="3124200"/>
                <a:ext cx="512213" cy="1178090"/>
              </a:xfrm>
              <a:prstGeom prst="trapezoid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9" name="Oval 138"/>
              <p:cNvSpPr/>
              <p:nvPr/>
            </p:nvSpPr>
            <p:spPr>
              <a:xfrm rot="15784750">
                <a:off x="6204506" y="4041703"/>
                <a:ext cx="215774" cy="409771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0" name="Oval 139"/>
              <p:cNvSpPr/>
              <p:nvPr/>
            </p:nvSpPr>
            <p:spPr>
              <a:xfrm rot="15784750">
                <a:off x="6585506" y="4041704"/>
                <a:ext cx="215774" cy="409771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41" name="Group 102"/>
              <p:cNvGrpSpPr/>
              <p:nvPr/>
            </p:nvGrpSpPr>
            <p:grpSpPr>
              <a:xfrm>
                <a:off x="6464683" y="3257491"/>
                <a:ext cx="469517" cy="400109"/>
                <a:chOff x="6464683" y="3257491"/>
                <a:chExt cx="711651" cy="588513"/>
              </a:xfrm>
            </p:grpSpPr>
            <p:sp>
              <p:nvSpPr>
                <p:cNvPr id="145" name="Oval 144"/>
                <p:cNvSpPr/>
                <p:nvPr/>
              </p:nvSpPr>
              <p:spPr>
                <a:xfrm rot="3037732">
                  <a:off x="6712622" y="3382291"/>
                  <a:ext cx="215774" cy="711651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6" name="Oval 145"/>
                <p:cNvSpPr/>
                <p:nvPr/>
              </p:nvSpPr>
              <p:spPr>
                <a:xfrm rot="18008565">
                  <a:off x="6722121" y="3077799"/>
                  <a:ext cx="215774" cy="575157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42" name="Group 103"/>
              <p:cNvGrpSpPr/>
              <p:nvPr/>
            </p:nvGrpSpPr>
            <p:grpSpPr>
              <a:xfrm flipH="1">
                <a:off x="6096000" y="3276600"/>
                <a:ext cx="469517" cy="400109"/>
                <a:chOff x="6464683" y="3257491"/>
                <a:chExt cx="711651" cy="588513"/>
              </a:xfrm>
            </p:grpSpPr>
            <p:sp>
              <p:nvSpPr>
                <p:cNvPr id="143" name="Oval 142"/>
                <p:cNvSpPr/>
                <p:nvPr/>
              </p:nvSpPr>
              <p:spPr>
                <a:xfrm rot="3037732">
                  <a:off x="6712622" y="3382291"/>
                  <a:ext cx="215774" cy="711651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4" name="Oval 143"/>
                <p:cNvSpPr/>
                <p:nvPr/>
              </p:nvSpPr>
              <p:spPr>
                <a:xfrm rot="18008565">
                  <a:off x="6722121" y="3077799"/>
                  <a:ext cx="215774" cy="575157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126" name="Group 188"/>
            <p:cNvGrpSpPr/>
            <p:nvPr/>
          </p:nvGrpSpPr>
          <p:grpSpPr>
            <a:xfrm>
              <a:off x="5334000" y="4191000"/>
              <a:ext cx="838200" cy="1916077"/>
              <a:chOff x="6096000" y="2438400"/>
              <a:chExt cx="838200" cy="1916077"/>
            </a:xfrm>
          </p:grpSpPr>
          <p:sp>
            <p:nvSpPr>
              <p:cNvPr id="127" name="Oval 126"/>
              <p:cNvSpPr/>
              <p:nvPr/>
            </p:nvSpPr>
            <p:spPr>
              <a:xfrm>
                <a:off x="6172200" y="2438400"/>
                <a:ext cx="665877" cy="819541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8" name="Trapezoid 127"/>
              <p:cNvSpPr/>
              <p:nvPr/>
            </p:nvSpPr>
            <p:spPr>
              <a:xfrm>
                <a:off x="6248400" y="3124200"/>
                <a:ext cx="512213" cy="1178090"/>
              </a:xfrm>
              <a:prstGeom prst="trapezoid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9" name="Oval 128"/>
              <p:cNvSpPr/>
              <p:nvPr/>
            </p:nvSpPr>
            <p:spPr>
              <a:xfrm rot="15784750">
                <a:off x="6204506" y="4041703"/>
                <a:ext cx="215774" cy="409771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0" name="Oval 129"/>
              <p:cNvSpPr/>
              <p:nvPr/>
            </p:nvSpPr>
            <p:spPr>
              <a:xfrm rot="15784750">
                <a:off x="6585506" y="4041704"/>
                <a:ext cx="215774" cy="409771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31" name="Group 102"/>
              <p:cNvGrpSpPr/>
              <p:nvPr/>
            </p:nvGrpSpPr>
            <p:grpSpPr>
              <a:xfrm>
                <a:off x="6464683" y="3257491"/>
                <a:ext cx="469517" cy="400109"/>
                <a:chOff x="6464683" y="3257491"/>
                <a:chExt cx="711651" cy="588513"/>
              </a:xfrm>
            </p:grpSpPr>
            <p:sp>
              <p:nvSpPr>
                <p:cNvPr id="135" name="Oval 134"/>
                <p:cNvSpPr/>
                <p:nvPr/>
              </p:nvSpPr>
              <p:spPr>
                <a:xfrm rot="3037732">
                  <a:off x="6712622" y="3382291"/>
                  <a:ext cx="215774" cy="711651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6" name="Oval 135"/>
                <p:cNvSpPr/>
                <p:nvPr/>
              </p:nvSpPr>
              <p:spPr>
                <a:xfrm rot="18008565">
                  <a:off x="6722121" y="3077799"/>
                  <a:ext cx="215774" cy="575157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32" name="Group 103"/>
              <p:cNvGrpSpPr/>
              <p:nvPr/>
            </p:nvGrpSpPr>
            <p:grpSpPr>
              <a:xfrm flipH="1">
                <a:off x="6096000" y="3276600"/>
                <a:ext cx="469517" cy="400109"/>
                <a:chOff x="6464683" y="3257491"/>
                <a:chExt cx="711651" cy="588513"/>
              </a:xfrm>
            </p:grpSpPr>
            <p:sp>
              <p:nvSpPr>
                <p:cNvPr id="133" name="Oval 132"/>
                <p:cNvSpPr/>
                <p:nvPr/>
              </p:nvSpPr>
              <p:spPr>
                <a:xfrm rot="3037732">
                  <a:off x="6712622" y="3382291"/>
                  <a:ext cx="215774" cy="711651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4" name="Oval 133"/>
                <p:cNvSpPr/>
                <p:nvPr/>
              </p:nvSpPr>
              <p:spPr>
                <a:xfrm rot="18008565">
                  <a:off x="6722121" y="3077799"/>
                  <a:ext cx="215774" cy="575157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</p:grp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609600" y="304800"/>
            <a:ext cx="3124200" cy="5486400"/>
            <a:chOff x="609600" y="304800"/>
            <a:chExt cx="3124200" cy="5486400"/>
          </a:xfrm>
        </p:grpSpPr>
        <p:grpSp>
          <p:nvGrpSpPr>
            <p:cNvPr id="3" name="Group 33"/>
            <p:cNvGrpSpPr/>
            <p:nvPr/>
          </p:nvGrpSpPr>
          <p:grpSpPr>
            <a:xfrm rot="1039563">
              <a:off x="2397306" y="689564"/>
              <a:ext cx="1145309" cy="3992418"/>
              <a:chOff x="609600" y="838200"/>
              <a:chExt cx="1145309" cy="3992418"/>
            </a:xfrm>
          </p:grpSpPr>
          <p:sp>
            <p:nvSpPr>
              <p:cNvPr id="37" name="Oval 36"/>
              <p:cNvSpPr/>
              <p:nvPr/>
            </p:nvSpPr>
            <p:spPr>
              <a:xfrm>
                <a:off x="609600" y="838200"/>
                <a:ext cx="990600" cy="1524000"/>
              </a:xfrm>
              <a:prstGeom prst="ellipse">
                <a:avLst/>
              </a:prstGeom>
              <a:solidFill>
                <a:srgbClr val="00B0F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Trapezoid 37"/>
              <p:cNvSpPr/>
              <p:nvPr/>
            </p:nvSpPr>
            <p:spPr>
              <a:xfrm>
                <a:off x="990600" y="2362200"/>
                <a:ext cx="228600" cy="152400"/>
              </a:xfrm>
              <a:prstGeom prst="trapezoid">
                <a:avLst/>
              </a:prstGeom>
              <a:solidFill>
                <a:srgbClr val="00B0F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Freeform 38"/>
              <p:cNvSpPr/>
              <p:nvPr/>
            </p:nvSpPr>
            <p:spPr>
              <a:xfrm rot="11052414">
                <a:off x="1034473" y="2530764"/>
                <a:ext cx="720436" cy="2299854"/>
              </a:xfrm>
              <a:custGeom>
                <a:avLst/>
                <a:gdLst>
                  <a:gd name="connsiteX0" fmla="*/ 55418 w 720436"/>
                  <a:gd name="connsiteY0" fmla="*/ 0 h 2299854"/>
                  <a:gd name="connsiteX1" fmla="*/ 55418 w 720436"/>
                  <a:gd name="connsiteY1" fmla="*/ 323272 h 2299854"/>
                  <a:gd name="connsiteX2" fmla="*/ 27709 w 720436"/>
                  <a:gd name="connsiteY2" fmla="*/ 378691 h 2299854"/>
                  <a:gd name="connsiteX3" fmla="*/ 18472 w 720436"/>
                  <a:gd name="connsiteY3" fmla="*/ 406400 h 2299854"/>
                  <a:gd name="connsiteX4" fmla="*/ 9236 w 720436"/>
                  <a:gd name="connsiteY4" fmla="*/ 480291 h 2299854"/>
                  <a:gd name="connsiteX5" fmla="*/ 0 w 720436"/>
                  <a:gd name="connsiteY5" fmla="*/ 508000 h 2299854"/>
                  <a:gd name="connsiteX6" fmla="*/ 9236 w 720436"/>
                  <a:gd name="connsiteY6" fmla="*/ 618836 h 2299854"/>
                  <a:gd name="connsiteX7" fmla="*/ 27709 w 720436"/>
                  <a:gd name="connsiteY7" fmla="*/ 646545 h 2299854"/>
                  <a:gd name="connsiteX8" fmla="*/ 92363 w 720436"/>
                  <a:gd name="connsiteY8" fmla="*/ 729672 h 2299854"/>
                  <a:gd name="connsiteX9" fmla="*/ 110836 w 720436"/>
                  <a:gd name="connsiteY9" fmla="*/ 757381 h 2299854"/>
                  <a:gd name="connsiteX10" fmla="*/ 138545 w 720436"/>
                  <a:gd name="connsiteY10" fmla="*/ 775854 h 2299854"/>
                  <a:gd name="connsiteX11" fmla="*/ 175491 w 720436"/>
                  <a:gd name="connsiteY11" fmla="*/ 803563 h 2299854"/>
                  <a:gd name="connsiteX12" fmla="*/ 212436 w 720436"/>
                  <a:gd name="connsiteY12" fmla="*/ 858981 h 2299854"/>
                  <a:gd name="connsiteX13" fmla="*/ 230909 w 720436"/>
                  <a:gd name="connsiteY13" fmla="*/ 886691 h 2299854"/>
                  <a:gd name="connsiteX14" fmla="*/ 258618 w 720436"/>
                  <a:gd name="connsiteY14" fmla="*/ 942109 h 2299854"/>
                  <a:gd name="connsiteX15" fmla="*/ 277091 w 720436"/>
                  <a:gd name="connsiteY15" fmla="*/ 979054 h 2299854"/>
                  <a:gd name="connsiteX16" fmla="*/ 314036 w 720436"/>
                  <a:gd name="connsiteY16" fmla="*/ 1034472 h 2299854"/>
                  <a:gd name="connsiteX17" fmla="*/ 323272 w 720436"/>
                  <a:gd name="connsiteY17" fmla="*/ 1071418 h 2299854"/>
                  <a:gd name="connsiteX18" fmla="*/ 360218 w 720436"/>
                  <a:gd name="connsiteY18" fmla="*/ 1154545 h 2299854"/>
                  <a:gd name="connsiteX19" fmla="*/ 378691 w 720436"/>
                  <a:gd name="connsiteY19" fmla="*/ 1200727 h 2299854"/>
                  <a:gd name="connsiteX20" fmla="*/ 387927 w 720436"/>
                  <a:gd name="connsiteY20" fmla="*/ 1228436 h 2299854"/>
                  <a:gd name="connsiteX21" fmla="*/ 406400 w 720436"/>
                  <a:gd name="connsiteY21" fmla="*/ 1256145 h 2299854"/>
                  <a:gd name="connsiteX22" fmla="*/ 434109 w 720436"/>
                  <a:gd name="connsiteY22" fmla="*/ 1339272 h 2299854"/>
                  <a:gd name="connsiteX23" fmla="*/ 443345 w 720436"/>
                  <a:gd name="connsiteY23" fmla="*/ 1366981 h 2299854"/>
                  <a:gd name="connsiteX24" fmla="*/ 480291 w 720436"/>
                  <a:gd name="connsiteY24" fmla="*/ 1422400 h 2299854"/>
                  <a:gd name="connsiteX25" fmla="*/ 498763 w 720436"/>
                  <a:gd name="connsiteY25" fmla="*/ 1514763 h 2299854"/>
                  <a:gd name="connsiteX26" fmla="*/ 508000 w 720436"/>
                  <a:gd name="connsiteY26" fmla="*/ 1819563 h 2299854"/>
                  <a:gd name="connsiteX27" fmla="*/ 517236 w 720436"/>
                  <a:gd name="connsiteY27" fmla="*/ 1847272 h 2299854"/>
                  <a:gd name="connsiteX28" fmla="*/ 535709 w 720436"/>
                  <a:gd name="connsiteY28" fmla="*/ 1939636 h 2299854"/>
                  <a:gd name="connsiteX29" fmla="*/ 544945 w 720436"/>
                  <a:gd name="connsiteY29" fmla="*/ 1985818 h 2299854"/>
                  <a:gd name="connsiteX30" fmla="*/ 554182 w 720436"/>
                  <a:gd name="connsiteY30" fmla="*/ 2013527 h 2299854"/>
                  <a:gd name="connsiteX31" fmla="*/ 581891 w 720436"/>
                  <a:gd name="connsiteY31" fmla="*/ 2124363 h 2299854"/>
                  <a:gd name="connsiteX32" fmla="*/ 618836 w 720436"/>
                  <a:gd name="connsiteY32" fmla="*/ 2179781 h 2299854"/>
                  <a:gd name="connsiteX33" fmla="*/ 637309 w 720436"/>
                  <a:gd name="connsiteY33" fmla="*/ 2207491 h 2299854"/>
                  <a:gd name="connsiteX34" fmla="*/ 683491 w 720436"/>
                  <a:gd name="connsiteY34" fmla="*/ 2272145 h 2299854"/>
                  <a:gd name="connsiteX35" fmla="*/ 720436 w 720436"/>
                  <a:gd name="connsiteY35" fmla="*/ 2299854 h 22998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</a:cxnLst>
                <a:rect l="l" t="t" r="r" b="b"/>
                <a:pathLst>
                  <a:path w="720436" h="2299854">
                    <a:moveTo>
                      <a:pt x="55418" y="0"/>
                    </a:moveTo>
                    <a:cubicBezTo>
                      <a:pt x="75449" y="140220"/>
                      <a:pt x="70994" y="81838"/>
                      <a:pt x="55418" y="323272"/>
                    </a:cubicBezTo>
                    <a:cubicBezTo>
                      <a:pt x="53698" y="349927"/>
                      <a:pt x="39010" y="356090"/>
                      <a:pt x="27709" y="378691"/>
                    </a:cubicBezTo>
                    <a:cubicBezTo>
                      <a:pt x="23355" y="387399"/>
                      <a:pt x="21551" y="397164"/>
                      <a:pt x="18472" y="406400"/>
                    </a:cubicBezTo>
                    <a:cubicBezTo>
                      <a:pt x="15393" y="431030"/>
                      <a:pt x="13676" y="455869"/>
                      <a:pt x="9236" y="480291"/>
                    </a:cubicBezTo>
                    <a:cubicBezTo>
                      <a:pt x="7494" y="489870"/>
                      <a:pt x="0" y="498264"/>
                      <a:pt x="0" y="508000"/>
                    </a:cubicBezTo>
                    <a:cubicBezTo>
                      <a:pt x="0" y="545073"/>
                      <a:pt x="1965" y="582483"/>
                      <a:pt x="9236" y="618836"/>
                    </a:cubicBezTo>
                    <a:cubicBezTo>
                      <a:pt x="11413" y="629721"/>
                      <a:pt x="21551" y="637309"/>
                      <a:pt x="27709" y="646545"/>
                    </a:cubicBezTo>
                    <a:cubicBezTo>
                      <a:pt x="52944" y="722254"/>
                      <a:pt x="9296" y="605074"/>
                      <a:pt x="92363" y="729672"/>
                    </a:cubicBezTo>
                    <a:cubicBezTo>
                      <a:pt x="98521" y="738908"/>
                      <a:pt x="102987" y="749532"/>
                      <a:pt x="110836" y="757381"/>
                    </a:cubicBezTo>
                    <a:cubicBezTo>
                      <a:pt x="118685" y="765230"/>
                      <a:pt x="129512" y="769402"/>
                      <a:pt x="138545" y="775854"/>
                    </a:cubicBezTo>
                    <a:cubicBezTo>
                      <a:pt x="151072" y="784802"/>
                      <a:pt x="163176" y="794327"/>
                      <a:pt x="175491" y="803563"/>
                    </a:cubicBezTo>
                    <a:lnTo>
                      <a:pt x="212436" y="858981"/>
                    </a:lnTo>
                    <a:lnTo>
                      <a:pt x="230909" y="886691"/>
                    </a:lnTo>
                    <a:cubicBezTo>
                      <a:pt x="247842" y="937492"/>
                      <a:pt x="229971" y="891977"/>
                      <a:pt x="258618" y="942109"/>
                    </a:cubicBezTo>
                    <a:cubicBezTo>
                      <a:pt x="265449" y="954063"/>
                      <a:pt x="270007" y="967247"/>
                      <a:pt x="277091" y="979054"/>
                    </a:cubicBezTo>
                    <a:cubicBezTo>
                      <a:pt x="288514" y="998091"/>
                      <a:pt x="314036" y="1034472"/>
                      <a:pt x="314036" y="1034472"/>
                    </a:cubicBezTo>
                    <a:cubicBezTo>
                      <a:pt x="317115" y="1046787"/>
                      <a:pt x="319258" y="1059375"/>
                      <a:pt x="323272" y="1071418"/>
                    </a:cubicBezTo>
                    <a:cubicBezTo>
                      <a:pt x="341525" y="1126176"/>
                      <a:pt x="338760" y="1106265"/>
                      <a:pt x="360218" y="1154545"/>
                    </a:cubicBezTo>
                    <a:cubicBezTo>
                      <a:pt x="366952" y="1169696"/>
                      <a:pt x="372869" y="1185203"/>
                      <a:pt x="378691" y="1200727"/>
                    </a:cubicBezTo>
                    <a:cubicBezTo>
                      <a:pt x="382109" y="1209843"/>
                      <a:pt x="383573" y="1219728"/>
                      <a:pt x="387927" y="1228436"/>
                    </a:cubicBezTo>
                    <a:cubicBezTo>
                      <a:pt x="392891" y="1238365"/>
                      <a:pt x="400242" y="1246909"/>
                      <a:pt x="406400" y="1256145"/>
                    </a:cubicBezTo>
                    <a:lnTo>
                      <a:pt x="434109" y="1339272"/>
                    </a:lnTo>
                    <a:cubicBezTo>
                      <a:pt x="437188" y="1348508"/>
                      <a:pt x="437944" y="1358880"/>
                      <a:pt x="443345" y="1366981"/>
                    </a:cubicBezTo>
                    <a:lnTo>
                      <a:pt x="480291" y="1422400"/>
                    </a:lnTo>
                    <a:cubicBezTo>
                      <a:pt x="487384" y="1450775"/>
                      <a:pt x="497302" y="1486272"/>
                      <a:pt x="498763" y="1514763"/>
                    </a:cubicBezTo>
                    <a:cubicBezTo>
                      <a:pt x="503969" y="1616276"/>
                      <a:pt x="502362" y="1718073"/>
                      <a:pt x="508000" y="1819563"/>
                    </a:cubicBezTo>
                    <a:cubicBezTo>
                      <a:pt x="508540" y="1829284"/>
                      <a:pt x="515047" y="1837785"/>
                      <a:pt x="517236" y="1847272"/>
                    </a:cubicBezTo>
                    <a:cubicBezTo>
                      <a:pt x="524296" y="1877866"/>
                      <a:pt x="529551" y="1908848"/>
                      <a:pt x="535709" y="1939636"/>
                    </a:cubicBezTo>
                    <a:cubicBezTo>
                      <a:pt x="538788" y="1955030"/>
                      <a:pt x="539980" y="1970925"/>
                      <a:pt x="544945" y="1985818"/>
                    </a:cubicBezTo>
                    <a:lnTo>
                      <a:pt x="554182" y="2013527"/>
                    </a:lnTo>
                    <a:cubicBezTo>
                      <a:pt x="558799" y="2041230"/>
                      <a:pt x="565627" y="2099966"/>
                      <a:pt x="581891" y="2124363"/>
                    </a:cubicBezTo>
                    <a:lnTo>
                      <a:pt x="618836" y="2179781"/>
                    </a:lnTo>
                    <a:lnTo>
                      <a:pt x="637309" y="2207491"/>
                    </a:lnTo>
                    <a:cubicBezTo>
                      <a:pt x="658861" y="2272145"/>
                      <a:pt x="637309" y="2256752"/>
                      <a:pt x="683491" y="2272145"/>
                    </a:cubicBezTo>
                    <a:cubicBezTo>
                      <a:pt x="714823" y="2293033"/>
                      <a:pt x="703351" y="2282769"/>
                      <a:pt x="720436" y="2299854"/>
                    </a:cubicBezTo>
                  </a:path>
                </a:pathLst>
              </a:cu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" name="Group 29"/>
            <p:cNvGrpSpPr/>
            <p:nvPr/>
          </p:nvGrpSpPr>
          <p:grpSpPr>
            <a:xfrm>
              <a:off x="1752600" y="304800"/>
              <a:ext cx="1145309" cy="3992418"/>
              <a:chOff x="609600" y="838200"/>
              <a:chExt cx="1145309" cy="3992418"/>
            </a:xfrm>
          </p:grpSpPr>
          <p:sp>
            <p:nvSpPr>
              <p:cNvPr id="34" name="Oval 33"/>
              <p:cNvSpPr/>
              <p:nvPr/>
            </p:nvSpPr>
            <p:spPr>
              <a:xfrm>
                <a:off x="609600" y="838200"/>
                <a:ext cx="990600" cy="1524000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Trapezoid 34"/>
              <p:cNvSpPr/>
              <p:nvPr/>
            </p:nvSpPr>
            <p:spPr>
              <a:xfrm>
                <a:off x="990600" y="2362200"/>
                <a:ext cx="228600" cy="152400"/>
              </a:xfrm>
              <a:prstGeom prst="trapezoid">
                <a:avLst/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" name="Freeform 35"/>
              <p:cNvSpPr/>
              <p:nvPr/>
            </p:nvSpPr>
            <p:spPr>
              <a:xfrm rot="11052414">
                <a:off x="1034473" y="2530764"/>
                <a:ext cx="720436" cy="2299854"/>
              </a:xfrm>
              <a:custGeom>
                <a:avLst/>
                <a:gdLst>
                  <a:gd name="connsiteX0" fmla="*/ 55418 w 720436"/>
                  <a:gd name="connsiteY0" fmla="*/ 0 h 2299854"/>
                  <a:gd name="connsiteX1" fmla="*/ 55418 w 720436"/>
                  <a:gd name="connsiteY1" fmla="*/ 323272 h 2299854"/>
                  <a:gd name="connsiteX2" fmla="*/ 27709 w 720436"/>
                  <a:gd name="connsiteY2" fmla="*/ 378691 h 2299854"/>
                  <a:gd name="connsiteX3" fmla="*/ 18472 w 720436"/>
                  <a:gd name="connsiteY3" fmla="*/ 406400 h 2299854"/>
                  <a:gd name="connsiteX4" fmla="*/ 9236 w 720436"/>
                  <a:gd name="connsiteY4" fmla="*/ 480291 h 2299854"/>
                  <a:gd name="connsiteX5" fmla="*/ 0 w 720436"/>
                  <a:gd name="connsiteY5" fmla="*/ 508000 h 2299854"/>
                  <a:gd name="connsiteX6" fmla="*/ 9236 w 720436"/>
                  <a:gd name="connsiteY6" fmla="*/ 618836 h 2299854"/>
                  <a:gd name="connsiteX7" fmla="*/ 27709 w 720436"/>
                  <a:gd name="connsiteY7" fmla="*/ 646545 h 2299854"/>
                  <a:gd name="connsiteX8" fmla="*/ 92363 w 720436"/>
                  <a:gd name="connsiteY8" fmla="*/ 729672 h 2299854"/>
                  <a:gd name="connsiteX9" fmla="*/ 110836 w 720436"/>
                  <a:gd name="connsiteY9" fmla="*/ 757381 h 2299854"/>
                  <a:gd name="connsiteX10" fmla="*/ 138545 w 720436"/>
                  <a:gd name="connsiteY10" fmla="*/ 775854 h 2299854"/>
                  <a:gd name="connsiteX11" fmla="*/ 175491 w 720436"/>
                  <a:gd name="connsiteY11" fmla="*/ 803563 h 2299854"/>
                  <a:gd name="connsiteX12" fmla="*/ 212436 w 720436"/>
                  <a:gd name="connsiteY12" fmla="*/ 858981 h 2299854"/>
                  <a:gd name="connsiteX13" fmla="*/ 230909 w 720436"/>
                  <a:gd name="connsiteY13" fmla="*/ 886691 h 2299854"/>
                  <a:gd name="connsiteX14" fmla="*/ 258618 w 720436"/>
                  <a:gd name="connsiteY14" fmla="*/ 942109 h 2299854"/>
                  <a:gd name="connsiteX15" fmla="*/ 277091 w 720436"/>
                  <a:gd name="connsiteY15" fmla="*/ 979054 h 2299854"/>
                  <a:gd name="connsiteX16" fmla="*/ 314036 w 720436"/>
                  <a:gd name="connsiteY16" fmla="*/ 1034472 h 2299854"/>
                  <a:gd name="connsiteX17" fmla="*/ 323272 w 720436"/>
                  <a:gd name="connsiteY17" fmla="*/ 1071418 h 2299854"/>
                  <a:gd name="connsiteX18" fmla="*/ 360218 w 720436"/>
                  <a:gd name="connsiteY18" fmla="*/ 1154545 h 2299854"/>
                  <a:gd name="connsiteX19" fmla="*/ 378691 w 720436"/>
                  <a:gd name="connsiteY19" fmla="*/ 1200727 h 2299854"/>
                  <a:gd name="connsiteX20" fmla="*/ 387927 w 720436"/>
                  <a:gd name="connsiteY20" fmla="*/ 1228436 h 2299854"/>
                  <a:gd name="connsiteX21" fmla="*/ 406400 w 720436"/>
                  <a:gd name="connsiteY21" fmla="*/ 1256145 h 2299854"/>
                  <a:gd name="connsiteX22" fmla="*/ 434109 w 720436"/>
                  <a:gd name="connsiteY22" fmla="*/ 1339272 h 2299854"/>
                  <a:gd name="connsiteX23" fmla="*/ 443345 w 720436"/>
                  <a:gd name="connsiteY23" fmla="*/ 1366981 h 2299854"/>
                  <a:gd name="connsiteX24" fmla="*/ 480291 w 720436"/>
                  <a:gd name="connsiteY24" fmla="*/ 1422400 h 2299854"/>
                  <a:gd name="connsiteX25" fmla="*/ 498763 w 720436"/>
                  <a:gd name="connsiteY25" fmla="*/ 1514763 h 2299854"/>
                  <a:gd name="connsiteX26" fmla="*/ 508000 w 720436"/>
                  <a:gd name="connsiteY26" fmla="*/ 1819563 h 2299854"/>
                  <a:gd name="connsiteX27" fmla="*/ 517236 w 720436"/>
                  <a:gd name="connsiteY27" fmla="*/ 1847272 h 2299854"/>
                  <a:gd name="connsiteX28" fmla="*/ 535709 w 720436"/>
                  <a:gd name="connsiteY28" fmla="*/ 1939636 h 2299854"/>
                  <a:gd name="connsiteX29" fmla="*/ 544945 w 720436"/>
                  <a:gd name="connsiteY29" fmla="*/ 1985818 h 2299854"/>
                  <a:gd name="connsiteX30" fmla="*/ 554182 w 720436"/>
                  <a:gd name="connsiteY30" fmla="*/ 2013527 h 2299854"/>
                  <a:gd name="connsiteX31" fmla="*/ 581891 w 720436"/>
                  <a:gd name="connsiteY31" fmla="*/ 2124363 h 2299854"/>
                  <a:gd name="connsiteX32" fmla="*/ 618836 w 720436"/>
                  <a:gd name="connsiteY32" fmla="*/ 2179781 h 2299854"/>
                  <a:gd name="connsiteX33" fmla="*/ 637309 w 720436"/>
                  <a:gd name="connsiteY33" fmla="*/ 2207491 h 2299854"/>
                  <a:gd name="connsiteX34" fmla="*/ 683491 w 720436"/>
                  <a:gd name="connsiteY34" fmla="*/ 2272145 h 2299854"/>
                  <a:gd name="connsiteX35" fmla="*/ 720436 w 720436"/>
                  <a:gd name="connsiteY35" fmla="*/ 2299854 h 22998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</a:cxnLst>
                <a:rect l="l" t="t" r="r" b="b"/>
                <a:pathLst>
                  <a:path w="720436" h="2299854">
                    <a:moveTo>
                      <a:pt x="55418" y="0"/>
                    </a:moveTo>
                    <a:cubicBezTo>
                      <a:pt x="75449" y="140220"/>
                      <a:pt x="70994" y="81838"/>
                      <a:pt x="55418" y="323272"/>
                    </a:cubicBezTo>
                    <a:cubicBezTo>
                      <a:pt x="53698" y="349927"/>
                      <a:pt x="39010" y="356090"/>
                      <a:pt x="27709" y="378691"/>
                    </a:cubicBezTo>
                    <a:cubicBezTo>
                      <a:pt x="23355" y="387399"/>
                      <a:pt x="21551" y="397164"/>
                      <a:pt x="18472" y="406400"/>
                    </a:cubicBezTo>
                    <a:cubicBezTo>
                      <a:pt x="15393" y="431030"/>
                      <a:pt x="13676" y="455869"/>
                      <a:pt x="9236" y="480291"/>
                    </a:cubicBezTo>
                    <a:cubicBezTo>
                      <a:pt x="7494" y="489870"/>
                      <a:pt x="0" y="498264"/>
                      <a:pt x="0" y="508000"/>
                    </a:cubicBezTo>
                    <a:cubicBezTo>
                      <a:pt x="0" y="545073"/>
                      <a:pt x="1965" y="582483"/>
                      <a:pt x="9236" y="618836"/>
                    </a:cubicBezTo>
                    <a:cubicBezTo>
                      <a:pt x="11413" y="629721"/>
                      <a:pt x="21551" y="637309"/>
                      <a:pt x="27709" y="646545"/>
                    </a:cubicBezTo>
                    <a:cubicBezTo>
                      <a:pt x="52944" y="722254"/>
                      <a:pt x="9296" y="605074"/>
                      <a:pt x="92363" y="729672"/>
                    </a:cubicBezTo>
                    <a:cubicBezTo>
                      <a:pt x="98521" y="738908"/>
                      <a:pt x="102987" y="749532"/>
                      <a:pt x="110836" y="757381"/>
                    </a:cubicBezTo>
                    <a:cubicBezTo>
                      <a:pt x="118685" y="765230"/>
                      <a:pt x="129512" y="769402"/>
                      <a:pt x="138545" y="775854"/>
                    </a:cubicBezTo>
                    <a:cubicBezTo>
                      <a:pt x="151072" y="784802"/>
                      <a:pt x="163176" y="794327"/>
                      <a:pt x="175491" y="803563"/>
                    </a:cubicBezTo>
                    <a:lnTo>
                      <a:pt x="212436" y="858981"/>
                    </a:lnTo>
                    <a:lnTo>
                      <a:pt x="230909" y="886691"/>
                    </a:lnTo>
                    <a:cubicBezTo>
                      <a:pt x="247842" y="937492"/>
                      <a:pt x="229971" y="891977"/>
                      <a:pt x="258618" y="942109"/>
                    </a:cubicBezTo>
                    <a:cubicBezTo>
                      <a:pt x="265449" y="954063"/>
                      <a:pt x="270007" y="967247"/>
                      <a:pt x="277091" y="979054"/>
                    </a:cubicBezTo>
                    <a:cubicBezTo>
                      <a:pt x="288514" y="998091"/>
                      <a:pt x="314036" y="1034472"/>
                      <a:pt x="314036" y="1034472"/>
                    </a:cubicBezTo>
                    <a:cubicBezTo>
                      <a:pt x="317115" y="1046787"/>
                      <a:pt x="319258" y="1059375"/>
                      <a:pt x="323272" y="1071418"/>
                    </a:cubicBezTo>
                    <a:cubicBezTo>
                      <a:pt x="341525" y="1126176"/>
                      <a:pt x="338760" y="1106265"/>
                      <a:pt x="360218" y="1154545"/>
                    </a:cubicBezTo>
                    <a:cubicBezTo>
                      <a:pt x="366952" y="1169696"/>
                      <a:pt x="372869" y="1185203"/>
                      <a:pt x="378691" y="1200727"/>
                    </a:cubicBezTo>
                    <a:cubicBezTo>
                      <a:pt x="382109" y="1209843"/>
                      <a:pt x="383573" y="1219728"/>
                      <a:pt x="387927" y="1228436"/>
                    </a:cubicBezTo>
                    <a:cubicBezTo>
                      <a:pt x="392891" y="1238365"/>
                      <a:pt x="400242" y="1246909"/>
                      <a:pt x="406400" y="1256145"/>
                    </a:cubicBezTo>
                    <a:lnTo>
                      <a:pt x="434109" y="1339272"/>
                    </a:lnTo>
                    <a:cubicBezTo>
                      <a:pt x="437188" y="1348508"/>
                      <a:pt x="437944" y="1358880"/>
                      <a:pt x="443345" y="1366981"/>
                    </a:cubicBezTo>
                    <a:lnTo>
                      <a:pt x="480291" y="1422400"/>
                    </a:lnTo>
                    <a:cubicBezTo>
                      <a:pt x="487384" y="1450775"/>
                      <a:pt x="497302" y="1486272"/>
                      <a:pt x="498763" y="1514763"/>
                    </a:cubicBezTo>
                    <a:cubicBezTo>
                      <a:pt x="503969" y="1616276"/>
                      <a:pt x="502362" y="1718073"/>
                      <a:pt x="508000" y="1819563"/>
                    </a:cubicBezTo>
                    <a:cubicBezTo>
                      <a:pt x="508540" y="1829284"/>
                      <a:pt x="515047" y="1837785"/>
                      <a:pt x="517236" y="1847272"/>
                    </a:cubicBezTo>
                    <a:cubicBezTo>
                      <a:pt x="524296" y="1877866"/>
                      <a:pt x="529551" y="1908848"/>
                      <a:pt x="535709" y="1939636"/>
                    </a:cubicBezTo>
                    <a:cubicBezTo>
                      <a:pt x="538788" y="1955030"/>
                      <a:pt x="539980" y="1970925"/>
                      <a:pt x="544945" y="1985818"/>
                    </a:cubicBezTo>
                    <a:lnTo>
                      <a:pt x="554182" y="2013527"/>
                    </a:lnTo>
                    <a:cubicBezTo>
                      <a:pt x="558799" y="2041230"/>
                      <a:pt x="565627" y="2099966"/>
                      <a:pt x="581891" y="2124363"/>
                    </a:cubicBezTo>
                    <a:lnTo>
                      <a:pt x="618836" y="2179781"/>
                    </a:lnTo>
                    <a:lnTo>
                      <a:pt x="637309" y="2207491"/>
                    </a:lnTo>
                    <a:cubicBezTo>
                      <a:pt x="658861" y="2272145"/>
                      <a:pt x="637309" y="2256752"/>
                      <a:pt x="683491" y="2272145"/>
                    </a:cubicBezTo>
                    <a:cubicBezTo>
                      <a:pt x="714823" y="2293033"/>
                      <a:pt x="703351" y="2282769"/>
                      <a:pt x="720436" y="2299854"/>
                    </a:cubicBezTo>
                  </a:path>
                </a:pathLst>
              </a:cu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" name="Group 3"/>
            <p:cNvGrpSpPr/>
            <p:nvPr/>
          </p:nvGrpSpPr>
          <p:grpSpPr>
            <a:xfrm>
              <a:off x="1676400" y="2895600"/>
              <a:ext cx="1295400" cy="2895600"/>
              <a:chOff x="4267200" y="2321799"/>
              <a:chExt cx="1524000" cy="3475572"/>
            </a:xfrm>
          </p:grpSpPr>
          <p:sp>
            <p:nvSpPr>
              <p:cNvPr id="13" name="Wave 4"/>
              <p:cNvSpPr/>
              <p:nvPr/>
            </p:nvSpPr>
            <p:spPr>
              <a:xfrm rot="6166839" flipH="1">
                <a:off x="4154514" y="3006296"/>
                <a:ext cx="1066800" cy="464542"/>
              </a:xfrm>
              <a:prstGeom prst="wave">
                <a:avLst/>
              </a:prstGeom>
              <a:solidFill>
                <a:srgbClr val="FFFF99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Wave 5"/>
              <p:cNvSpPr/>
              <p:nvPr/>
            </p:nvSpPr>
            <p:spPr>
              <a:xfrm rot="15868271">
                <a:off x="4778381" y="2911827"/>
                <a:ext cx="1066800" cy="464542"/>
              </a:xfrm>
              <a:prstGeom prst="wave">
                <a:avLst/>
              </a:prstGeom>
              <a:solidFill>
                <a:srgbClr val="FFFF99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Oval 6"/>
              <p:cNvSpPr/>
              <p:nvPr/>
            </p:nvSpPr>
            <p:spPr>
              <a:xfrm rot="6972363">
                <a:off x="5112364" y="5303637"/>
                <a:ext cx="320520" cy="554724"/>
              </a:xfrm>
              <a:prstGeom prst="ellipse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Oval 7"/>
              <p:cNvSpPr/>
              <p:nvPr/>
            </p:nvSpPr>
            <p:spPr>
              <a:xfrm rot="4673747">
                <a:off x="4577919" y="5400754"/>
                <a:ext cx="279485" cy="513750"/>
              </a:xfrm>
              <a:prstGeom prst="ellipse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7" name="Group 131"/>
              <p:cNvGrpSpPr/>
              <p:nvPr/>
            </p:nvGrpSpPr>
            <p:grpSpPr>
              <a:xfrm>
                <a:off x="4495800" y="3790729"/>
                <a:ext cx="990600" cy="1855709"/>
                <a:chOff x="2743200" y="1676400"/>
                <a:chExt cx="990600" cy="2084309"/>
              </a:xfrm>
            </p:grpSpPr>
            <p:sp>
              <p:nvSpPr>
                <p:cNvPr id="28" name="Trapezoid 19"/>
                <p:cNvSpPr/>
                <p:nvPr/>
              </p:nvSpPr>
              <p:spPr>
                <a:xfrm rot="283871">
                  <a:off x="2865759" y="2607708"/>
                  <a:ext cx="457200" cy="1143000"/>
                </a:xfrm>
                <a:prstGeom prst="trapezoid">
                  <a:avLst/>
                </a:prstGeom>
                <a:solidFill>
                  <a:schemeClr val="tx2">
                    <a:lumMod val="60000"/>
                    <a:lumOff val="4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" name="Trapezoid 20"/>
                <p:cNvSpPr/>
                <p:nvPr/>
              </p:nvSpPr>
              <p:spPr>
                <a:xfrm rot="21104506">
                  <a:off x="3203918" y="2617709"/>
                  <a:ext cx="457200" cy="1143000"/>
                </a:xfrm>
                <a:prstGeom prst="trapezoid">
                  <a:avLst/>
                </a:prstGeom>
                <a:solidFill>
                  <a:schemeClr val="tx2">
                    <a:lumMod val="60000"/>
                    <a:lumOff val="4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0" name="Rounded Rectangle 21"/>
                <p:cNvSpPr/>
                <p:nvPr/>
              </p:nvSpPr>
              <p:spPr>
                <a:xfrm>
                  <a:off x="2895600" y="2667000"/>
                  <a:ext cx="685800" cy="381000"/>
                </a:xfrm>
                <a:prstGeom prst="roundRect">
                  <a:avLst/>
                </a:prstGeom>
                <a:solidFill>
                  <a:schemeClr val="tx2">
                    <a:lumMod val="60000"/>
                    <a:lumOff val="4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1" name="Oval 22"/>
                <p:cNvSpPr/>
                <p:nvPr/>
              </p:nvSpPr>
              <p:spPr>
                <a:xfrm>
                  <a:off x="2971800" y="2895600"/>
                  <a:ext cx="304800" cy="304800"/>
                </a:xfrm>
                <a:prstGeom prst="ellipse">
                  <a:avLst/>
                </a:prstGeom>
                <a:solidFill>
                  <a:schemeClr val="tx2">
                    <a:lumMod val="60000"/>
                    <a:lumOff val="40000"/>
                  </a:schemeClr>
                </a:solidFill>
                <a:ln>
                  <a:solidFill>
                    <a:schemeClr val="tx2">
                      <a:lumMod val="60000"/>
                      <a:lumOff val="4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2" name="Oval 23"/>
                <p:cNvSpPr/>
                <p:nvPr/>
              </p:nvSpPr>
              <p:spPr>
                <a:xfrm>
                  <a:off x="3200400" y="2895600"/>
                  <a:ext cx="304800" cy="304800"/>
                </a:xfrm>
                <a:prstGeom prst="ellipse">
                  <a:avLst/>
                </a:prstGeom>
                <a:solidFill>
                  <a:schemeClr val="tx2">
                    <a:lumMod val="60000"/>
                    <a:lumOff val="40000"/>
                  </a:schemeClr>
                </a:solidFill>
                <a:ln>
                  <a:solidFill>
                    <a:schemeClr val="tx2">
                      <a:lumMod val="60000"/>
                      <a:lumOff val="4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" name="Trapezoid 24"/>
                <p:cNvSpPr/>
                <p:nvPr/>
              </p:nvSpPr>
              <p:spPr>
                <a:xfrm>
                  <a:off x="2743200" y="1676400"/>
                  <a:ext cx="990600" cy="1143000"/>
                </a:xfrm>
                <a:prstGeom prst="trapezoid">
                  <a:avLst/>
                </a:prstGeom>
                <a:solidFill>
                  <a:schemeClr val="tx2">
                    <a:lumMod val="60000"/>
                    <a:lumOff val="4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8" name="Oval 17"/>
              <p:cNvSpPr/>
              <p:nvPr/>
            </p:nvSpPr>
            <p:spPr>
              <a:xfrm>
                <a:off x="5486400" y="4095529"/>
                <a:ext cx="304800" cy="457200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Oval 18"/>
              <p:cNvSpPr/>
              <p:nvPr/>
            </p:nvSpPr>
            <p:spPr>
              <a:xfrm>
                <a:off x="4267200" y="4171729"/>
                <a:ext cx="304800" cy="457200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Trapezoid 19"/>
              <p:cNvSpPr/>
              <p:nvPr/>
            </p:nvSpPr>
            <p:spPr>
              <a:xfrm rot="19589147" flipH="1">
                <a:off x="5230730" y="3534356"/>
                <a:ext cx="434620" cy="860854"/>
              </a:xfrm>
              <a:prstGeom prst="trapezoid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Trapezoid 20"/>
              <p:cNvSpPr/>
              <p:nvPr/>
            </p:nvSpPr>
            <p:spPr>
              <a:xfrm rot="2010853">
                <a:off x="4392530" y="3534356"/>
                <a:ext cx="434620" cy="860854"/>
              </a:xfrm>
              <a:prstGeom prst="trapezoid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Trapezoid 21"/>
              <p:cNvSpPr/>
              <p:nvPr/>
            </p:nvSpPr>
            <p:spPr>
              <a:xfrm>
                <a:off x="4539049" y="3539475"/>
                <a:ext cx="914400" cy="1143000"/>
              </a:xfrm>
              <a:prstGeom prst="trapezoid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Trapezoid 22"/>
              <p:cNvSpPr/>
              <p:nvPr/>
            </p:nvSpPr>
            <p:spPr>
              <a:xfrm rot="10800000">
                <a:off x="4757351" y="3255270"/>
                <a:ext cx="457200" cy="533400"/>
              </a:xfrm>
              <a:prstGeom prst="trapezoid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Oval 23"/>
              <p:cNvSpPr/>
              <p:nvPr/>
            </p:nvSpPr>
            <p:spPr>
              <a:xfrm>
                <a:off x="4574059" y="2466498"/>
                <a:ext cx="838200" cy="1219200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Teardrop 16"/>
              <p:cNvSpPr/>
              <p:nvPr/>
            </p:nvSpPr>
            <p:spPr>
              <a:xfrm rot="4836040">
                <a:off x="4839833" y="2410186"/>
                <a:ext cx="670286" cy="493511"/>
              </a:xfrm>
              <a:prstGeom prst="teardrop">
                <a:avLst/>
              </a:prstGeom>
              <a:solidFill>
                <a:srgbClr val="FFFF99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Teardrop 17"/>
              <p:cNvSpPr/>
              <p:nvPr/>
            </p:nvSpPr>
            <p:spPr>
              <a:xfrm rot="9510633">
                <a:off x="4486696" y="2391619"/>
                <a:ext cx="670286" cy="493511"/>
              </a:xfrm>
              <a:prstGeom prst="teardrop">
                <a:avLst/>
              </a:prstGeom>
              <a:solidFill>
                <a:srgbClr val="FFFF99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Flowchart: Collate 18"/>
              <p:cNvSpPr/>
              <p:nvPr/>
            </p:nvSpPr>
            <p:spPr>
              <a:xfrm rot="4121014" flipH="1">
                <a:off x="5231996" y="2718001"/>
                <a:ext cx="432607" cy="403762"/>
              </a:xfrm>
              <a:prstGeom prst="flowChartCollate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6" name="Group 28"/>
            <p:cNvGrpSpPr/>
            <p:nvPr/>
          </p:nvGrpSpPr>
          <p:grpSpPr>
            <a:xfrm>
              <a:off x="609600" y="838200"/>
              <a:ext cx="1145309" cy="3992418"/>
              <a:chOff x="609600" y="838200"/>
              <a:chExt cx="1145309" cy="3992418"/>
            </a:xfrm>
          </p:grpSpPr>
          <p:sp>
            <p:nvSpPr>
              <p:cNvPr id="10" name="Oval 9"/>
              <p:cNvSpPr/>
              <p:nvPr/>
            </p:nvSpPr>
            <p:spPr>
              <a:xfrm>
                <a:off x="609600" y="838200"/>
                <a:ext cx="990600" cy="1524000"/>
              </a:xfrm>
              <a:prstGeom prst="ellipse">
                <a:avLst/>
              </a:prstGeom>
              <a:solidFill>
                <a:srgbClr val="92D05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Trapezoid 10"/>
              <p:cNvSpPr/>
              <p:nvPr/>
            </p:nvSpPr>
            <p:spPr>
              <a:xfrm>
                <a:off x="990600" y="2362200"/>
                <a:ext cx="228600" cy="152400"/>
              </a:xfrm>
              <a:prstGeom prst="trapezoid">
                <a:avLst/>
              </a:prstGeom>
              <a:solidFill>
                <a:srgbClr val="92D05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Freeform 11"/>
              <p:cNvSpPr/>
              <p:nvPr/>
            </p:nvSpPr>
            <p:spPr>
              <a:xfrm>
                <a:off x="1034473" y="2530764"/>
                <a:ext cx="720436" cy="2299854"/>
              </a:xfrm>
              <a:custGeom>
                <a:avLst/>
                <a:gdLst>
                  <a:gd name="connsiteX0" fmla="*/ 55418 w 720436"/>
                  <a:gd name="connsiteY0" fmla="*/ 0 h 2299854"/>
                  <a:gd name="connsiteX1" fmla="*/ 55418 w 720436"/>
                  <a:gd name="connsiteY1" fmla="*/ 323272 h 2299854"/>
                  <a:gd name="connsiteX2" fmla="*/ 27709 w 720436"/>
                  <a:gd name="connsiteY2" fmla="*/ 378691 h 2299854"/>
                  <a:gd name="connsiteX3" fmla="*/ 18472 w 720436"/>
                  <a:gd name="connsiteY3" fmla="*/ 406400 h 2299854"/>
                  <a:gd name="connsiteX4" fmla="*/ 9236 w 720436"/>
                  <a:gd name="connsiteY4" fmla="*/ 480291 h 2299854"/>
                  <a:gd name="connsiteX5" fmla="*/ 0 w 720436"/>
                  <a:gd name="connsiteY5" fmla="*/ 508000 h 2299854"/>
                  <a:gd name="connsiteX6" fmla="*/ 9236 w 720436"/>
                  <a:gd name="connsiteY6" fmla="*/ 618836 h 2299854"/>
                  <a:gd name="connsiteX7" fmla="*/ 27709 w 720436"/>
                  <a:gd name="connsiteY7" fmla="*/ 646545 h 2299854"/>
                  <a:gd name="connsiteX8" fmla="*/ 92363 w 720436"/>
                  <a:gd name="connsiteY8" fmla="*/ 729672 h 2299854"/>
                  <a:gd name="connsiteX9" fmla="*/ 110836 w 720436"/>
                  <a:gd name="connsiteY9" fmla="*/ 757381 h 2299854"/>
                  <a:gd name="connsiteX10" fmla="*/ 138545 w 720436"/>
                  <a:gd name="connsiteY10" fmla="*/ 775854 h 2299854"/>
                  <a:gd name="connsiteX11" fmla="*/ 175491 w 720436"/>
                  <a:gd name="connsiteY11" fmla="*/ 803563 h 2299854"/>
                  <a:gd name="connsiteX12" fmla="*/ 212436 w 720436"/>
                  <a:gd name="connsiteY12" fmla="*/ 858981 h 2299854"/>
                  <a:gd name="connsiteX13" fmla="*/ 230909 w 720436"/>
                  <a:gd name="connsiteY13" fmla="*/ 886691 h 2299854"/>
                  <a:gd name="connsiteX14" fmla="*/ 258618 w 720436"/>
                  <a:gd name="connsiteY14" fmla="*/ 942109 h 2299854"/>
                  <a:gd name="connsiteX15" fmla="*/ 277091 w 720436"/>
                  <a:gd name="connsiteY15" fmla="*/ 979054 h 2299854"/>
                  <a:gd name="connsiteX16" fmla="*/ 314036 w 720436"/>
                  <a:gd name="connsiteY16" fmla="*/ 1034472 h 2299854"/>
                  <a:gd name="connsiteX17" fmla="*/ 323272 w 720436"/>
                  <a:gd name="connsiteY17" fmla="*/ 1071418 h 2299854"/>
                  <a:gd name="connsiteX18" fmla="*/ 360218 w 720436"/>
                  <a:gd name="connsiteY18" fmla="*/ 1154545 h 2299854"/>
                  <a:gd name="connsiteX19" fmla="*/ 378691 w 720436"/>
                  <a:gd name="connsiteY19" fmla="*/ 1200727 h 2299854"/>
                  <a:gd name="connsiteX20" fmla="*/ 387927 w 720436"/>
                  <a:gd name="connsiteY20" fmla="*/ 1228436 h 2299854"/>
                  <a:gd name="connsiteX21" fmla="*/ 406400 w 720436"/>
                  <a:gd name="connsiteY21" fmla="*/ 1256145 h 2299854"/>
                  <a:gd name="connsiteX22" fmla="*/ 434109 w 720436"/>
                  <a:gd name="connsiteY22" fmla="*/ 1339272 h 2299854"/>
                  <a:gd name="connsiteX23" fmla="*/ 443345 w 720436"/>
                  <a:gd name="connsiteY23" fmla="*/ 1366981 h 2299854"/>
                  <a:gd name="connsiteX24" fmla="*/ 480291 w 720436"/>
                  <a:gd name="connsiteY24" fmla="*/ 1422400 h 2299854"/>
                  <a:gd name="connsiteX25" fmla="*/ 498763 w 720436"/>
                  <a:gd name="connsiteY25" fmla="*/ 1514763 h 2299854"/>
                  <a:gd name="connsiteX26" fmla="*/ 508000 w 720436"/>
                  <a:gd name="connsiteY26" fmla="*/ 1819563 h 2299854"/>
                  <a:gd name="connsiteX27" fmla="*/ 517236 w 720436"/>
                  <a:gd name="connsiteY27" fmla="*/ 1847272 h 2299854"/>
                  <a:gd name="connsiteX28" fmla="*/ 535709 w 720436"/>
                  <a:gd name="connsiteY28" fmla="*/ 1939636 h 2299854"/>
                  <a:gd name="connsiteX29" fmla="*/ 544945 w 720436"/>
                  <a:gd name="connsiteY29" fmla="*/ 1985818 h 2299854"/>
                  <a:gd name="connsiteX30" fmla="*/ 554182 w 720436"/>
                  <a:gd name="connsiteY30" fmla="*/ 2013527 h 2299854"/>
                  <a:gd name="connsiteX31" fmla="*/ 581891 w 720436"/>
                  <a:gd name="connsiteY31" fmla="*/ 2124363 h 2299854"/>
                  <a:gd name="connsiteX32" fmla="*/ 618836 w 720436"/>
                  <a:gd name="connsiteY32" fmla="*/ 2179781 h 2299854"/>
                  <a:gd name="connsiteX33" fmla="*/ 637309 w 720436"/>
                  <a:gd name="connsiteY33" fmla="*/ 2207491 h 2299854"/>
                  <a:gd name="connsiteX34" fmla="*/ 683491 w 720436"/>
                  <a:gd name="connsiteY34" fmla="*/ 2272145 h 2299854"/>
                  <a:gd name="connsiteX35" fmla="*/ 720436 w 720436"/>
                  <a:gd name="connsiteY35" fmla="*/ 2299854 h 22998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</a:cxnLst>
                <a:rect l="l" t="t" r="r" b="b"/>
                <a:pathLst>
                  <a:path w="720436" h="2299854">
                    <a:moveTo>
                      <a:pt x="55418" y="0"/>
                    </a:moveTo>
                    <a:cubicBezTo>
                      <a:pt x="75449" y="140220"/>
                      <a:pt x="70994" y="81838"/>
                      <a:pt x="55418" y="323272"/>
                    </a:cubicBezTo>
                    <a:cubicBezTo>
                      <a:pt x="53698" y="349927"/>
                      <a:pt x="39010" y="356090"/>
                      <a:pt x="27709" y="378691"/>
                    </a:cubicBezTo>
                    <a:cubicBezTo>
                      <a:pt x="23355" y="387399"/>
                      <a:pt x="21551" y="397164"/>
                      <a:pt x="18472" y="406400"/>
                    </a:cubicBezTo>
                    <a:cubicBezTo>
                      <a:pt x="15393" y="431030"/>
                      <a:pt x="13676" y="455869"/>
                      <a:pt x="9236" y="480291"/>
                    </a:cubicBezTo>
                    <a:cubicBezTo>
                      <a:pt x="7494" y="489870"/>
                      <a:pt x="0" y="498264"/>
                      <a:pt x="0" y="508000"/>
                    </a:cubicBezTo>
                    <a:cubicBezTo>
                      <a:pt x="0" y="545073"/>
                      <a:pt x="1965" y="582483"/>
                      <a:pt x="9236" y="618836"/>
                    </a:cubicBezTo>
                    <a:cubicBezTo>
                      <a:pt x="11413" y="629721"/>
                      <a:pt x="21551" y="637309"/>
                      <a:pt x="27709" y="646545"/>
                    </a:cubicBezTo>
                    <a:cubicBezTo>
                      <a:pt x="52944" y="722254"/>
                      <a:pt x="9296" y="605074"/>
                      <a:pt x="92363" y="729672"/>
                    </a:cubicBezTo>
                    <a:cubicBezTo>
                      <a:pt x="98521" y="738908"/>
                      <a:pt x="102987" y="749532"/>
                      <a:pt x="110836" y="757381"/>
                    </a:cubicBezTo>
                    <a:cubicBezTo>
                      <a:pt x="118685" y="765230"/>
                      <a:pt x="129512" y="769402"/>
                      <a:pt x="138545" y="775854"/>
                    </a:cubicBezTo>
                    <a:cubicBezTo>
                      <a:pt x="151072" y="784802"/>
                      <a:pt x="163176" y="794327"/>
                      <a:pt x="175491" y="803563"/>
                    </a:cubicBezTo>
                    <a:lnTo>
                      <a:pt x="212436" y="858981"/>
                    </a:lnTo>
                    <a:lnTo>
                      <a:pt x="230909" y="886691"/>
                    </a:lnTo>
                    <a:cubicBezTo>
                      <a:pt x="247842" y="937492"/>
                      <a:pt x="229971" y="891977"/>
                      <a:pt x="258618" y="942109"/>
                    </a:cubicBezTo>
                    <a:cubicBezTo>
                      <a:pt x="265449" y="954063"/>
                      <a:pt x="270007" y="967247"/>
                      <a:pt x="277091" y="979054"/>
                    </a:cubicBezTo>
                    <a:cubicBezTo>
                      <a:pt x="288514" y="998091"/>
                      <a:pt x="314036" y="1034472"/>
                      <a:pt x="314036" y="1034472"/>
                    </a:cubicBezTo>
                    <a:cubicBezTo>
                      <a:pt x="317115" y="1046787"/>
                      <a:pt x="319258" y="1059375"/>
                      <a:pt x="323272" y="1071418"/>
                    </a:cubicBezTo>
                    <a:cubicBezTo>
                      <a:pt x="341525" y="1126176"/>
                      <a:pt x="338760" y="1106265"/>
                      <a:pt x="360218" y="1154545"/>
                    </a:cubicBezTo>
                    <a:cubicBezTo>
                      <a:pt x="366952" y="1169696"/>
                      <a:pt x="372869" y="1185203"/>
                      <a:pt x="378691" y="1200727"/>
                    </a:cubicBezTo>
                    <a:cubicBezTo>
                      <a:pt x="382109" y="1209843"/>
                      <a:pt x="383573" y="1219728"/>
                      <a:pt x="387927" y="1228436"/>
                    </a:cubicBezTo>
                    <a:cubicBezTo>
                      <a:pt x="392891" y="1238365"/>
                      <a:pt x="400242" y="1246909"/>
                      <a:pt x="406400" y="1256145"/>
                    </a:cubicBezTo>
                    <a:lnTo>
                      <a:pt x="434109" y="1339272"/>
                    </a:lnTo>
                    <a:cubicBezTo>
                      <a:pt x="437188" y="1348508"/>
                      <a:pt x="437944" y="1358880"/>
                      <a:pt x="443345" y="1366981"/>
                    </a:cubicBezTo>
                    <a:lnTo>
                      <a:pt x="480291" y="1422400"/>
                    </a:lnTo>
                    <a:cubicBezTo>
                      <a:pt x="487384" y="1450775"/>
                      <a:pt x="497302" y="1486272"/>
                      <a:pt x="498763" y="1514763"/>
                    </a:cubicBezTo>
                    <a:cubicBezTo>
                      <a:pt x="503969" y="1616276"/>
                      <a:pt x="502362" y="1718073"/>
                      <a:pt x="508000" y="1819563"/>
                    </a:cubicBezTo>
                    <a:cubicBezTo>
                      <a:pt x="508540" y="1829284"/>
                      <a:pt x="515047" y="1837785"/>
                      <a:pt x="517236" y="1847272"/>
                    </a:cubicBezTo>
                    <a:cubicBezTo>
                      <a:pt x="524296" y="1877866"/>
                      <a:pt x="529551" y="1908848"/>
                      <a:pt x="535709" y="1939636"/>
                    </a:cubicBezTo>
                    <a:cubicBezTo>
                      <a:pt x="538788" y="1955030"/>
                      <a:pt x="539980" y="1970925"/>
                      <a:pt x="544945" y="1985818"/>
                    </a:cubicBezTo>
                    <a:lnTo>
                      <a:pt x="554182" y="2013527"/>
                    </a:lnTo>
                    <a:cubicBezTo>
                      <a:pt x="558799" y="2041230"/>
                      <a:pt x="565627" y="2099966"/>
                      <a:pt x="581891" y="2124363"/>
                    </a:cubicBezTo>
                    <a:lnTo>
                      <a:pt x="618836" y="2179781"/>
                    </a:lnTo>
                    <a:lnTo>
                      <a:pt x="637309" y="2207491"/>
                    </a:lnTo>
                    <a:cubicBezTo>
                      <a:pt x="658861" y="2272145"/>
                      <a:pt x="637309" y="2256752"/>
                      <a:pt x="683491" y="2272145"/>
                    </a:cubicBezTo>
                    <a:cubicBezTo>
                      <a:pt x="714823" y="2293033"/>
                      <a:pt x="703351" y="2282769"/>
                      <a:pt x="720436" y="2299854"/>
                    </a:cubicBezTo>
                  </a:path>
                </a:pathLst>
              </a:cu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7" name="TextBox 6"/>
            <p:cNvSpPr txBox="1"/>
            <p:nvPr/>
          </p:nvSpPr>
          <p:spPr>
            <a:xfrm>
              <a:off x="609600" y="1371600"/>
              <a:ext cx="9906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>
                  <a:latin typeface="DaddysGirl" pitchFamily="2" charset="0"/>
                  <a:ea typeface="DaddysGirl" pitchFamily="2" charset="0"/>
                </a:rPr>
                <a:t>Happy</a:t>
              </a:r>
              <a:endParaRPr lang="en-US" sz="2000" dirty="0">
                <a:latin typeface="DaddysGirl" pitchFamily="2" charset="0"/>
                <a:ea typeface="DaddysGirl" pitchFamily="2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752600" y="762000"/>
              <a:ext cx="9906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>
                  <a:latin typeface="DaddysGirl" pitchFamily="2" charset="0"/>
                  <a:ea typeface="DaddysGirl" pitchFamily="2" charset="0"/>
                </a:rPr>
                <a:t>Birthday</a:t>
              </a:r>
              <a:endParaRPr lang="en-US" sz="2000" dirty="0">
                <a:latin typeface="DaddysGirl" pitchFamily="2" charset="0"/>
                <a:ea typeface="DaddysGirl" pitchFamily="2" charset="0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2743200" y="1295400"/>
              <a:ext cx="9906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2000" dirty="0">
                <a:latin typeface="DaddysGirl" pitchFamily="2" charset="0"/>
                <a:ea typeface="DaddysGirl" pitchFamily="2" charset="0"/>
              </a:endParaRPr>
            </a:p>
          </p:txBody>
        </p:sp>
      </p:grpSp>
      <p:grpSp>
        <p:nvGrpSpPr>
          <p:cNvPr id="40" name="Group 39"/>
          <p:cNvGrpSpPr/>
          <p:nvPr/>
        </p:nvGrpSpPr>
        <p:grpSpPr>
          <a:xfrm>
            <a:off x="5638800" y="914400"/>
            <a:ext cx="1797530" cy="3048000"/>
            <a:chOff x="5638800" y="914400"/>
            <a:chExt cx="1797530" cy="3048000"/>
          </a:xfrm>
        </p:grpSpPr>
        <p:sp>
          <p:nvSpPr>
            <p:cNvPr id="41" name="Cloud 40"/>
            <p:cNvSpPr/>
            <p:nvPr/>
          </p:nvSpPr>
          <p:spPr>
            <a:xfrm>
              <a:off x="5715000" y="1898070"/>
              <a:ext cx="1524000" cy="768930"/>
            </a:xfrm>
            <a:prstGeom prst="cloud">
              <a:avLst/>
            </a:prstGeom>
            <a:solidFill>
              <a:srgbClr val="6633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2" name="Flowchart: Manual Operation 41"/>
            <p:cNvSpPr/>
            <p:nvPr/>
          </p:nvSpPr>
          <p:spPr>
            <a:xfrm rot="10800000">
              <a:off x="6017788" y="3169828"/>
              <a:ext cx="935758" cy="656839"/>
            </a:xfrm>
            <a:prstGeom prst="flowChartManualOperation">
              <a:avLst/>
            </a:prstGeom>
            <a:solidFill>
              <a:srgbClr val="FF9F9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lowchart: Manual Operation 42"/>
            <p:cNvSpPr/>
            <p:nvPr/>
          </p:nvSpPr>
          <p:spPr>
            <a:xfrm rot="11701945" flipH="1">
              <a:off x="6076817" y="2130069"/>
              <a:ext cx="385527" cy="1019983"/>
            </a:xfrm>
            <a:prstGeom prst="flowChartManualOperation">
              <a:avLst/>
            </a:prstGeom>
            <a:solidFill>
              <a:srgbClr val="FFCC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lowchart: Manual Operation 43"/>
            <p:cNvSpPr/>
            <p:nvPr/>
          </p:nvSpPr>
          <p:spPr>
            <a:xfrm rot="9898055">
              <a:off x="6465646" y="2115956"/>
              <a:ext cx="456083" cy="1083386"/>
            </a:xfrm>
            <a:prstGeom prst="flowChartManualOperation">
              <a:avLst/>
            </a:prstGeom>
            <a:solidFill>
              <a:srgbClr val="FFCC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lowchart: Extract 44"/>
            <p:cNvSpPr/>
            <p:nvPr/>
          </p:nvSpPr>
          <p:spPr>
            <a:xfrm>
              <a:off x="6069939" y="1966924"/>
              <a:ext cx="816034" cy="1532624"/>
            </a:xfrm>
            <a:prstGeom prst="flowChartExtract">
              <a:avLst/>
            </a:prstGeom>
            <a:solidFill>
              <a:srgbClr val="FFCC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Oval 45"/>
            <p:cNvSpPr/>
            <p:nvPr/>
          </p:nvSpPr>
          <p:spPr>
            <a:xfrm>
              <a:off x="6121762" y="3743454"/>
              <a:ext cx="349730" cy="218946"/>
            </a:xfrm>
            <a:prstGeom prst="ellipse">
              <a:avLst/>
            </a:prstGeom>
            <a:solidFill>
              <a:srgbClr val="99663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Oval 46"/>
            <p:cNvSpPr/>
            <p:nvPr/>
          </p:nvSpPr>
          <p:spPr>
            <a:xfrm>
              <a:off x="6537654" y="3743454"/>
              <a:ext cx="349730" cy="218946"/>
            </a:xfrm>
            <a:prstGeom prst="ellipse">
              <a:avLst/>
            </a:prstGeom>
            <a:solidFill>
              <a:srgbClr val="99663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Oval 47"/>
            <p:cNvSpPr/>
            <p:nvPr/>
          </p:nvSpPr>
          <p:spPr>
            <a:xfrm>
              <a:off x="6397779" y="1902633"/>
              <a:ext cx="214114" cy="385449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Oval 48"/>
            <p:cNvSpPr/>
            <p:nvPr/>
          </p:nvSpPr>
          <p:spPr>
            <a:xfrm>
              <a:off x="5979710" y="1318497"/>
              <a:ext cx="1007119" cy="88114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Cloud 49"/>
            <p:cNvSpPr/>
            <p:nvPr/>
          </p:nvSpPr>
          <p:spPr>
            <a:xfrm rot="5151226">
              <a:off x="6300597" y="1425972"/>
              <a:ext cx="1333562" cy="463485"/>
            </a:xfrm>
            <a:prstGeom prst="cloud">
              <a:avLst/>
            </a:prstGeom>
            <a:solidFill>
              <a:srgbClr val="6633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Cloud 50"/>
            <p:cNvSpPr/>
            <p:nvPr/>
          </p:nvSpPr>
          <p:spPr>
            <a:xfrm rot="17299812">
              <a:off x="5319618" y="1411382"/>
              <a:ext cx="1439906" cy="445941"/>
            </a:xfrm>
            <a:prstGeom prst="cloud">
              <a:avLst/>
            </a:prstGeom>
            <a:solidFill>
              <a:srgbClr val="6633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Cloud 51"/>
            <p:cNvSpPr/>
            <p:nvPr/>
          </p:nvSpPr>
          <p:spPr>
            <a:xfrm>
              <a:off x="5935438" y="917186"/>
              <a:ext cx="1032516" cy="522609"/>
            </a:xfrm>
            <a:prstGeom prst="cloud">
              <a:avLst/>
            </a:prstGeom>
            <a:solidFill>
              <a:srgbClr val="6633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53" name="Group 85"/>
            <p:cNvGrpSpPr/>
            <p:nvPr/>
          </p:nvGrpSpPr>
          <p:grpSpPr>
            <a:xfrm>
              <a:off x="5715000" y="2209800"/>
              <a:ext cx="1676400" cy="1066800"/>
              <a:chOff x="6477000" y="5181600"/>
              <a:chExt cx="1676400" cy="1066800"/>
            </a:xfrm>
          </p:grpSpPr>
          <p:sp>
            <p:nvSpPr>
              <p:cNvPr id="58" name="Flowchart: Data 57"/>
              <p:cNvSpPr/>
              <p:nvPr/>
            </p:nvSpPr>
            <p:spPr>
              <a:xfrm rot="16200000">
                <a:off x="6477000" y="5257800"/>
                <a:ext cx="914400" cy="762000"/>
              </a:xfrm>
              <a:prstGeom prst="flowChartInputOutput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9" name="Flowchart: Data 58"/>
              <p:cNvSpPr/>
              <p:nvPr/>
            </p:nvSpPr>
            <p:spPr>
              <a:xfrm rot="16200000" flipV="1">
                <a:off x="7239000" y="5257800"/>
                <a:ext cx="914400" cy="762000"/>
              </a:xfrm>
              <a:prstGeom prst="flowChartInputOutput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0" name="Flowchart: Data 59"/>
              <p:cNvSpPr/>
              <p:nvPr/>
            </p:nvSpPr>
            <p:spPr>
              <a:xfrm rot="16200000">
                <a:off x="6400800" y="5334000"/>
                <a:ext cx="990600" cy="838200"/>
              </a:xfrm>
              <a:prstGeom prst="flowChartInputOutput">
                <a:avLst/>
              </a:prstGeom>
              <a:solidFill>
                <a:srgbClr val="996633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1" name="Flowchart: Data 60"/>
              <p:cNvSpPr/>
              <p:nvPr/>
            </p:nvSpPr>
            <p:spPr>
              <a:xfrm rot="16200000" flipV="1">
                <a:off x="7239000" y="5334000"/>
                <a:ext cx="990600" cy="838200"/>
              </a:xfrm>
              <a:prstGeom prst="flowChartInputOutput">
                <a:avLst/>
              </a:prstGeom>
              <a:solidFill>
                <a:srgbClr val="996633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54" name="Oval 53"/>
            <p:cNvSpPr/>
            <p:nvPr/>
          </p:nvSpPr>
          <p:spPr>
            <a:xfrm>
              <a:off x="5638800" y="2590800"/>
              <a:ext cx="349730" cy="218946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Oval 54"/>
            <p:cNvSpPr/>
            <p:nvPr/>
          </p:nvSpPr>
          <p:spPr>
            <a:xfrm>
              <a:off x="7086600" y="2590800"/>
              <a:ext cx="349730" cy="218946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Oval 55"/>
            <p:cNvSpPr/>
            <p:nvPr/>
          </p:nvSpPr>
          <p:spPr>
            <a:xfrm>
              <a:off x="6781800" y="1981200"/>
              <a:ext cx="349730" cy="295146"/>
            </a:xfrm>
            <a:prstGeom prst="ellipse">
              <a:avLst/>
            </a:prstGeom>
            <a:solidFill>
              <a:srgbClr val="6633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Oval 56"/>
            <p:cNvSpPr/>
            <p:nvPr/>
          </p:nvSpPr>
          <p:spPr>
            <a:xfrm>
              <a:off x="5867400" y="2057400"/>
              <a:ext cx="349730" cy="218946"/>
            </a:xfrm>
            <a:prstGeom prst="ellipse">
              <a:avLst/>
            </a:prstGeom>
            <a:solidFill>
              <a:srgbClr val="6633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4800600" y="381000"/>
            <a:ext cx="1371600" cy="3810000"/>
            <a:chOff x="7694977" y="457200"/>
            <a:chExt cx="1068023" cy="3276600"/>
          </a:xfrm>
        </p:grpSpPr>
        <p:sp>
          <p:nvSpPr>
            <p:cNvPr id="3" name="Oval 2"/>
            <p:cNvSpPr/>
            <p:nvPr/>
          </p:nvSpPr>
          <p:spPr>
            <a:xfrm>
              <a:off x="7694977" y="2500568"/>
              <a:ext cx="384251" cy="245005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/>
            </a:p>
          </p:txBody>
        </p:sp>
        <p:sp>
          <p:nvSpPr>
            <p:cNvPr id="4" name="Oval 3"/>
            <p:cNvSpPr/>
            <p:nvPr/>
          </p:nvSpPr>
          <p:spPr>
            <a:xfrm>
              <a:off x="8378749" y="2500859"/>
              <a:ext cx="384251" cy="245005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/>
            </a:p>
          </p:txBody>
        </p:sp>
        <p:sp>
          <p:nvSpPr>
            <p:cNvPr id="5" name="Flowchart: Manual Operation 4"/>
            <p:cNvSpPr/>
            <p:nvPr/>
          </p:nvSpPr>
          <p:spPr>
            <a:xfrm rot="10800000">
              <a:off x="7834130" y="2720173"/>
              <a:ext cx="463841" cy="878424"/>
            </a:xfrm>
            <a:prstGeom prst="flowChartManualOperation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/>
            </a:p>
          </p:txBody>
        </p:sp>
        <p:sp>
          <p:nvSpPr>
            <p:cNvPr id="6" name="Flowchart: Manual Operation 49"/>
            <p:cNvSpPr/>
            <p:nvPr/>
          </p:nvSpPr>
          <p:spPr>
            <a:xfrm rot="10800000">
              <a:off x="8112434" y="2720173"/>
              <a:ext cx="572270" cy="878424"/>
            </a:xfrm>
            <a:prstGeom prst="flowChartManualOperation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/>
            </a:p>
          </p:txBody>
        </p:sp>
        <p:sp>
          <p:nvSpPr>
            <p:cNvPr id="7" name="Flowchart: Manual Operation 6"/>
            <p:cNvSpPr/>
            <p:nvPr/>
          </p:nvSpPr>
          <p:spPr>
            <a:xfrm rot="11916454" flipH="1">
              <a:off x="7825940" y="1615959"/>
              <a:ext cx="405973" cy="1039402"/>
            </a:xfrm>
            <a:prstGeom prst="flowChartManualOperation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/>
            </a:p>
          </p:txBody>
        </p:sp>
        <p:sp>
          <p:nvSpPr>
            <p:cNvPr id="8" name="Flowchart: Manual Operation 7"/>
            <p:cNvSpPr/>
            <p:nvPr/>
          </p:nvSpPr>
          <p:spPr>
            <a:xfrm rot="9898055">
              <a:off x="8254970" y="1611877"/>
              <a:ext cx="405973" cy="1050412"/>
            </a:xfrm>
            <a:prstGeom prst="flowChartManualOperation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/>
            </a:p>
          </p:txBody>
        </p:sp>
        <p:sp>
          <p:nvSpPr>
            <p:cNvPr id="9" name="Flowchart: Extract 8"/>
            <p:cNvSpPr/>
            <p:nvPr/>
          </p:nvSpPr>
          <p:spPr>
            <a:xfrm>
              <a:off x="7880514" y="1237834"/>
              <a:ext cx="782733" cy="1505568"/>
            </a:xfrm>
            <a:prstGeom prst="flowChartExtra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/>
            </a:p>
          </p:txBody>
        </p:sp>
        <p:sp>
          <p:nvSpPr>
            <p:cNvPr id="10" name="Oval 9"/>
            <p:cNvSpPr/>
            <p:nvPr/>
          </p:nvSpPr>
          <p:spPr>
            <a:xfrm>
              <a:off x="7834130" y="3488795"/>
              <a:ext cx="384251" cy="245005"/>
            </a:xfrm>
            <a:prstGeom prst="ellipse">
              <a:avLst/>
            </a:prstGeom>
            <a:solidFill>
              <a:srgbClr val="99663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/>
            </a:p>
          </p:txBody>
        </p:sp>
        <p:sp>
          <p:nvSpPr>
            <p:cNvPr id="11" name="Oval 10"/>
            <p:cNvSpPr/>
            <p:nvPr/>
          </p:nvSpPr>
          <p:spPr>
            <a:xfrm>
              <a:off x="8251587" y="3488795"/>
              <a:ext cx="384251" cy="245005"/>
            </a:xfrm>
            <a:prstGeom prst="ellipse">
              <a:avLst/>
            </a:prstGeom>
            <a:solidFill>
              <a:srgbClr val="99663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8165034" y="1896652"/>
              <a:ext cx="184730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endParaRPr lang="en-US" sz="5400" b="0" u="sng" cap="none" spc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endParaRPr>
            </a:p>
          </p:txBody>
        </p:sp>
        <p:sp>
          <p:nvSpPr>
            <p:cNvPr id="13" name="Flowchart: Extract 12"/>
            <p:cNvSpPr/>
            <p:nvPr/>
          </p:nvSpPr>
          <p:spPr>
            <a:xfrm rot="10800000">
              <a:off x="8158819" y="1677046"/>
              <a:ext cx="231921" cy="267900"/>
            </a:xfrm>
            <a:prstGeom prst="flowChartExtra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/>
            </a:p>
          </p:txBody>
        </p:sp>
        <p:sp>
          <p:nvSpPr>
            <p:cNvPr id="14" name="Oval 13"/>
            <p:cNvSpPr/>
            <p:nvPr/>
          </p:nvSpPr>
          <p:spPr>
            <a:xfrm>
              <a:off x="7880514" y="469213"/>
              <a:ext cx="742146" cy="1262734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/>
            </a:p>
          </p:txBody>
        </p:sp>
        <p:sp>
          <p:nvSpPr>
            <p:cNvPr id="15" name="Pentagon 14"/>
            <p:cNvSpPr/>
            <p:nvPr/>
          </p:nvSpPr>
          <p:spPr>
            <a:xfrm rot="5400000" flipV="1">
              <a:off x="7962900" y="2095500"/>
              <a:ext cx="609600" cy="76200"/>
            </a:xfrm>
            <a:prstGeom prst="homePlat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lowchart: Punched Tape 15"/>
            <p:cNvSpPr/>
            <p:nvPr/>
          </p:nvSpPr>
          <p:spPr>
            <a:xfrm>
              <a:off x="7848600" y="457200"/>
              <a:ext cx="609600" cy="304800"/>
            </a:xfrm>
            <a:prstGeom prst="flowChartPunchedTape">
              <a:avLst/>
            </a:prstGeom>
            <a:solidFill>
              <a:srgbClr val="FFFF6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lowchart: Punched Tape 16"/>
            <p:cNvSpPr/>
            <p:nvPr/>
          </p:nvSpPr>
          <p:spPr>
            <a:xfrm rot="4932495">
              <a:off x="8250419" y="677269"/>
              <a:ext cx="609600" cy="189527"/>
            </a:xfrm>
            <a:prstGeom prst="flowChartPunchedTape">
              <a:avLst/>
            </a:prstGeom>
            <a:solidFill>
              <a:srgbClr val="FFFF6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Oval 17"/>
            <p:cNvSpPr/>
            <p:nvPr/>
          </p:nvSpPr>
          <p:spPr>
            <a:xfrm>
              <a:off x="8382000" y="533400"/>
              <a:ext cx="152400" cy="152400"/>
            </a:xfrm>
            <a:prstGeom prst="ellipse">
              <a:avLst/>
            </a:prstGeom>
            <a:solidFill>
              <a:srgbClr val="FFFF66"/>
            </a:solidFill>
            <a:ln>
              <a:solidFill>
                <a:srgbClr val="FFFF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7924800" y="2590800"/>
              <a:ext cx="685800" cy="1524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152400" y="685800"/>
            <a:ext cx="1981650" cy="2971800"/>
            <a:chOff x="2895600" y="2743200"/>
            <a:chExt cx="1981650" cy="2971800"/>
          </a:xfrm>
        </p:grpSpPr>
        <p:sp>
          <p:nvSpPr>
            <p:cNvPr id="21" name="Moon 20"/>
            <p:cNvSpPr/>
            <p:nvPr/>
          </p:nvSpPr>
          <p:spPr>
            <a:xfrm rot="5400000">
              <a:off x="3035140" y="2679860"/>
              <a:ext cx="635770" cy="914850"/>
            </a:xfrm>
            <a:prstGeom prst="moon">
              <a:avLst/>
            </a:prstGeom>
            <a:solidFill>
              <a:srgbClr val="FFFF6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ounded Rectangle 21"/>
            <p:cNvSpPr/>
            <p:nvPr/>
          </p:nvSpPr>
          <p:spPr>
            <a:xfrm rot="19663443">
              <a:off x="3588546" y="3159701"/>
              <a:ext cx="304800" cy="152400"/>
            </a:xfrm>
            <a:prstGeom prst="roundRect">
              <a:avLst/>
            </a:prstGeom>
            <a:solidFill>
              <a:srgbClr val="FF99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Moon 22"/>
            <p:cNvSpPr/>
            <p:nvPr/>
          </p:nvSpPr>
          <p:spPr>
            <a:xfrm rot="16200000" flipH="1">
              <a:off x="4101940" y="2603660"/>
              <a:ext cx="635770" cy="914850"/>
            </a:xfrm>
            <a:prstGeom prst="moon">
              <a:avLst/>
            </a:prstGeom>
            <a:solidFill>
              <a:srgbClr val="FFFF6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ounded Rectangle 23"/>
            <p:cNvSpPr/>
            <p:nvPr/>
          </p:nvSpPr>
          <p:spPr>
            <a:xfrm rot="550112">
              <a:off x="3896757" y="3132029"/>
              <a:ext cx="304800" cy="152400"/>
            </a:xfrm>
            <a:prstGeom prst="roundRect">
              <a:avLst/>
            </a:prstGeom>
            <a:solidFill>
              <a:srgbClr val="FF99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Oval 24"/>
            <p:cNvSpPr/>
            <p:nvPr/>
          </p:nvSpPr>
          <p:spPr>
            <a:xfrm>
              <a:off x="4151376" y="4953000"/>
              <a:ext cx="298586" cy="197695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Oval 25"/>
            <p:cNvSpPr/>
            <p:nvPr/>
          </p:nvSpPr>
          <p:spPr>
            <a:xfrm>
              <a:off x="3493008" y="4904232"/>
              <a:ext cx="298586" cy="197695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lowchart: Manual Operation 26"/>
            <p:cNvSpPr/>
            <p:nvPr/>
          </p:nvSpPr>
          <p:spPr>
            <a:xfrm rot="10800000">
              <a:off x="3933057" y="5023064"/>
              <a:ext cx="398115" cy="593087"/>
            </a:xfrm>
            <a:prstGeom prst="flowChartManualOperation">
              <a:avLst/>
            </a:prstGeom>
            <a:solidFill>
              <a:srgbClr val="FF66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lowchart: Manual Operation 27"/>
            <p:cNvSpPr/>
            <p:nvPr/>
          </p:nvSpPr>
          <p:spPr>
            <a:xfrm rot="10800000">
              <a:off x="3634472" y="5023064"/>
              <a:ext cx="398115" cy="593087"/>
            </a:xfrm>
            <a:prstGeom prst="flowChartManualOperation">
              <a:avLst/>
            </a:prstGeom>
            <a:solidFill>
              <a:srgbClr val="FF66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lowchart: Manual Operation 28"/>
            <p:cNvSpPr/>
            <p:nvPr/>
          </p:nvSpPr>
          <p:spPr>
            <a:xfrm rot="11701945" flipH="1">
              <a:off x="3621791" y="4260823"/>
              <a:ext cx="315465" cy="706448"/>
            </a:xfrm>
            <a:prstGeom prst="flowChartManualOperation">
              <a:avLst/>
            </a:prstGeom>
            <a:solidFill>
              <a:srgbClr val="FF99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lowchart: Manual Operation 29"/>
            <p:cNvSpPr/>
            <p:nvPr/>
          </p:nvSpPr>
          <p:spPr>
            <a:xfrm rot="9898055">
              <a:off x="4019904" y="4310637"/>
              <a:ext cx="315465" cy="706448"/>
            </a:xfrm>
            <a:prstGeom prst="flowChartManualOperation">
              <a:avLst/>
            </a:prstGeom>
            <a:solidFill>
              <a:srgbClr val="FF99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lowchart: Extract 30"/>
            <p:cNvSpPr/>
            <p:nvPr/>
          </p:nvSpPr>
          <p:spPr>
            <a:xfrm>
              <a:off x="3646664" y="3935736"/>
              <a:ext cx="696699" cy="1383872"/>
            </a:xfrm>
            <a:prstGeom prst="flowChartExtract">
              <a:avLst/>
            </a:prstGeom>
            <a:solidFill>
              <a:srgbClr val="FF99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Oval 31"/>
            <p:cNvSpPr/>
            <p:nvPr/>
          </p:nvSpPr>
          <p:spPr>
            <a:xfrm>
              <a:off x="3634472" y="5517305"/>
              <a:ext cx="298586" cy="197695"/>
            </a:xfrm>
            <a:prstGeom prst="ellipse">
              <a:avLst/>
            </a:prstGeom>
            <a:solidFill>
              <a:srgbClr val="99663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4032587" y="5517305"/>
              <a:ext cx="298586" cy="197695"/>
            </a:xfrm>
            <a:prstGeom prst="ellipse">
              <a:avLst/>
            </a:prstGeom>
            <a:solidFill>
              <a:srgbClr val="99663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3770377" y="3877056"/>
              <a:ext cx="435864" cy="542544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3505200" y="3276600"/>
              <a:ext cx="914400" cy="1054528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Cloud 35"/>
            <p:cNvSpPr/>
            <p:nvPr/>
          </p:nvSpPr>
          <p:spPr>
            <a:xfrm>
              <a:off x="3581400" y="3200400"/>
              <a:ext cx="796228" cy="395392"/>
            </a:xfrm>
            <a:prstGeom prst="cloud">
              <a:avLst/>
            </a:prstGeom>
            <a:solidFill>
              <a:srgbClr val="FFFF6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37" name="Group 36"/>
            <p:cNvGrpSpPr/>
            <p:nvPr/>
          </p:nvGrpSpPr>
          <p:grpSpPr>
            <a:xfrm>
              <a:off x="3886200" y="4572000"/>
              <a:ext cx="228600" cy="228600"/>
              <a:chOff x="4352333" y="1239342"/>
              <a:chExt cx="2535964" cy="2518341"/>
            </a:xfrm>
          </p:grpSpPr>
          <p:sp>
            <p:nvSpPr>
              <p:cNvPr id="38" name="Heart 37"/>
              <p:cNvSpPr/>
              <p:nvPr/>
            </p:nvSpPr>
            <p:spPr>
              <a:xfrm rot="3297309">
                <a:off x="5402397" y="1353642"/>
                <a:ext cx="1600200" cy="1371600"/>
              </a:xfrm>
              <a:prstGeom prst="heart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Heart 38"/>
              <p:cNvSpPr/>
              <p:nvPr/>
            </p:nvSpPr>
            <p:spPr>
              <a:xfrm rot="9942521">
                <a:off x="5021330" y="2386083"/>
                <a:ext cx="1600200" cy="1371600"/>
              </a:xfrm>
              <a:prstGeom prst="heart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Heart 39"/>
              <p:cNvSpPr/>
              <p:nvPr/>
            </p:nvSpPr>
            <p:spPr>
              <a:xfrm rot="16974101">
                <a:off x="4238033" y="1618826"/>
                <a:ext cx="1600200" cy="1371600"/>
              </a:xfrm>
              <a:prstGeom prst="heart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5-Point Star 40"/>
              <p:cNvSpPr/>
              <p:nvPr/>
            </p:nvSpPr>
            <p:spPr>
              <a:xfrm>
                <a:off x="5181600" y="1905000"/>
                <a:ext cx="1143000" cy="1066800"/>
              </a:xfrm>
              <a:prstGeom prst="star5">
                <a:avLst>
                  <a:gd name="adj" fmla="val 28527"/>
                  <a:gd name="hf" fmla="val 105146"/>
                  <a:gd name="vf" fmla="val 110557"/>
                </a:avLst>
              </a:prstGeom>
              <a:solidFill>
                <a:schemeClr val="accent3">
                  <a:lumMod val="60000"/>
                  <a:lumOff val="4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5-Point Star 41"/>
              <p:cNvSpPr/>
              <p:nvPr/>
            </p:nvSpPr>
            <p:spPr>
              <a:xfrm rot="1844900">
                <a:off x="5221570" y="1969804"/>
                <a:ext cx="1143000" cy="1066800"/>
              </a:xfrm>
              <a:prstGeom prst="star5">
                <a:avLst>
                  <a:gd name="adj" fmla="val 28527"/>
                  <a:gd name="hf" fmla="val 105146"/>
                  <a:gd name="vf" fmla="val 110557"/>
                </a:avLst>
              </a:prstGeom>
              <a:solidFill>
                <a:schemeClr val="accent3">
                  <a:lumMod val="60000"/>
                  <a:lumOff val="4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" name="Oval 42"/>
              <p:cNvSpPr/>
              <p:nvPr/>
            </p:nvSpPr>
            <p:spPr>
              <a:xfrm>
                <a:off x="5410200" y="2209800"/>
                <a:ext cx="685800" cy="685800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44" name="Group 43"/>
          <p:cNvGrpSpPr/>
          <p:nvPr/>
        </p:nvGrpSpPr>
        <p:grpSpPr>
          <a:xfrm>
            <a:off x="2743200" y="457200"/>
            <a:ext cx="1646432" cy="3608832"/>
            <a:chOff x="2819400" y="1066800"/>
            <a:chExt cx="1646432" cy="3608832"/>
          </a:xfrm>
        </p:grpSpPr>
        <p:sp>
          <p:nvSpPr>
            <p:cNvPr id="45" name="Cloud 44"/>
            <p:cNvSpPr/>
            <p:nvPr/>
          </p:nvSpPr>
          <p:spPr>
            <a:xfrm>
              <a:off x="2895600" y="2286000"/>
              <a:ext cx="1528752" cy="914400"/>
            </a:xfrm>
            <a:prstGeom prst="cloud">
              <a:avLst/>
            </a:prstGeom>
            <a:solidFill>
              <a:srgbClr val="FFCC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 dirty="0"/>
            </a:p>
          </p:txBody>
        </p:sp>
        <p:sp>
          <p:nvSpPr>
            <p:cNvPr id="46" name="Flowchart: Extract 45"/>
            <p:cNvSpPr/>
            <p:nvPr/>
          </p:nvSpPr>
          <p:spPr>
            <a:xfrm>
              <a:off x="3151601" y="2405422"/>
              <a:ext cx="1085671" cy="2122770"/>
            </a:xfrm>
            <a:prstGeom prst="flowChartExtract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/>
            </a:p>
          </p:txBody>
        </p:sp>
        <p:sp>
          <p:nvSpPr>
            <p:cNvPr id="47" name="Oval 46"/>
            <p:cNvSpPr/>
            <p:nvPr/>
          </p:nvSpPr>
          <p:spPr>
            <a:xfrm>
              <a:off x="3124200" y="3505200"/>
              <a:ext cx="412148" cy="276754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/>
            </a:p>
          </p:txBody>
        </p:sp>
        <p:sp>
          <p:nvSpPr>
            <p:cNvPr id="48" name="Oval 47"/>
            <p:cNvSpPr/>
            <p:nvPr/>
          </p:nvSpPr>
          <p:spPr>
            <a:xfrm>
              <a:off x="3933869" y="3536175"/>
              <a:ext cx="412148" cy="276754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/>
            </a:p>
          </p:txBody>
        </p:sp>
        <p:sp>
          <p:nvSpPr>
            <p:cNvPr id="49" name="Flowchart: Manual Operation 48"/>
            <p:cNvSpPr/>
            <p:nvPr/>
          </p:nvSpPr>
          <p:spPr>
            <a:xfrm rot="11701945" flipH="1">
              <a:off x="3239120" y="2639933"/>
              <a:ext cx="435447" cy="988952"/>
            </a:xfrm>
            <a:prstGeom prst="flowChartManualOperation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/>
            </a:p>
          </p:txBody>
        </p:sp>
        <p:sp>
          <p:nvSpPr>
            <p:cNvPr id="50" name="Flowchart: Manual Operation 49"/>
            <p:cNvSpPr/>
            <p:nvPr/>
          </p:nvSpPr>
          <p:spPr>
            <a:xfrm rot="9898055">
              <a:off x="3788648" y="2709668"/>
              <a:ext cx="435447" cy="988952"/>
            </a:xfrm>
            <a:prstGeom prst="flowChartManualOperation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/>
            </a:p>
          </p:txBody>
        </p:sp>
        <p:sp>
          <p:nvSpPr>
            <p:cNvPr id="51" name="Flowchart: Extract 50"/>
            <p:cNvSpPr/>
            <p:nvPr/>
          </p:nvSpPr>
          <p:spPr>
            <a:xfrm>
              <a:off x="3256624" y="2184845"/>
              <a:ext cx="961679" cy="1937278"/>
            </a:xfrm>
            <a:prstGeom prst="flowChartExtra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/>
            </a:p>
          </p:txBody>
        </p:sp>
        <p:sp>
          <p:nvSpPr>
            <p:cNvPr id="52" name="Oval 51"/>
            <p:cNvSpPr/>
            <p:nvPr/>
          </p:nvSpPr>
          <p:spPr>
            <a:xfrm>
              <a:off x="3256624" y="4398878"/>
              <a:ext cx="412148" cy="276754"/>
            </a:xfrm>
            <a:prstGeom prst="ellipse">
              <a:avLst/>
            </a:prstGeom>
            <a:solidFill>
              <a:srgbClr val="99663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/>
            </a:p>
          </p:txBody>
        </p:sp>
        <p:sp>
          <p:nvSpPr>
            <p:cNvPr id="53" name="Oval 52"/>
            <p:cNvSpPr/>
            <p:nvPr/>
          </p:nvSpPr>
          <p:spPr>
            <a:xfrm>
              <a:off x="3806155" y="4398878"/>
              <a:ext cx="412148" cy="276754"/>
            </a:xfrm>
            <a:prstGeom prst="ellipse">
              <a:avLst/>
            </a:prstGeom>
            <a:solidFill>
              <a:srgbClr val="99663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/>
            </a:p>
          </p:txBody>
        </p:sp>
        <p:grpSp>
          <p:nvGrpSpPr>
            <p:cNvPr id="54" name="Group 68"/>
            <p:cNvGrpSpPr/>
            <p:nvPr/>
          </p:nvGrpSpPr>
          <p:grpSpPr>
            <a:xfrm>
              <a:off x="3352800" y="2743200"/>
              <a:ext cx="670560" cy="548640"/>
              <a:chOff x="2667000" y="2895600"/>
              <a:chExt cx="1066800" cy="838200"/>
            </a:xfrm>
          </p:grpSpPr>
          <p:sp>
            <p:nvSpPr>
              <p:cNvPr id="60" name="Oval 61"/>
              <p:cNvSpPr/>
              <p:nvPr/>
            </p:nvSpPr>
            <p:spPr>
              <a:xfrm>
                <a:off x="2667000" y="2895600"/>
                <a:ext cx="304800" cy="304800"/>
              </a:xfrm>
              <a:prstGeom prst="ellipse">
                <a:avLst/>
              </a:prstGeom>
              <a:solidFill>
                <a:schemeClr val="bg2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1" name="Oval 60"/>
              <p:cNvSpPr/>
              <p:nvPr/>
            </p:nvSpPr>
            <p:spPr>
              <a:xfrm>
                <a:off x="2743200" y="3124200"/>
                <a:ext cx="304800" cy="304800"/>
              </a:xfrm>
              <a:prstGeom prst="ellipse">
                <a:avLst/>
              </a:prstGeom>
              <a:solidFill>
                <a:schemeClr val="bg2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2" name="Oval 61"/>
              <p:cNvSpPr/>
              <p:nvPr/>
            </p:nvSpPr>
            <p:spPr>
              <a:xfrm>
                <a:off x="2895600" y="3352800"/>
                <a:ext cx="304800" cy="304800"/>
              </a:xfrm>
              <a:prstGeom prst="ellipse">
                <a:avLst/>
              </a:prstGeom>
              <a:solidFill>
                <a:schemeClr val="bg2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3" name="Oval 62"/>
              <p:cNvSpPr/>
              <p:nvPr/>
            </p:nvSpPr>
            <p:spPr>
              <a:xfrm>
                <a:off x="3124200" y="3429000"/>
                <a:ext cx="304800" cy="304800"/>
              </a:xfrm>
              <a:prstGeom prst="ellipse">
                <a:avLst/>
              </a:prstGeom>
              <a:solidFill>
                <a:schemeClr val="bg2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4" name="Oval 63"/>
              <p:cNvSpPr/>
              <p:nvPr/>
            </p:nvSpPr>
            <p:spPr>
              <a:xfrm>
                <a:off x="3276600" y="3276600"/>
                <a:ext cx="304800" cy="304800"/>
              </a:xfrm>
              <a:prstGeom prst="ellipse">
                <a:avLst/>
              </a:prstGeom>
              <a:solidFill>
                <a:schemeClr val="bg2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5" name="Oval 64"/>
              <p:cNvSpPr/>
              <p:nvPr/>
            </p:nvSpPr>
            <p:spPr>
              <a:xfrm>
                <a:off x="3429000" y="3124200"/>
                <a:ext cx="304800" cy="304800"/>
              </a:xfrm>
              <a:prstGeom prst="ellipse">
                <a:avLst/>
              </a:prstGeom>
              <a:solidFill>
                <a:schemeClr val="bg2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6" name="Oval 65"/>
              <p:cNvSpPr/>
              <p:nvPr/>
            </p:nvSpPr>
            <p:spPr>
              <a:xfrm>
                <a:off x="3429000" y="2895600"/>
                <a:ext cx="304800" cy="304800"/>
              </a:xfrm>
              <a:prstGeom prst="ellipse">
                <a:avLst/>
              </a:prstGeom>
              <a:solidFill>
                <a:schemeClr val="bg2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55" name="Isosceles Triangle 54"/>
            <p:cNvSpPr/>
            <p:nvPr/>
          </p:nvSpPr>
          <p:spPr>
            <a:xfrm rot="10800000">
              <a:off x="3505200" y="2362200"/>
              <a:ext cx="381000" cy="762000"/>
            </a:xfrm>
            <a:prstGeom prst="triangl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Oval 55"/>
            <p:cNvSpPr/>
            <p:nvPr/>
          </p:nvSpPr>
          <p:spPr>
            <a:xfrm>
              <a:off x="3200400" y="1524000"/>
              <a:ext cx="846711" cy="1174343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/>
            </a:p>
          </p:txBody>
        </p:sp>
        <p:sp>
          <p:nvSpPr>
            <p:cNvPr id="57" name="Cloud 56"/>
            <p:cNvSpPr/>
            <p:nvPr/>
          </p:nvSpPr>
          <p:spPr>
            <a:xfrm rot="16931143">
              <a:off x="2092355" y="1879179"/>
              <a:ext cx="2029345" cy="575255"/>
            </a:xfrm>
            <a:prstGeom prst="cloud">
              <a:avLst/>
            </a:prstGeom>
            <a:solidFill>
              <a:srgbClr val="FFCC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 dirty="0"/>
            </a:p>
          </p:txBody>
        </p:sp>
        <p:sp>
          <p:nvSpPr>
            <p:cNvPr id="58" name="Cloud 57"/>
            <p:cNvSpPr/>
            <p:nvPr/>
          </p:nvSpPr>
          <p:spPr>
            <a:xfrm rot="4770218">
              <a:off x="3201778" y="1875012"/>
              <a:ext cx="1990418" cy="537691"/>
            </a:xfrm>
            <a:prstGeom prst="cloud">
              <a:avLst/>
            </a:prstGeom>
            <a:solidFill>
              <a:srgbClr val="FFCC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 dirty="0"/>
            </a:p>
          </p:txBody>
        </p:sp>
        <p:sp>
          <p:nvSpPr>
            <p:cNvPr id="59" name="Cloud 58"/>
            <p:cNvSpPr/>
            <p:nvPr/>
          </p:nvSpPr>
          <p:spPr>
            <a:xfrm>
              <a:off x="3048000" y="1066800"/>
              <a:ext cx="1277267" cy="645853"/>
            </a:xfrm>
            <a:prstGeom prst="cloud">
              <a:avLst/>
            </a:prstGeom>
            <a:solidFill>
              <a:srgbClr val="FFCC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 dirty="0"/>
            </a:p>
          </p:txBody>
        </p:sp>
      </p:grpSp>
      <p:grpSp>
        <p:nvGrpSpPr>
          <p:cNvPr id="67" name="Group 66"/>
          <p:cNvGrpSpPr/>
          <p:nvPr/>
        </p:nvGrpSpPr>
        <p:grpSpPr>
          <a:xfrm>
            <a:off x="6477000" y="609600"/>
            <a:ext cx="1981650" cy="2971800"/>
            <a:chOff x="6477000" y="609600"/>
            <a:chExt cx="1981650" cy="2971800"/>
          </a:xfrm>
        </p:grpSpPr>
        <p:sp>
          <p:nvSpPr>
            <p:cNvPr id="68" name="Moon 67"/>
            <p:cNvSpPr/>
            <p:nvPr/>
          </p:nvSpPr>
          <p:spPr>
            <a:xfrm rot="5400000">
              <a:off x="6616540" y="546260"/>
              <a:ext cx="635770" cy="914850"/>
            </a:xfrm>
            <a:prstGeom prst="moon">
              <a:avLst/>
            </a:prstGeom>
            <a:solidFill>
              <a:srgbClr val="FFFF6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Rounded Rectangle 68"/>
            <p:cNvSpPr/>
            <p:nvPr/>
          </p:nvSpPr>
          <p:spPr>
            <a:xfrm rot="19663443">
              <a:off x="7169946" y="1026101"/>
              <a:ext cx="304800" cy="152400"/>
            </a:xfrm>
            <a:prstGeom prst="roundRect">
              <a:avLst/>
            </a:prstGeom>
            <a:solidFill>
              <a:srgbClr val="FF99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Moon 69"/>
            <p:cNvSpPr/>
            <p:nvPr/>
          </p:nvSpPr>
          <p:spPr>
            <a:xfrm rot="16200000" flipH="1">
              <a:off x="7683340" y="470060"/>
              <a:ext cx="635770" cy="914850"/>
            </a:xfrm>
            <a:prstGeom prst="moon">
              <a:avLst/>
            </a:prstGeom>
            <a:solidFill>
              <a:srgbClr val="FFFF6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Rounded Rectangle 70"/>
            <p:cNvSpPr/>
            <p:nvPr/>
          </p:nvSpPr>
          <p:spPr>
            <a:xfrm rot="550112">
              <a:off x="7478157" y="998429"/>
              <a:ext cx="304800" cy="152400"/>
            </a:xfrm>
            <a:prstGeom prst="roundRect">
              <a:avLst/>
            </a:prstGeom>
            <a:solidFill>
              <a:srgbClr val="FF99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Flowchart: Manual Operation 71"/>
            <p:cNvSpPr/>
            <p:nvPr/>
          </p:nvSpPr>
          <p:spPr>
            <a:xfrm rot="10800000">
              <a:off x="7514457" y="2889464"/>
              <a:ext cx="398115" cy="593087"/>
            </a:xfrm>
            <a:prstGeom prst="flowChartManualOperation">
              <a:avLst/>
            </a:prstGeom>
            <a:solidFill>
              <a:srgbClr val="FF66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lowchart: Manual Operation 72"/>
            <p:cNvSpPr/>
            <p:nvPr/>
          </p:nvSpPr>
          <p:spPr>
            <a:xfrm rot="10800000">
              <a:off x="7215872" y="2889464"/>
              <a:ext cx="398115" cy="593087"/>
            </a:xfrm>
            <a:prstGeom prst="flowChartManualOperation">
              <a:avLst/>
            </a:prstGeom>
            <a:solidFill>
              <a:srgbClr val="FF66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lowchart: Manual Operation 73"/>
            <p:cNvSpPr/>
            <p:nvPr/>
          </p:nvSpPr>
          <p:spPr>
            <a:xfrm rot="11701945" flipH="1">
              <a:off x="7203191" y="2127223"/>
              <a:ext cx="315465" cy="706448"/>
            </a:xfrm>
            <a:prstGeom prst="flowChartManualOperation">
              <a:avLst/>
            </a:prstGeom>
            <a:solidFill>
              <a:srgbClr val="FF99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Flowchart: Manual Operation 74"/>
            <p:cNvSpPr/>
            <p:nvPr/>
          </p:nvSpPr>
          <p:spPr>
            <a:xfrm rot="9898055">
              <a:off x="7611017" y="2168526"/>
              <a:ext cx="370252" cy="788581"/>
            </a:xfrm>
            <a:prstGeom prst="flowChartManualOperation">
              <a:avLst/>
            </a:prstGeom>
            <a:solidFill>
              <a:srgbClr val="FF99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Flowchart: Extract 75"/>
            <p:cNvSpPr/>
            <p:nvPr/>
          </p:nvSpPr>
          <p:spPr>
            <a:xfrm>
              <a:off x="7228064" y="1802136"/>
              <a:ext cx="696699" cy="1383872"/>
            </a:xfrm>
            <a:prstGeom prst="flowChartExtract">
              <a:avLst/>
            </a:prstGeom>
            <a:solidFill>
              <a:srgbClr val="FF99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Oval 76"/>
            <p:cNvSpPr/>
            <p:nvPr/>
          </p:nvSpPr>
          <p:spPr>
            <a:xfrm>
              <a:off x="7215872" y="3383705"/>
              <a:ext cx="298586" cy="197695"/>
            </a:xfrm>
            <a:prstGeom prst="ellipse">
              <a:avLst/>
            </a:prstGeom>
            <a:solidFill>
              <a:srgbClr val="99663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Oval 77"/>
            <p:cNvSpPr/>
            <p:nvPr/>
          </p:nvSpPr>
          <p:spPr>
            <a:xfrm>
              <a:off x="7613987" y="3383705"/>
              <a:ext cx="298586" cy="197695"/>
            </a:xfrm>
            <a:prstGeom prst="ellipse">
              <a:avLst/>
            </a:prstGeom>
            <a:solidFill>
              <a:srgbClr val="99663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Oval 78"/>
            <p:cNvSpPr/>
            <p:nvPr/>
          </p:nvSpPr>
          <p:spPr>
            <a:xfrm>
              <a:off x="7351777" y="1743456"/>
              <a:ext cx="435864" cy="542544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Oval 79"/>
            <p:cNvSpPr/>
            <p:nvPr/>
          </p:nvSpPr>
          <p:spPr>
            <a:xfrm>
              <a:off x="7086600" y="1143000"/>
              <a:ext cx="914400" cy="1054528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Cloud 80"/>
            <p:cNvSpPr/>
            <p:nvPr/>
          </p:nvSpPr>
          <p:spPr>
            <a:xfrm>
              <a:off x="7162800" y="1066800"/>
              <a:ext cx="796228" cy="395392"/>
            </a:xfrm>
            <a:prstGeom prst="cloud">
              <a:avLst/>
            </a:prstGeom>
            <a:solidFill>
              <a:srgbClr val="FFFF6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82" name="Group 51"/>
            <p:cNvGrpSpPr/>
            <p:nvPr/>
          </p:nvGrpSpPr>
          <p:grpSpPr>
            <a:xfrm>
              <a:off x="7467600" y="2438400"/>
              <a:ext cx="228600" cy="228600"/>
              <a:chOff x="4352333" y="1239342"/>
              <a:chExt cx="2535964" cy="2518341"/>
            </a:xfrm>
          </p:grpSpPr>
          <p:sp>
            <p:nvSpPr>
              <p:cNvPr id="93" name="Heart 92"/>
              <p:cNvSpPr/>
              <p:nvPr/>
            </p:nvSpPr>
            <p:spPr>
              <a:xfrm rot="3297309">
                <a:off x="5402397" y="1353642"/>
                <a:ext cx="1600200" cy="1371600"/>
              </a:xfrm>
              <a:prstGeom prst="heart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4" name="Heart 93"/>
              <p:cNvSpPr/>
              <p:nvPr/>
            </p:nvSpPr>
            <p:spPr>
              <a:xfrm rot="9942521">
                <a:off x="5021330" y="2386083"/>
                <a:ext cx="1600200" cy="1371600"/>
              </a:xfrm>
              <a:prstGeom prst="heart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5" name="Heart 94"/>
              <p:cNvSpPr/>
              <p:nvPr/>
            </p:nvSpPr>
            <p:spPr>
              <a:xfrm rot="16974101">
                <a:off x="4238033" y="1618826"/>
                <a:ext cx="1600200" cy="1371600"/>
              </a:xfrm>
              <a:prstGeom prst="heart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6" name="5-Point Star 95"/>
              <p:cNvSpPr/>
              <p:nvPr/>
            </p:nvSpPr>
            <p:spPr>
              <a:xfrm>
                <a:off x="5181600" y="1905000"/>
                <a:ext cx="1143000" cy="1066800"/>
              </a:xfrm>
              <a:prstGeom prst="star5">
                <a:avLst>
                  <a:gd name="adj" fmla="val 28527"/>
                  <a:gd name="hf" fmla="val 105146"/>
                  <a:gd name="vf" fmla="val 110557"/>
                </a:avLst>
              </a:prstGeom>
              <a:solidFill>
                <a:schemeClr val="accent3">
                  <a:lumMod val="60000"/>
                  <a:lumOff val="4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7" name="5-Point Star 96"/>
              <p:cNvSpPr/>
              <p:nvPr/>
            </p:nvSpPr>
            <p:spPr>
              <a:xfrm rot="1844900">
                <a:off x="5221570" y="1969804"/>
                <a:ext cx="1143000" cy="1066800"/>
              </a:xfrm>
              <a:prstGeom prst="star5">
                <a:avLst>
                  <a:gd name="adj" fmla="val 28527"/>
                  <a:gd name="hf" fmla="val 105146"/>
                  <a:gd name="vf" fmla="val 110557"/>
                </a:avLst>
              </a:prstGeom>
              <a:solidFill>
                <a:schemeClr val="accent3">
                  <a:lumMod val="60000"/>
                  <a:lumOff val="4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8" name="Oval 97"/>
              <p:cNvSpPr/>
              <p:nvPr/>
            </p:nvSpPr>
            <p:spPr>
              <a:xfrm>
                <a:off x="5410200" y="2209800"/>
                <a:ext cx="685800" cy="685800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83" name="Group 93"/>
            <p:cNvGrpSpPr/>
            <p:nvPr/>
          </p:nvGrpSpPr>
          <p:grpSpPr>
            <a:xfrm rot="5400000">
              <a:off x="7277099" y="2171701"/>
              <a:ext cx="762001" cy="990599"/>
              <a:chOff x="1219200" y="1371600"/>
              <a:chExt cx="1676400" cy="2286000"/>
            </a:xfrm>
          </p:grpSpPr>
          <p:sp>
            <p:nvSpPr>
              <p:cNvPr id="86" name="Oval 85"/>
              <p:cNvSpPr/>
              <p:nvPr/>
            </p:nvSpPr>
            <p:spPr>
              <a:xfrm rot="19638581">
                <a:off x="1295400" y="1371600"/>
                <a:ext cx="1600200" cy="2286000"/>
              </a:xfrm>
              <a:prstGeom prst="ellipse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7" name="Oval 86"/>
              <p:cNvSpPr/>
              <p:nvPr/>
            </p:nvSpPr>
            <p:spPr>
              <a:xfrm>
                <a:off x="1371600" y="1752600"/>
                <a:ext cx="914400" cy="914400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8" name="Cloud 87"/>
              <p:cNvSpPr/>
              <p:nvPr/>
            </p:nvSpPr>
            <p:spPr>
              <a:xfrm rot="19132349">
                <a:off x="1219200" y="1828800"/>
                <a:ext cx="762000" cy="304800"/>
              </a:xfrm>
              <a:prstGeom prst="cloud">
                <a:avLst/>
              </a:prstGeom>
              <a:solidFill>
                <a:srgbClr val="FFFF99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9" name="Oval 88"/>
              <p:cNvSpPr/>
              <p:nvPr/>
            </p:nvSpPr>
            <p:spPr>
              <a:xfrm rot="2148584">
                <a:off x="1960450" y="2387289"/>
                <a:ext cx="258094" cy="533400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0" name="Oval 89"/>
              <p:cNvSpPr/>
              <p:nvPr/>
            </p:nvSpPr>
            <p:spPr>
              <a:xfrm rot="20368391">
                <a:off x="1448079" y="2465277"/>
                <a:ext cx="240166" cy="479703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1" name="Oval 90"/>
              <p:cNvSpPr/>
              <p:nvPr/>
            </p:nvSpPr>
            <p:spPr>
              <a:xfrm>
                <a:off x="2133600" y="2133600"/>
                <a:ext cx="228600" cy="421852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2" name="Oval 91"/>
              <p:cNvSpPr/>
              <p:nvPr/>
            </p:nvSpPr>
            <p:spPr>
              <a:xfrm>
                <a:off x="2133600" y="2438400"/>
                <a:ext cx="152400" cy="152400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accent6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84" name="Oval 85"/>
            <p:cNvSpPr/>
            <p:nvPr/>
          </p:nvSpPr>
          <p:spPr>
            <a:xfrm>
              <a:off x="7732776" y="2819400"/>
              <a:ext cx="298586" cy="197695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Oval 86"/>
            <p:cNvSpPr/>
            <p:nvPr/>
          </p:nvSpPr>
          <p:spPr>
            <a:xfrm>
              <a:off x="7074408" y="2770632"/>
              <a:ext cx="298586" cy="197695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9" name="Group 93"/>
          <p:cNvGrpSpPr/>
          <p:nvPr/>
        </p:nvGrpSpPr>
        <p:grpSpPr>
          <a:xfrm rot="5400000">
            <a:off x="1084305" y="4402095"/>
            <a:ext cx="1206844" cy="1851454"/>
            <a:chOff x="1219200" y="1371600"/>
            <a:chExt cx="1676400" cy="2286000"/>
          </a:xfrm>
        </p:grpSpPr>
        <p:sp>
          <p:nvSpPr>
            <p:cNvPr id="100" name="Oval 99"/>
            <p:cNvSpPr/>
            <p:nvPr/>
          </p:nvSpPr>
          <p:spPr>
            <a:xfrm rot="19638581">
              <a:off x="1295400" y="1371600"/>
              <a:ext cx="1600200" cy="2286000"/>
            </a:xfrm>
            <a:prstGeom prst="ellipse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Oval 100"/>
            <p:cNvSpPr/>
            <p:nvPr/>
          </p:nvSpPr>
          <p:spPr>
            <a:xfrm>
              <a:off x="1371600" y="1752600"/>
              <a:ext cx="914400" cy="914400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Cloud 101"/>
            <p:cNvSpPr/>
            <p:nvPr/>
          </p:nvSpPr>
          <p:spPr>
            <a:xfrm rot="19132349">
              <a:off x="1219200" y="1828800"/>
              <a:ext cx="762000" cy="304800"/>
            </a:xfrm>
            <a:prstGeom prst="cloud">
              <a:avLst/>
            </a:prstGeom>
            <a:solidFill>
              <a:srgbClr val="FFFF9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Oval 102"/>
            <p:cNvSpPr/>
            <p:nvPr/>
          </p:nvSpPr>
          <p:spPr>
            <a:xfrm rot="2148584">
              <a:off x="1960450" y="2387289"/>
              <a:ext cx="258094" cy="533400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Oval 103"/>
            <p:cNvSpPr/>
            <p:nvPr/>
          </p:nvSpPr>
          <p:spPr>
            <a:xfrm rot="20368391">
              <a:off x="1448079" y="2465277"/>
              <a:ext cx="240166" cy="479703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Oval 104"/>
            <p:cNvSpPr/>
            <p:nvPr/>
          </p:nvSpPr>
          <p:spPr>
            <a:xfrm>
              <a:off x="2133600" y="2133600"/>
              <a:ext cx="228600" cy="421852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Oval 105"/>
            <p:cNvSpPr/>
            <p:nvPr/>
          </p:nvSpPr>
          <p:spPr>
            <a:xfrm>
              <a:off x="2133600" y="2438400"/>
              <a:ext cx="152400" cy="152400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3581400" y="457200"/>
            <a:ext cx="1423988" cy="3898149"/>
            <a:chOff x="3581400" y="457200"/>
            <a:chExt cx="1423988" cy="3898149"/>
          </a:xfrm>
        </p:grpSpPr>
        <p:grpSp>
          <p:nvGrpSpPr>
            <p:cNvPr id="3" name="Group 15"/>
            <p:cNvGrpSpPr/>
            <p:nvPr/>
          </p:nvGrpSpPr>
          <p:grpSpPr>
            <a:xfrm>
              <a:off x="3581400" y="457200"/>
              <a:ext cx="1423988" cy="3898149"/>
              <a:chOff x="5410200" y="990600"/>
              <a:chExt cx="1905000" cy="4788699"/>
            </a:xfrm>
          </p:grpSpPr>
          <p:sp>
            <p:nvSpPr>
              <p:cNvPr id="7" name="Rounded Rectangle 6"/>
              <p:cNvSpPr/>
              <p:nvPr/>
            </p:nvSpPr>
            <p:spPr>
              <a:xfrm rot="731251">
                <a:off x="5434270" y="1248254"/>
                <a:ext cx="381000" cy="990600"/>
              </a:xfrm>
              <a:prstGeom prst="roundRect">
                <a:avLst>
                  <a:gd name="adj" fmla="val 50000"/>
                </a:avLst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Rounded Rectangle 7"/>
              <p:cNvSpPr/>
              <p:nvPr/>
            </p:nvSpPr>
            <p:spPr>
              <a:xfrm rot="21194807">
                <a:off x="6762522" y="1238165"/>
                <a:ext cx="381000" cy="990600"/>
              </a:xfrm>
              <a:prstGeom prst="roundRect">
                <a:avLst>
                  <a:gd name="adj" fmla="val 49585"/>
                </a:avLst>
              </a:prstGeom>
              <a:solidFill>
                <a:schemeClr val="bg2">
                  <a:lumMod val="2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Oval 8"/>
              <p:cNvSpPr/>
              <p:nvPr/>
            </p:nvSpPr>
            <p:spPr>
              <a:xfrm rot="17610301" flipH="1">
                <a:off x="6345730" y="5179622"/>
                <a:ext cx="427527" cy="658734"/>
              </a:xfrm>
              <a:prstGeom prst="ellipse">
                <a:avLst/>
              </a:prstGeom>
              <a:solidFill>
                <a:srgbClr val="996633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Oval 9"/>
              <p:cNvSpPr/>
              <p:nvPr/>
            </p:nvSpPr>
            <p:spPr>
              <a:xfrm rot="2704841" flipH="1">
                <a:off x="5656803" y="5236169"/>
                <a:ext cx="427527" cy="658734"/>
              </a:xfrm>
              <a:prstGeom prst="ellipse">
                <a:avLst/>
              </a:prstGeom>
              <a:solidFill>
                <a:srgbClr val="996633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Oval 10"/>
              <p:cNvSpPr/>
              <p:nvPr/>
            </p:nvSpPr>
            <p:spPr>
              <a:xfrm>
                <a:off x="5410200" y="3657600"/>
                <a:ext cx="381000" cy="609600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Oval 11"/>
              <p:cNvSpPr/>
              <p:nvPr/>
            </p:nvSpPr>
            <p:spPr>
              <a:xfrm>
                <a:off x="6934200" y="3657600"/>
                <a:ext cx="381000" cy="609600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Flowchart: Manual Operation 12"/>
              <p:cNvSpPr/>
              <p:nvPr/>
            </p:nvSpPr>
            <p:spPr>
              <a:xfrm rot="9438105" flipH="1">
                <a:off x="6592727" y="2648441"/>
                <a:ext cx="573321" cy="1295400"/>
              </a:xfrm>
              <a:prstGeom prst="flowChartManualOperation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Flowchart: Manual Operation 13"/>
              <p:cNvSpPr/>
              <p:nvPr/>
            </p:nvSpPr>
            <p:spPr>
              <a:xfrm rot="11918038">
                <a:off x="5525926" y="2648442"/>
                <a:ext cx="573321" cy="1295400"/>
              </a:xfrm>
              <a:prstGeom prst="flowChartManualOperation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Flowchart: Manual Operation 14"/>
              <p:cNvSpPr/>
              <p:nvPr/>
            </p:nvSpPr>
            <p:spPr>
              <a:xfrm rot="10800000">
                <a:off x="5715000" y="2590800"/>
                <a:ext cx="1219200" cy="1447800"/>
              </a:xfrm>
              <a:prstGeom prst="flowChartManualOperation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Oval 15"/>
              <p:cNvSpPr/>
              <p:nvPr/>
            </p:nvSpPr>
            <p:spPr>
              <a:xfrm>
                <a:off x="5486400" y="990600"/>
                <a:ext cx="1600200" cy="1828800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Flowchart: Manual Operation 16"/>
              <p:cNvSpPr/>
              <p:nvPr/>
            </p:nvSpPr>
            <p:spPr>
              <a:xfrm rot="10800000">
                <a:off x="5638800" y="4038600"/>
                <a:ext cx="838200" cy="1447800"/>
              </a:xfrm>
              <a:prstGeom prst="flowChartManualOperation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Flowchart: Manual Operation 17"/>
              <p:cNvSpPr/>
              <p:nvPr/>
            </p:nvSpPr>
            <p:spPr>
              <a:xfrm rot="10800000">
                <a:off x="6172200" y="4038600"/>
                <a:ext cx="838200" cy="1447800"/>
              </a:xfrm>
              <a:prstGeom prst="flowChartManualOperation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Rounded Rectangle 18"/>
              <p:cNvSpPr/>
              <p:nvPr/>
            </p:nvSpPr>
            <p:spPr>
              <a:xfrm>
                <a:off x="5715000" y="3886200"/>
                <a:ext cx="1219200" cy="152400"/>
              </a:xfrm>
              <a:prstGeom prst="roundRect">
                <a:avLst/>
              </a:prstGeom>
              <a:solidFill>
                <a:schemeClr val="bg2">
                  <a:lumMod val="2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Pentagon 19"/>
              <p:cNvSpPr/>
              <p:nvPr/>
            </p:nvSpPr>
            <p:spPr>
              <a:xfrm rot="16010993">
                <a:off x="6429754" y="3034310"/>
                <a:ext cx="498921" cy="72321"/>
              </a:xfrm>
              <a:prstGeom prst="homePlate">
                <a:avLst/>
              </a:prstGeom>
              <a:solidFill>
                <a:schemeClr val="bg2">
                  <a:lumMod val="2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Pentagon 20"/>
              <p:cNvSpPr/>
              <p:nvPr/>
            </p:nvSpPr>
            <p:spPr>
              <a:xfrm rot="5400000">
                <a:off x="6400800" y="3048000"/>
                <a:ext cx="381000" cy="381000"/>
              </a:xfrm>
              <a:prstGeom prst="homePlate">
                <a:avLst>
                  <a:gd name="adj" fmla="val 29832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Rectangle 21"/>
              <p:cNvSpPr/>
              <p:nvPr/>
            </p:nvSpPr>
            <p:spPr>
              <a:xfrm>
                <a:off x="6172200" y="3886200"/>
                <a:ext cx="304800" cy="152400"/>
              </a:xfrm>
              <a:prstGeom prst="rect">
                <a:avLst/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" name="Group 84"/>
            <p:cNvGrpSpPr/>
            <p:nvPr/>
          </p:nvGrpSpPr>
          <p:grpSpPr>
            <a:xfrm>
              <a:off x="4131533" y="1967747"/>
              <a:ext cx="247650" cy="716526"/>
              <a:chOff x="2409825" y="1955390"/>
              <a:chExt cx="247650" cy="716526"/>
            </a:xfrm>
          </p:grpSpPr>
          <p:sp>
            <p:nvSpPr>
              <p:cNvPr id="5" name="Pentagon 4"/>
              <p:cNvSpPr/>
              <p:nvPr/>
            </p:nvSpPr>
            <p:spPr>
              <a:xfrm rot="5400000">
                <a:off x="2240526" y="2316879"/>
                <a:ext cx="586248" cy="123825"/>
              </a:xfrm>
              <a:prstGeom prst="homePlate">
                <a:avLst/>
              </a:prstGeom>
              <a:solidFill>
                <a:srgbClr val="C0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" name="Regular Pentagon 5"/>
              <p:cNvSpPr/>
              <p:nvPr/>
            </p:nvSpPr>
            <p:spPr>
              <a:xfrm rot="10800000">
                <a:off x="2409825" y="1955390"/>
                <a:ext cx="247650" cy="195416"/>
              </a:xfrm>
              <a:prstGeom prst="pentagon">
                <a:avLst/>
              </a:prstGeom>
              <a:solidFill>
                <a:srgbClr val="C0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23" name="Group 22"/>
          <p:cNvGrpSpPr/>
          <p:nvPr/>
        </p:nvGrpSpPr>
        <p:grpSpPr>
          <a:xfrm>
            <a:off x="7391400" y="990600"/>
            <a:ext cx="900545" cy="2973482"/>
            <a:chOff x="6643255" y="914400"/>
            <a:chExt cx="900545" cy="2973482"/>
          </a:xfrm>
        </p:grpSpPr>
        <p:sp>
          <p:nvSpPr>
            <p:cNvPr id="24" name="Oval 23"/>
            <p:cNvSpPr/>
            <p:nvPr/>
          </p:nvSpPr>
          <p:spPr>
            <a:xfrm>
              <a:off x="6643255" y="2747610"/>
              <a:ext cx="292283" cy="26546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Oval 24"/>
            <p:cNvSpPr/>
            <p:nvPr/>
          </p:nvSpPr>
          <p:spPr>
            <a:xfrm>
              <a:off x="7251517" y="2794926"/>
              <a:ext cx="292283" cy="26546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lowchart: Manual Operation 49"/>
            <p:cNvSpPr/>
            <p:nvPr/>
          </p:nvSpPr>
          <p:spPr>
            <a:xfrm rot="10800000">
              <a:off x="6993157" y="2965866"/>
              <a:ext cx="508787" cy="796380"/>
            </a:xfrm>
            <a:prstGeom prst="flowChartManualOperation">
              <a:avLst/>
            </a:prstGeom>
            <a:solidFill>
              <a:schemeClr val="accent1">
                <a:lumMod val="5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lowchart: Manual Operation 26"/>
            <p:cNvSpPr/>
            <p:nvPr/>
          </p:nvSpPr>
          <p:spPr>
            <a:xfrm rot="10800000">
              <a:off x="6771236" y="2958773"/>
              <a:ext cx="389710" cy="796380"/>
            </a:xfrm>
            <a:prstGeom prst="flowChartManualOperation">
              <a:avLst/>
            </a:prstGeom>
            <a:solidFill>
              <a:schemeClr val="accent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lowchart: Manual Operation 27"/>
            <p:cNvSpPr/>
            <p:nvPr/>
          </p:nvSpPr>
          <p:spPr>
            <a:xfrm rot="11701945" flipH="1">
              <a:off x="6778155" y="1760716"/>
              <a:ext cx="308805" cy="1126177"/>
            </a:xfrm>
            <a:prstGeom prst="flowChartManualOperation">
              <a:avLst/>
            </a:prstGeom>
            <a:solidFill>
              <a:srgbClr val="99663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lowchart: Manual Operation 28"/>
            <p:cNvSpPr/>
            <p:nvPr/>
          </p:nvSpPr>
          <p:spPr>
            <a:xfrm rot="9898055">
              <a:off x="7127899" y="1815877"/>
              <a:ext cx="308805" cy="1138107"/>
            </a:xfrm>
            <a:prstGeom prst="flowChartManualOperation">
              <a:avLst/>
            </a:prstGeom>
            <a:solidFill>
              <a:srgbClr val="99663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lowchart: Extract 29"/>
            <p:cNvSpPr/>
            <p:nvPr/>
          </p:nvSpPr>
          <p:spPr>
            <a:xfrm>
              <a:off x="6814539" y="1334605"/>
              <a:ext cx="595391" cy="1631261"/>
            </a:xfrm>
            <a:prstGeom prst="flowChartExtract">
              <a:avLst/>
            </a:prstGeom>
            <a:solidFill>
              <a:srgbClr val="99663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6771236" y="3622422"/>
              <a:ext cx="292283" cy="265460"/>
            </a:xfrm>
            <a:prstGeom prst="ellipse">
              <a:avLst/>
            </a:prstGeom>
            <a:solidFill>
              <a:srgbClr val="99663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Oval 31"/>
            <p:cNvSpPr/>
            <p:nvPr/>
          </p:nvSpPr>
          <p:spPr>
            <a:xfrm>
              <a:off x="7160947" y="3622422"/>
              <a:ext cx="292283" cy="265460"/>
            </a:xfrm>
            <a:prstGeom prst="ellipse">
              <a:avLst/>
            </a:prstGeom>
            <a:solidFill>
              <a:srgbClr val="99663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lowchart: Extract 32"/>
            <p:cNvSpPr/>
            <p:nvPr/>
          </p:nvSpPr>
          <p:spPr>
            <a:xfrm rot="10800000">
              <a:off x="6993157" y="1972925"/>
              <a:ext cx="238156" cy="212773"/>
            </a:xfrm>
            <a:prstGeom prst="flowChartExtra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6731185" y="990600"/>
              <a:ext cx="736415" cy="105685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Cloud 34"/>
            <p:cNvSpPr/>
            <p:nvPr/>
          </p:nvSpPr>
          <p:spPr>
            <a:xfrm>
              <a:off x="6705600" y="914400"/>
              <a:ext cx="714469" cy="292703"/>
            </a:xfrm>
            <a:prstGeom prst="cloud">
              <a:avLst/>
            </a:prstGeom>
            <a:solidFill>
              <a:srgbClr val="FFFF6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5715000" y="914400"/>
            <a:ext cx="1184189" cy="3048000"/>
            <a:chOff x="5233086" y="914400"/>
            <a:chExt cx="1184189" cy="3048000"/>
          </a:xfrm>
        </p:grpSpPr>
        <p:sp>
          <p:nvSpPr>
            <p:cNvPr id="37" name="Cloud 36"/>
            <p:cNvSpPr/>
            <p:nvPr/>
          </p:nvSpPr>
          <p:spPr>
            <a:xfrm>
              <a:off x="5233086" y="1898070"/>
              <a:ext cx="1184189" cy="522609"/>
            </a:xfrm>
            <a:prstGeom prst="cloud">
              <a:avLst/>
            </a:prstGeom>
            <a:solidFill>
              <a:srgbClr val="6633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8" name="Oval 37"/>
            <p:cNvSpPr/>
            <p:nvPr/>
          </p:nvSpPr>
          <p:spPr>
            <a:xfrm>
              <a:off x="5973104" y="3084289"/>
              <a:ext cx="258809" cy="218946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Oval 38"/>
            <p:cNvSpPr/>
            <p:nvPr/>
          </p:nvSpPr>
          <p:spPr>
            <a:xfrm>
              <a:off x="5445566" y="3025748"/>
              <a:ext cx="258809" cy="218946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lowchart: Manual Operation 39"/>
            <p:cNvSpPr/>
            <p:nvPr/>
          </p:nvSpPr>
          <p:spPr>
            <a:xfrm rot="10800000">
              <a:off x="5513547" y="3169828"/>
              <a:ext cx="692485" cy="656839"/>
            </a:xfrm>
            <a:prstGeom prst="flowChartManualOperation">
              <a:avLst/>
            </a:prstGeom>
            <a:solidFill>
              <a:srgbClr val="FF9F9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lowchart: Manual Operation 40"/>
            <p:cNvSpPr/>
            <p:nvPr/>
          </p:nvSpPr>
          <p:spPr>
            <a:xfrm rot="11701945" flipH="1">
              <a:off x="5557230" y="2130069"/>
              <a:ext cx="285300" cy="1019983"/>
            </a:xfrm>
            <a:prstGeom prst="flowChartManualOperation">
              <a:avLst/>
            </a:prstGeom>
            <a:solidFill>
              <a:srgbClr val="FFCC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lowchart: Manual Operation 41"/>
            <p:cNvSpPr/>
            <p:nvPr/>
          </p:nvSpPr>
          <p:spPr>
            <a:xfrm rot="9898055">
              <a:off x="5844973" y="2115956"/>
              <a:ext cx="337513" cy="1083386"/>
            </a:xfrm>
            <a:prstGeom prst="flowChartManualOperation">
              <a:avLst/>
            </a:prstGeom>
            <a:solidFill>
              <a:srgbClr val="FFCC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lowchart: Extract 42"/>
            <p:cNvSpPr/>
            <p:nvPr/>
          </p:nvSpPr>
          <p:spPr>
            <a:xfrm>
              <a:off x="5552140" y="1966924"/>
              <a:ext cx="603886" cy="1532624"/>
            </a:xfrm>
            <a:prstGeom prst="flowChartExtract">
              <a:avLst/>
            </a:prstGeom>
            <a:solidFill>
              <a:srgbClr val="FFCC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Oval 43"/>
            <p:cNvSpPr/>
            <p:nvPr/>
          </p:nvSpPr>
          <p:spPr>
            <a:xfrm>
              <a:off x="5590490" y="3743454"/>
              <a:ext cx="258809" cy="218946"/>
            </a:xfrm>
            <a:prstGeom prst="ellipse">
              <a:avLst/>
            </a:prstGeom>
            <a:solidFill>
              <a:srgbClr val="99663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Oval 44"/>
            <p:cNvSpPr/>
            <p:nvPr/>
          </p:nvSpPr>
          <p:spPr>
            <a:xfrm>
              <a:off x="5898261" y="3743454"/>
              <a:ext cx="258809" cy="218946"/>
            </a:xfrm>
            <a:prstGeom prst="ellipse">
              <a:avLst/>
            </a:prstGeom>
            <a:solidFill>
              <a:srgbClr val="99663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Moon 45"/>
            <p:cNvSpPr/>
            <p:nvPr/>
          </p:nvSpPr>
          <p:spPr>
            <a:xfrm rot="16200000">
              <a:off x="5721493" y="2279507"/>
              <a:ext cx="308084" cy="168670"/>
            </a:xfrm>
            <a:prstGeom prst="moon">
              <a:avLst>
                <a:gd name="adj" fmla="val 41177"/>
              </a:avLst>
            </a:prstGeom>
            <a:solidFill>
              <a:schemeClr val="accent5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Oval 46"/>
            <p:cNvSpPr/>
            <p:nvPr/>
          </p:nvSpPr>
          <p:spPr>
            <a:xfrm>
              <a:off x="5794750" y="1902633"/>
              <a:ext cx="158450" cy="385449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Oval 47"/>
            <p:cNvSpPr/>
            <p:nvPr/>
          </p:nvSpPr>
          <p:spPr>
            <a:xfrm>
              <a:off x="5485368" y="1318497"/>
              <a:ext cx="745294" cy="88114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Cloud 48"/>
            <p:cNvSpPr/>
            <p:nvPr/>
          </p:nvSpPr>
          <p:spPr>
            <a:xfrm rot="5151226">
              <a:off x="5549487" y="1486219"/>
              <a:ext cx="1333562" cy="342991"/>
            </a:xfrm>
            <a:prstGeom prst="cloud">
              <a:avLst/>
            </a:prstGeom>
            <a:solidFill>
              <a:srgbClr val="6633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Cloud 49"/>
            <p:cNvSpPr/>
            <p:nvPr/>
          </p:nvSpPr>
          <p:spPr>
            <a:xfrm rot="17299812">
              <a:off x="4809714" y="1469349"/>
              <a:ext cx="1439906" cy="330008"/>
            </a:xfrm>
            <a:prstGeom prst="cloud">
              <a:avLst/>
            </a:prstGeom>
            <a:solidFill>
              <a:srgbClr val="6633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Cloud 50"/>
            <p:cNvSpPr/>
            <p:nvPr/>
          </p:nvSpPr>
          <p:spPr>
            <a:xfrm>
              <a:off x="5452606" y="917186"/>
              <a:ext cx="764088" cy="522609"/>
            </a:xfrm>
            <a:prstGeom prst="cloud">
              <a:avLst/>
            </a:prstGeom>
            <a:solidFill>
              <a:srgbClr val="6633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52" name="Group 51"/>
          <p:cNvGrpSpPr/>
          <p:nvPr/>
        </p:nvGrpSpPr>
        <p:grpSpPr>
          <a:xfrm>
            <a:off x="1916986" y="445110"/>
            <a:ext cx="990600" cy="2614180"/>
            <a:chOff x="1524000" y="2338821"/>
            <a:chExt cx="676321" cy="2156980"/>
          </a:xfrm>
        </p:grpSpPr>
        <p:grpSp>
          <p:nvGrpSpPr>
            <p:cNvPr id="53" name="Group 48"/>
            <p:cNvGrpSpPr/>
            <p:nvPr/>
          </p:nvGrpSpPr>
          <p:grpSpPr>
            <a:xfrm>
              <a:off x="1524000" y="2362200"/>
              <a:ext cx="676321" cy="2133601"/>
              <a:chOff x="5386303" y="2711849"/>
              <a:chExt cx="704334" cy="1860151"/>
            </a:xfrm>
          </p:grpSpPr>
          <p:sp>
            <p:nvSpPr>
              <p:cNvPr id="57" name="Oval 56"/>
              <p:cNvSpPr/>
              <p:nvPr/>
            </p:nvSpPr>
            <p:spPr>
              <a:xfrm>
                <a:off x="5386303" y="3944536"/>
                <a:ext cx="228600" cy="152400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8" name="Oval 57"/>
              <p:cNvSpPr/>
              <p:nvPr/>
            </p:nvSpPr>
            <p:spPr>
              <a:xfrm>
                <a:off x="5862037" y="3944536"/>
                <a:ext cx="228600" cy="152400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9" name="Flowchart: Manual Operation 49"/>
              <p:cNvSpPr/>
              <p:nvPr/>
            </p:nvSpPr>
            <p:spPr>
              <a:xfrm rot="10800000">
                <a:off x="5715000" y="4038600"/>
                <a:ext cx="304800" cy="457200"/>
              </a:xfrm>
              <a:prstGeom prst="flowChartManualOperation">
                <a:avLst/>
              </a:prstGeom>
              <a:solidFill>
                <a:schemeClr val="tx2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0" name="Flowchart: Manual Operation 59"/>
              <p:cNvSpPr/>
              <p:nvPr/>
            </p:nvSpPr>
            <p:spPr>
              <a:xfrm rot="10800000">
                <a:off x="5486400" y="4038600"/>
                <a:ext cx="304800" cy="457200"/>
              </a:xfrm>
              <a:prstGeom prst="flowChartManualOperation">
                <a:avLst/>
              </a:prstGeom>
              <a:solidFill>
                <a:schemeClr val="tx2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1" name="Flowchart: Manual Operation 60"/>
              <p:cNvSpPr/>
              <p:nvPr/>
            </p:nvSpPr>
            <p:spPr>
              <a:xfrm rot="11701945" flipH="1">
                <a:off x="5476691" y="3451003"/>
                <a:ext cx="241523" cy="544586"/>
              </a:xfrm>
              <a:prstGeom prst="flowChartManualOperation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2" name="Flowchart: Manual Operation 61"/>
              <p:cNvSpPr/>
              <p:nvPr/>
            </p:nvSpPr>
            <p:spPr>
              <a:xfrm rot="9898055">
                <a:off x="5768842" y="3392413"/>
                <a:ext cx="241523" cy="643266"/>
              </a:xfrm>
              <a:prstGeom prst="flowChartManualOperation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3" name="Flowchart: Extract 62"/>
              <p:cNvSpPr/>
              <p:nvPr/>
            </p:nvSpPr>
            <p:spPr>
              <a:xfrm>
                <a:off x="5486400" y="3200400"/>
                <a:ext cx="533400" cy="958375"/>
              </a:xfrm>
              <a:prstGeom prst="flowChartExtra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4" name="Oval 63"/>
              <p:cNvSpPr/>
              <p:nvPr/>
            </p:nvSpPr>
            <p:spPr>
              <a:xfrm>
                <a:off x="5457994" y="2711849"/>
                <a:ext cx="555495" cy="793349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5" name="Oval 64"/>
              <p:cNvSpPr/>
              <p:nvPr/>
            </p:nvSpPr>
            <p:spPr>
              <a:xfrm>
                <a:off x="5486400" y="4419600"/>
                <a:ext cx="228600" cy="152400"/>
              </a:xfrm>
              <a:prstGeom prst="ellipse">
                <a:avLst/>
              </a:prstGeom>
              <a:solidFill>
                <a:srgbClr val="996633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6" name="Oval 65"/>
              <p:cNvSpPr/>
              <p:nvPr/>
            </p:nvSpPr>
            <p:spPr>
              <a:xfrm>
                <a:off x="5791200" y="4419600"/>
                <a:ext cx="228600" cy="152400"/>
              </a:xfrm>
              <a:prstGeom prst="ellipse">
                <a:avLst/>
              </a:prstGeom>
              <a:solidFill>
                <a:srgbClr val="996633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54" name="Teardrop 53"/>
            <p:cNvSpPr/>
            <p:nvPr/>
          </p:nvSpPr>
          <p:spPr>
            <a:xfrm>
              <a:off x="1524000" y="2362200"/>
              <a:ext cx="461319" cy="296562"/>
            </a:xfrm>
            <a:prstGeom prst="teardrop">
              <a:avLst/>
            </a:prstGeom>
            <a:solidFill>
              <a:srgbClr val="FFFF9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Teardrop 54"/>
            <p:cNvSpPr/>
            <p:nvPr/>
          </p:nvSpPr>
          <p:spPr>
            <a:xfrm rot="14501571">
              <a:off x="1813496" y="2440549"/>
              <a:ext cx="417112" cy="213655"/>
            </a:xfrm>
            <a:prstGeom prst="teardrop">
              <a:avLst/>
            </a:prstGeom>
            <a:solidFill>
              <a:srgbClr val="FFFF9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Oval 55"/>
            <p:cNvSpPr/>
            <p:nvPr/>
          </p:nvSpPr>
          <p:spPr>
            <a:xfrm>
              <a:off x="1792184" y="2380735"/>
              <a:ext cx="234324" cy="201827"/>
            </a:xfrm>
            <a:prstGeom prst="ellipse">
              <a:avLst/>
            </a:prstGeom>
            <a:solidFill>
              <a:srgbClr val="FFFF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7" name="Group 66"/>
          <p:cNvGrpSpPr/>
          <p:nvPr/>
        </p:nvGrpSpPr>
        <p:grpSpPr>
          <a:xfrm>
            <a:off x="304800" y="717541"/>
            <a:ext cx="1373924" cy="3550888"/>
            <a:chOff x="304800" y="717541"/>
            <a:chExt cx="1373924" cy="3550888"/>
          </a:xfrm>
        </p:grpSpPr>
        <p:sp>
          <p:nvSpPr>
            <p:cNvPr id="68" name="Oval 6"/>
            <p:cNvSpPr/>
            <p:nvPr/>
          </p:nvSpPr>
          <p:spPr>
            <a:xfrm>
              <a:off x="353446" y="2818686"/>
              <a:ext cx="243228" cy="481209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Oval 5"/>
            <p:cNvSpPr/>
            <p:nvPr/>
          </p:nvSpPr>
          <p:spPr>
            <a:xfrm>
              <a:off x="1375002" y="2818686"/>
              <a:ext cx="243228" cy="481209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Rounded Rectangle 69"/>
            <p:cNvSpPr/>
            <p:nvPr/>
          </p:nvSpPr>
          <p:spPr>
            <a:xfrm rot="20539312">
              <a:off x="385788" y="1843746"/>
              <a:ext cx="1292936" cy="734460"/>
            </a:xfrm>
            <a:prstGeom prst="roundRect">
              <a:avLst/>
            </a:prstGeom>
            <a:solidFill>
              <a:srgbClr val="E2AC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lowchart: Manual Operation 8"/>
            <p:cNvSpPr/>
            <p:nvPr/>
          </p:nvSpPr>
          <p:spPr>
            <a:xfrm rot="12378413" flipH="1">
              <a:off x="470416" y="2077071"/>
              <a:ext cx="340519" cy="1022568"/>
            </a:xfrm>
            <a:prstGeom prst="flowChartManualOperation">
              <a:avLst/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Flowchart: Manual Operation 9"/>
            <p:cNvSpPr/>
            <p:nvPr/>
          </p:nvSpPr>
          <p:spPr>
            <a:xfrm rot="9493756">
              <a:off x="1175699" y="2018188"/>
              <a:ext cx="340519" cy="1022568"/>
            </a:xfrm>
            <a:prstGeom prst="flowChartManualOperation">
              <a:avLst/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Oval 2"/>
            <p:cNvSpPr/>
            <p:nvPr/>
          </p:nvSpPr>
          <p:spPr>
            <a:xfrm rot="17610301" flipH="1">
              <a:off x="1015696" y="3889422"/>
              <a:ext cx="337483" cy="420531"/>
            </a:xfrm>
            <a:prstGeom prst="ellipse">
              <a:avLst/>
            </a:prstGeom>
            <a:solidFill>
              <a:srgbClr val="99663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Oval 3"/>
            <p:cNvSpPr/>
            <p:nvPr/>
          </p:nvSpPr>
          <p:spPr>
            <a:xfrm rot="3989699">
              <a:off x="521205" y="3880698"/>
              <a:ext cx="337483" cy="420531"/>
            </a:xfrm>
            <a:prstGeom prst="ellipse">
              <a:avLst/>
            </a:prstGeom>
            <a:solidFill>
              <a:srgbClr val="99663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Flowchart: Manual Operation 4"/>
            <p:cNvSpPr/>
            <p:nvPr/>
          </p:nvSpPr>
          <p:spPr>
            <a:xfrm rot="10800000">
              <a:off x="304800" y="2999139"/>
              <a:ext cx="1313429" cy="1022568"/>
            </a:xfrm>
            <a:prstGeom prst="flowChartManualOperation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Flowchart: Extract 7"/>
            <p:cNvSpPr/>
            <p:nvPr/>
          </p:nvSpPr>
          <p:spPr>
            <a:xfrm>
              <a:off x="304800" y="1856269"/>
              <a:ext cx="1362075" cy="1804532"/>
            </a:xfrm>
            <a:prstGeom prst="flowChartExtract">
              <a:avLst/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Oval 14"/>
            <p:cNvSpPr/>
            <p:nvPr/>
          </p:nvSpPr>
          <p:spPr>
            <a:xfrm>
              <a:off x="1083129" y="893506"/>
              <a:ext cx="212271" cy="361253"/>
            </a:xfrm>
            <a:prstGeom prst="ellipse">
              <a:avLst/>
            </a:prstGeom>
            <a:solidFill>
              <a:srgbClr val="DAA600"/>
            </a:solidFill>
            <a:ln>
              <a:solidFill>
                <a:srgbClr val="DAA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Rounded Rectangle 77"/>
            <p:cNvSpPr/>
            <p:nvPr/>
          </p:nvSpPr>
          <p:spPr>
            <a:xfrm>
              <a:off x="860854" y="2086232"/>
              <a:ext cx="228600" cy="228600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Oval 10"/>
            <p:cNvSpPr/>
            <p:nvPr/>
          </p:nvSpPr>
          <p:spPr>
            <a:xfrm>
              <a:off x="596673" y="893852"/>
              <a:ext cx="826974" cy="1323323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Wave 12"/>
            <p:cNvSpPr/>
            <p:nvPr/>
          </p:nvSpPr>
          <p:spPr>
            <a:xfrm rot="17342052" flipH="1">
              <a:off x="-282813" y="1590421"/>
              <a:ext cx="1599243" cy="366626"/>
            </a:xfrm>
            <a:prstGeom prst="wave">
              <a:avLst/>
            </a:prstGeom>
            <a:solidFill>
              <a:srgbClr val="DAA6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Wave 11"/>
            <p:cNvSpPr/>
            <p:nvPr/>
          </p:nvSpPr>
          <p:spPr>
            <a:xfrm rot="4050276">
              <a:off x="551570" y="1366176"/>
              <a:ext cx="1630881" cy="475055"/>
            </a:xfrm>
            <a:prstGeom prst="wave">
              <a:avLst/>
            </a:prstGeom>
            <a:solidFill>
              <a:srgbClr val="DAA6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Wave 13"/>
            <p:cNvSpPr/>
            <p:nvPr/>
          </p:nvSpPr>
          <p:spPr>
            <a:xfrm rot="312085" flipH="1">
              <a:off x="553912" y="717541"/>
              <a:ext cx="722269" cy="485311"/>
            </a:xfrm>
            <a:prstGeom prst="wave">
              <a:avLst/>
            </a:prstGeom>
            <a:solidFill>
              <a:srgbClr val="DAA6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Oval 82"/>
            <p:cNvSpPr/>
            <p:nvPr/>
          </p:nvSpPr>
          <p:spPr>
            <a:xfrm>
              <a:off x="1091297" y="924199"/>
              <a:ext cx="234995" cy="406212"/>
            </a:xfrm>
            <a:prstGeom prst="ellipse">
              <a:avLst/>
            </a:prstGeom>
            <a:solidFill>
              <a:srgbClr val="E2AC00"/>
            </a:solidFill>
            <a:ln>
              <a:solidFill>
                <a:srgbClr val="E2AC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Oval 83"/>
            <p:cNvSpPr/>
            <p:nvPr/>
          </p:nvSpPr>
          <p:spPr>
            <a:xfrm rot="812099">
              <a:off x="308919" y="1841158"/>
              <a:ext cx="321276" cy="642551"/>
            </a:xfrm>
            <a:prstGeom prst="ellipse">
              <a:avLst/>
            </a:prstGeom>
            <a:solidFill>
              <a:srgbClr val="E2AC00"/>
            </a:solidFill>
            <a:ln>
              <a:solidFill>
                <a:srgbClr val="E2AC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5" name="Group 29"/>
            <p:cNvGrpSpPr/>
            <p:nvPr/>
          </p:nvGrpSpPr>
          <p:grpSpPr>
            <a:xfrm rot="966488">
              <a:off x="990600" y="3048000"/>
              <a:ext cx="457200" cy="533403"/>
              <a:chOff x="2438400" y="3423138"/>
              <a:chExt cx="609600" cy="844062"/>
            </a:xfrm>
          </p:grpSpPr>
          <p:sp>
            <p:nvSpPr>
              <p:cNvPr id="86" name="Moon 85"/>
              <p:cNvSpPr/>
              <p:nvPr/>
            </p:nvSpPr>
            <p:spPr>
              <a:xfrm>
                <a:off x="2639643" y="3423138"/>
                <a:ext cx="228600" cy="533400"/>
              </a:xfrm>
              <a:prstGeom prst="moon">
                <a:avLst>
                  <a:gd name="adj" fmla="val 22549"/>
                </a:avLst>
              </a:prstGeom>
              <a:solidFill>
                <a:schemeClr val="accent3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7" name="Oval 86"/>
              <p:cNvSpPr/>
              <p:nvPr/>
            </p:nvSpPr>
            <p:spPr>
              <a:xfrm>
                <a:off x="2438400" y="3733800"/>
                <a:ext cx="304800" cy="304800"/>
              </a:xfrm>
              <a:prstGeom prst="ellipse">
                <a:avLst/>
              </a:prstGeom>
              <a:solidFill>
                <a:srgbClr val="C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8" name="Oval 87"/>
              <p:cNvSpPr/>
              <p:nvPr/>
            </p:nvSpPr>
            <p:spPr>
              <a:xfrm>
                <a:off x="2667000" y="3962400"/>
                <a:ext cx="304800" cy="304800"/>
              </a:xfrm>
              <a:prstGeom prst="ellipse">
                <a:avLst/>
              </a:prstGeom>
              <a:solidFill>
                <a:srgbClr val="C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9" name="Oval 88"/>
              <p:cNvSpPr/>
              <p:nvPr/>
            </p:nvSpPr>
            <p:spPr>
              <a:xfrm>
                <a:off x="2743200" y="3657600"/>
                <a:ext cx="304800" cy="304800"/>
              </a:xfrm>
              <a:prstGeom prst="ellipse">
                <a:avLst/>
              </a:prstGeom>
              <a:solidFill>
                <a:srgbClr val="C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105" name="Group 104"/>
          <p:cNvGrpSpPr/>
          <p:nvPr/>
        </p:nvGrpSpPr>
        <p:grpSpPr>
          <a:xfrm>
            <a:off x="2203864" y="3838445"/>
            <a:ext cx="1081729" cy="2614181"/>
            <a:chOff x="2203864" y="3838445"/>
            <a:chExt cx="1081729" cy="2614181"/>
          </a:xfrm>
        </p:grpSpPr>
        <p:sp>
          <p:nvSpPr>
            <p:cNvPr id="95" name="Oval 94"/>
            <p:cNvSpPr/>
            <p:nvPr/>
          </p:nvSpPr>
          <p:spPr>
            <a:xfrm rot="17692814">
              <a:off x="2149036" y="5539631"/>
              <a:ext cx="321511" cy="211855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Oval 95"/>
            <p:cNvSpPr/>
            <p:nvPr/>
          </p:nvSpPr>
          <p:spPr>
            <a:xfrm rot="3248815">
              <a:off x="3018910" y="5541567"/>
              <a:ext cx="321511" cy="211855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lowchart: Manual Operation 98"/>
            <p:cNvSpPr/>
            <p:nvPr/>
          </p:nvSpPr>
          <p:spPr>
            <a:xfrm rot="12494095" flipH="1">
              <a:off x="2362066" y="4894298"/>
              <a:ext cx="339686" cy="757044"/>
            </a:xfrm>
            <a:prstGeom prst="flowChartManualOperation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lowchart: Manual Operation 99"/>
            <p:cNvSpPr/>
            <p:nvPr/>
          </p:nvSpPr>
          <p:spPr>
            <a:xfrm rot="9101683">
              <a:off x="2772957" y="4812850"/>
              <a:ext cx="339686" cy="894221"/>
            </a:xfrm>
            <a:prstGeom prst="flowChartManualOperation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Flowchart: Manual Operation 49"/>
            <p:cNvSpPr/>
            <p:nvPr/>
          </p:nvSpPr>
          <p:spPr>
            <a:xfrm rot="10800000">
              <a:off x="2697232" y="5711132"/>
              <a:ext cx="428681" cy="635566"/>
            </a:xfrm>
            <a:prstGeom prst="flowChartManualOperation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Flowchart: Manual Operation 97"/>
            <p:cNvSpPr/>
            <p:nvPr/>
          </p:nvSpPr>
          <p:spPr>
            <a:xfrm rot="10800000">
              <a:off x="2375721" y="5711132"/>
              <a:ext cx="428681" cy="635566"/>
            </a:xfrm>
            <a:prstGeom prst="flowChartManualOperation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Flowchart: Extract 100"/>
            <p:cNvSpPr/>
            <p:nvPr/>
          </p:nvSpPr>
          <p:spPr>
            <a:xfrm>
              <a:off x="2375721" y="4545928"/>
              <a:ext cx="750192" cy="1332263"/>
            </a:xfrm>
            <a:prstGeom prst="flowChartExtra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Oval 101"/>
            <p:cNvSpPr/>
            <p:nvPr/>
          </p:nvSpPr>
          <p:spPr>
            <a:xfrm>
              <a:off x="2335770" y="3866780"/>
              <a:ext cx="781268" cy="1102856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Oval 102"/>
            <p:cNvSpPr/>
            <p:nvPr/>
          </p:nvSpPr>
          <p:spPr>
            <a:xfrm>
              <a:off x="2375721" y="6240771"/>
              <a:ext cx="321511" cy="211855"/>
            </a:xfrm>
            <a:prstGeom prst="ellipse">
              <a:avLst/>
            </a:prstGeom>
            <a:solidFill>
              <a:srgbClr val="99663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Oval 103"/>
            <p:cNvSpPr/>
            <p:nvPr/>
          </p:nvSpPr>
          <p:spPr>
            <a:xfrm>
              <a:off x="2804402" y="6240771"/>
              <a:ext cx="321511" cy="211855"/>
            </a:xfrm>
            <a:prstGeom prst="ellipse">
              <a:avLst/>
            </a:prstGeom>
            <a:solidFill>
              <a:srgbClr val="99663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Teardrop 91"/>
            <p:cNvSpPr/>
            <p:nvPr/>
          </p:nvSpPr>
          <p:spPr>
            <a:xfrm>
              <a:off x="2234941" y="3866780"/>
              <a:ext cx="675689" cy="359422"/>
            </a:xfrm>
            <a:prstGeom prst="teardrop">
              <a:avLst/>
            </a:prstGeom>
            <a:solidFill>
              <a:srgbClr val="FFFF9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Teardrop 92"/>
            <p:cNvSpPr/>
            <p:nvPr/>
          </p:nvSpPr>
          <p:spPr>
            <a:xfrm rot="14501571">
              <a:off x="2711670" y="3934738"/>
              <a:ext cx="505524" cy="312938"/>
            </a:xfrm>
            <a:prstGeom prst="teardrop">
              <a:avLst/>
            </a:prstGeom>
            <a:solidFill>
              <a:srgbClr val="FFFF9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Oval 93"/>
            <p:cNvSpPr/>
            <p:nvPr/>
          </p:nvSpPr>
          <p:spPr>
            <a:xfrm>
              <a:off x="2627747" y="3889244"/>
              <a:ext cx="343212" cy="244607"/>
            </a:xfrm>
            <a:prstGeom prst="ellipse">
              <a:avLst/>
            </a:prstGeom>
            <a:solidFill>
              <a:srgbClr val="FFFF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8" name="Group 127"/>
          <p:cNvGrpSpPr/>
          <p:nvPr/>
        </p:nvGrpSpPr>
        <p:grpSpPr>
          <a:xfrm>
            <a:off x="4889185" y="3538708"/>
            <a:ext cx="1187570" cy="3205852"/>
            <a:chOff x="4889185" y="3538708"/>
            <a:chExt cx="1187570" cy="3205852"/>
          </a:xfrm>
        </p:grpSpPr>
        <p:sp>
          <p:nvSpPr>
            <p:cNvPr id="114" name="Oval 113"/>
            <p:cNvSpPr/>
            <p:nvPr/>
          </p:nvSpPr>
          <p:spPr>
            <a:xfrm>
              <a:off x="5188412" y="6525614"/>
              <a:ext cx="258809" cy="218946"/>
            </a:xfrm>
            <a:prstGeom prst="ellipse">
              <a:avLst/>
            </a:prstGeom>
            <a:solidFill>
              <a:srgbClr val="99663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Oval 114"/>
            <p:cNvSpPr/>
            <p:nvPr/>
          </p:nvSpPr>
          <p:spPr>
            <a:xfrm>
              <a:off x="5496183" y="6525614"/>
              <a:ext cx="258809" cy="218946"/>
            </a:xfrm>
            <a:prstGeom prst="ellipse">
              <a:avLst/>
            </a:prstGeom>
            <a:solidFill>
              <a:srgbClr val="99663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Oval 107"/>
            <p:cNvSpPr/>
            <p:nvPr/>
          </p:nvSpPr>
          <p:spPr>
            <a:xfrm rot="3763533">
              <a:off x="5837877" y="5923673"/>
              <a:ext cx="258809" cy="218946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Oval 108"/>
            <p:cNvSpPr/>
            <p:nvPr/>
          </p:nvSpPr>
          <p:spPr>
            <a:xfrm rot="18474941">
              <a:off x="4869253" y="5870292"/>
              <a:ext cx="258809" cy="218946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Flowchart: Manual Operation 109"/>
            <p:cNvSpPr/>
            <p:nvPr/>
          </p:nvSpPr>
          <p:spPr>
            <a:xfrm rot="10800000">
              <a:off x="5028192" y="5945249"/>
              <a:ext cx="873076" cy="656839"/>
            </a:xfrm>
            <a:prstGeom prst="flowChartManualOperation">
              <a:avLst/>
            </a:prstGeom>
            <a:solidFill>
              <a:srgbClr val="FF9F9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Flowchart: Manual Operation 110"/>
            <p:cNvSpPr/>
            <p:nvPr/>
          </p:nvSpPr>
          <p:spPr>
            <a:xfrm rot="12323812" flipH="1">
              <a:off x="5089495" y="4947888"/>
              <a:ext cx="285300" cy="1019983"/>
            </a:xfrm>
            <a:prstGeom prst="flowChartManualOperation">
              <a:avLst/>
            </a:prstGeom>
            <a:solidFill>
              <a:srgbClr val="FFCC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Flowchart: Manual Operation 111"/>
            <p:cNvSpPr/>
            <p:nvPr/>
          </p:nvSpPr>
          <p:spPr>
            <a:xfrm rot="9283804">
              <a:off x="5543892" y="5018228"/>
              <a:ext cx="337513" cy="1009535"/>
            </a:xfrm>
            <a:prstGeom prst="flowChartManualOperation">
              <a:avLst/>
            </a:prstGeom>
            <a:solidFill>
              <a:srgbClr val="FFCC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Flowchart: Extract 112"/>
            <p:cNvSpPr/>
            <p:nvPr/>
          </p:nvSpPr>
          <p:spPr>
            <a:xfrm>
              <a:off x="5062981" y="4730584"/>
              <a:ext cx="815168" cy="1532624"/>
            </a:xfrm>
            <a:prstGeom prst="flowChartExtract">
              <a:avLst/>
            </a:prstGeom>
            <a:solidFill>
              <a:srgbClr val="FFCC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Oval 116"/>
            <p:cNvSpPr/>
            <p:nvPr/>
          </p:nvSpPr>
          <p:spPr>
            <a:xfrm>
              <a:off x="5355640" y="4840570"/>
              <a:ext cx="218178" cy="385449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Oval 117"/>
            <p:cNvSpPr/>
            <p:nvPr/>
          </p:nvSpPr>
          <p:spPr>
            <a:xfrm>
              <a:off x="5067994" y="4179457"/>
              <a:ext cx="745294" cy="88114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Cloud 118"/>
            <p:cNvSpPr/>
            <p:nvPr/>
          </p:nvSpPr>
          <p:spPr>
            <a:xfrm rot="4172078">
              <a:off x="5400220" y="3978999"/>
              <a:ext cx="741690" cy="414524"/>
            </a:xfrm>
            <a:prstGeom prst="cloud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Cloud 119"/>
            <p:cNvSpPr/>
            <p:nvPr/>
          </p:nvSpPr>
          <p:spPr>
            <a:xfrm rot="17299812">
              <a:off x="4731795" y="3963325"/>
              <a:ext cx="766535" cy="445871"/>
            </a:xfrm>
            <a:prstGeom prst="cloud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Oval 121"/>
            <p:cNvSpPr/>
            <p:nvPr/>
          </p:nvSpPr>
          <p:spPr>
            <a:xfrm>
              <a:off x="5129415" y="3538708"/>
              <a:ext cx="608123" cy="45955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Cloud 120"/>
            <p:cNvSpPr/>
            <p:nvPr/>
          </p:nvSpPr>
          <p:spPr>
            <a:xfrm>
              <a:off x="5035232" y="3778146"/>
              <a:ext cx="764088" cy="522609"/>
            </a:xfrm>
            <a:prstGeom prst="cloud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3" name="Oval 122"/>
            <p:cNvSpPr/>
            <p:nvPr/>
          </p:nvSpPr>
          <p:spPr>
            <a:xfrm>
              <a:off x="5133200" y="3689160"/>
              <a:ext cx="608123" cy="45955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Oval 123"/>
            <p:cNvSpPr/>
            <p:nvPr/>
          </p:nvSpPr>
          <p:spPr>
            <a:xfrm rot="2512339">
              <a:off x="5353728" y="3840797"/>
              <a:ext cx="608123" cy="45955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Oval 124"/>
            <p:cNvSpPr/>
            <p:nvPr/>
          </p:nvSpPr>
          <p:spPr>
            <a:xfrm rot="20127975">
              <a:off x="4983541" y="3827728"/>
              <a:ext cx="608123" cy="45955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Flowchart: Delay 126"/>
            <p:cNvSpPr/>
            <p:nvPr/>
          </p:nvSpPr>
          <p:spPr>
            <a:xfrm rot="5400000">
              <a:off x="5496183" y="5945249"/>
              <a:ext cx="216465" cy="253081"/>
            </a:xfrm>
            <a:prstGeom prst="flowChartDelay">
              <a:avLst/>
            </a:prstGeom>
            <a:solidFill>
              <a:srgbClr val="FFCC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393357" y="838200"/>
            <a:ext cx="3399692" cy="3558746"/>
            <a:chOff x="393357" y="838200"/>
            <a:chExt cx="3399692" cy="3558746"/>
          </a:xfrm>
        </p:grpSpPr>
        <p:sp>
          <p:nvSpPr>
            <p:cNvPr id="3" name="Oval 2"/>
            <p:cNvSpPr/>
            <p:nvPr/>
          </p:nvSpPr>
          <p:spPr>
            <a:xfrm rot="3069817">
              <a:off x="2013219" y="2769382"/>
              <a:ext cx="263022" cy="599431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" name="Group 129"/>
            <p:cNvGrpSpPr/>
            <p:nvPr/>
          </p:nvGrpSpPr>
          <p:grpSpPr>
            <a:xfrm rot="21087880" flipH="1">
              <a:off x="1850532" y="3119678"/>
              <a:ext cx="512110" cy="331056"/>
              <a:chOff x="554464" y="4447136"/>
              <a:chExt cx="774752" cy="432623"/>
            </a:xfrm>
          </p:grpSpPr>
          <p:sp>
            <p:nvSpPr>
              <p:cNvPr id="40" name="Oval 39"/>
              <p:cNvSpPr/>
              <p:nvPr/>
            </p:nvSpPr>
            <p:spPr>
              <a:xfrm rot="21061729">
                <a:off x="588746" y="4551526"/>
                <a:ext cx="740470" cy="328233"/>
              </a:xfrm>
              <a:prstGeom prst="ellipse">
                <a:avLst/>
              </a:prstGeom>
              <a:solidFill>
                <a:srgbClr val="FFCCFF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Oval 40"/>
              <p:cNvSpPr/>
              <p:nvPr/>
            </p:nvSpPr>
            <p:spPr>
              <a:xfrm rot="21061729">
                <a:off x="554464" y="4475326"/>
                <a:ext cx="740470" cy="328233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Multiply 41"/>
              <p:cNvSpPr/>
              <p:nvPr/>
            </p:nvSpPr>
            <p:spPr>
              <a:xfrm rot="20538013">
                <a:off x="685800" y="4495800"/>
                <a:ext cx="228600" cy="304800"/>
              </a:xfrm>
              <a:prstGeom prst="mathMultiply">
                <a:avLst/>
              </a:prstGeom>
              <a:solidFill>
                <a:srgbClr val="FFCCFF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" name="Multiply 42"/>
              <p:cNvSpPr/>
              <p:nvPr/>
            </p:nvSpPr>
            <p:spPr>
              <a:xfrm rot="20538013">
                <a:off x="879123" y="4447136"/>
                <a:ext cx="228600" cy="304800"/>
              </a:xfrm>
              <a:prstGeom prst="mathMultiply">
                <a:avLst/>
              </a:prstGeom>
              <a:solidFill>
                <a:srgbClr val="FFCCFF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5" name="Oval 4"/>
            <p:cNvSpPr/>
            <p:nvPr/>
          </p:nvSpPr>
          <p:spPr>
            <a:xfrm rot="17017804">
              <a:off x="1827661" y="2389113"/>
              <a:ext cx="331422" cy="87769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36" name="Picture 25" descr="C:\Users\Brad\AppData\Local\Microsoft\Windows\Temporary Internet Files\Content.IE5\DQ5ZCUD5\MCj04322210000[1].wmf"/>
            <p:cNvPicPr>
              <a:picLocks noChangeAspect="1" noChangeArrowheads="1"/>
            </p:cNvPicPr>
            <p:nvPr/>
          </p:nvPicPr>
          <p:blipFill>
            <a:blip r:embed="rId2" cstate="print"/>
            <a:srcRect l="10784" t="12501" r="10784" b="33333"/>
            <a:stretch>
              <a:fillRect/>
            </a:stretch>
          </p:blipFill>
          <p:spPr bwMode="auto">
            <a:xfrm flipH="1">
              <a:off x="393357" y="2187146"/>
              <a:ext cx="3399692" cy="2209800"/>
            </a:xfrm>
            <a:prstGeom prst="rect">
              <a:avLst/>
            </a:prstGeom>
            <a:noFill/>
          </p:spPr>
        </p:pic>
        <p:sp>
          <p:nvSpPr>
            <p:cNvPr id="7" name="Oval 6"/>
            <p:cNvSpPr/>
            <p:nvPr/>
          </p:nvSpPr>
          <p:spPr>
            <a:xfrm rot="20239115">
              <a:off x="1856727" y="2499071"/>
              <a:ext cx="331422" cy="1001757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" name="Group 57"/>
            <p:cNvGrpSpPr/>
            <p:nvPr/>
          </p:nvGrpSpPr>
          <p:grpSpPr>
            <a:xfrm rot="20515897">
              <a:off x="2199842" y="1598886"/>
              <a:ext cx="494101" cy="763724"/>
              <a:chOff x="6420175" y="2456717"/>
              <a:chExt cx="499260" cy="836150"/>
            </a:xfrm>
          </p:grpSpPr>
          <p:sp>
            <p:nvSpPr>
              <p:cNvPr id="31" name="Oval 30"/>
              <p:cNvSpPr/>
              <p:nvPr/>
            </p:nvSpPr>
            <p:spPr>
              <a:xfrm rot="20143237">
                <a:off x="6584766" y="2693664"/>
                <a:ext cx="334669" cy="599203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32" name="Group 53"/>
              <p:cNvGrpSpPr/>
              <p:nvPr/>
            </p:nvGrpSpPr>
            <p:grpSpPr>
              <a:xfrm rot="20329977">
                <a:off x="6420175" y="2456717"/>
                <a:ext cx="429385" cy="609600"/>
                <a:chOff x="4114800" y="2743200"/>
                <a:chExt cx="533400" cy="1219200"/>
              </a:xfrm>
            </p:grpSpPr>
            <p:sp>
              <p:nvSpPr>
                <p:cNvPr id="33" name="Trapezoid 32"/>
                <p:cNvSpPr/>
                <p:nvPr/>
              </p:nvSpPr>
              <p:spPr>
                <a:xfrm>
                  <a:off x="4114800" y="2743200"/>
                  <a:ext cx="533400" cy="1219200"/>
                </a:xfrm>
                <a:prstGeom prst="trapezoid">
                  <a:avLst/>
                </a:prstGeom>
                <a:solidFill>
                  <a:srgbClr val="FF99CC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4" name="Trapezoid 33"/>
                <p:cNvSpPr/>
                <p:nvPr/>
              </p:nvSpPr>
              <p:spPr>
                <a:xfrm>
                  <a:off x="4114800" y="2743200"/>
                  <a:ext cx="533400" cy="990600"/>
                </a:xfrm>
                <a:prstGeom prst="trapezoid">
                  <a:avLst/>
                </a:prstGeom>
                <a:solidFill>
                  <a:srgbClr val="FFCCFF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9" name="Group 54"/>
            <p:cNvGrpSpPr/>
            <p:nvPr/>
          </p:nvGrpSpPr>
          <p:grpSpPr>
            <a:xfrm rot="1384209">
              <a:off x="1475855" y="2280989"/>
              <a:ext cx="615007" cy="527434"/>
              <a:chOff x="6096000" y="3199768"/>
              <a:chExt cx="609600" cy="344347"/>
            </a:xfrm>
          </p:grpSpPr>
          <p:sp>
            <p:nvSpPr>
              <p:cNvPr id="29" name="Rounded Rectangle 28"/>
              <p:cNvSpPr/>
              <p:nvPr/>
            </p:nvSpPr>
            <p:spPr>
              <a:xfrm>
                <a:off x="6096000" y="3200400"/>
                <a:ext cx="609600" cy="343715"/>
              </a:xfrm>
              <a:prstGeom prst="roundRect">
                <a:avLst/>
              </a:prstGeom>
              <a:solidFill>
                <a:srgbClr val="FF99CC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Rounded Rectangle 29"/>
              <p:cNvSpPr/>
              <p:nvPr/>
            </p:nvSpPr>
            <p:spPr>
              <a:xfrm>
                <a:off x="6325763" y="3199768"/>
                <a:ext cx="104162" cy="343714"/>
              </a:xfrm>
              <a:prstGeom prst="round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0" name="Trapezoid 9"/>
            <p:cNvSpPr/>
            <p:nvPr/>
          </p:nvSpPr>
          <p:spPr>
            <a:xfrm rot="1630957">
              <a:off x="1704156" y="1590199"/>
              <a:ext cx="716324" cy="910068"/>
            </a:xfrm>
            <a:prstGeom prst="trapezoid">
              <a:avLst/>
            </a:prstGeom>
            <a:solidFill>
              <a:srgbClr val="FFCC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Moon 10"/>
            <p:cNvSpPr/>
            <p:nvPr/>
          </p:nvSpPr>
          <p:spPr>
            <a:xfrm rot="691088">
              <a:off x="1573480" y="931283"/>
              <a:ext cx="593799" cy="1018534"/>
            </a:xfrm>
            <a:prstGeom prst="moon">
              <a:avLst>
                <a:gd name="adj" fmla="val 76191"/>
              </a:avLst>
            </a:prstGeom>
            <a:solidFill>
              <a:srgbClr val="DD972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/>
            <p:cNvSpPr/>
            <p:nvPr/>
          </p:nvSpPr>
          <p:spPr>
            <a:xfrm rot="1585757">
              <a:off x="2127151" y="870284"/>
              <a:ext cx="527889" cy="935419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3" name="Group 56"/>
            <p:cNvGrpSpPr/>
            <p:nvPr/>
          </p:nvGrpSpPr>
          <p:grpSpPr>
            <a:xfrm rot="21210782">
              <a:off x="2102793" y="1695670"/>
              <a:ext cx="445336" cy="756415"/>
              <a:chOff x="6420175" y="2456717"/>
              <a:chExt cx="449986" cy="828148"/>
            </a:xfrm>
          </p:grpSpPr>
          <p:sp>
            <p:nvSpPr>
              <p:cNvPr id="25" name="Oval 24"/>
              <p:cNvSpPr/>
              <p:nvPr/>
            </p:nvSpPr>
            <p:spPr>
              <a:xfrm rot="20143237">
                <a:off x="6583027" y="2704139"/>
                <a:ext cx="287134" cy="580726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6" name="Group 53"/>
              <p:cNvGrpSpPr/>
              <p:nvPr/>
            </p:nvGrpSpPr>
            <p:grpSpPr>
              <a:xfrm rot="20329977">
                <a:off x="6420175" y="2456717"/>
                <a:ext cx="429385" cy="609600"/>
                <a:chOff x="4114800" y="2743200"/>
                <a:chExt cx="533400" cy="1219200"/>
              </a:xfrm>
            </p:grpSpPr>
            <p:sp>
              <p:nvSpPr>
                <p:cNvPr id="27" name="Trapezoid 26"/>
                <p:cNvSpPr/>
                <p:nvPr/>
              </p:nvSpPr>
              <p:spPr>
                <a:xfrm>
                  <a:off x="4114800" y="2743200"/>
                  <a:ext cx="533400" cy="1219200"/>
                </a:xfrm>
                <a:prstGeom prst="trapezoid">
                  <a:avLst/>
                </a:prstGeom>
                <a:solidFill>
                  <a:srgbClr val="FF99CC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8" name="Trapezoid 27"/>
                <p:cNvSpPr/>
                <p:nvPr/>
              </p:nvSpPr>
              <p:spPr>
                <a:xfrm>
                  <a:off x="4114800" y="2743200"/>
                  <a:ext cx="533400" cy="990600"/>
                </a:xfrm>
                <a:prstGeom prst="trapezoid">
                  <a:avLst/>
                </a:prstGeom>
                <a:solidFill>
                  <a:srgbClr val="FFCCFF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14" name="Teardrop 13"/>
            <p:cNvSpPr/>
            <p:nvPr/>
          </p:nvSpPr>
          <p:spPr>
            <a:xfrm rot="12140001">
              <a:off x="2228525" y="848577"/>
              <a:ext cx="677709" cy="307012"/>
            </a:xfrm>
            <a:prstGeom prst="teardrop">
              <a:avLst/>
            </a:prstGeom>
            <a:solidFill>
              <a:srgbClr val="DD972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5" name="Group 51"/>
            <p:cNvGrpSpPr/>
            <p:nvPr/>
          </p:nvGrpSpPr>
          <p:grpSpPr>
            <a:xfrm rot="19321988">
              <a:off x="2091508" y="838200"/>
              <a:ext cx="226892" cy="275005"/>
              <a:chOff x="2209800" y="1820563"/>
              <a:chExt cx="292444" cy="617837"/>
            </a:xfrm>
          </p:grpSpPr>
          <p:sp>
            <p:nvSpPr>
              <p:cNvPr id="23" name="Rounded Rectangle 22"/>
              <p:cNvSpPr/>
              <p:nvPr/>
            </p:nvSpPr>
            <p:spPr>
              <a:xfrm>
                <a:off x="2209800" y="1828800"/>
                <a:ext cx="152400" cy="609600"/>
              </a:xfrm>
              <a:prstGeom prst="roundRect">
                <a:avLst/>
              </a:prstGeom>
              <a:solidFill>
                <a:srgbClr val="FF99CC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Rounded Rectangle 23"/>
              <p:cNvSpPr/>
              <p:nvPr/>
            </p:nvSpPr>
            <p:spPr>
              <a:xfrm>
                <a:off x="2349844" y="1820563"/>
                <a:ext cx="152400" cy="609600"/>
              </a:xfrm>
              <a:prstGeom prst="roundRect">
                <a:avLst/>
              </a:prstGeom>
              <a:solidFill>
                <a:srgbClr val="FF99CC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6" name="Group 129"/>
            <p:cNvGrpSpPr/>
            <p:nvPr/>
          </p:nvGrpSpPr>
          <p:grpSpPr>
            <a:xfrm rot="19539283" flipH="1">
              <a:off x="2036325" y="3211367"/>
              <a:ext cx="567877" cy="370905"/>
              <a:chOff x="554464" y="4447136"/>
              <a:chExt cx="774752" cy="432623"/>
            </a:xfrm>
          </p:grpSpPr>
          <p:sp>
            <p:nvSpPr>
              <p:cNvPr id="19" name="Oval 18"/>
              <p:cNvSpPr/>
              <p:nvPr/>
            </p:nvSpPr>
            <p:spPr>
              <a:xfrm rot="21061729">
                <a:off x="588746" y="4551526"/>
                <a:ext cx="740470" cy="328233"/>
              </a:xfrm>
              <a:prstGeom prst="ellipse">
                <a:avLst/>
              </a:prstGeom>
              <a:solidFill>
                <a:srgbClr val="FFCCFF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Oval 19"/>
              <p:cNvSpPr/>
              <p:nvPr/>
            </p:nvSpPr>
            <p:spPr>
              <a:xfrm rot="21061729">
                <a:off x="554464" y="4475326"/>
                <a:ext cx="740470" cy="328233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Multiply 20"/>
              <p:cNvSpPr/>
              <p:nvPr/>
            </p:nvSpPr>
            <p:spPr>
              <a:xfrm rot="20538013">
                <a:off x="685800" y="4495800"/>
                <a:ext cx="228600" cy="304800"/>
              </a:xfrm>
              <a:prstGeom prst="mathMultiply">
                <a:avLst/>
              </a:prstGeom>
              <a:solidFill>
                <a:srgbClr val="FFCCFF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Multiply 21"/>
              <p:cNvSpPr/>
              <p:nvPr/>
            </p:nvSpPr>
            <p:spPr>
              <a:xfrm rot="20538013">
                <a:off x="879123" y="4447136"/>
                <a:ext cx="228600" cy="304800"/>
              </a:xfrm>
              <a:prstGeom prst="mathMultiply">
                <a:avLst/>
              </a:prstGeom>
              <a:solidFill>
                <a:srgbClr val="FFCCFF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7" name="Oval 16"/>
            <p:cNvSpPr/>
            <p:nvPr/>
          </p:nvSpPr>
          <p:spPr>
            <a:xfrm rot="3069817">
              <a:off x="2226645" y="2924014"/>
              <a:ext cx="118710" cy="95571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Donut 17"/>
            <p:cNvSpPr/>
            <p:nvPr/>
          </p:nvSpPr>
          <p:spPr>
            <a:xfrm>
              <a:off x="2057400" y="3616908"/>
              <a:ext cx="210076" cy="217714"/>
            </a:xfrm>
            <a:prstGeom prst="donut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4419600" y="838200"/>
            <a:ext cx="3399692" cy="3359140"/>
            <a:chOff x="3352800" y="3575060"/>
            <a:chExt cx="3399692" cy="3359140"/>
          </a:xfrm>
        </p:grpSpPr>
        <p:grpSp>
          <p:nvGrpSpPr>
            <p:cNvPr id="45" name="Group 57"/>
            <p:cNvGrpSpPr/>
            <p:nvPr/>
          </p:nvGrpSpPr>
          <p:grpSpPr>
            <a:xfrm rot="20515897">
              <a:off x="5211652" y="4324993"/>
              <a:ext cx="494101" cy="763724"/>
              <a:chOff x="6420175" y="2456717"/>
              <a:chExt cx="499260" cy="836150"/>
            </a:xfrm>
          </p:grpSpPr>
          <p:sp>
            <p:nvSpPr>
              <p:cNvPr id="80" name="Oval 79"/>
              <p:cNvSpPr/>
              <p:nvPr/>
            </p:nvSpPr>
            <p:spPr>
              <a:xfrm rot="20143237">
                <a:off x="6584766" y="2693664"/>
                <a:ext cx="334669" cy="599203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81" name="Group 53"/>
              <p:cNvGrpSpPr/>
              <p:nvPr/>
            </p:nvGrpSpPr>
            <p:grpSpPr>
              <a:xfrm rot="20329977">
                <a:off x="6420175" y="2456717"/>
                <a:ext cx="429385" cy="609600"/>
                <a:chOff x="4114800" y="2743200"/>
                <a:chExt cx="533400" cy="1219200"/>
              </a:xfrm>
            </p:grpSpPr>
            <p:sp>
              <p:nvSpPr>
                <p:cNvPr id="82" name="Trapezoid 81"/>
                <p:cNvSpPr/>
                <p:nvPr/>
              </p:nvSpPr>
              <p:spPr>
                <a:xfrm>
                  <a:off x="4114800" y="2743200"/>
                  <a:ext cx="533400" cy="1219200"/>
                </a:xfrm>
                <a:prstGeom prst="trapezoid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Trapezoid 82"/>
                <p:cNvSpPr/>
                <p:nvPr/>
              </p:nvSpPr>
              <p:spPr>
                <a:xfrm>
                  <a:off x="4114800" y="2743200"/>
                  <a:ext cx="533400" cy="990600"/>
                </a:xfrm>
                <a:prstGeom prst="trapezoid">
                  <a:avLst/>
                </a:prstGeom>
                <a:solidFill>
                  <a:srgbClr val="FF0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46" name="Trapezoid 45"/>
            <p:cNvSpPr/>
            <p:nvPr/>
          </p:nvSpPr>
          <p:spPr>
            <a:xfrm rot="1630957">
              <a:off x="4514592" y="4266164"/>
              <a:ext cx="716324" cy="910068"/>
            </a:xfrm>
            <a:prstGeom prst="trapezoid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Oval 46"/>
            <p:cNvSpPr/>
            <p:nvPr/>
          </p:nvSpPr>
          <p:spPr>
            <a:xfrm rot="3069817">
              <a:off x="4791811" y="5544230"/>
              <a:ext cx="331422" cy="599431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8" name="Group 129"/>
            <p:cNvGrpSpPr/>
            <p:nvPr/>
          </p:nvGrpSpPr>
          <p:grpSpPr>
            <a:xfrm rot="21087880" flipH="1">
              <a:off x="4641877" y="5867886"/>
              <a:ext cx="512110" cy="331056"/>
              <a:chOff x="554464" y="4447136"/>
              <a:chExt cx="774752" cy="432623"/>
            </a:xfrm>
          </p:grpSpPr>
          <p:sp>
            <p:nvSpPr>
              <p:cNvPr id="76" name="Oval 75"/>
              <p:cNvSpPr/>
              <p:nvPr/>
            </p:nvSpPr>
            <p:spPr>
              <a:xfrm rot="21061729">
                <a:off x="588746" y="4551526"/>
                <a:ext cx="740470" cy="328233"/>
              </a:xfrm>
              <a:prstGeom prst="ellipse">
                <a:avLst/>
              </a:prstGeom>
              <a:solidFill>
                <a:srgbClr val="FFCCFF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Oval 76"/>
              <p:cNvSpPr/>
              <p:nvPr/>
            </p:nvSpPr>
            <p:spPr>
              <a:xfrm rot="21061729">
                <a:off x="554464" y="4475326"/>
                <a:ext cx="740470" cy="328233"/>
              </a:xfrm>
              <a:prstGeom prst="ellipse">
                <a:avLst/>
              </a:prstGeom>
              <a:solidFill>
                <a:schemeClr val="bg2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8" name="Multiply 77"/>
              <p:cNvSpPr/>
              <p:nvPr/>
            </p:nvSpPr>
            <p:spPr>
              <a:xfrm rot="20538013">
                <a:off x="685800" y="4495800"/>
                <a:ext cx="228600" cy="304800"/>
              </a:xfrm>
              <a:prstGeom prst="mathMultiply">
                <a:avLst/>
              </a:prstGeom>
              <a:solidFill>
                <a:srgbClr val="FFCCFF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Multiply 78"/>
              <p:cNvSpPr/>
              <p:nvPr/>
            </p:nvSpPr>
            <p:spPr>
              <a:xfrm rot="20538013">
                <a:off x="879123" y="4447136"/>
                <a:ext cx="228600" cy="304800"/>
              </a:xfrm>
              <a:prstGeom prst="mathMultiply">
                <a:avLst/>
              </a:prstGeom>
              <a:solidFill>
                <a:srgbClr val="FFCCFF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9" name="Oval 48"/>
            <p:cNvSpPr/>
            <p:nvPr/>
          </p:nvSpPr>
          <p:spPr>
            <a:xfrm rot="17017804">
              <a:off x="4619006" y="5137321"/>
              <a:ext cx="331422" cy="87769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Oval 49"/>
            <p:cNvSpPr/>
            <p:nvPr/>
          </p:nvSpPr>
          <p:spPr>
            <a:xfrm rot="3069817">
              <a:off x="5024837" y="5657420"/>
              <a:ext cx="166496" cy="178333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51" name="Picture 25" descr="C:\Users\Brad\AppData\Local\Microsoft\Windows\Temporary Internet Files\Content.IE5\DQ5ZCUD5\MCj04322210000[1].wmf"/>
            <p:cNvPicPr>
              <a:picLocks noChangeAspect="1" noChangeArrowheads="1"/>
            </p:cNvPicPr>
            <p:nvPr/>
          </p:nvPicPr>
          <p:blipFill>
            <a:blip r:embed="rId2" cstate="print"/>
            <a:srcRect l="10784" t="12501" r="10784" b="33333"/>
            <a:stretch>
              <a:fillRect/>
            </a:stretch>
          </p:blipFill>
          <p:spPr bwMode="auto">
            <a:xfrm flipH="1">
              <a:off x="3352800" y="4724400"/>
              <a:ext cx="3399692" cy="2209800"/>
            </a:xfrm>
            <a:prstGeom prst="rect">
              <a:avLst/>
            </a:prstGeom>
            <a:noFill/>
          </p:spPr>
        </p:pic>
        <p:sp>
          <p:nvSpPr>
            <p:cNvPr id="52" name="Oval 51"/>
            <p:cNvSpPr/>
            <p:nvPr/>
          </p:nvSpPr>
          <p:spPr>
            <a:xfrm rot="20239115">
              <a:off x="4447526" y="5206763"/>
              <a:ext cx="331422" cy="1001757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53" name="Group 54"/>
            <p:cNvGrpSpPr/>
            <p:nvPr/>
          </p:nvGrpSpPr>
          <p:grpSpPr>
            <a:xfrm rot="1384209">
              <a:off x="4254975" y="5089101"/>
              <a:ext cx="615007" cy="465032"/>
              <a:chOff x="6096000" y="3199770"/>
              <a:chExt cx="609600" cy="344343"/>
            </a:xfrm>
          </p:grpSpPr>
          <p:sp>
            <p:nvSpPr>
              <p:cNvPr id="74" name="Rounded Rectangle 73"/>
              <p:cNvSpPr/>
              <p:nvPr/>
            </p:nvSpPr>
            <p:spPr>
              <a:xfrm>
                <a:off x="6096000" y="3200399"/>
                <a:ext cx="609600" cy="343714"/>
              </a:xfrm>
              <a:prstGeom prst="roundRect">
                <a:avLst/>
              </a:prstGeom>
              <a:solidFill>
                <a:schemeClr val="accent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5" name="Rounded Rectangle 74"/>
              <p:cNvSpPr/>
              <p:nvPr/>
            </p:nvSpPr>
            <p:spPr>
              <a:xfrm>
                <a:off x="6325763" y="3199770"/>
                <a:ext cx="104162" cy="343714"/>
              </a:xfrm>
              <a:prstGeom prst="round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54" name="Oval 53"/>
            <p:cNvSpPr/>
            <p:nvPr/>
          </p:nvSpPr>
          <p:spPr>
            <a:xfrm rot="1585757">
              <a:off x="4904987" y="3649997"/>
              <a:ext cx="527889" cy="935419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Teardrop 54"/>
            <p:cNvSpPr/>
            <p:nvPr/>
          </p:nvSpPr>
          <p:spPr>
            <a:xfrm rot="7827142">
              <a:off x="4722210" y="3785340"/>
              <a:ext cx="677709" cy="307012"/>
            </a:xfrm>
            <a:prstGeom prst="teardrop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56" name="Group 104"/>
            <p:cNvGrpSpPr/>
            <p:nvPr/>
          </p:nvGrpSpPr>
          <p:grpSpPr>
            <a:xfrm rot="567068">
              <a:off x="4763147" y="3575060"/>
              <a:ext cx="984820" cy="1034936"/>
              <a:chOff x="3461793" y="4394222"/>
              <a:chExt cx="984820" cy="1034936"/>
            </a:xfrm>
          </p:grpSpPr>
          <p:sp>
            <p:nvSpPr>
              <p:cNvPr id="67" name="Rectangle 66"/>
              <p:cNvSpPr/>
              <p:nvPr/>
            </p:nvSpPr>
            <p:spPr>
              <a:xfrm rot="507647">
                <a:off x="3668164" y="4541955"/>
                <a:ext cx="49070" cy="76872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8" name="Rectangle 67"/>
              <p:cNvSpPr/>
              <p:nvPr/>
            </p:nvSpPr>
            <p:spPr>
              <a:xfrm rot="21092353">
                <a:off x="3753935" y="4660438"/>
                <a:ext cx="45719" cy="76872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69" name="Group 101"/>
              <p:cNvGrpSpPr/>
              <p:nvPr/>
            </p:nvGrpSpPr>
            <p:grpSpPr>
              <a:xfrm rot="449053">
                <a:off x="3461793" y="4394222"/>
                <a:ext cx="984820" cy="889893"/>
                <a:chOff x="3212383" y="5032749"/>
                <a:chExt cx="1218272" cy="862070"/>
              </a:xfrm>
            </p:grpSpPr>
            <p:sp>
              <p:nvSpPr>
                <p:cNvPr id="70" name="Chord 69"/>
                <p:cNvSpPr/>
                <p:nvPr/>
              </p:nvSpPr>
              <p:spPr>
                <a:xfrm rot="5645405">
                  <a:off x="3390484" y="4854648"/>
                  <a:ext cx="862070" cy="1218272"/>
                </a:xfrm>
                <a:prstGeom prst="chord">
                  <a:avLst>
                    <a:gd name="adj1" fmla="val 4520724"/>
                    <a:gd name="adj2" fmla="val 15900099"/>
                  </a:avLst>
                </a:prstGeom>
                <a:solidFill>
                  <a:srgbClr val="FF0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71" name="Group 98"/>
                <p:cNvGrpSpPr/>
                <p:nvPr/>
              </p:nvGrpSpPr>
              <p:grpSpPr>
                <a:xfrm>
                  <a:off x="3553328" y="5105400"/>
                  <a:ext cx="561474" cy="381000"/>
                  <a:chOff x="5029200" y="5562600"/>
                  <a:chExt cx="1066800" cy="609600"/>
                </a:xfrm>
              </p:grpSpPr>
              <p:sp>
                <p:nvSpPr>
                  <p:cNvPr id="72" name="Chevron 71"/>
                  <p:cNvSpPr/>
                  <p:nvPr/>
                </p:nvSpPr>
                <p:spPr>
                  <a:xfrm>
                    <a:off x="5029200" y="5562600"/>
                    <a:ext cx="685800" cy="609600"/>
                  </a:xfrm>
                  <a:prstGeom prst="chevron">
                    <a:avLst>
                      <a:gd name="adj" fmla="val 79412"/>
                    </a:avLst>
                  </a:prstGeom>
                  <a:solidFill>
                    <a:schemeClr val="accent3">
                      <a:lumMod val="75000"/>
                    </a:schemeClr>
                  </a:solidFill>
                  <a:ln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73" name="Chevron 72"/>
                  <p:cNvSpPr/>
                  <p:nvPr/>
                </p:nvSpPr>
                <p:spPr>
                  <a:xfrm>
                    <a:off x="5410200" y="5562600"/>
                    <a:ext cx="685800" cy="609600"/>
                  </a:xfrm>
                  <a:prstGeom prst="chevron">
                    <a:avLst>
                      <a:gd name="adj" fmla="val 79412"/>
                    </a:avLst>
                  </a:prstGeom>
                  <a:solidFill>
                    <a:schemeClr val="accent3">
                      <a:lumMod val="75000"/>
                    </a:schemeClr>
                  </a:solidFill>
                  <a:ln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/>
                      </a:solidFill>
                    </a:endParaRPr>
                  </a:p>
                </p:txBody>
              </p:sp>
            </p:grpSp>
          </p:grpSp>
        </p:grpSp>
        <p:grpSp>
          <p:nvGrpSpPr>
            <p:cNvPr id="57" name="Group 56"/>
            <p:cNvGrpSpPr/>
            <p:nvPr/>
          </p:nvGrpSpPr>
          <p:grpSpPr>
            <a:xfrm rot="20392600">
              <a:off x="4917126" y="4396919"/>
              <a:ext cx="445336" cy="756415"/>
              <a:chOff x="6420175" y="2456717"/>
              <a:chExt cx="449986" cy="828148"/>
            </a:xfrm>
          </p:grpSpPr>
          <p:sp>
            <p:nvSpPr>
              <p:cNvPr id="63" name="Oval 62"/>
              <p:cNvSpPr/>
              <p:nvPr/>
            </p:nvSpPr>
            <p:spPr>
              <a:xfrm rot="20143237">
                <a:off x="6583027" y="2704139"/>
                <a:ext cx="287134" cy="580726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64" name="Group 53"/>
              <p:cNvGrpSpPr/>
              <p:nvPr/>
            </p:nvGrpSpPr>
            <p:grpSpPr>
              <a:xfrm rot="20329977">
                <a:off x="6420175" y="2456717"/>
                <a:ext cx="429385" cy="609600"/>
                <a:chOff x="4114800" y="2743200"/>
                <a:chExt cx="533400" cy="1219200"/>
              </a:xfrm>
            </p:grpSpPr>
            <p:sp>
              <p:nvSpPr>
                <p:cNvPr id="65" name="Trapezoid 64"/>
                <p:cNvSpPr/>
                <p:nvPr/>
              </p:nvSpPr>
              <p:spPr>
                <a:xfrm>
                  <a:off x="4114800" y="2743200"/>
                  <a:ext cx="533400" cy="1219200"/>
                </a:xfrm>
                <a:prstGeom prst="trapezoid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6" name="Trapezoid 65"/>
                <p:cNvSpPr/>
                <p:nvPr/>
              </p:nvSpPr>
              <p:spPr>
                <a:xfrm>
                  <a:off x="4114800" y="2743200"/>
                  <a:ext cx="533400" cy="990600"/>
                </a:xfrm>
                <a:prstGeom prst="trapezoid">
                  <a:avLst/>
                </a:prstGeom>
                <a:solidFill>
                  <a:srgbClr val="FF0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58" name="Group 129"/>
            <p:cNvGrpSpPr/>
            <p:nvPr/>
          </p:nvGrpSpPr>
          <p:grpSpPr>
            <a:xfrm rot="19539283" flipH="1">
              <a:off x="4627124" y="5919059"/>
              <a:ext cx="567877" cy="370905"/>
              <a:chOff x="554464" y="4447136"/>
              <a:chExt cx="774752" cy="432623"/>
            </a:xfrm>
          </p:grpSpPr>
          <p:sp>
            <p:nvSpPr>
              <p:cNvPr id="59" name="Oval 58"/>
              <p:cNvSpPr/>
              <p:nvPr/>
            </p:nvSpPr>
            <p:spPr>
              <a:xfrm rot="21061729">
                <a:off x="588746" y="4551526"/>
                <a:ext cx="740470" cy="328233"/>
              </a:xfrm>
              <a:prstGeom prst="ellipse">
                <a:avLst/>
              </a:prstGeom>
              <a:solidFill>
                <a:schemeClr val="bg2">
                  <a:lumMod val="2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0" name="Oval 59"/>
              <p:cNvSpPr/>
              <p:nvPr/>
            </p:nvSpPr>
            <p:spPr>
              <a:xfrm rot="21061729">
                <a:off x="554464" y="4475326"/>
                <a:ext cx="740470" cy="328233"/>
              </a:xfrm>
              <a:prstGeom prst="ellipse">
                <a:avLst/>
              </a:prstGeom>
              <a:solidFill>
                <a:schemeClr val="bg2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1" name="Multiply 60"/>
              <p:cNvSpPr/>
              <p:nvPr/>
            </p:nvSpPr>
            <p:spPr>
              <a:xfrm rot="20538013">
                <a:off x="685800" y="4495800"/>
                <a:ext cx="228600" cy="304800"/>
              </a:xfrm>
              <a:prstGeom prst="mathMultiply">
                <a:avLst/>
              </a:prstGeom>
              <a:solidFill>
                <a:schemeClr val="bg2">
                  <a:lumMod val="1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2" name="Multiply 61"/>
              <p:cNvSpPr/>
              <p:nvPr/>
            </p:nvSpPr>
            <p:spPr>
              <a:xfrm rot="20538013">
                <a:off x="879123" y="4447136"/>
                <a:ext cx="228600" cy="304800"/>
              </a:xfrm>
              <a:prstGeom prst="mathMultiply">
                <a:avLst/>
              </a:prstGeom>
              <a:solidFill>
                <a:schemeClr val="bg2">
                  <a:lumMod val="1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84" name="Group 83"/>
          <p:cNvGrpSpPr/>
          <p:nvPr/>
        </p:nvGrpSpPr>
        <p:grpSpPr>
          <a:xfrm>
            <a:off x="7467600" y="3581400"/>
            <a:ext cx="1109518" cy="2748536"/>
            <a:chOff x="2819400" y="1499055"/>
            <a:chExt cx="1109518" cy="2748536"/>
          </a:xfrm>
        </p:grpSpPr>
        <p:sp>
          <p:nvSpPr>
            <p:cNvPr id="85" name="Oval 84"/>
            <p:cNvSpPr/>
            <p:nvPr/>
          </p:nvSpPr>
          <p:spPr>
            <a:xfrm>
              <a:off x="3505200" y="3581400"/>
              <a:ext cx="228600" cy="533400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Oval 85"/>
            <p:cNvSpPr/>
            <p:nvPr/>
          </p:nvSpPr>
          <p:spPr>
            <a:xfrm>
              <a:off x="3200400" y="3581400"/>
              <a:ext cx="228600" cy="533400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Trapezoid 86"/>
            <p:cNvSpPr/>
            <p:nvPr/>
          </p:nvSpPr>
          <p:spPr>
            <a:xfrm rot="462603">
              <a:off x="3173938" y="3141202"/>
              <a:ext cx="304800" cy="762000"/>
            </a:xfrm>
            <a:prstGeom prst="trapezoid">
              <a:avLst>
                <a:gd name="adj" fmla="val 11274"/>
              </a:avLst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Trapezoid 87"/>
            <p:cNvSpPr/>
            <p:nvPr/>
          </p:nvSpPr>
          <p:spPr>
            <a:xfrm rot="21237246">
              <a:off x="3429000" y="3124200"/>
              <a:ext cx="304800" cy="762000"/>
            </a:xfrm>
            <a:prstGeom prst="trapezoid">
              <a:avLst>
                <a:gd name="adj" fmla="val 11274"/>
              </a:avLst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Trapezoid 88"/>
            <p:cNvSpPr/>
            <p:nvPr/>
          </p:nvSpPr>
          <p:spPr>
            <a:xfrm rot="21237246">
              <a:off x="3621339" y="3125693"/>
              <a:ext cx="68598" cy="762000"/>
            </a:xfrm>
            <a:prstGeom prst="trapezoid">
              <a:avLst>
                <a:gd name="adj" fmla="val 11274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Trapezoid 89"/>
            <p:cNvSpPr/>
            <p:nvPr/>
          </p:nvSpPr>
          <p:spPr>
            <a:xfrm rot="1505351">
              <a:off x="2990847" y="2348961"/>
              <a:ext cx="381000" cy="692149"/>
            </a:xfrm>
            <a:prstGeom prst="trapezoid">
              <a:avLst/>
            </a:prstGeom>
            <a:solidFill>
              <a:srgbClr val="0070C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Trapezoid 90"/>
            <p:cNvSpPr/>
            <p:nvPr/>
          </p:nvSpPr>
          <p:spPr>
            <a:xfrm>
              <a:off x="3124200" y="2286000"/>
              <a:ext cx="685800" cy="1143000"/>
            </a:xfrm>
            <a:prstGeom prst="trapezoid">
              <a:avLst/>
            </a:prstGeom>
            <a:solidFill>
              <a:srgbClr val="0070C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Oval 91"/>
            <p:cNvSpPr/>
            <p:nvPr/>
          </p:nvSpPr>
          <p:spPr>
            <a:xfrm>
              <a:off x="3124200" y="1524000"/>
              <a:ext cx="685800" cy="914400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93" name="Group 15"/>
            <p:cNvGrpSpPr/>
            <p:nvPr/>
          </p:nvGrpSpPr>
          <p:grpSpPr>
            <a:xfrm rot="1115793">
              <a:off x="3003176" y="3989294"/>
              <a:ext cx="412552" cy="248929"/>
              <a:chOff x="2366325" y="5389871"/>
              <a:chExt cx="708497" cy="427499"/>
            </a:xfrm>
          </p:grpSpPr>
          <p:sp>
            <p:nvSpPr>
              <p:cNvPr id="117" name="Oval 14"/>
              <p:cNvSpPr/>
              <p:nvPr/>
            </p:nvSpPr>
            <p:spPr>
              <a:xfrm rot="20077554" flipH="1">
                <a:off x="2366325" y="5448346"/>
                <a:ext cx="708497" cy="369024"/>
              </a:xfrm>
              <a:prstGeom prst="ellipse">
                <a:avLst/>
              </a:prstGeom>
              <a:solidFill>
                <a:schemeClr val="bg2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8" name="Oval 11"/>
              <p:cNvSpPr/>
              <p:nvPr/>
            </p:nvSpPr>
            <p:spPr>
              <a:xfrm rot="20077554" flipH="1">
                <a:off x="2394976" y="5434688"/>
                <a:ext cx="656913" cy="323764"/>
              </a:xfrm>
              <a:prstGeom prst="ellipse">
                <a:avLst/>
              </a:prstGeom>
              <a:solidFill>
                <a:schemeClr val="bg2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9" name="Multiply 12"/>
              <p:cNvSpPr/>
              <p:nvPr/>
            </p:nvSpPr>
            <p:spPr>
              <a:xfrm rot="20601270" flipH="1">
                <a:off x="2549483" y="5448142"/>
                <a:ext cx="202804" cy="300650"/>
              </a:xfrm>
              <a:prstGeom prst="mathMultiply">
                <a:avLst/>
              </a:prstGeom>
              <a:solidFill>
                <a:schemeClr val="bg2">
                  <a:lumMod val="1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0" name="Multiply 13"/>
              <p:cNvSpPr/>
              <p:nvPr/>
            </p:nvSpPr>
            <p:spPr>
              <a:xfrm rot="20601270" flipH="1">
                <a:off x="2697401" y="5389871"/>
                <a:ext cx="202804" cy="300650"/>
              </a:xfrm>
              <a:prstGeom prst="mathMultiply">
                <a:avLst/>
              </a:prstGeom>
              <a:solidFill>
                <a:schemeClr val="bg2">
                  <a:lumMod val="1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94" name="Group 18"/>
            <p:cNvGrpSpPr/>
            <p:nvPr/>
          </p:nvGrpSpPr>
          <p:grpSpPr>
            <a:xfrm rot="644421">
              <a:off x="3296182" y="3998662"/>
              <a:ext cx="412552" cy="248929"/>
              <a:chOff x="2366325" y="5389871"/>
              <a:chExt cx="708497" cy="427499"/>
            </a:xfrm>
          </p:grpSpPr>
          <p:sp>
            <p:nvSpPr>
              <p:cNvPr id="113" name="Oval 112"/>
              <p:cNvSpPr/>
              <p:nvPr/>
            </p:nvSpPr>
            <p:spPr>
              <a:xfrm rot="20077554" flipH="1">
                <a:off x="2366325" y="5448346"/>
                <a:ext cx="708497" cy="369024"/>
              </a:xfrm>
              <a:prstGeom prst="ellipse">
                <a:avLst/>
              </a:prstGeom>
              <a:solidFill>
                <a:schemeClr val="bg2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4" name="Oval 113"/>
              <p:cNvSpPr/>
              <p:nvPr/>
            </p:nvSpPr>
            <p:spPr>
              <a:xfrm rot="20077554" flipH="1">
                <a:off x="2394976" y="5434688"/>
                <a:ext cx="656913" cy="323764"/>
              </a:xfrm>
              <a:prstGeom prst="ellipse">
                <a:avLst/>
              </a:prstGeom>
              <a:solidFill>
                <a:schemeClr val="bg2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5" name="Multiply 114"/>
              <p:cNvSpPr/>
              <p:nvPr/>
            </p:nvSpPr>
            <p:spPr>
              <a:xfrm rot="20601270" flipH="1">
                <a:off x="2549483" y="5448142"/>
                <a:ext cx="202804" cy="300650"/>
              </a:xfrm>
              <a:prstGeom prst="mathMultiply">
                <a:avLst/>
              </a:prstGeom>
              <a:solidFill>
                <a:schemeClr val="bg2">
                  <a:lumMod val="1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6" name="Multiply 115"/>
              <p:cNvSpPr/>
              <p:nvPr/>
            </p:nvSpPr>
            <p:spPr>
              <a:xfrm rot="20601270" flipH="1">
                <a:off x="2697401" y="5389871"/>
                <a:ext cx="202804" cy="300650"/>
              </a:xfrm>
              <a:prstGeom prst="mathMultiply">
                <a:avLst/>
              </a:prstGeom>
              <a:solidFill>
                <a:schemeClr val="bg2">
                  <a:lumMod val="1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95" name="Group 104"/>
            <p:cNvGrpSpPr/>
            <p:nvPr/>
          </p:nvGrpSpPr>
          <p:grpSpPr>
            <a:xfrm rot="419073" flipH="1">
              <a:off x="3027084" y="1499055"/>
              <a:ext cx="901834" cy="964291"/>
              <a:chOff x="3455944" y="4453367"/>
              <a:chExt cx="811594" cy="975791"/>
            </a:xfrm>
          </p:grpSpPr>
          <p:sp>
            <p:nvSpPr>
              <p:cNvPr id="106" name="Rectangle 105"/>
              <p:cNvSpPr/>
              <p:nvPr/>
            </p:nvSpPr>
            <p:spPr>
              <a:xfrm rot="507647">
                <a:off x="3668164" y="4541955"/>
                <a:ext cx="49070" cy="76872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7" name="Rectangle 106"/>
              <p:cNvSpPr/>
              <p:nvPr/>
            </p:nvSpPr>
            <p:spPr>
              <a:xfrm rot="21092353">
                <a:off x="3753935" y="4660438"/>
                <a:ext cx="45719" cy="76872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08" name="Group 101"/>
              <p:cNvGrpSpPr/>
              <p:nvPr/>
            </p:nvGrpSpPr>
            <p:grpSpPr>
              <a:xfrm rot="449053">
                <a:off x="3455944" y="4453367"/>
                <a:ext cx="811594" cy="812277"/>
                <a:chOff x="3209400" y="5101546"/>
                <a:chExt cx="1003983" cy="786881"/>
              </a:xfrm>
            </p:grpSpPr>
            <p:sp>
              <p:nvSpPr>
                <p:cNvPr id="109" name="Chord 108"/>
                <p:cNvSpPr/>
                <p:nvPr/>
              </p:nvSpPr>
              <p:spPr>
                <a:xfrm rot="5645405">
                  <a:off x="3317951" y="4992995"/>
                  <a:ext cx="786881" cy="1003983"/>
                </a:xfrm>
                <a:prstGeom prst="chord">
                  <a:avLst>
                    <a:gd name="adj1" fmla="val 4520724"/>
                    <a:gd name="adj2" fmla="val 15900099"/>
                  </a:avLst>
                </a:prstGeom>
                <a:solidFill>
                  <a:srgbClr val="FF0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110" name="Group 98"/>
                <p:cNvGrpSpPr/>
                <p:nvPr/>
              </p:nvGrpSpPr>
              <p:grpSpPr>
                <a:xfrm>
                  <a:off x="3553328" y="5105400"/>
                  <a:ext cx="561474" cy="381000"/>
                  <a:chOff x="5029200" y="5562600"/>
                  <a:chExt cx="1066800" cy="609600"/>
                </a:xfrm>
              </p:grpSpPr>
              <p:sp>
                <p:nvSpPr>
                  <p:cNvPr id="111" name="Chevron 110"/>
                  <p:cNvSpPr/>
                  <p:nvPr/>
                </p:nvSpPr>
                <p:spPr>
                  <a:xfrm>
                    <a:off x="5029200" y="5562600"/>
                    <a:ext cx="685800" cy="609600"/>
                  </a:xfrm>
                  <a:prstGeom prst="chevron">
                    <a:avLst>
                      <a:gd name="adj" fmla="val 79412"/>
                    </a:avLst>
                  </a:prstGeom>
                  <a:solidFill>
                    <a:schemeClr val="accent3">
                      <a:lumMod val="75000"/>
                    </a:schemeClr>
                  </a:solidFill>
                  <a:ln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12" name="Chevron 111"/>
                  <p:cNvSpPr/>
                  <p:nvPr/>
                </p:nvSpPr>
                <p:spPr>
                  <a:xfrm>
                    <a:off x="5410200" y="5562600"/>
                    <a:ext cx="685800" cy="609600"/>
                  </a:xfrm>
                  <a:prstGeom prst="chevron">
                    <a:avLst>
                      <a:gd name="adj" fmla="val 79412"/>
                    </a:avLst>
                  </a:prstGeom>
                  <a:solidFill>
                    <a:schemeClr val="accent3">
                      <a:lumMod val="75000"/>
                    </a:schemeClr>
                  </a:solidFill>
                  <a:ln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/>
                      </a:solidFill>
                    </a:endParaRPr>
                  </a:p>
                </p:txBody>
              </p:sp>
            </p:grpSp>
          </p:grpSp>
        </p:grpSp>
        <p:grpSp>
          <p:nvGrpSpPr>
            <p:cNvPr id="96" name="Group 31"/>
            <p:cNvGrpSpPr/>
            <p:nvPr/>
          </p:nvGrpSpPr>
          <p:grpSpPr>
            <a:xfrm>
              <a:off x="3124200" y="1981200"/>
              <a:ext cx="399168" cy="255382"/>
              <a:chOff x="6669943" y="3173618"/>
              <a:chExt cx="399168" cy="255382"/>
            </a:xfrm>
          </p:grpSpPr>
          <p:sp>
            <p:nvSpPr>
              <p:cNvPr id="104" name="Oval 103"/>
              <p:cNvSpPr/>
              <p:nvPr/>
            </p:nvSpPr>
            <p:spPr>
              <a:xfrm flipH="1">
                <a:off x="6669943" y="3181861"/>
                <a:ext cx="188056" cy="247139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 rot="20257189" flipH="1">
                <a:off x="6790044" y="3173618"/>
                <a:ext cx="279067" cy="98512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97" name="Group 37"/>
            <p:cNvGrpSpPr/>
            <p:nvPr/>
          </p:nvGrpSpPr>
          <p:grpSpPr>
            <a:xfrm rot="1057972">
              <a:off x="2895600" y="2743200"/>
              <a:ext cx="547688" cy="381000"/>
              <a:chOff x="4419600" y="1752600"/>
              <a:chExt cx="1752600" cy="1219200"/>
            </a:xfrm>
          </p:grpSpPr>
          <p:sp>
            <p:nvSpPr>
              <p:cNvPr id="101" name="Rounded Rectangle 100"/>
              <p:cNvSpPr/>
              <p:nvPr/>
            </p:nvSpPr>
            <p:spPr>
              <a:xfrm>
                <a:off x="4572000" y="1752600"/>
                <a:ext cx="375557" cy="228600"/>
              </a:xfrm>
              <a:prstGeom prst="roundRect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2" name="Rounded Rectangle 101"/>
              <p:cNvSpPr/>
              <p:nvPr/>
            </p:nvSpPr>
            <p:spPr>
              <a:xfrm>
                <a:off x="4419600" y="1905000"/>
                <a:ext cx="1752600" cy="1066800"/>
              </a:xfrm>
              <a:prstGeom prst="roundRect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3" name="Oval 102"/>
              <p:cNvSpPr/>
              <p:nvPr/>
            </p:nvSpPr>
            <p:spPr>
              <a:xfrm>
                <a:off x="4876800" y="2057400"/>
                <a:ext cx="761999" cy="76200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98" name="Oval 97"/>
            <p:cNvSpPr/>
            <p:nvPr/>
          </p:nvSpPr>
          <p:spPr>
            <a:xfrm>
              <a:off x="2819400" y="2819400"/>
              <a:ext cx="152400" cy="152400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Oval 98"/>
            <p:cNvSpPr/>
            <p:nvPr/>
          </p:nvSpPr>
          <p:spPr>
            <a:xfrm>
              <a:off x="3352800" y="2895600"/>
              <a:ext cx="228600" cy="304800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Trapezoid 99"/>
            <p:cNvSpPr/>
            <p:nvPr/>
          </p:nvSpPr>
          <p:spPr>
            <a:xfrm rot="954926">
              <a:off x="3356363" y="2402267"/>
              <a:ext cx="381000" cy="635000"/>
            </a:xfrm>
            <a:prstGeom prst="trapezoid">
              <a:avLst>
                <a:gd name="adj" fmla="val 36562"/>
              </a:avLst>
            </a:prstGeom>
            <a:solidFill>
              <a:srgbClr val="0070C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1" name="Group 120"/>
          <p:cNvGrpSpPr/>
          <p:nvPr/>
        </p:nvGrpSpPr>
        <p:grpSpPr>
          <a:xfrm>
            <a:off x="3657600" y="3733800"/>
            <a:ext cx="1919703" cy="2853948"/>
            <a:chOff x="4189397" y="1066800"/>
            <a:chExt cx="1919703" cy="2853948"/>
          </a:xfrm>
        </p:grpSpPr>
        <p:sp>
          <p:nvSpPr>
            <p:cNvPr id="122" name="Circular Arrow 121"/>
            <p:cNvSpPr/>
            <p:nvPr/>
          </p:nvSpPr>
          <p:spPr>
            <a:xfrm rot="11235971">
              <a:off x="4189397" y="2701547"/>
              <a:ext cx="623705" cy="1219200"/>
            </a:xfrm>
            <a:prstGeom prst="circularArrow">
              <a:avLst/>
            </a:prstGeom>
            <a:solidFill>
              <a:schemeClr val="bg2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23" name="Parallelogram 122"/>
            <p:cNvSpPr/>
            <p:nvPr/>
          </p:nvSpPr>
          <p:spPr>
            <a:xfrm>
              <a:off x="4343400" y="3124200"/>
              <a:ext cx="1447800" cy="381000"/>
            </a:xfrm>
            <a:prstGeom prst="parallelogram">
              <a:avLst/>
            </a:prstGeom>
            <a:solidFill>
              <a:schemeClr val="bg2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24" name="Group 46"/>
            <p:cNvGrpSpPr/>
            <p:nvPr/>
          </p:nvGrpSpPr>
          <p:grpSpPr>
            <a:xfrm rot="17774864">
              <a:off x="5142871" y="2725150"/>
              <a:ext cx="677141" cy="1255316"/>
              <a:chOff x="2034009" y="3900470"/>
              <a:chExt cx="670095" cy="1255316"/>
            </a:xfrm>
          </p:grpSpPr>
          <p:sp>
            <p:nvSpPr>
              <p:cNvPr id="139" name="Oval 138"/>
              <p:cNvSpPr/>
              <p:nvPr/>
            </p:nvSpPr>
            <p:spPr>
              <a:xfrm rot="19339518" flipH="1">
                <a:off x="2107579" y="4594164"/>
                <a:ext cx="265722" cy="561622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0" name="Oval 139"/>
              <p:cNvSpPr/>
              <p:nvPr/>
            </p:nvSpPr>
            <p:spPr>
              <a:xfrm rot="18971084" flipH="1">
                <a:off x="2414715" y="4510087"/>
                <a:ext cx="237219" cy="611568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1" name="Trapezoid 4"/>
              <p:cNvSpPr/>
              <p:nvPr/>
            </p:nvSpPr>
            <p:spPr>
              <a:xfrm rot="21137397" flipH="1">
                <a:off x="2264507" y="3900470"/>
                <a:ext cx="439597" cy="950651"/>
              </a:xfrm>
              <a:prstGeom prst="trapezoid">
                <a:avLst>
                  <a:gd name="adj" fmla="val 11274"/>
                </a:avLst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2" name="Trapezoid 5"/>
              <p:cNvSpPr/>
              <p:nvPr/>
            </p:nvSpPr>
            <p:spPr>
              <a:xfrm rot="362754" flipH="1">
                <a:off x="2034009" y="3932487"/>
                <a:ext cx="439597" cy="950651"/>
              </a:xfrm>
              <a:prstGeom prst="trapezoid">
                <a:avLst>
                  <a:gd name="adj" fmla="val 11274"/>
                </a:avLst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3" name="Trapezoid 6"/>
              <p:cNvSpPr/>
              <p:nvPr/>
            </p:nvSpPr>
            <p:spPr>
              <a:xfrm rot="362754" flipH="1">
                <a:off x="2097270" y="3934350"/>
                <a:ext cx="98935" cy="950651"/>
              </a:xfrm>
              <a:prstGeom prst="trapezoid">
                <a:avLst>
                  <a:gd name="adj" fmla="val 11274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25" name="Group 45"/>
            <p:cNvGrpSpPr/>
            <p:nvPr/>
          </p:nvGrpSpPr>
          <p:grpSpPr>
            <a:xfrm>
              <a:off x="4267200" y="1066800"/>
              <a:ext cx="1295399" cy="2376626"/>
              <a:chOff x="1905000" y="1936122"/>
              <a:chExt cx="1295399" cy="2376626"/>
            </a:xfrm>
          </p:grpSpPr>
          <p:sp>
            <p:nvSpPr>
              <p:cNvPr id="129" name="Oval 128"/>
              <p:cNvSpPr/>
              <p:nvPr/>
            </p:nvSpPr>
            <p:spPr>
              <a:xfrm flipH="1">
                <a:off x="2895599" y="3657600"/>
                <a:ext cx="304800" cy="228600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0" name="Trapezoid 129"/>
              <p:cNvSpPr/>
              <p:nvPr/>
            </p:nvSpPr>
            <p:spPr>
              <a:xfrm rot="20094649" flipH="1">
                <a:off x="2556034" y="2965320"/>
                <a:ext cx="549496" cy="863507"/>
              </a:xfrm>
              <a:prstGeom prst="trapezoid">
                <a:avLst/>
              </a:prstGeom>
              <a:solidFill>
                <a:srgbClr val="0070C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1" name="Trapezoid 130"/>
              <p:cNvSpPr/>
              <p:nvPr/>
            </p:nvSpPr>
            <p:spPr>
              <a:xfrm flipH="1">
                <a:off x="1924109" y="2886772"/>
                <a:ext cx="989094" cy="1425976"/>
              </a:xfrm>
              <a:prstGeom prst="trapezoid">
                <a:avLst/>
              </a:prstGeom>
              <a:solidFill>
                <a:srgbClr val="0070C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2" name="Oval 131"/>
              <p:cNvSpPr/>
              <p:nvPr/>
            </p:nvSpPr>
            <p:spPr>
              <a:xfrm flipH="1">
                <a:off x="1924112" y="1936122"/>
                <a:ext cx="989093" cy="1140781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33" name="Group 31"/>
              <p:cNvGrpSpPr/>
              <p:nvPr/>
            </p:nvGrpSpPr>
            <p:grpSpPr>
              <a:xfrm rot="20766966" flipH="1">
                <a:off x="2392015" y="2426617"/>
                <a:ext cx="575699" cy="318608"/>
                <a:chOff x="6669943" y="3173618"/>
                <a:chExt cx="399168" cy="255382"/>
              </a:xfrm>
            </p:grpSpPr>
            <p:sp>
              <p:nvSpPr>
                <p:cNvPr id="137" name="Oval 136"/>
                <p:cNvSpPr/>
                <p:nvPr/>
              </p:nvSpPr>
              <p:spPr>
                <a:xfrm flipH="1">
                  <a:off x="6669943" y="3181861"/>
                  <a:ext cx="188056" cy="247139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8" name="Rectangle 137"/>
                <p:cNvSpPr/>
                <p:nvPr/>
              </p:nvSpPr>
              <p:spPr>
                <a:xfrm rot="20257189" flipH="1">
                  <a:off x="6790044" y="3173618"/>
                  <a:ext cx="279067" cy="98512"/>
                </a:xfrm>
                <a:prstGeom prst="rect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134" name="Oval 133"/>
              <p:cNvSpPr/>
              <p:nvPr/>
            </p:nvSpPr>
            <p:spPr>
              <a:xfrm flipH="1">
                <a:off x="2253807" y="3647292"/>
                <a:ext cx="329698" cy="380260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5" name="Trapezoid 134"/>
              <p:cNvSpPr/>
              <p:nvPr/>
            </p:nvSpPr>
            <p:spPr>
              <a:xfrm rot="20645074" flipH="1">
                <a:off x="2028870" y="3031823"/>
                <a:ext cx="549496" cy="792209"/>
              </a:xfrm>
              <a:prstGeom prst="trapezoid">
                <a:avLst>
                  <a:gd name="adj" fmla="val 36562"/>
                </a:avLst>
              </a:prstGeom>
              <a:solidFill>
                <a:srgbClr val="0070C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6" name="Rounded Rectangle 135"/>
              <p:cNvSpPr/>
              <p:nvPr/>
            </p:nvSpPr>
            <p:spPr>
              <a:xfrm>
                <a:off x="1905000" y="2057400"/>
                <a:ext cx="457200" cy="838200"/>
              </a:xfrm>
              <a:prstGeom prst="roundRect">
                <a:avLst>
                  <a:gd name="adj" fmla="val 38236"/>
                </a:avLst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26" name="Rectangle 125"/>
            <p:cNvSpPr/>
            <p:nvPr/>
          </p:nvSpPr>
          <p:spPr>
            <a:xfrm>
              <a:off x="4191000" y="2286000"/>
              <a:ext cx="152400" cy="1143000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Circular Arrow 126"/>
            <p:cNvSpPr/>
            <p:nvPr/>
          </p:nvSpPr>
          <p:spPr>
            <a:xfrm rot="11235971">
              <a:off x="5103797" y="2701548"/>
              <a:ext cx="623705" cy="1219200"/>
            </a:xfrm>
            <a:prstGeom prst="circularArrow">
              <a:avLst/>
            </a:prstGeom>
            <a:solidFill>
              <a:schemeClr val="bg2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28" name="Rectangle 127"/>
            <p:cNvSpPr/>
            <p:nvPr/>
          </p:nvSpPr>
          <p:spPr>
            <a:xfrm rot="5400000">
              <a:off x="4838700" y="2628900"/>
              <a:ext cx="228600" cy="1524000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2" name="Group 111"/>
          <p:cNvGrpSpPr/>
          <p:nvPr/>
        </p:nvGrpSpPr>
        <p:grpSpPr>
          <a:xfrm>
            <a:off x="381000" y="1828800"/>
            <a:ext cx="4614600" cy="4648200"/>
            <a:chOff x="381000" y="1828800"/>
            <a:chExt cx="4614600" cy="4648200"/>
          </a:xfrm>
        </p:grpSpPr>
        <p:grpSp>
          <p:nvGrpSpPr>
            <p:cNvPr id="42" name="Group 41"/>
            <p:cNvGrpSpPr/>
            <p:nvPr/>
          </p:nvGrpSpPr>
          <p:grpSpPr>
            <a:xfrm>
              <a:off x="381000" y="1828800"/>
              <a:ext cx="4614600" cy="4648200"/>
              <a:chOff x="2209800" y="1828800"/>
              <a:chExt cx="4614600" cy="4648200"/>
            </a:xfrm>
          </p:grpSpPr>
          <p:grpSp>
            <p:nvGrpSpPr>
              <p:cNvPr id="43" name="Group 102"/>
              <p:cNvGrpSpPr/>
              <p:nvPr/>
            </p:nvGrpSpPr>
            <p:grpSpPr>
              <a:xfrm>
                <a:off x="2209800" y="1963383"/>
                <a:ext cx="4614600" cy="4513617"/>
                <a:chOff x="393356" y="694742"/>
                <a:chExt cx="5855043" cy="5411035"/>
              </a:xfrm>
            </p:grpSpPr>
            <p:sp>
              <p:nvSpPr>
                <p:cNvPr id="56" name="Oval 55"/>
                <p:cNvSpPr/>
                <p:nvPr/>
              </p:nvSpPr>
              <p:spPr>
                <a:xfrm rot="3069817">
                  <a:off x="3218136" y="3570250"/>
                  <a:ext cx="382965" cy="1032357"/>
                </a:xfrm>
                <a:prstGeom prst="ellipse">
                  <a:avLst/>
                </a:prstGeom>
                <a:solidFill>
                  <a:schemeClr val="accent6">
                    <a:lumMod val="40000"/>
                    <a:lumOff val="6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57" name="Group 129"/>
                <p:cNvGrpSpPr/>
                <p:nvPr/>
              </p:nvGrpSpPr>
              <p:grpSpPr>
                <a:xfrm rot="21087880" flipH="1">
                  <a:off x="2902943" y="4160074"/>
                  <a:ext cx="881970" cy="482024"/>
                  <a:chOff x="554464" y="4447136"/>
                  <a:chExt cx="774752" cy="432623"/>
                </a:xfrm>
              </p:grpSpPr>
              <p:sp>
                <p:nvSpPr>
                  <p:cNvPr id="98" name="Oval 34"/>
                  <p:cNvSpPr/>
                  <p:nvPr/>
                </p:nvSpPr>
                <p:spPr>
                  <a:xfrm rot="21061729">
                    <a:off x="588746" y="4551526"/>
                    <a:ext cx="740470" cy="328233"/>
                  </a:xfrm>
                  <a:prstGeom prst="ellipse">
                    <a:avLst/>
                  </a:prstGeom>
                  <a:solidFill>
                    <a:srgbClr val="FFCCFF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99" name="Oval 98"/>
                  <p:cNvSpPr/>
                  <p:nvPr/>
                </p:nvSpPr>
                <p:spPr>
                  <a:xfrm rot="21061729">
                    <a:off x="554464" y="4475326"/>
                    <a:ext cx="740470" cy="328233"/>
                  </a:xfrm>
                  <a:prstGeom prst="ellipse">
                    <a:avLst/>
                  </a:prstGeom>
                  <a:solidFill>
                    <a:schemeClr val="bg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00" name="Multiply 99"/>
                  <p:cNvSpPr/>
                  <p:nvPr/>
                </p:nvSpPr>
                <p:spPr>
                  <a:xfrm rot="20538013">
                    <a:off x="685800" y="4495800"/>
                    <a:ext cx="228600" cy="304800"/>
                  </a:xfrm>
                  <a:prstGeom prst="mathMultiply">
                    <a:avLst/>
                  </a:prstGeom>
                  <a:solidFill>
                    <a:srgbClr val="FFCCFF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01" name="Multiply 100"/>
                  <p:cNvSpPr/>
                  <p:nvPr/>
                </p:nvSpPr>
                <p:spPr>
                  <a:xfrm rot="20538013">
                    <a:off x="879123" y="4447136"/>
                    <a:ext cx="228600" cy="304800"/>
                  </a:xfrm>
                  <a:prstGeom prst="mathMultiply">
                    <a:avLst/>
                  </a:prstGeom>
                  <a:solidFill>
                    <a:srgbClr val="FFCCFF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58" name="Oval 4"/>
                <p:cNvSpPr/>
                <p:nvPr/>
              </p:nvSpPr>
              <p:spPr>
                <a:xfrm rot="17017804">
                  <a:off x="2907668" y="2979534"/>
                  <a:ext cx="482557" cy="1511582"/>
                </a:xfrm>
                <a:prstGeom prst="ellipse">
                  <a:avLst/>
                </a:prstGeom>
                <a:solidFill>
                  <a:schemeClr val="accent6">
                    <a:lumMod val="40000"/>
                    <a:lumOff val="6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pic>
              <p:nvPicPr>
                <p:cNvPr id="59" name="Picture 25" descr="C:\Users\Brad\AppData\Local\Microsoft\Windows\Temporary Internet Files\Content.IE5\DQ5ZCUD5\MCj04322210000[1].wmf"/>
                <p:cNvPicPr>
                  <a:picLocks noChangeAspect="1" noChangeArrowheads="1"/>
                </p:cNvPicPr>
                <p:nvPr/>
              </p:nvPicPr>
              <p:blipFill>
                <a:blip r:embed="rId2" cstate="print"/>
                <a:srcRect l="10784" t="12501" r="10784" b="33333"/>
                <a:stretch>
                  <a:fillRect/>
                </a:stretch>
              </p:blipFill>
              <p:spPr bwMode="auto">
                <a:xfrm flipH="1">
                  <a:off x="393356" y="2802290"/>
                  <a:ext cx="5855043" cy="3303487"/>
                </a:xfrm>
                <a:prstGeom prst="rect">
                  <a:avLst/>
                </a:prstGeom>
                <a:noFill/>
              </p:spPr>
            </p:pic>
            <p:sp>
              <p:nvSpPr>
                <p:cNvPr id="60" name="Oval 6"/>
                <p:cNvSpPr/>
                <p:nvPr/>
              </p:nvSpPr>
              <p:spPr>
                <a:xfrm rot="20239115">
                  <a:off x="2913612" y="3256459"/>
                  <a:ext cx="570784" cy="1458577"/>
                </a:xfrm>
                <a:prstGeom prst="ellipse">
                  <a:avLst/>
                </a:prstGeom>
                <a:solidFill>
                  <a:schemeClr val="accent6">
                    <a:lumMod val="40000"/>
                    <a:lumOff val="6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61" name="Group 57"/>
                <p:cNvGrpSpPr/>
                <p:nvPr/>
              </p:nvGrpSpPr>
              <p:grpSpPr>
                <a:xfrm rot="20515897">
                  <a:off x="3504534" y="1945773"/>
                  <a:ext cx="850954" cy="1111996"/>
                  <a:chOff x="6420175" y="2456717"/>
                  <a:chExt cx="499260" cy="836150"/>
                </a:xfrm>
              </p:grpSpPr>
              <p:sp>
                <p:nvSpPr>
                  <p:cNvPr id="94" name="Oval 30"/>
                  <p:cNvSpPr/>
                  <p:nvPr/>
                </p:nvSpPr>
                <p:spPr>
                  <a:xfrm rot="20143237">
                    <a:off x="6584766" y="2693664"/>
                    <a:ext cx="334669" cy="599203"/>
                  </a:xfrm>
                  <a:prstGeom prst="ellipse">
                    <a:avLst/>
                  </a:prstGeom>
                  <a:solidFill>
                    <a:schemeClr val="accent6">
                      <a:lumMod val="40000"/>
                      <a:lumOff val="60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95" name="Group 53"/>
                  <p:cNvGrpSpPr/>
                  <p:nvPr/>
                </p:nvGrpSpPr>
                <p:grpSpPr>
                  <a:xfrm rot="20329977">
                    <a:off x="6420175" y="2456717"/>
                    <a:ext cx="429385" cy="609600"/>
                    <a:chOff x="4114800" y="2743200"/>
                    <a:chExt cx="533400" cy="1219200"/>
                  </a:xfrm>
                </p:grpSpPr>
                <p:sp>
                  <p:nvSpPr>
                    <p:cNvPr id="96" name="Trapezoid 95"/>
                    <p:cNvSpPr/>
                    <p:nvPr/>
                  </p:nvSpPr>
                  <p:spPr>
                    <a:xfrm>
                      <a:off x="4114800" y="2743200"/>
                      <a:ext cx="533400" cy="1219200"/>
                    </a:xfrm>
                    <a:prstGeom prst="trapezoid">
                      <a:avLst/>
                    </a:prstGeom>
                    <a:solidFill>
                      <a:schemeClr val="bg1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97" name="Trapezoid 96"/>
                    <p:cNvSpPr/>
                    <p:nvPr/>
                  </p:nvSpPr>
                  <p:spPr>
                    <a:xfrm>
                      <a:off x="4114800" y="2743200"/>
                      <a:ext cx="533400" cy="990600"/>
                    </a:xfrm>
                    <a:prstGeom prst="trapezoid">
                      <a:avLst/>
                    </a:prstGeom>
                    <a:solidFill>
                      <a:srgbClr val="FF7C80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  <p:grpSp>
              <p:nvGrpSpPr>
                <p:cNvPr id="62" name="Group 54"/>
                <p:cNvGrpSpPr/>
                <p:nvPr/>
              </p:nvGrpSpPr>
              <p:grpSpPr>
                <a:xfrm rot="1384209">
                  <a:off x="2283836" y="2925811"/>
                  <a:ext cx="1125741" cy="947068"/>
                  <a:chOff x="6095896" y="3199768"/>
                  <a:chExt cx="572074" cy="402380"/>
                </a:xfrm>
              </p:grpSpPr>
              <p:sp>
                <p:nvSpPr>
                  <p:cNvPr id="92" name="Rounded Rectangle 28"/>
                  <p:cNvSpPr/>
                  <p:nvPr/>
                </p:nvSpPr>
                <p:spPr>
                  <a:xfrm>
                    <a:off x="6095896" y="3200808"/>
                    <a:ext cx="572074" cy="401340"/>
                  </a:xfrm>
                  <a:prstGeom prst="roundRect">
                    <a:avLst/>
                  </a:prstGeom>
                  <a:solidFill>
                    <a:schemeClr val="tx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93" name="Rounded Rectangle 29"/>
                  <p:cNvSpPr/>
                  <p:nvPr/>
                </p:nvSpPr>
                <p:spPr>
                  <a:xfrm>
                    <a:off x="6325763" y="3199768"/>
                    <a:ext cx="104162" cy="343714"/>
                  </a:xfrm>
                  <a:prstGeom prst="roundRect">
                    <a:avLst/>
                  </a:prstGeom>
                  <a:solidFill>
                    <a:schemeClr val="bg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63" name="Trapezoid 9"/>
                <p:cNvSpPr/>
                <p:nvPr/>
              </p:nvSpPr>
              <p:spPr>
                <a:xfrm rot="1630957">
                  <a:off x="2650850" y="1933124"/>
                  <a:ext cx="1233673" cy="1325076"/>
                </a:xfrm>
                <a:prstGeom prst="trapezoid">
                  <a:avLst/>
                </a:prstGeom>
                <a:solidFill>
                  <a:srgbClr val="FF7C8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4" name="Oval 63"/>
                <p:cNvSpPr/>
                <p:nvPr/>
              </p:nvSpPr>
              <p:spPr>
                <a:xfrm rot="1585757">
                  <a:off x="3379344" y="884915"/>
                  <a:ext cx="909145" cy="1361987"/>
                </a:xfrm>
                <a:prstGeom prst="ellipse">
                  <a:avLst/>
                </a:prstGeom>
                <a:solidFill>
                  <a:schemeClr val="accent6">
                    <a:lumMod val="40000"/>
                    <a:lumOff val="6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65" name="Group 56"/>
                <p:cNvGrpSpPr/>
                <p:nvPr/>
              </p:nvGrpSpPr>
              <p:grpSpPr>
                <a:xfrm rot="21210782">
                  <a:off x="3337394" y="2086692"/>
                  <a:ext cx="766970" cy="1101354"/>
                  <a:chOff x="6420175" y="2456717"/>
                  <a:chExt cx="449986" cy="828148"/>
                </a:xfrm>
              </p:grpSpPr>
              <p:sp>
                <p:nvSpPr>
                  <p:cNvPr id="88" name="Oval 87"/>
                  <p:cNvSpPr/>
                  <p:nvPr/>
                </p:nvSpPr>
                <p:spPr>
                  <a:xfrm rot="20143237">
                    <a:off x="6583027" y="2704139"/>
                    <a:ext cx="287134" cy="580726"/>
                  </a:xfrm>
                  <a:prstGeom prst="ellipse">
                    <a:avLst/>
                  </a:prstGeom>
                  <a:solidFill>
                    <a:schemeClr val="accent6">
                      <a:lumMod val="40000"/>
                      <a:lumOff val="60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89" name="Group 53"/>
                  <p:cNvGrpSpPr/>
                  <p:nvPr/>
                </p:nvGrpSpPr>
                <p:grpSpPr>
                  <a:xfrm rot="20329977">
                    <a:off x="6420175" y="2456717"/>
                    <a:ext cx="429385" cy="609600"/>
                    <a:chOff x="4114800" y="2743200"/>
                    <a:chExt cx="533400" cy="1219200"/>
                  </a:xfrm>
                </p:grpSpPr>
                <p:sp>
                  <p:nvSpPr>
                    <p:cNvPr id="90" name="Trapezoid 89"/>
                    <p:cNvSpPr/>
                    <p:nvPr/>
                  </p:nvSpPr>
                  <p:spPr>
                    <a:xfrm>
                      <a:off x="4114800" y="2743200"/>
                      <a:ext cx="533400" cy="1219200"/>
                    </a:xfrm>
                    <a:prstGeom prst="trapezoid">
                      <a:avLst/>
                    </a:prstGeom>
                    <a:solidFill>
                      <a:schemeClr val="bg1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91" name="Trapezoid 90"/>
                    <p:cNvSpPr/>
                    <p:nvPr/>
                  </p:nvSpPr>
                  <p:spPr>
                    <a:xfrm>
                      <a:off x="4114800" y="2743200"/>
                      <a:ext cx="533400" cy="990600"/>
                    </a:xfrm>
                    <a:prstGeom prst="trapezoid">
                      <a:avLst/>
                    </a:prstGeom>
                    <a:solidFill>
                      <a:srgbClr val="FF7C80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  <p:sp>
              <p:nvSpPr>
                <p:cNvPr id="66" name="Oval 65"/>
                <p:cNvSpPr/>
                <p:nvPr/>
              </p:nvSpPr>
              <p:spPr>
                <a:xfrm rot="3069817">
                  <a:off x="3566496" y="3862463"/>
                  <a:ext cx="172844" cy="164595"/>
                </a:xfrm>
                <a:prstGeom prst="ellipse">
                  <a:avLst/>
                </a:prstGeom>
                <a:solidFill>
                  <a:schemeClr val="accent6">
                    <a:lumMod val="40000"/>
                    <a:lumOff val="60000"/>
                  </a:schemeClr>
                </a:solidFill>
                <a:ln>
                  <a:solidFill>
                    <a:schemeClr val="accent6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7" name="Donut 17"/>
                <p:cNvSpPr/>
                <p:nvPr/>
              </p:nvSpPr>
              <p:spPr>
                <a:xfrm>
                  <a:off x="3236492" y="4839480"/>
                  <a:ext cx="361799" cy="361566"/>
                </a:xfrm>
                <a:prstGeom prst="donut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grpSp>
              <p:nvGrpSpPr>
                <p:cNvPr id="68" name="Group 161"/>
                <p:cNvGrpSpPr/>
                <p:nvPr/>
              </p:nvGrpSpPr>
              <p:grpSpPr>
                <a:xfrm rot="20114934">
                  <a:off x="3124198" y="4267200"/>
                  <a:ext cx="990601" cy="609600"/>
                  <a:chOff x="2438137" y="5148072"/>
                  <a:chExt cx="1052754" cy="414528"/>
                </a:xfrm>
              </p:grpSpPr>
              <p:sp>
                <p:nvSpPr>
                  <p:cNvPr id="84" name="Oval 83"/>
                  <p:cNvSpPr/>
                  <p:nvPr/>
                </p:nvSpPr>
                <p:spPr>
                  <a:xfrm rot="538271" flipH="1">
                    <a:off x="2438137" y="5248096"/>
                    <a:ext cx="1006171" cy="314504"/>
                  </a:xfrm>
                  <a:prstGeom prst="ellipse">
                    <a:avLst/>
                  </a:prstGeom>
                  <a:solidFill>
                    <a:srgbClr val="FF99FF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5" name="Oval 84"/>
                  <p:cNvSpPr/>
                  <p:nvPr/>
                </p:nvSpPr>
                <p:spPr>
                  <a:xfrm rot="538271" flipH="1">
                    <a:off x="2484720" y="5175083"/>
                    <a:ext cx="1006171" cy="314504"/>
                  </a:xfrm>
                  <a:prstGeom prst="ellipse">
                    <a:avLst/>
                  </a:prstGeom>
                  <a:solidFill>
                    <a:schemeClr val="bg1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6" name="Multiply 85"/>
                  <p:cNvSpPr/>
                  <p:nvPr/>
                </p:nvSpPr>
                <p:spPr>
                  <a:xfrm rot="1061987" flipH="1">
                    <a:off x="3001800" y="5194701"/>
                    <a:ext cx="310628" cy="292051"/>
                  </a:xfrm>
                  <a:prstGeom prst="mathMultiply">
                    <a:avLst/>
                  </a:prstGeom>
                  <a:solidFill>
                    <a:schemeClr val="accent5">
                      <a:lumMod val="60000"/>
                      <a:lumOff val="40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7" name="Multiply 86"/>
                  <p:cNvSpPr/>
                  <p:nvPr/>
                </p:nvSpPr>
                <p:spPr>
                  <a:xfrm rot="1061987" flipH="1">
                    <a:off x="2739108" y="5148072"/>
                    <a:ext cx="310628" cy="292051"/>
                  </a:xfrm>
                  <a:prstGeom prst="mathMultiply">
                    <a:avLst/>
                  </a:prstGeom>
                  <a:solidFill>
                    <a:schemeClr val="accent5">
                      <a:lumMod val="60000"/>
                      <a:lumOff val="40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69" name="Group 46"/>
                <p:cNvGrpSpPr/>
                <p:nvPr/>
              </p:nvGrpSpPr>
              <p:grpSpPr>
                <a:xfrm rot="21004125" flipH="1">
                  <a:off x="3347458" y="694742"/>
                  <a:ext cx="1066800" cy="914400"/>
                  <a:chOff x="4307094" y="1630030"/>
                  <a:chExt cx="3381664" cy="2018622"/>
                </a:xfrm>
                <a:solidFill>
                  <a:srgbClr val="DCBB30"/>
                </a:solidFill>
              </p:grpSpPr>
              <p:grpSp>
                <p:nvGrpSpPr>
                  <p:cNvPr id="74" name="Group 36"/>
                  <p:cNvGrpSpPr/>
                  <p:nvPr/>
                </p:nvGrpSpPr>
                <p:grpSpPr>
                  <a:xfrm rot="20606107" flipH="1">
                    <a:off x="4307094" y="1630030"/>
                    <a:ext cx="3381664" cy="2018622"/>
                    <a:chOff x="3693060" y="1922191"/>
                    <a:chExt cx="3605766" cy="1589729"/>
                  </a:xfrm>
                  <a:grpFill/>
                </p:grpSpPr>
                <p:sp>
                  <p:nvSpPr>
                    <p:cNvPr id="79" name="Moon 78"/>
                    <p:cNvSpPr/>
                    <p:nvPr/>
                  </p:nvSpPr>
                  <p:spPr>
                    <a:xfrm rot="5274699">
                      <a:off x="4579418" y="1135164"/>
                      <a:ext cx="1482658" cy="3056712"/>
                    </a:xfrm>
                    <a:prstGeom prst="moon">
                      <a:avLst>
                        <a:gd name="adj" fmla="val 30893"/>
                      </a:avLst>
                    </a:prstGeom>
                    <a:grpFill/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80" name="Moon 79"/>
                    <p:cNvSpPr/>
                    <p:nvPr/>
                  </p:nvSpPr>
                  <p:spPr>
                    <a:xfrm rot="5215135">
                      <a:off x="5112949" y="1068733"/>
                      <a:ext cx="893734" cy="3201960"/>
                    </a:xfrm>
                    <a:prstGeom prst="moon">
                      <a:avLst>
                        <a:gd name="adj" fmla="val 50678"/>
                      </a:avLst>
                    </a:prstGeom>
                    <a:grpFill/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81" name="Moon 80"/>
                    <p:cNvSpPr/>
                    <p:nvPr/>
                  </p:nvSpPr>
                  <p:spPr>
                    <a:xfrm rot="15954314" flipH="1">
                      <a:off x="4850337" y="1207069"/>
                      <a:ext cx="1147574" cy="3462127"/>
                    </a:xfrm>
                    <a:prstGeom prst="moon">
                      <a:avLst>
                        <a:gd name="adj" fmla="val 50242"/>
                      </a:avLst>
                    </a:prstGeom>
                    <a:grpFill/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82" name="Moon 81"/>
                    <p:cNvSpPr/>
                    <p:nvPr/>
                  </p:nvSpPr>
                  <p:spPr>
                    <a:xfrm rot="4682607">
                      <a:off x="5185432" y="1404091"/>
                      <a:ext cx="817117" cy="3036670"/>
                    </a:xfrm>
                    <a:prstGeom prst="moon">
                      <a:avLst>
                        <a:gd name="adj" fmla="val 30893"/>
                      </a:avLst>
                    </a:prstGeom>
                    <a:grpFill/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83" name="Moon 82"/>
                    <p:cNvSpPr/>
                    <p:nvPr/>
                  </p:nvSpPr>
                  <p:spPr>
                    <a:xfrm rot="4735428">
                      <a:off x="5022808" y="954005"/>
                      <a:ext cx="1154580" cy="3397456"/>
                    </a:xfrm>
                    <a:prstGeom prst="moon">
                      <a:avLst>
                        <a:gd name="adj" fmla="val 18393"/>
                      </a:avLst>
                    </a:prstGeom>
                    <a:grpFill/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75" name="Moon 74"/>
                  <p:cNvSpPr/>
                  <p:nvPr/>
                </p:nvSpPr>
                <p:spPr>
                  <a:xfrm rot="4516909">
                    <a:off x="4990488" y="2171477"/>
                    <a:ext cx="892920" cy="1600977"/>
                  </a:xfrm>
                  <a:prstGeom prst="moon">
                    <a:avLst>
                      <a:gd name="adj" fmla="val 50242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6" name="Moon 75"/>
                  <p:cNvSpPr/>
                  <p:nvPr/>
                </p:nvSpPr>
                <p:spPr>
                  <a:xfrm rot="14343836" flipH="1">
                    <a:off x="5727469" y="1822775"/>
                    <a:ext cx="892920" cy="1600977"/>
                  </a:xfrm>
                  <a:prstGeom prst="moon">
                    <a:avLst>
                      <a:gd name="adj" fmla="val 50242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7" name="Oval 76"/>
                  <p:cNvSpPr/>
                  <p:nvPr/>
                </p:nvSpPr>
                <p:spPr>
                  <a:xfrm rot="19455354">
                    <a:off x="4731594" y="1951171"/>
                    <a:ext cx="2043010" cy="944294"/>
                  </a:xfrm>
                  <a:prstGeom prst="ellipse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8" name="Oval 77"/>
                  <p:cNvSpPr/>
                  <p:nvPr/>
                </p:nvSpPr>
                <p:spPr>
                  <a:xfrm rot="765500">
                    <a:off x="6009480" y="1962492"/>
                    <a:ext cx="1145964" cy="724751"/>
                  </a:xfrm>
                  <a:prstGeom prst="ellipse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70" name="Group 180"/>
                <p:cNvGrpSpPr/>
                <p:nvPr/>
              </p:nvGrpSpPr>
              <p:grpSpPr>
                <a:xfrm rot="1001810" flipH="1">
                  <a:off x="2645840" y="810350"/>
                  <a:ext cx="605824" cy="2063375"/>
                  <a:chOff x="4387209" y="655428"/>
                  <a:chExt cx="705824" cy="1752599"/>
                </a:xfrm>
              </p:grpSpPr>
              <p:sp>
                <p:nvSpPr>
                  <p:cNvPr id="71" name="Wave 70"/>
                  <p:cNvSpPr/>
                  <p:nvPr/>
                </p:nvSpPr>
                <p:spPr>
                  <a:xfrm rot="4118408">
                    <a:off x="4016221" y="1310291"/>
                    <a:ext cx="1600200" cy="553425"/>
                  </a:xfrm>
                  <a:prstGeom prst="wave">
                    <a:avLst>
                      <a:gd name="adj1" fmla="val 20000"/>
                      <a:gd name="adj2" fmla="val -10000"/>
                    </a:avLst>
                  </a:prstGeom>
                  <a:solidFill>
                    <a:srgbClr val="DCBB30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2" name="Wave 71"/>
                  <p:cNvSpPr/>
                  <p:nvPr/>
                </p:nvSpPr>
                <p:spPr>
                  <a:xfrm rot="3246744">
                    <a:off x="4016220" y="1178815"/>
                    <a:ext cx="1600200" cy="553425"/>
                  </a:xfrm>
                  <a:prstGeom prst="wave">
                    <a:avLst>
                      <a:gd name="adj1" fmla="val 20000"/>
                      <a:gd name="adj2" fmla="val -10000"/>
                    </a:avLst>
                  </a:prstGeom>
                  <a:solidFill>
                    <a:srgbClr val="DCBB30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3" name="Wave 72"/>
                  <p:cNvSpPr/>
                  <p:nvPr/>
                </p:nvSpPr>
                <p:spPr>
                  <a:xfrm rot="4118408">
                    <a:off x="3863822" y="1331214"/>
                    <a:ext cx="1600200" cy="553425"/>
                  </a:xfrm>
                  <a:prstGeom prst="wave">
                    <a:avLst>
                      <a:gd name="adj1" fmla="val 20000"/>
                      <a:gd name="adj2" fmla="val -10000"/>
                    </a:avLst>
                  </a:prstGeom>
                  <a:solidFill>
                    <a:srgbClr val="DCBB30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44" name="Group 112"/>
              <p:cNvGrpSpPr/>
              <p:nvPr/>
            </p:nvGrpSpPr>
            <p:grpSpPr>
              <a:xfrm>
                <a:off x="4302034" y="1828800"/>
                <a:ext cx="1141071" cy="1331374"/>
                <a:chOff x="495300" y="1181100"/>
                <a:chExt cx="1524000" cy="1821005"/>
              </a:xfrm>
            </p:grpSpPr>
            <p:sp>
              <p:nvSpPr>
                <p:cNvPr id="48" name="Chord 47"/>
                <p:cNvSpPr/>
                <p:nvPr/>
              </p:nvSpPr>
              <p:spPr>
                <a:xfrm rot="6761626">
                  <a:off x="609600" y="1066800"/>
                  <a:ext cx="1295400" cy="1524000"/>
                </a:xfrm>
                <a:prstGeom prst="chord">
                  <a:avLst>
                    <a:gd name="adj1" fmla="val 2700000"/>
                    <a:gd name="adj2" fmla="val 15175354"/>
                  </a:avLst>
                </a:prstGeom>
                <a:solidFill>
                  <a:srgbClr val="92D05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49" name="Group 107"/>
                <p:cNvGrpSpPr/>
                <p:nvPr/>
              </p:nvGrpSpPr>
              <p:grpSpPr>
                <a:xfrm rot="11136954">
                  <a:off x="1018734" y="1997368"/>
                  <a:ext cx="298467" cy="1004737"/>
                  <a:chOff x="5303090" y="990653"/>
                  <a:chExt cx="502093" cy="1686771"/>
                </a:xfrm>
              </p:grpSpPr>
              <p:sp>
                <p:nvSpPr>
                  <p:cNvPr id="54" name="Rectangle 53"/>
                  <p:cNvSpPr/>
                  <p:nvPr/>
                </p:nvSpPr>
                <p:spPr>
                  <a:xfrm>
                    <a:off x="5303090" y="990653"/>
                    <a:ext cx="102720" cy="1686771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5" name="Rectangle 54"/>
                  <p:cNvSpPr/>
                  <p:nvPr/>
                </p:nvSpPr>
                <p:spPr>
                  <a:xfrm rot="20159045">
                    <a:off x="5702463" y="997140"/>
                    <a:ext cx="102720" cy="1638975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50" name="Group 111"/>
                <p:cNvGrpSpPr/>
                <p:nvPr/>
              </p:nvGrpSpPr>
              <p:grpSpPr>
                <a:xfrm rot="7992269">
                  <a:off x="887558" y="1218052"/>
                  <a:ext cx="548070" cy="790731"/>
                  <a:chOff x="4953000" y="1143000"/>
                  <a:chExt cx="1905000" cy="1981200"/>
                </a:xfrm>
              </p:grpSpPr>
              <p:sp>
                <p:nvSpPr>
                  <p:cNvPr id="51" name="Half Frame 50"/>
                  <p:cNvSpPr/>
                  <p:nvPr/>
                </p:nvSpPr>
                <p:spPr>
                  <a:xfrm>
                    <a:off x="4953000" y="1143000"/>
                    <a:ext cx="1143000" cy="1295400"/>
                  </a:xfrm>
                  <a:prstGeom prst="halfFrame">
                    <a:avLst>
                      <a:gd name="adj1" fmla="val 18907"/>
                      <a:gd name="adj2" fmla="val 22841"/>
                    </a:avLst>
                  </a:prstGeom>
                  <a:solidFill>
                    <a:schemeClr val="bg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52" name="Half Frame 51"/>
                  <p:cNvSpPr/>
                  <p:nvPr/>
                </p:nvSpPr>
                <p:spPr>
                  <a:xfrm>
                    <a:off x="5334000" y="1524000"/>
                    <a:ext cx="1143000" cy="1295400"/>
                  </a:xfrm>
                  <a:prstGeom prst="halfFrame">
                    <a:avLst>
                      <a:gd name="adj1" fmla="val 18907"/>
                      <a:gd name="adj2" fmla="val 22841"/>
                    </a:avLst>
                  </a:prstGeom>
                  <a:solidFill>
                    <a:schemeClr val="bg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53" name="Half Frame 52"/>
                  <p:cNvSpPr/>
                  <p:nvPr/>
                </p:nvSpPr>
                <p:spPr>
                  <a:xfrm>
                    <a:off x="5715000" y="1828800"/>
                    <a:ext cx="1143000" cy="1295400"/>
                  </a:xfrm>
                  <a:prstGeom prst="halfFrame">
                    <a:avLst>
                      <a:gd name="adj1" fmla="val 18907"/>
                      <a:gd name="adj2" fmla="val 22841"/>
                    </a:avLst>
                  </a:prstGeom>
                  <a:solidFill>
                    <a:schemeClr val="bg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/>
                      </a:solidFill>
                    </a:endParaRPr>
                  </a:p>
                </p:txBody>
              </p:sp>
            </p:grpSp>
          </p:grpSp>
          <p:grpSp>
            <p:nvGrpSpPr>
              <p:cNvPr id="45" name="Group 119"/>
              <p:cNvGrpSpPr/>
              <p:nvPr/>
            </p:nvGrpSpPr>
            <p:grpSpPr>
              <a:xfrm>
                <a:off x="4877095" y="2620334"/>
                <a:ext cx="445893" cy="225463"/>
                <a:chOff x="4920647" y="1406110"/>
                <a:chExt cx="565753" cy="270290"/>
              </a:xfrm>
            </p:grpSpPr>
            <p:sp>
              <p:nvSpPr>
                <p:cNvPr id="46" name="Oval 45"/>
                <p:cNvSpPr/>
                <p:nvPr/>
              </p:nvSpPr>
              <p:spPr>
                <a:xfrm>
                  <a:off x="5181600" y="1447800"/>
                  <a:ext cx="304800" cy="22860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7" name="Rectangle 46"/>
                <p:cNvSpPr/>
                <p:nvPr/>
              </p:nvSpPr>
              <p:spPr>
                <a:xfrm rot="664767">
                  <a:off x="4920647" y="1406110"/>
                  <a:ext cx="401474" cy="111891"/>
                </a:xfrm>
                <a:prstGeom prst="rect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</p:grpSp>
        <p:sp>
          <p:nvSpPr>
            <p:cNvPr id="111" name="Rounded Rectangle 110"/>
            <p:cNvSpPr/>
            <p:nvPr/>
          </p:nvSpPr>
          <p:spPr>
            <a:xfrm rot="18068872">
              <a:off x="2539738" y="4127247"/>
              <a:ext cx="260159" cy="432270"/>
            </a:xfrm>
            <a:prstGeom prst="roundRect">
              <a:avLst>
                <a:gd name="adj" fmla="val 8086"/>
              </a:avLst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3" name="Group 112"/>
          <p:cNvGrpSpPr/>
          <p:nvPr/>
        </p:nvGrpSpPr>
        <p:grpSpPr>
          <a:xfrm>
            <a:off x="4419600" y="814636"/>
            <a:ext cx="3399692" cy="3382704"/>
            <a:chOff x="4419600" y="814636"/>
            <a:chExt cx="3399692" cy="3382704"/>
          </a:xfrm>
        </p:grpSpPr>
        <p:grpSp>
          <p:nvGrpSpPr>
            <p:cNvPr id="3" name="Group 57"/>
            <p:cNvGrpSpPr/>
            <p:nvPr/>
          </p:nvGrpSpPr>
          <p:grpSpPr>
            <a:xfrm rot="20515897">
              <a:off x="6278452" y="1588133"/>
              <a:ext cx="494101" cy="763724"/>
              <a:chOff x="6420175" y="2456717"/>
              <a:chExt cx="499260" cy="836150"/>
            </a:xfrm>
          </p:grpSpPr>
          <p:sp>
            <p:nvSpPr>
              <p:cNvPr id="38" name="Oval 37"/>
              <p:cNvSpPr/>
              <p:nvPr/>
            </p:nvSpPr>
            <p:spPr>
              <a:xfrm rot="20143237">
                <a:off x="6584766" y="2693664"/>
                <a:ext cx="334669" cy="599203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39" name="Group 53"/>
              <p:cNvGrpSpPr/>
              <p:nvPr/>
            </p:nvGrpSpPr>
            <p:grpSpPr>
              <a:xfrm rot="20329977">
                <a:off x="6420175" y="2456717"/>
                <a:ext cx="429385" cy="609600"/>
                <a:chOff x="4114800" y="2743200"/>
                <a:chExt cx="533400" cy="1219200"/>
              </a:xfrm>
            </p:grpSpPr>
            <p:sp>
              <p:nvSpPr>
                <p:cNvPr id="40" name="Trapezoid 39"/>
                <p:cNvSpPr/>
                <p:nvPr/>
              </p:nvSpPr>
              <p:spPr>
                <a:xfrm>
                  <a:off x="4114800" y="2743200"/>
                  <a:ext cx="533400" cy="1219200"/>
                </a:xfrm>
                <a:prstGeom prst="trapezoid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1" name="Trapezoid 40"/>
                <p:cNvSpPr/>
                <p:nvPr/>
              </p:nvSpPr>
              <p:spPr>
                <a:xfrm>
                  <a:off x="4114800" y="2743200"/>
                  <a:ext cx="533400" cy="990600"/>
                </a:xfrm>
                <a:prstGeom prst="trapezoid">
                  <a:avLst/>
                </a:prstGeom>
                <a:solidFill>
                  <a:srgbClr val="00B0F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4" name="Trapezoid 3"/>
            <p:cNvSpPr/>
            <p:nvPr/>
          </p:nvSpPr>
          <p:spPr>
            <a:xfrm rot="1630957">
              <a:off x="5588720" y="1531076"/>
              <a:ext cx="716324" cy="877983"/>
            </a:xfrm>
            <a:prstGeom prst="trapezoid">
              <a:avLst/>
            </a:prstGeom>
            <a:solidFill>
              <a:srgbClr val="00B0F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Oval 4"/>
            <p:cNvSpPr/>
            <p:nvPr/>
          </p:nvSpPr>
          <p:spPr>
            <a:xfrm rot="3069817">
              <a:off x="5858611" y="2807370"/>
              <a:ext cx="331422" cy="599431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" name="Group 129"/>
            <p:cNvGrpSpPr/>
            <p:nvPr/>
          </p:nvGrpSpPr>
          <p:grpSpPr>
            <a:xfrm rot="21087880" flipH="1">
              <a:off x="5708677" y="3131026"/>
              <a:ext cx="512110" cy="331056"/>
              <a:chOff x="554464" y="4447136"/>
              <a:chExt cx="774752" cy="432623"/>
            </a:xfrm>
          </p:grpSpPr>
          <p:sp>
            <p:nvSpPr>
              <p:cNvPr id="34" name="Oval 33"/>
              <p:cNvSpPr/>
              <p:nvPr/>
            </p:nvSpPr>
            <p:spPr>
              <a:xfrm rot="21061729">
                <a:off x="588746" y="4551526"/>
                <a:ext cx="740470" cy="328233"/>
              </a:xfrm>
              <a:prstGeom prst="ellipse">
                <a:avLst/>
              </a:prstGeom>
              <a:solidFill>
                <a:srgbClr val="FFCCFF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Oval 34"/>
              <p:cNvSpPr/>
              <p:nvPr/>
            </p:nvSpPr>
            <p:spPr>
              <a:xfrm rot="21061729">
                <a:off x="554464" y="4475326"/>
                <a:ext cx="740470" cy="328233"/>
              </a:xfrm>
              <a:prstGeom prst="ellipse">
                <a:avLst/>
              </a:prstGeom>
              <a:solidFill>
                <a:schemeClr val="bg2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" name="Multiply 35"/>
              <p:cNvSpPr/>
              <p:nvPr/>
            </p:nvSpPr>
            <p:spPr>
              <a:xfrm rot="20538013">
                <a:off x="685800" y="4495800"/>
                <a:ext cx="228600" cy="304800"/>
              </a:xfrm>
              <a:prstGeom prst="mathMultiply">
                <a:avLst/>
              </a:prstGeom>
              <a:solidFill>
                <a:srgbClr val="FFCCFF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" name="Multiply 36"/>
              <p:cNvSpPr/>
              <p:nvPr/>
            </p:nvSpPr>
            <p:spPr>
              <a:xfrm rot="20538013">
                <a:off x="879123" y="4447136"/>
                <a:ext cx="228600" cy="304800"/>
              </a:xfrm>
              <a:prstGeom prst="mathMultiply">
                <a:avLst/>
              </a:prstGeom>
              <a:solidFill>
                <a:srgbClr val="FFCCFF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7" name="Oval 6"/>
            <p:cNvSpPr/>
            <p:nvPr/>
          </p:nvSpPr>
          <p:spPr>
            <a:xfrm rot="17017804">
              <a:off x="5685806" y="2400461"/>
              <a:ext cx="331422" cy="87769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 rot="3069817">
              <a:off x="6091637" y="2920560"/>
              <a:ext cx="166496" cy="178333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9" name="Picture 25" descr="C:\Users\Brad\AppData\Local\Microsoft\Windows\Temporary Internet Files\Content.IE5\DQ5ZCUD5\MCj04322210000[1].wmf"/>
            <p:cNvPicPr>
              <a:picLocks noChangeAspect="1" noChangeArrowheads="1"/>
            </p:cNvPicPr>
            <p:nvPr/>
          </p:nvPicPr>
          <p:blipFill>
            <a:blip r:embed="rId2" cstate="print"/>
            <a:srcRect l="10784" t="12501" r="10784" b="33333"/>
            <a:stretch>
              <a:fillRect/>
            </a:stretch>
          </p:blipFill>
          <p:spPr bwMode="auto">
            <a:xfrm flipH="1">
              <a:off x="4419600" y="1987540"/>
              <a:ext cx="3399692" cy="2209800"/>
            </a:xfrm>
            <a:prstGeom prst="rect">
              <a:avLst/>
            </a:prstGeom>
            <a:noFill/>
          </p:spPr>
        </p:pic>
        <p:sp>
          <p:nvSpPr>
            <p:cNvPr id="10" name="Oval 9"/>
            <p:cNvSpPr/>
            <p:nvPr/>
          </p:nvSpPr>
          <p:spPr>
            <a:xfrm rot="20239115">
              <a:off x="5514326" y="2469903"/>
              <a:ext cx="331422" cy="1001757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1" name="Group 54"/>
            <p:cNvGrpSpPr/>
            <p:nvPr/>
          </p:nvGrpSpPr>
          <p:grpSpPr>
            <a:xfrm rot="1384209">
              <a:off x="5316494" y="2315601"/>
              <a:ext cx="615007" cy="563107"/>
              <a:chOff x="6096000" y="3173274"/>
              <a:chExt cx="609600" cy="414440"/>
            </a:xfrm>
          </p:grpSpPr>
          <p:sp>
            <p:nvSpPr>
              <p:cNvPr id="32" name="Rounded Rectangle 31"/>
              <p:cNvSpPr/>
              <p:nvPr/>
            </p:nvSpPr>
            <p:spPr>
              <a:xfrm>
                <a:off x="6096000" y="3173274"/>
                <a:ext cx="609600" cy="399978"/>
              </a:xfrm>
              <a:prstGeom prst="roundRect">
                <a:avLst>
                  <a:gd name="adj" fmla="val 8086"/>
                </a:avLst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Rounded Rectangle 32"/>
              <p:cNvSpPr/>
              <p:nvPr/>
            </p:nvSpPr>
            <p:spPr>
              <a:xfrm>
                <a:off x="6325762" y="3199770"/>
                <a:ext cx="91838" cy="387944"/>
              </a:xfrm>
              <a:prstGeom prst="round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2" name="Oval 11"/>
            <p:cNvSpPr/>
            <p:nvPr/>
          </p:nvSpPr>
          <p:spPr>
            <a:xfrm rot="1585757">
              <a:off x="5971787" y="913137"/>
              <a:ext cx="527889" cy="935419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eardrop 12"/>
            <p:cNvSpPr/>
            <p:nvPr/>
          </p:nvSpPr>
          <p:spPr>
            <a:xfrm rot="7827142">
              <a:off x="5789010" y="1048480"/>
              <a:ext cx="677709" cy="307012"/>
            </a:xfrm>
            <a:prstGeom prst="teardrop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4" name="Group 104"/>
            <p:cNvGrpSpPr/>
            <p:nvPr/>
          </p:nvGrpSpPr>
          <p:grpSpPr>
            <a:xfrm rot="567068">
              <a:off x="5833224" y="814636"/>
              <a:ext cx="853956" cy="1048063"/>
              <a:chOff x="3463122" y="4381095"/>
              <a:chExt cx="853956" cy="1048063"/>
            </a:xfrm>
          </p:grpSpPr>
          <p:sp>
            <p:nvSpPr>
              <p:cNvPr id="25" name="Rectangle 24"/>
              <p:cNvSpPr/>
              <p:nvPr/>
            </p:nvSpPr>
            <p:spPr>
              <a:xfrm rot="507647">
                <a:off x="3668164" y="4541955"/>
                <a:ext cx="49070" cy="76872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Rectangle 25"/>
              <p:cNvSpPr/>
              <p:nvPr/>
            </p:nvSpPr>
            <p:spPr>
              <a:xfrm rot="21092353">
                <a:off x="3753935" y="4660438"/>
                <a:ext cx="45719" cy="76872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7" name="Group 101"/>
              <p:cNvGrpSpPr/>
              <p:nvPr/>
            </p:nvGrpSpPr>
            <p:grpSpPr>
              <a:xfrm rot="449053">
                <a:off x="3463122" y="4381095"/>
                <a:ext cx="853956" cy="889893"/>
                <a:chOff x="3212588" y="5028229"/>
                <a:chExt cx="1056387" cy="862070"/>
              </a:xfrm>
            </p:grpSpPr>
            <p:sp>
              <p:nvSpPr>
                <p:cNvPr id="28" name="Chord 27"/>
                <p:cNvSpPr/>
                <p:nvPr/>
              </p:nvSpPr>
              <p:spPr>
                <a:xfrm rot="5645405">
                  <a:off x="3309747" y="4931070"/>
                  <a:ext cx="862070" cy="1056387"/>
                </a:xfrm>
                <a:prstGeom prst="chord">
                  <a:avLst>
                    <a:gd name="adj1" fmla="val 4520724"/>
                    <a:gd name="adj2" fmla="val 15900099"/>
                  </a:avLst>
                </a:prstGeom>
                <a:solidFill>
                  <a:srgbClr val="FF0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29" name="Group 98"/>
                <p:cNvGrpSpPr/>
                <p:nvPr/>
              </p:nvGrpSpPr>
              <p:grpSpPr>
                <a:xfrm>
                  <a:off x="3553328" y="5105400"/>
                  <a:ext cx="561474" cy="381000"/>
                  <a:chOff x="5029200" y="5562600"/>
                  <a:chExt cx="1066800" cy="609600"/>
                </a:xfrm>
              </p:grpSpPr>
              <p:sp>
                <p:nvSpPr>
                  <p:cNvPr id="30" name="Chevron 29"/>
                  <p:cNvSpPr/>
                  <p:nvPr/>
                </p:nvSpPr>
                <p:spPr>
                  <a:xfrm>
                    <a:off x="5029200" y="5562600"/>
                    <a:ext cx="685800" cy="609600"/>
                  </a:xfrm>
                  <a:prstGeom prst="chevron">
                    <a:avLst>
                      <a:gd name="adj" fmla="val 79412"/>
                    </a:avLst>
                  </a:prstGeom>
                  <a:solidFill>
                    <a:schemeClr val="accent3">
                      <a:lumMod val="75000"/>
                    </a:schemeClr>
                  </a:solidFill>
                  <a:ln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31" name="Chevron 30"/>
                  <p:cNvSpPr/>
                  <p:nvPr/>
                </p:nvSpPr>
                <p:spPr>
                  <a:xfrm>
                    <a:off x="5410200" y="5562600"/>
                    <a:ext cx="685800" cy="609600"/>
                  </a:xfrm>
                  <a:prstGeom prst="chevron">
                    <a:avLst>
                      <a:gd name="adj" fmla="val 79412"/>
                    </a:avLst>
                  </a:prstGeom>
                  <a:solidFill>
                    <a:schemeClr val="accent3">
                      <a:lumMod val="75000"/>
                    </a:schemeClr>
                  </a:solidFill>
                  <a:ln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/>
                      </a:solidFill>
                    </a:endParaRPr>
                  </a:p>
                </p:txBody>
              </p:sp>
            </p:grpSp>
          </p:grpSp>
        </p:grpSp>
        <p:grpSp>
          <p:nvGrpSpPr>
            <p:cNvPr id="15" name="Group 56"/>
            <p:cNvGrpSpPr/>
            <p:nvPr/>
          </p:nvGrpSpPr>
          <p:grpSpPr>
            <a:xfrm rot="20392600">
              <a:off x="5983926" y="1660059"/>
              <a:ext cx="445336" cy="756415"/>
              <a:chOff x="6420175" y="2456717"/>
              <a:chExt cx="449986" cy="828148"/>
            </a:xfrm>
          </p:grpSpPr>
          <p:sp>
            <p:nvSpPr>
              <p:cNvPr id="21" name="Oval 20"/>
              <p:cNvSpPr/>
              <p:nvPr/>
            </p:nvSpPr>
            <p:spPr>
              <a:xfrm rot="20143237">
                <a:off x="6583027" y="2704139"/>
                <a:ext cx="287134" cy="580726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2" name="Group 53"/>
              <p:cNvGrpSpPr/>
              <p:nvPr/>
            </p:nvGrpSpPr>
            <p:grpSpPr>
              <a:xfrm rot="20329977">
                <a:off x="6420175" y="2456717"/>
                <a:ext cx="429385" cy="609600"/>
                <a:chOff x="4114800" y="2743200"/>
                <a:chExt cx="533400" cy="1219200"/>
              </a:xfrm>
            </p:grpSpPr>
            <p:sp>
              <p:nvSpPr>
                <p:cNvPr id="23" name="Trapezoid 22"/>
                <p:cNvSpPr/>
                <p:nvPr/>
              </p:nvSpPr>
              <p:spPr>
                <a:xfrm>
                  <a:off x="4114800" y="2743200"/>
                  <a:ext cx="533400" cy="1219200"/>
                </a:xfrm>
                <a:prstGeom prst="trapezoid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4" name="Trapezoid 23"/>
                <p:cNvSpPr/>
                <p:nvPr/>
              </p:nvSpPr>
              <p:spPr>
                <a:xfrm>
                  <a:off x="4114800" y="2743200"/>
                  <a:ext cx="533400" cy="990600"/>
                </a:xfrm>
                <a:prstGeom prst="trapezoid">
                  <a:avLst/>
                </a:prstGeom>
                <a:solidFill>
                  <a:srgbClr val="00B0F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102" name="Oval 101"/>
            <p:cNvSpPr/>
            <p:nvPr/>
          </p:nvSpPr>
          <p:spPr>
            <a:xfrm>
              <a:off x="6311153" y="1358153"/>
              <a:ext cx="191992" cy="1524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Rectangle 102"/>
            <p:cNvSpPr/>
            <p:nvPr/>
          </p:nvSpPr>
          <p:spPr>
            <a:xfrm>
              <a:off x="6172200" y="1371600"/>
              <a:ext cx="191993" cy="508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5" name="Donut 17"/>
            <p:cNvSpPr/>
            <p:nvPr/>
          </p:nvSpPr>
          <p:spPr>
            <a:xfrm>
              <a:off x="6041556" y="3362133"/>
              <a:ext cx="261582" cy="264834"/>
            </a:xfrm>
            <a:prstGeom prst="donut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09" name="Rounded Rectangle 108"/>
            <p:cNvSpPr/>
            <p:nvPr/>
          </p:nvSpPr>
          <p:spPr>
            <a:xfrm rot="19051794">
              <a:off x="5781592" y="2505383"/>
              <a:ext cx="353288" cy="432270"/>
            </a:xfrm>
            <a:prstGeom prst="roundRect">
              <a:avLst>
                <a:gd name="adj" fmla="val 8086"/>
              </a:avLst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6" name="Group 129"/>
            <p:cNvGrpSpPr/>
            <p:nvPr/>
          </p:nvGrpSpPr>
          <p:grpSpPr>
            <a:xfrm rot="19539283" flipH="1">
              <a:off x="5693924" y="3182199"/>
              <a:ext cx="567877" cy="370905"/>
              <a:chOff x="554464" y="4447136"/>
              <a:chExt cx="774752" cy="432623"/>
            </a:xfrm>
          </p:grpSpPr>
          <p:sp>
            <p:nvSpPr>
              <p:cNvPr id="17" name="Oval 16"/>
              <p:cNvSpPr/>
              <p:nvPr/>
            </p:nvSpPr>
            <p:spPr>
              <a:xfrm rot="21061729">
                <a:off x="588746" y="4551526"/>
                <a:ext cx="740470" cy="328233"/>
              </a:xfrm>
              <a:prstGeom prst="ellipse">
                <a:avLst/>
              </a:prstGeom>
              <a:solidFill>
                <a:schemeClr val="bg2">
                  <a:lumMod val="2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Oval 17"/>
              <p:cNvSpPr/>
              <p:nvPr/>
            </p:nvSpPr>
            <p:spPr>
              <a:xfrm rot="21061729">
                <a:off x="554464" y="4475326"/>
                <a:ext cx="740470" cy="328233"/>
              </a:xfrm>
              <a:prstGeom prst="ellipse">
                <a:avLst/>
              </a:prstGeom>
              <a:solidFill>
                <a:schemeClr val="bg2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Multiply 18"/>
              <p:cNvSpPr/>
              <p:nvPr/>
            </p:nvSpPr>
            <p:spPr>
              <a:xfrm rot="20538013">
                <a:off x="685800" y="4495800"/>
                <a:ext cx="228600" cy="304800"/>
              </a:xfrm>
              <a:prstGeom prst="mathMultiply">
                <a:avLst/>
              </a:prstGeom>
              <a:solidFill>
                <a:schemeClr val="bg2">
                  <a:lumMod val="1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Multiply 19"/>
              <p:cNvSpPr/>
              <p:nvPr/>
            </p:nvSpPr>
            <p:spPr>
              <a:xfrm rot="20538013">
                <a:off x="879123" y="4447136"/>
                <a:ext cx="228600" cy="304800"/>
              </a:xfrm>
              <a:prstGeom prst="mathMultiply">
                <a:avLst/>
              </a:prstGeom>
              <a:solidFill>
                <a:schemeClr val="bg2">
                  <a:lumMod val="1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1"/>
          <p:cNvGrpSpPr/>
          <p:nvPr/>
        </p:nvGrpSpPr>
        <p:grpSpPr>
          <a:xfrm>
            <a:off x="381000" y="1828800"/>
            <a:ext cx="2977161" cy="3276600"/>
            <a:chOff x="2209800" y="1828800"/>
            <a:chExt cx="4614600" cy="4576482"/>
          </a:xfrm>
        </p:grpSpPr>
        <p:grpSp>
          <p:nvGrpSpPr>
            <p:cNvPr id="3" name="Group 102"/>
            <p:cNvGrpSpPr/>
            <p:nvPr/>
          </p:nvGrpSpPr>
          <p:grpSpPr>
            <a:xfrm>
              <a:off x="2209800" y="1963383"/>
              <a:ext cx="4614600" cy="4441899"/>
              <a:chOff x="393356" y="694742"/>
              <a:chExt cx="5855043" cy="5325058"/>
            </a:xfrm>
          </p:grpSpPr>
          <p:sp>
            <p:nvSpPr>
              <p:cNvPr id="56" name="Oval 55"/>
              <p:cNvSpPr/>
              <p:nvPr/>
            </p:nvSpPr>
            <p:spPr>
              <a:xfrm rot="3069817">
                <a:off x="3218136" y="3570250"/>
                <a:ext cx="382965" cy="1032357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6" name="Group 129"/>
              <p:cNvGrpSpPr/>
              <p:nvPr/>
            </p:nvGrpSpPr>
            <p:grpSpPr>
              <a:xfrm rot="21087880" flipH="1">
                <a:off x="2902943" y="4160074"/>
                <a:ext cx="881970" cy="482024"/>
                <a:chOff x="554464" y="4447136"/>
                <a:chExt cx="774752" cy="432623"/>
              </a:xfrm>
            </p:grpSpPr>
            <p:sp>
              <p:nvSpPr>
                <p:cNvPr id="98" name="Oval 34"/>
                <p:cNvSpPr/>
                <p:nvPr/>
              </p:nvSpPr>
              <p:spPr>
                <a:xfrm rot="21061729">
                  <a:off x="588746" y="4551526"/>
                  <a:ext cx="740470" cy="328233"/>
                </a:xfrm>
                <a:prstGeom prst="ellipse">
                  <a:avLst/>
                </a:prstGeom>
                <a:solidFill>
                  <a:srgbClr val="FFCCFF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9" name="Oval 98"/>
                <p:cNvSpPr/>
                <p:nvPr/>
              </p:nvSpPr>
              <p:spPr>
                <a:xfrm rot="21061729">
                  <a:off x="554464" y="4475326"/>
                  <a:ext cx="740470" cy="328233"/>
                </a:xfrm>
                <a:prstGeom prst="ellipse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0" name="Multiply 99"/>
                <p:cNvSpPr/>
                <p:nvPr/>
              </p:nvSpPr>
              <p:spPr>
                <a:xfrm rot="20538013">
                  <a:off x="685800" y="4495800"/>
                  <a:ext cx="228600" cy="304800"/>
                </a:xfrm>
                <a:prstGeom prst="mathMultiply">
                  <a:avLst/>
                </a:prstGeom>
                <a:solidFill>
                  <a:srgbClr val="FFCCFF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1" name="Multiply 100"/>
                <p:cNvSpPr/>
                <p:nvPr/>
              </p:nvSpPr>
              <p:spPr>
                <a:xfrm rot="20538013">
                  <a:off x="879123" y="4447136"/>
                  <a:ext cx="228600" cy="304800"/>
                </a:xfrm>
                <a:prstGeom prst="mathMultiply">
                  <a:avLst/>
                </a:prstGeom>
                <a:solidFill>
                  <a:srgbClr val="FFCCFF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58" name="Oval 4"/>
              <p:cNvSpPr/>
              <p:nvPr/>
            </p:nvSpPr>
            <p:spPr>
              <a:xfrm rot="17017804">
                <a:off x="2907668" y="2979534"/>
                <a:ext cx="482557" cy="1511582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59" name="Picture 25" descr="C:\Users\Brad\AppData\Local\Microsoft\Windows\Temporary Internet Files\Content.IE5\DQ5ZCUD5\MCj04322210000[1].wmf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 l="10784" t="12501" r="10784" b="33333"/>
              <a:stretch>
                <a:fillRect/>
              </a:stretch>
            </p:blipFill>
            <p:spPr bwMode="auto">
              <a:xfrm flipH="1">
                <a:off x="393356" y="2802290"/>
                <a:ext cx="5855043" cy="3217510"/>
              </a:xfrm>
              <a:prstGeom prst="rect">
                <a:avLst/>
              </a:prstGeom>
              <a:noFill/>
              <a:ln w="0">
                <a:noFill/>
              </a:ln>
            </p:spPr>
          </p:pic>
          <p:sp>
            <p:nvSpPr>
              <p:cNvPr id="60" name="Oval 6"/>
              <p:cNvSpPr/>
              <p:nvPr/>
            </p:nvSpPr>
            <p:spPr>
              <a:xfrm rot="20239115">
                <a:off x="2913612" y="3256459"/>
                <a:ext cx="570784" cy="1458577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1" name="Group 57"/>
              <p:cNvGrpSpPr/>
              <p:nvPr/>
            </p:nvGrpSpPr>
            <p:grpSpPr>
              <a:xfrm rot="20515897">
                <a:off x="3504534" y="1945773"/>
                <a:ext cx="850954" cy="1111996"/>
                <a:chOff x="6420175" y="2456717"/>
                <a:chExt cx="499260" cy="836150"/>
              </a:xfrm>
            </p:grpSpPr>
            <p:sp>
              <p:nvSpPr>
                <p:cNvPr id="94" name="Oval 30"/>
                <p:cNvSpPr/>
                <p:nvPr/>
              </p:nvSpPr>
              <p:spPr>
                <a:xfrm rot="20143237">
                  <a:off x="6584766" y="2693664"/>
                  <a:ext cx="334669" cy="599203"/>
                </a:xfrm>
                <a:prstGeom prst="ellipse">
                  <a:avLst/>
                </a:prstGeom>
                <a:solidFill>
                  <a:schemeClr val="accent6">
                    <a:lumMod val="40000"/>
                    <a:lumOff val="6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14" name="Group 53"/>
                <p:cNvGrpSpPr/>
                <p:nvPr/>
              </p:nvGrpSpPr>
              <p:grpSpPr>
                <a:xfrm rot="20329977">
                  <a:off x="6420175" y="2456717"/>
                  <a:ext cx="429385" cy="609600"/>
                  <a:chOff x="4114800" y="2743200"/>
                  <a:chExt cx="533400" cy="1219200"/>
                </a:xfrm>
              </p:grpSpPr>
              <p:sp>
                <p:nvSpPr>
                  <p:cNvPr id="96" name="Trapezoid 95"/>
                  <p:cNvSpPr/>
                  <p:nvPr/>
                </p:nvSpPr>
                <p:spPr>
                  <a:xfrm>
                    <a:off x="4114800" y="2743200"/>
                    <a:ext cx="533400" cy="1219200"/>
                  </a:xfrm>
                  <a:prstGeom prst="trapezoid">
                    <a:avLst/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97" name="Trapezoid 96"/>
                  <p:cNvSpPr/>
                  <p:nvPr/>
                </p:nvSpPr>
                <p:spPr>
                  <a:xfrm>
                    <a:off x="4114800" y="2743200"/>
                    <a:ext cx="533400" cy="990600"/>
                  </a:xfrm>
                  <a:prstGeom prst="trapezoid">
                    <a:avLst/>
                  </a:prstGeom>
                  <a:solidFill>
                    <a:srgbClr val="FF99FF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15" name="Group 54"/>
              <p:cNvGrpSpPr/>
              <p:nvPr/>
            </p:nvGrpSpPr>
            <p:grpSpPr>
              <a:xfrm rot="1384209">
                <a:off x="2283836" y="2925811"/>
                <a:ext cx="1125741" cy="947068"/>
                <a:chOff x="6095896" y="3199768"/>
                <a:chExt cx="572074" cy="402380"/>
              </a:xfrm>
            </p:grpSpPr>
            <p:sp>
              <p:nvSpPr>
                <p:cNvPr id="92" name="Rounded Rectangle 28"/>
                <p:cNvSpPr/>
                <p:nvPr/>
              </p:nvSpPr>
              <p:spPr>
                <a:xfrm>
                  <a:off x="6095896" y="3200808"/>
                  <a:ext cx="572074" cy="401340"/>
                </a:xfrm>
                <a:prstGeom prst="roundRect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3" name="Rounded Rectangle 29"/>
                <p:cNvSpPr/>
                <p:nvPr/>
              </p:nvSpPr>
              <p:spPr>
                <a:xfrm>
                  <a:off x="6325763" y="3199768"/>
                  <a:ext cx="104162" cy="343714"/>
                </a:xfrm>
                <a:prstGeom prst="round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63" name="Trapezoid 9"/>
              <p:cNvSpPr/>
              <p:nvPr/>
            </p:nvSpPr>
            <p:spPr>
              <a:xfrm rot="1630957">
                <a:off x="2650850" y="1933124"/>
                <a:ext cx="1233673" cy="1325076"/>
              </a:xfrm>
              <a:prstGeom prst="trapezoid">
                <a:avLst/>
              </a:prstGeom>
              <a:solidFill>
                <a:srgbClr val="FF99FF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4" name="Oval 63"/>
              <p:cNvSpPr/>
              <p:nvPr/>
            </p:nvSpPr>
            <p:spPr>
              <a:xfrm rot="1585757">
                <a:off x="3379344" y="884915"/>
                <a:ext cx="909145" cy="1361987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6" name="Group 56"/>
              <p:cNvGrpSpPr/>
              <p:nvPr/>
            </p:nvGrpSpPr>
            <p:grpSpPr>
              <a:xfrm rot="21210782">
                <a:off x="3337394" y="2086692"/>
                <a:ext cx="766970" cy="1101354"/>
                <a:chOff x="6420175" y="2456717"/>
                <a:chExt cx="449986" cy="828148"/>
              </a:xfrm>
            </p:grpSpPr>
            <p:sp>
              <p:nvSpPr>
                <p:cNvPr id="88" name="Oval 87"/>
                <p:cNvSpPr/>
                <p:nvPr/>
              </p:nvSpPr>
              <p:spPr>
                <a:xfrm rot="20143237">
                  <a:off x="6583027" y="2704139"/>
                  <a:ext cx="287134" cy="580726"/>
                </a:xfrm>
                <a:prstGeom prst="ellipse">
                  <a:avLst/>
                </a:prstGeom>
                <a:solidFill>
                  <a:schemeClr val="accent6">
                    <a:lumMod val="40000"/>
                    <a:lumOff val="6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22" name="Group 53"/>
                <p:cNvGrpSpPr/>
                <p:nvPr/>
              </p:nvGrpSpPr>
              <p:grpSpPr>
                <a:xfrm rot="20329977">
                  <a:off x="6420175" y="2456717"/>
                  <a:ext cx="429385" cy="609600"/>
                  <a:chOff x="4114800" y="2743200"/>
                  <a:chExt cx="533400" cy="1219200"/>
                </a:xfrm>
              </p:grpSpPr>
              <p:sp>
                <p:nvSpPr>
                  <p:cNvPr id="90" name="Trapezoid 89"/>
                  <p:cNvSpPr/>
                  <p:nvPr/>
                </p:nvSpPr>
                <p:spPr>
                  <a:xfrm>
                    <a:off x="4114800" y="2743200"/>
                    <a:ext cx="533400" cy="1219200"/>
                  </a:xfrm>
                  <a:prstGeom prst="trapezoid">
                    <a:avLst/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91" name="Trapezoid 90"/>
                  <p:cNvSpPr/>
                  <p:nvPr/>
                </p:nvSpPr>
                <p:spPr>
                  <a:xfrm>
                    <a:off x="4114800" y="2743200"/>
                    <a:ext cx="533400" cy="990600"/>
                  </a:xfrm>
                  <a:prstGeom prst="trapezoid">
                    <a:avLst/>
                  </a:prstGeom>
                  <a:solidFill>
                    <a:srgbClr val="FF99FF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sp>
            <p:nvSpPr>
              <p:cNvPr id="66" name="Oval 65"/>
              <p:cNvSpPr/>
              <p:nvPr/>
            </p:nvSpPr>
            <p:spPr>
              <a:xfrm rot="3069817">
                <a:off x="3566496" y="3862463"/>
                <a:ext cx="172844" cy="164595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 w="12700">
                <a:solidFill>
                  <a:schemeClr val="accent6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7" name="Donut 17"/>
              <p:cNvSpPr/>
              <p:nvPr/>
            </p:nvSpPr>
            <p:spPr>
              <a:xfrm>
                <a:off x="3259217" y="4884050"/>
                <a:ext cx="361799" cy="316996"/>
              </a:xfrm>
              <a:prstGeom prst="donut">
                <a:avLst/>
              </a:prstGeom>
              <a:solidFill>
                <a:schemeClr val="bg1">
                  <a:lumMod val="6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27" name="Group 161"/>
              <p:cNvGrpSpPr/>
              <p:nvPr/>
            </p:nvGrpSpPr>
            <p:grpSpPr>
              <a:xfrm rot="20114934">
                <a:off x="3124198" y="4267200"/>
                <a:ext cx="990601" cy="609600"/>
                <a:chOff x="2438137" y="5148072"/>
                <a:chExt cx="1052754" cy="414528"/>
              </a:xfrm>
            </p:grpSpPr>
            <p:sp>
              <p:nvSpPr>
                <p:cNvPr id="84" name="Oval 83"/>
                <p:cNvSpPr/>
                <p:nvPr/>
              </p:nvSpPr>
              <p:spPr>
                <a:xfrm rot="538271" flipH="1">
                  <a:off x="2438137" y="5248096"/>
                  <a:ext cx="1006171" cy="314504"/>
                </a:xfrm>
                <a:prstGeom prst="ellipse">
                  <a:avLst/>
                </a:prstGeom>
                <a:solidFill>
                  <a:srgbClr val="FF99FF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Oval 84"/>
                <p:cNvSpPr/>
                <p:nvPr/>
              </p:nvSpPr>
              <p:spPr>
                <a:xfrm rot="538271" flipH="1">
                  <a:off x="2484720" y="5175083"/>
                  <a:ext cx="1006171" cy="314504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Multiply 85"/>
                <p:cNvSpPr/>
                <p:nvPr/>
              </p:nvSpPr>
              <p:spPr>
                <a:xfrm rot="1061987" flipH="1">
                  <a:off x="3001800" y="5194701"/>
                  <a:ext cx="310628" cy="292051"/>
                </a:xfrm>
                <a:prstGeom prst="mathMultiply">
                  <a:avLst/>
                </a:prstGeom>
                <a:solidFill>
                  <a:schemeClr val="accent5">
                    <a:lumMod val="60000"/>
                    <a:lumOff val="4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7" name="Multiply 86"/>
                <p:cNvSpPr/>
                <p:nvPr/>
              </p:nvSpPr>
              <p:spPr>
                <a:xfrm rot="1061987" flipH="1">
                  <a:off x="2739108" y="5148072"/>
                  <a:ext cx="310628" cy="292051"/>
                </a:xfrm>
                <a:prstGeom prst="mathMultiply">
                  <a:avLst/>
                </a:prstGeom>
                <a:solidFill>
                  <a:schemeClr val="accent5">
                    <a:lumMod val="60000"/>
                    <a:lumOff val="4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9" name="Group 46"/>
              <p:cNvGrpSpPr/>
              <p:nvPr/>
            </p:nvGrpSpPr>
            <p:grpSpPr>
              <a:xfrm rot="21004125" flipH="1">
                <a:off x="3347458" y="694742"/>
                <a:ext cx="1066800" cy="914400"/>
                <a:chOff x="4307094" y="1630030"/>
                <a:chExt cx="3381664" cy="2018622"/>
              </a:xfrm>
              <a:solidFill>
                <a:srgbClr val="DCBB30"/>
              </a:solidFill>
            </p:grpSpPr>
            <p:grpSp>
              <p:nvGrpSpPr>
                <p:cNvPr id="39" name="Group 36"/>
                <p:cNvGrpSpPr/>
                <p:nvPr/>
              </p:nvGrpSpPr>
              <p:grpSpPr>
                <a:xfrm rot="20606107" flipH="1">
                  <a:off x="4307094" y="1630030"/>
                  <a:ext cx="3381664" cy="2018622"/>
                  <a:chOff x="3693060" y="1922191"/>
                  <a:chExt cx="3605766" cy="1589729"/>
                </a:xfrm>
                <a:grpFill/>
              </p:grpSpPr>
              <p:sp>
                <p:nvSpPr>
                  <p:cNvPr id="79" name="Moon 78"/>
                  <p:cNvSpPr/>
                  <p:nvPr/>
                </p:nvSpPr>
                <p:spPr>
                  <a:xfrm rot="5274699">
                    <a:off x="4579418" y="1135164"/>
                    <a:ext cx="1482658" cy="3056712"/>
                  </a:xfrm>
                  <a:prstGeom prst="moon">
                    <a:avLst>
                      <a:gd name="adj" fmla="val 30893"/>
                    </a:avLst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0" name="Moon 79"/>
                  <p:cNvSpPr/>
                  <p:nvPr/>
                </p:nvSpPr>
                <p:spPr>
                  <a:xfrm rot="5215135">
                    <a:off x="5112949" y="1068733"/>
                    <a:ext cx="893734" cy="3201960"/>
                  </a:xfrm>
                  <a:prstGeom prst="moon">
                    <a:avLst>
                      <a:gd name="adj" fmla="val 50678"/>
                    </a:avLst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1" name="Moon 80"/>
                  <p:cNvSpPr/>
                  <p:nvPr/>
                </p:nvSpPr>
                <p:spPr>
                  <a:xfrm rot="15954314" flipH="1">
                    <a:off x="4850337" y="1207069"/>
                    <a:ext cx="1147574" cy="3462127"/>
                  </a:xfrm>
                  <a:prstGeom prst="moon">
                    <a:avLst>
                      <a:gd name="adj" fmla="val 50242"/>
                    </a:avLst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2" name="Moon 81"/>
                  <p:cNvSpPr/>
                  <p:nvPr/>
                </p:nvSpPr>
                <p:spPr>
                  <a:xfrm rot="4682607">
                    <a:off x="5185432" y="1404091"/>
                    <a:ext cx="817117" cy="3036670"/>
                  </a:xfrm>
                  <a:prstGeom prst="moon">
                    <a:avLst>
                      <a:gd name="adj" fmla="val 30893"/>
                    </a:avLst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3" name="Moon 82"/>
                  <p:cNvSpPr/>
                  <p:nvPr/>
                </p:nvSpPr>
                <p:spPr>
                  <a:xfrm rot="4735428">
                    <a:off x="5022808" y="954005"/>
                    <a:ext cx="1154580" cy="3397456"/>
                  </a:xfrm>
                  <a:prstGeom prst="moon">
                    <a:avLst>
                      <a:gd name="adj" fmla="val 18393"/>
                    </a:avLst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75" name="Moon 74"/>
                <p:cNvSpPr/>
                <p:nvPr/>
              </p:nvSpPr>
              <p:spPr>
                <a:xfrm rot="4516909">
                  <a:off x="4990488" y="2171477"/>
                  <a:ext cx="892920" cy="1600977"/>
                </a:xfrm>
                <a:prstGeom prst="moon">
                  <a:avLst>
                    <a:gd name="adj" fmla="val 50242"/>
                  </a:avLst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6" name="Moon 75"/>
                <p:cNvSpPr/>
                <p:nvPr/>
              </p:nvSpPr>
              <p:spPr>
                <a:xfrm rot="14343836" flipH="1">
                  <a:off x="5727469" y="1822775"/>
                  <a:ext cx="892920" cy="1600977"/>
                </a:xfrm>
                <a:prstGeom prst="moon">
                  <a:avLst>
                    <a:gd name="adj" fmla="val 50242"/>
                  </a:avLst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7" name="Oval 76"/>
                <p:cNvSpPr/>
                <p:nvPr/>
              </p:nvSpPr>
              <p:spPr>
                <a:xfrm rot="19455354">
                  <a:off x="4731594" y="1951171"/>
                  <a:ext cx="2043010" cy="944294"/>
                </a:xfrm>
                <a:prstGeom prst="ellipse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8" name="Oval 77"/>
                <p:cNvSpPr/>
                <p:nvPr/>
              </p:nvSpPr>
              <p:spPr>
                <a:xfrm rot="765500">
                  <a:off x="6009480" y="1962492"/>
                  <a:ext cx="1145964" cy="724751"/>
                </a:xfrm>
                <a:prstGeom prst="ellipse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2" name="Group 180"/>
              <p:cNvGrpSpPr/>
              <p:nvPr/>
            </p:nvGrpSpPr>
            <p:grpSpPr>
              <a:xfrm rot="1001810" flipH="1">
                <a:off x="2645840" y="810350"/>
                <a:ext cx="605824" cy="2063375"/>
                <a:chOff x="4387209" y="655428"/>
                <a:chExt cx="705824" cy="1752599"/>
              </a:xfrm>
            </p:grpSpPr>
            <p:sp>
              <p:nvSpPr>
                <p:cNvPr id="71" name="Wave 70"/>
                <p:cNvSpPr/>
                <p:nvPr/>
              </p:nvSpPr>
              <p:spPr>
                <a:xfrm rot="4118408">
                  <a:off x="4016221" y="1310291"/>
                  <a:ext cx="1600200" cy="553425"/>
                </a:xfrm>
                <a:prstGeom prst="wave">
                  <a:avLst>
                    <a:gd name="adj1" fmla="val 20000"/>
                    <a:gd name="adj2" fmla="val -10000"/>
                  </a:avLst>
                </a:prstGeom>
                <a:solidFill>
                  <a:srgbClr val="DCBB3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2" name="Wave 71"/>
                <p:cNvSpPr/>
                <p:nvPr/>
              </p:nvSpPr>
              <p:spPr>
                <a:xfrm rot="3246744">
                  <a:off x="4016220" y="1178815"/>
                  <a:ext cx="1600200" cy="553425"/>
                </a:xfrm>
                <a:prstGeom prst="wave">
                  <a:avLst>
                    <a:gd name="adj1" fmla="val 20000"/>
                    <a:gd name="adj2" fmla="val -10000"/>
                  </a:avLst>
                </a:prstGeom>
                <a:solidFill>
                  <a:srgbClr val="DCBB3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3" name="Wave 72"/>
                <p:cNvSpPr/>
                <p:nvPr/>
              </p:nvSpPr>
              <p:spPr>
                <a:xfrm rot="4118408">
                  <a:off x="3863822" y="1331214"/>
                  <a:ext cx="1600200" cy="553425"/>
                </a:xfrm>
                <a:prstGeom prst="wave">
                  <a:avLst>
                    <a:gd name="adj1" fmla="val 20000"/>
                    <a:gd name="adj2" fmla="val -10000"/>
                  </a:avLst>
                </a:prstGeom>
                <a:solidFill>
                  <a:srgbClr val="DCBB3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43" name="Group 112"/>
            <p:cNvGrpSpPr/>
            <p:nvPr/>
          </p:nvGrpSpPr>
          <p:grpSpPr>
            <a:xfrm>
              <a:off x="4302034" y="1828800"/>
              <a:ext cx="1141071" cy="1331374"/>
              <a:chOff x="495300" y="1181100"/>
              <a:chExt cx="1524000" cy="1821005"/>
            </a:xfrm>
          </p:grpSpPr>
          <p:sp>
            <p:nvSpPr>
              <p:cNvPr id="48" name="Chord 47"/>
              <p:cNvSpPr/>
              <p:nvPr/>
            </p:nvSpPr>
            <p:spPr>
              <a:xfrm rot="6761626">
                <a:off x="609600" y="1066800"/>
                <a:ext cx="1295400" cy="1524000"/>
              </a:xfrm>
              <a:prstGeom prst="chord">
                <a:avLst>
                  <a:gd name="adj1" fmla="val 2700000"/>
                  <a:gd name="adj2" fmla="val 15175354"/>
                </a:avLst>
              </a:prstGeom>
              <a:solidFill>
                <a:srgbClr val="92D05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44" name="Group 107"/>
              <p:cNvGrpSpPr/>
              <p:nvPr/>
            </p:nvGrpSpPr>
            <p:grpSpPr>
              <a:xfrm rot="11136954">
                <a:off x="1018734" y="1997368"/>
                <a:ext cx="298467" cy="1004737"/>
                <a:chOff x="5303090" y="990653"/>
                <a:chExt cx="502093" cy="1686771"/>
              </a:xfrm>
            </p:grpSpPr>
            <p:sp>
              <p:nvSpPr>
                <p:cNvPr id="54" name="Rectangle 53"/>
                <p:cNvSpPr/>
                <p:nvPr/>
              </p:nvSpPr>
              <p:spPr>
                <a:xfrm>
                  <a:off x="5303090" y="990653"/>
                  <a:ext cx="102720" cy="1686771"/>
                </a:xfrm>
                <a:prstGeom prst="rect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5" name="Rectangle 54"/>
                <p:cNvSpPr/>
                <p:nvPr/>
              </p:nvSpPr>
              <p:spPr>
                <a:xfrm rot="20159045">
                  <a:off x="5702463" y="997140"/>
                  <a:ext cx="102720" cy="1638975"/>
                </a:xfrm>
                <a:prstGeom prst="rect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5" name="Group 111"/>
              <p:cNvGrpSpPr/>
              <p:nvPr/>
            </p:nvGrpSpPr>
            <p:grpSpPr>
              <a:xfrm rot="7992269">
                <a:off x="887558" y="1218052"/>
                <a:ext cx="548070" cy="790731"/>
                <a:chOff x="4953000" y="1143000"/>
                <a:chExt cx="1905000" cy="1981200"/>
              </a:xfrm>
            </p:grpSpPr>
            <p:sp>
              <p:nvSpPr>
                <p:cNvPr id="51" name="Half Frame 50"/>
                <p:cNvSpPr/>
                <p:nvPr/>
              </p:nvSpPr>
              <p:spPr>
                <a:xfrm>
                  <a:off x="4953000" y="1143000"/>
                  <a:ext cx="1143000" cy="1295400"/>
                </a:xfrm>
                <a:prstGeom prst="halfFrame">
                  <a:avLst>
                    <a:gd name="adj1" fmla="val 18907"/>
                    <a:gd name="adj2" fmla="val 22841"/>
                  </a:avLst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52" name="Half Frame 51"/>
                <p:cNvSpPr/>
                <p:nvPr/>
              </p:nvSpPr>
              <p:spPr>
                <a:xfrm>
                  <a:off x="5334000" y="1524000"/>
                  <a:ext cx="1143000" cy="1295400"/>
                </a:xfrm>
                <a:prstGeom prst="halfFrame">
                  <a:avLst>
                    <a:gd name="adj1" fmla="val 18907"/>
                    <a:gd name="adj2" fmla="val 22841"/>
                  </a:avLst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53" name="Half Frame 52"/>
                <p:cNvSpPr/>
                <p:nvPr/>
              </p:nvSpPr>
              <p:spPr>
                <a:xfrm>
                  <a:off x="5715000" y="1828800"/>
                  <a:ext cx="1143000" cy="1295400"/>
                </a:xfrm>
                <a:prstGeom prst="halfFrame">
                  <a:avLst>
                    <a:gd name="adj1" fmla="val 18907"/>
                    <a:gd name="adj2" fmla="val 22841"/>
                  </a:avLst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</p:grpSp>
        <p:grpSp>
          <p:nvGrpSpPr>
            <p:cNvPr id="49" name="Group 119"/>
            <p:cNvGrpSpPr/>
            <p:nvPr/>
          </p:nvGrpSpPr>
          <p:grpSpPr>
            <a:xfrm>
              <a:off x="4877095" y="2620334"/>
              <a:ext cx="445893" cy="225463"/>
              <a:chOff x="4920647" y="1406110"/>
              <a:chExt cx="565753" cy="270290"/>
            </a:xfrm>
          </p:grpSpPr>
          <p:sp>
            <p:nvSpPr>
              <p:cNvPr id="46" name="Oval 45"/>
              <p:cNvSpPr/>
              <p:nvPr/>
            </p:nvSpPr>
            <p:spPr>
              <a:xfrm>
                <a:off x="5181600" y="1447800"/>
                <a:ext cx="304800" cy="228600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" name="Rectangle 46"/>
              <p:cNvSpPr/>
              <p:nvPr/>
            </p:nvSpPr>
            <p:spPr>
              <a:xfrm rot="664767">
                <a:off x="4920647" y="1406110"/>
                <a:ext cx="401474" cy="111891"/>
              </a:xfrm>
              <a:prstGeom prst="rect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</p:grpSp>
      <p:grpSp>
        <p:nvGrpSpPr>
          <p:cNvPr id="57" name="Group 1"/>
          <p:cNvGrpSpPr/>
          <p:nvPr/>
        </p:nvGrpSpPr>
        <p:grpSpPr>
          <a:xfrm>
            <a:off x="4419600" y="814636"/>
            <a:ext cx="3399692" cy="3492038"/>
            <a:chOff x="3352800" y="3551496"/>
            <a:chExt cx="3399692" cy="3382704"/>
          </a:xfrm>
        </p:grpSpPr>
        <p:grpSp>
          <p:nvGrpSpPr>
            <p:cNvPr id="61" name="Group 57"/>
            <p:cNvGrpSpPr/>
            <p:nvPr/>
          </p:nvGrpSpPr>
          <p:grpSpPr>
            <a:xfrm rot="20515897">
              <a:off x="5211652" y="4324993"/>
              <a:ext cx="494101" cy="763724"/>
              <a:chOff x="6420175" y="2456717"/>
              <a:chExt cx="499260" cy="836150"/>
            </a:xfrm>
          </p:grpSpPr>
          <p:sp>
            <p:nvSpPr>
              <p:cNvPr id="38" name="Oval 37"/>
              <p:cNvSpPr/>
              <p:nvPr/>
            </p:nvSpPr>
            <p:spPr>
              <a:xfrm rot="20143237">
                <a:off x="6584766" y="2693664"/>
                <a:ext cx="334669" cy="599203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62" name="Group 53"/>
              <p:cNvGrpSpPr/>
              <p:nvPr/>
            </p:nvGrpSpPr>
            <p:grpSpPr>
              <a:xfrm rot="20329977">
                <a:off x="6420175" y="2456717"/>
                <a:ext cx="429385" cy="609600"/>
                <a:chOff x="4114800" y="2743200"/>
                <a:chExt cx="533400" cy="1219200"/>
              </a:xfrm>
            </p:grpSpPr>
            <p:sp>
              <p:nvSpPr>
                <p:cNvPr id="40" name="Trapezoid 39"/>
                <p:cNvSpPr/>
                <p:nvPr/>
              </p:nvSpPr>
              <p:spPr>
                <a:xfrm>
                  <a:off x="4114800" y="2743200"/>
                  <a:ext cx="533400" cy="1219200"/>
                </a:xfrm>
                <a:prstGeom prst="trapezoid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1" name="Trapezoid 40"/>
                <p:cNvSpPr/>
                <p:nvPr/>
              </p:nvSpPr>
              <p:spPr>
                <a:xfrm>
                  <a:off x="4114800" y="2743200"/>
                  <a:ext cx="533400" cy="990600"/>
                </a:xfrm>
                <a:prstGeom prst="trapezoid">
                  <a:avLst/>
                </a:prstGeom>
                <a:solidFill>
                  <a:srgbClr val="00B0F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4" name="Trapezoid 3"/>
            <p:cNvSpPr/>
            <p:nvPr/>
          </p:nvSpPr>
          <p:spPr>
            <a:xfrm rot="1630957">
              <a:off x="4514592" y="4266164"/>
              <a:ext cx="716324" cy="910068"/>
            </a:xfrm>
            <a:prstGeom prst="trapezoid">
              <a:avLst/>
            </a:prstGeom>
            <a:solidFill>
              <a:srgbClr val="00B0F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Oval 4"/>
            <p:cNvSpPr/>
            <p:nvPr/>
          </p:nvSpPr>
          <p:spPr>
            <a:xfrm rot="3069817">
              <a:off x="4791811" y="5544230"/>
              <a:ext cx="331422" cy="599431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5" name="Group 129"/>
            <p:cNvGrpSpPr/>
            <p:nvPr/>
          </p:nvGrpSpPr>
          <p:grpSpPr>
            <a:xfrm rot="21087880" flipH="1">
              <a:off x="4641877" y="5867886"/>
              <a:ext cx="512110" cy="331056"/>
              <a:chOff x="554464" y="4447136"/>
              <a:chExt cx="774752" cy="432623"/>
            </a:xfrm>
          </p:grpSpPr>
          <p:sp>
            <p:nvSpPr>
              <p:cNvPr id="34" name="Oval 33"/>
              <p:cNvSpPr/>
              <p:nvPr/>
            </p:nvSpPr>
            <p:spPr>
              <a:xfrm rot="21061729">
                <a:off x="588746" y="4551526"/>
                <a:ext cx="740470" cy="328233"/>
              </a:xfrm>
              <a:prstGeom prst="ellipse">
                <a:avLst/>
              </a:prstGeom>
              <a:solidFill>
                <a:srgbClr val="FFCCFF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Oval 34"/>
              <p:cNvSpPr/>
              <p:nvPr/>
            </p:nvSpPr>
            <p:spPr>
              <a:xfrm rot="21061729">
                <a:off x="554464" y="4475326"/>
                <a:ext cx="740470" cy="328233"/>
              </a:xfrm>
              <a:prstGeom prst="ellipse">
                <a:avLst/>
              </a:prstGeom>
              <a:solidFill>
                <a:schemeClr val="bg2">
                  <a:lumMod val="5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" name="Multiply 35"/>
              <p:cNvSpPr/>
              <p:nvPr/>
            </p:nvSpPr>
            <p:spPr>
              <a:xfrm rot="20538013">
                <a:off x="685800" y="4495800"/>
                <a:ext cx="228600" cy="304800"/>
              </a:xfrm>
              <a:prstGeom prst="mathMultiply">
                <a:avLst/>
              </a:prstGeom>
              <a:solidFill>
                <a:srgbClr val="FFCCFF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" name="Multiply 36"/>
              <p:cNvSpPr/>
              <p:nvPr/>
            </p:nvSpPr>
            <p:spPr>
              <a:xfrm rot="20538013">
                <a:off x="879123" y="4447136"/>
                <a:ext cx="228600" cy="304800"/>
              </a:xfrm>
              <a:prstGeom prst="mathMultiply">
                <a:avLst/>
              </a:prstGeom>
              <a:solidFill>
                <a:srgbClr val="FFCCFF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7" name="Oval 6"/>
            <p:cNvSpPr/>
            <p:nvPr/>
          </p:nvSpPr>
          <p:spPr>
            <a:xfrm rot="17017804">
              <a:off x="4619006" y="5137321"/>
              <a:ext cx="331422" cy="87769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 rot="3069817">
              <a:off x="5024837" y="5657420"/>
              <a:ext cx="166496" cy="178333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>
              <a:solidFill>
                <a:schemeClr val="accent6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9" name="Picture 25" descr="C:\Users\Brad\AppData\Local\Microsoft\Windows\Temporary Internet Files\Content.IE5\DQ5ZCUD5\MCj04322210000[1].wmf"/>
            <p:cNvPicPr>
              <a:picLocks noChangeAspect="1" noChangeArrowheads="1"/>
            </p:cNvPicPr>
            <p:nvPr/>
          </p:nvPicPr>
          <p:blipFill>
            <a:blip r:embed="rId2" cstate="print"/>
            <a:srcRect l="10784" t="12501" r="10784" b="33333"/>
            <a:stretch>
              <a:fillRect/>
            </a:stretch>
          </p:blipFill>
          <p:spPr bwMode="auto">
            <a:xfrm flipH="1">
              <a:off x="3352800" y="4724400"/>
              <a:ext cx="3399692" cy="2209800"/>
            </a:xfrm>
            <a:prstGeom prst="rect">
              <a:avLst/>
            </a:prstGeom>
            <a:noFill/>
            <a:ln w="12700">
              <a:noFill/>
            </a:ln>
          </p:spPr>
        </p:pic>
        <p:sp>
          <p:nvSpPr>
            <p:cNvPr id="10" name="Oval 9"/>
            <p:cNvSpPr/>
            <p:nvPr/>
          </p:nvSpPr>
          <p:spPr>
            <a:xfrm rot="20239115">
              <a:off x="4447526" y="5206763"/>
              <a:ext cx="331422" cy="1001757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8" name="Group 54"/>
            <p:cNvGrpSpPr/>
            <p:nvPr/>
          </p:nvGrpSpPr>
          <p:grpSpPr>
            <a:xfrm rot="1384209">
              <a:off x="4247266" y="5087526"/>
              <a:ext cx="615007" cy="504381"/>
              <a:chOff x="6096000" y="3199770"/>
              <a:chExt cx="609600" cy="373480"/>
            </a:xfrm>
          </p:grpSpPr>
          <p:sp>
            <p:nvSpPr>
              <p:cNvPr id="32" name="Rounded Rectangle 31"/>
              <p:cNvSpPr/>
              <p:nvPr/>
            </p:nvSpPr>
            <p:spPr>
              <a:xfrm>
                <a:off x="6096000" y="3200398"/>
                <a:ext cx="609600" cy="372852"/>
              </a:xfrm>
              <a:prstGeom prst="roundRect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Rounded Rectangle 32"/>
              <p:cNvSpPr/>
              <p:nvPr/>
            </p:nvSpPr>
            <p:spPr>
              <a:xfrm>
                <a:off x="6325763" y="3199770"/>
                <a:ext cx="104162" cy="343714"/>
              </a:xfrm>
              <a:prstGeom prst="round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2" name="Oval 11"/>
            <p:cNvSpPr/>
            <p:nvPr/>
          </p:nvSpPr>
          <p:spPr>
            <a:xfrm rot="1585757">
              <a:off x="4904987" y="3649997"/>
              <a:ext cx="527889" cy="935419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eardrop 12"/>
            <p:cNvSpPr/>
            <p:nvPr/>
          </p:nvSpPr>
          <p:spPr>
            <a:xfrm rot="7827142">
              <a:off x="4722210" y="3785340"/>
              <a:ext cx="677709" cy="307012"/>
            </a:xfrm>
            <a:prstGeom prst="teardrop">
              <a:avLst/>
            </a:prstGeom>
            <a:solidFill>
              <a:schemeClr val="tx1">
                <a:lumMod val="65000"/>
                <a:lumOff val="3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9" name="Group 104"/>
            <p:cNvGrpSpPr/>
            <p:nvPr/>
          </p:nvGrpSpPr>
          <p:grpSpPr>
            <a:xfrm rot="567068">
              <a:off x="4766424" y="3551496"/>
              <a:ext cx="853956" cy="1048063"/>
              <a:chOff x="3463122" y="4381095"/>
              <a:chExt cx="853956" cy="1048063"/>
            </a:xfrm>
          </p:grpSpPr>
          <p:sp>
            <p:nvSpPr>
              <p:cNvPr id="25" name="Rectangle 24"/>
              <p:cNvSpPr/>
              <p:nvPr/>
            </p:nvSpPr>
            <p:spPr>
              <a:xfrm rot="507647">
                <a:off x="3668164" y="4541955"/>
                <a:ext cx="49070" cy="768720"/>
              </a:xfrm>
              <a:prstGeom prst="rect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Rectangle 25"/>
              <p:cNvSpPr/>
              <p:nvPr/>
            </p:nvSpPr>
            <p:spPr>
              <a:xfrm rot="21092353">
                <a:off x="3753935" y="4660438"/>
                <a:ext cx="45719" cy="768720"/>
              </a:xfrm>
              <a:prstGeom prst="rect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70" name="Group 101"/>
              <p:cNvGrpSpPr/>
              <p:nvPr/>
            </p:nvGrpSpPr>
            <p:grpSpPr>
              <a:xfrm rot="449053">
                <a:off x="3463122" y="4381095"/>
                <a:ext cx="853956" cy="889893"/>
                <a:chOff x="3212588" y="5028229"/>
                <a:chExt cx="1056387" cy="862070"/>
              </a:xfrm>
            </p:grpSpPr>
            <p:sp>
              <p:nvSpPr>
                <p:cNvPr id="28" name="Chord 27"/>
                <p:cNvSpPr/>
                <p:nvPr/>
              </p:nvSpPr>
              <p:spPr>
                <a:xfrm rot="5645405">
                  <a:off x="3309747" y="4931070"/>
                  <a:ext cx="862070" cy="1056387"/>
                </a:xfrm>
                <a:prstGeom prst="chord">
                  <a:avLst>
                    <a:gd name="adj1" fmla="val 4520724"/>
                    <a:gd name="adj2" fmla="val 15900099"/>
                  </a:avLst>
                </a:prstGeom>
                <a:solidFill>
                  <a:srgbClr val="FF0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74" name="Group 98"/>
                <p:cNvGrpSpPr/>
                <p:nvPr/>
              </p:nvGrpSpPr>
              <p:grpSpPr>
                <a:xfrm>
                  <a:off x="3553328" y="5105400"/>
                  <a:ext cx="561474" cy="381000"/>
                  <a:chOff x="5029200" y="5562600"/>
                  <a:chExt cx="1066800" cy="609600"/>
                </a:xfrm>
              </p:grpSpPr>
              <p:sp>
                <p:nvSpPr>
                  <p:cNvPr id="30" name="Chevron 29"/>
                  <p:cNvSpPr/>
                  <p:nvPr/>
                </p:nvSpPr>
                <p:spPr>
                  <a:xfrm>
                    <a:off x="5029200" y="5562600"/>
                    <a:ext cx="685800" cy="609600"/>
                  </a:xfrm>
                  <a:prstGeom prst="chevron">
                    <a:avLst>
                      <a:gd name="adj" fmla="val 79412"/>
                    </a:avLst>
                  </a:prstGeom>
                  <a:solidFill>
                    <a:schemeClr val="accent3">
                      <a:lumMod val="75000"/>
                    </a:schemeClr>
                  </a:solidFill>
                  <a:ln w="12700"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31" name="Chevron 30"/>
                  <p:cNvSpPr/>
                  <p:nvPr/>
                </p:nvSpPr>
                <p:spPr>
                  <a:xfrm>
                    <a:off x="5410200" y="5562600"/>
                    <a:ext cx="685800" cy="609600"/>
                  </a:xfrm>
                  <a:prstGeom prst="chevron">
                    <a:avLst>
                      <a:gd name="adj" fmla="val 79412"/>
                    </a:avLst>
                  </a:prstGeom>
                  <a:solidFill>
                    <a:schemeClr val="accent3">
                      <a:lumMod val="75000"/>
                    </a:schemeClr>
                  </a:solidFill>
                  <a:ln w="12700"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/>
                      </a:solidFill>
                    </a:endParaRPr>
                  </a:p>
                </p:txBody>
              </p:sp>
            </p:grpSp>
          </p:grpSp>
        </p:grpSp>
        <p:grpSp>
          <p:nvGrpSpPr>
            <p:cNvPr id="89" name="Group 56"/>
            <p:cNvGrpSpPr/>
            <p:nvPr/>
          </p:nvGrpSpPr>
          <p:grpSpPr>
            <a:xfrm rot="20392600">
              <a:off x="4917126" y="4396919"/>
              <a:ext cx="445336" cy="756415"/>
              <a:chOff x="6420175" y="2456717"/>
              <a:chExt cx="449986" cy="828148"/>
            </a:xfrm>
          </p:grpSpPr>
          <p:sp>
            <p:nvSpPr>
              <p:cNvPr id="21" name="Oval 20"/>
              <p:cNvSpPr/>
              <p:nvPr/>
            </p:nvSpPr>
            <p:spPr>
              <a:xfrm rot="20143237">
                <a:off x="6583027" y="2704139"/>
                <a:ext cx="287134" cy="580726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95" name="Group 53"/>
              <p:cNvGrpSpPr/>
              <p:nvPr/>
            </p:nvGrpSpPr>
            <p:grpSpPr>
              <a:xfrm rot="20329977">
                <a:off x="6420175" y="2456717"/>
                <a:ext cx="429385" cy="609600"/>
                <a:chOff x="4114800" y="2743200"/>
                <a:chExt cx="533400" cy="1219200"/>
              </a:xfrm>
            </p:grpSpPr>
            <p:sp>
              <p:nvSpPr>
                <p:cNvPr id="23" name="Trapezoid 22"/>
                <p:cNvSpPr/>
                <p:nvPr/>
              </p:nvSpPr>
              <p:spPr>
                <a:xfrm>
                  <a:off x="4114800" y="2743200"/>
                  <a:ext cx="533400" cy="1219200"/>
                </a:xfrm>
                <a:prstGeom prst="trapezoid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4" name="Trapezoid 23"/>
                <p:cNvSpPr/>
                <p:nvPr/>
              </p:nvSpPr>
              <p:spPr>
                <a:xfrm>
                  <a:off x="4114800" y="2743200"/>
                  <a:ext cx="533400" cy="990600"/>
                </a:xfrm>
                <a:prstGeom prst="trapezoid">
                  <a:avLst/>
                </a:prstGeom>
                <a:solidFill>
                  <a:srgbClr val="00B0F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104" name="Group 129"/>
            <p:cNvGrpSpPr/>
            <p:nvPr/>
          </p:nvGrpSpPr>
          <p:grpSpPr>
            <a:xfrm rot="19539283" flipH="1">
              <a:off x="4627124" y="5919059"/>
              <a:ext cx="567877" cy="370905"/>
              <a:chOff x="554464" y="4447136"/>
              <a:chExt cx="774752" cy="432623"/>
            </a:xfrm>
          </p:grpSpPr>
          <p:sp>
            <p:nvSpPr>
              <p:cNvPr id="17" name="Oval 16"/>
              <p:cNvSpPr/>
              <p:nvPr/>
            </p:nvSpPr>
            <p:spPr>
              <a:xfrm rot="21061729">
                <a:off x="588746" y="4551526"/>
                <a:ext cx="740470" cy="328233"/>
              </a:xfrm>
              <a:prstGeom prst="ellipse">
                <a:avLst/>
              </a:prstGeom>
              <a:solidFill>
                <a:schemeClr val="bg2">
                  <a:lumMod val="2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Oval 17"/>
              <p:cNvSpPr/>
              <p:nvPr/>
            </p:nvSpPr>
            <p:spPr>
              <a:xfrm rot="21061729">
                <a:off x="554464" y="4475326"/>
                <a:ext cx="740470" cy="328233"/>
              </a:xfrm>
              <a:prstGeom prst="ellipse">
                <a:avLst/>
              </a:prstGeom>
              <a:solidFill>
                <a:schemeClr val="bg2">
                  <a:lumMod val="7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Multiply 18"/>
              <p:cNvSpPr/>
              <p:nvPr/>
            </p:nvSpPr>
            <p:spPr>
              <a:xfrm rot="20538013">
                <a:off x="685800" y="4495800"/>
                <a:ext cx="228600" cy="304800"/>
              </a:xfrm>
              <a:prstGeom prst="mathMultiply">
                <a:avLst/>
              </a:prstGeom>
              <a:solidFill>
                <a:schemeClr val="bg2">
                  <a:lumMod val="1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Multiply 19"/>
              <p:cNvSpPr/>
              <p:nvPr/>
            </p:nvSpPr>
            <p:spPr>
              <a:xfrm rot="20538013">
                <a:off x="879123" y="4447136"/>
                <a:ext cx="228600" cy="304800"/>
              </a:xfrm>
              <a:prstGeom prst="mathMultiply">
                <a:avLst/>
              </a:prstGeom>
              <a:solidFill>
                <a:schemeClr val="bg2">
                  <a:lumMod val="1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102" name="Oval 101"/>
          <p:cNvSpPr/>
          <p:nvPr/>
        </p:nvSpPr>
        <p:spPr>
          <a:xfrm>
            <a:off x="6311153" y="1358153"/>
            <a:ext cx="191992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Rectangle 102"/>
          <p:cNvSpPr/>
          <p:nvPr/>
        </p:nvSpPr>
        <p:spPr>
          <a:xfrm>
            <a:off x="6172200" y="1371600"/>
            <a:ext cx="191993" cy="508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685800" y="457200"/>
            <a:ext cx="1676401" cy="5062728"/>
            <a:chOff x="1143000" y="533400"/>
            <a:chExt cx="2347891" cy="5062728"/>
          </a:xfrm>
        </p:grpSpPr>
        <p:grpSp>
          <p:nvGrpSpPr>
            <p:cNvPr id="3" name="Group 2"/>
            <p:cNvGrpSpPr/>
            <p:nvPr/>
          </p:nvGrpSpPr>
          <p:grpSpPr>
            <a:xfrm rot="20598190">
              <a:off x="2600017" y="570415"/>
              <a:ext cx="591167" cy="2272678"/>
              <a:chOff x="4387209" y="655428"/>
              <a:chExt cx="705824" cy="1752599"/>
            </a:xfrm>
          </p:grpSpPr>
          <p:sp>
            <p:nvSpPr>
              <p:cNvPr id="42" name="Wave 41"/>
              <p:cNvSpPr/>
              <p:nvPr/>
            </p:nvSpPr>
            <p:spPr>
              <a:xfrm rot="4118408">
                <a:off x="4016221" y="1310291"/>
                <a:ext cx="1600200" cy="553425"/>
              </a:xfrm>
              <a:prstGeom prst="wave">
                <a:avLst>
                  <a:gd name="adj1" fmla="val 20000"/>
                  <a:gd name="adj2" fmla="val -10000"/>
                </a:avLst>
              </a:prstGeom>
              <a:solidFill>
                <a:srgbClr val="DCBB3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43" name="Wave 42"/>
              <p:cNvSpPr/>
              <p:nvPr/>
            </p:nvSpPr>
            <p:spPr>
              <a:xfrm rot="3246744">
                <a:off x="4016220" y="1178815"/>
                <a:ext cx="1600200" cy="553425"/>
              </a:xfrm>
              <a:prstGeom prst="wave">
                <a:avLst>
                  <a:gd name="adj1" fmla="val 20000"/>
                  <a:gd name="adj2" fmla="val -10000"/>
                </a:avLst>
              </a:prstGeom>
              <a:solidFill>
                <a:srgbClr val="DCBB3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44" name="Wave 43"/>
              <p:cNvSpPr/>
              <p:nvPr/>
            </p:nvSpPr>
            <p:spPr>
              <a:xfrm rot="4118408">
                <a:off x="3863822" y="1331214"/>
                <a:ext cx="1600200" cy="553425"/>
              </a:xfrm>
              <a:prstGeom prst="wave">
                <a:avLst>
                  <a:gd name="adj1" fmla="val 20000"/>
                  <a:gd name="adj2" fmla="val -10000"/>
                </a:avLst>
              </a:prstGeom>
              <a:solidFill>
                <a:srgbClr val="DCBB3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</p:grpSp>
        <p:sp>
          <p:nvSpPr>
            <p:cNvPr id="4" name="Oval 3"/>
            <p:cNvSpPr/>
            <p:nvPr/>
          </p:nvSpPr>
          <p:spPr>
            <a:xfrm>
              <a:off x="2306542" y="3593592"/>
              <a:ext cx="643349" cy="1865376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5" name="Oval 4"/>
            <p:cNvSpPr/>
            <p:nvPr/>
          </p:nvSpPr>
          <p:spPr>
            <a:xfrm>
              <a:off x="1253788" y="3075432"/>
              <a:ext cx="526377" cy="725424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6" name="Oval 5"/>
            <p:cNvSpPr/>
            <p:nvPr/>
          </p:nvSpPr>
          <p:spPr>
            <a:xfrm>
              <a:off x="1516977" y="3593592"/>
              <a:ext cx="643349" cy="1865376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7" name="Rounded Rectangle 6"/>
            <p:cNvSpPr/>
            <p:nvPr/>
          </p:nvSpPr>
          <p:spPr>
            <a:xfrm>
              <a:off x="1385383" y="3697224"/>
              <a:ext cx="921160" cy="621792"/>
            </a:xfrm>
            <a:prstGeom prst="round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8" name="Rounded Rectangle 7"/>
            <p:cNvSpPr/>
            <p:nvPr/>
          </p:nvSpPr>
          <p:spPr>
            <a:xfrm flipH="1">
              <a:off x="1385379" y="3697224"/>
              <a:ext cx="131596" cy="621792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2174948" y="3593592"/>
              <a:ext cx="921160" cy="725424"/>
            </a:xfrm>
            <a:prstGeom prst="round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0" name="Rounded Rectangle 9"/>
            <p:cNvSpPr/>
            <p:nvPr/>
          </p:nvSpPr>
          <p:spPr>
            <a:xfrm>
              <a:off x="2964513" y="3593592"/>
              <a:ext cx="131594" cy="725424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1" name="Oval 10"/>
            <p:cNvSpPr/>
            <p:nvPr/>
          </p:nvSpPr>
          <p:spPr>
            <a:xfrm>
              <a:off x="2832921" y="3075432"/>
              <a:ext cx="526377" cy="725424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2" name="Flowchart: Manual Operation 11"/>
            <p:cNvSpPr/>
            <p:nvPr/>
          </p:nvSpPr>
          <p:spPr>
            <a:xfrm rot="8436748">
              <a:off x="2326660" y="2253696"/>
              <a:ext cx="699581" cy="1149775"/>
            </a:xfrm>
            <a:prstGeom prst="flowChartManualOperation">
              <a:avLst/>
            </a:prstGeom>
            <a:solidFill>
              <a:srgbClr val="66FF6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3" name="Flowchart: Manual Operation 12"/>
            <p:cNvSpPr/>
            <p:nvPr/>
          </p:nvSpPr>
          <p:spPr>
            <a:xfrm rot="12880156">
              <a:off x="1455644" y="2328272"/>
              <a:ext cx="770151" cy="1020594"/>
            </a:xfrm>
            <a:prstGeom prst="flowChartManualOperation">
              <a:avLst/>
            </a:prstGeom>
            <a:solidFill>
              <a:srgbClr val="66FF6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4" name="Flowchart: Manual Operation 13"/>
            <p:cNvSpPr/>
            <p:nvPr/>
          </p:nvSpPr>
          <p:spPr>
            <a:xfrm rot="12880156">
              <a:off x="1555445" y="2257654"/>
              <a:ext cx="661836" cy="984392"/>
            </a:xfrm>
            <a:prstGeom prst="flowChartManualOperation">
              <a:avLst/>
            </a:prstGeom>
            <a:solidFill>
              <a:srgbClr val="00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5" name="Flowchart: Extract 14"/>
            <p:cNvSpPr/>
            <p:nvPr/>
          </p:nvSpPr>
          <p:spPr>
            <a:xfrm>
              <a:off x="1277013" y="2142744"/>
              <a:ext cx="2022652" cy="1761744"/>
            </a:xfrm>
            <a:prstGeom prst="flowChartExtract">
              <a:avLst/>
            </a:prstGeom>
            <a:solidFill>
              <a:srgbClr val="00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6" name="Flowchart: Manual Operation 15"/>
            <p:cNvSpPr/>
            <p:nvPr/>
          </p:nvSpPr>
          <p:spPr>
            <a:xfrm rot="8465769">
              <a:off x="2341463" y="2033759"/>
              <a:ext cx="527442" cy="1224370"/>
            </a:xfrm>
            <a:prstGeom prst="flowChartManualOperation">
              <a:avLst/>
            </a:prstGeom>
            <a:solidFill>
              <a:srgbClr val="00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7" name="Flowchart: Extract 16"/>
            <p:cNvSpPr/>
            <p:nvPr/>
          </p:nvSpPr>
          <p:spPr>
            <a:xfrm rot="10800000">
              <a:off x="1799661" y="2142744"/>
              <a:ext cx="857799" cy="932688"/>
            </a:xfrm>
            <a:prstGeom prst="flowChartExtract">
              <a:avLst/>
            </a:prstGeom>
            <a:solidFill>
              <a:srgbClr val="66FF6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8" name="Oval 17"/>
            <p:cNvSpPr/>
            <p:nvPr/>
          </p:nvSpPr>
          <p:spPr>
            <a:xfrm>
              <a:off x="1585211" y="795528"/>
              <a:ext cx="1286700" cy="1658112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9" name="Flowchart: Extract 18"/>
            <p:cNvSpPr/>
            <p:nvPr/>
          </p:nvSpPr>
          <p:spPr>
            <a:xfrm rot="10800000">
              <a:off x="1973687" y="2423160"/>
              <a:ext cx="495413" cy="408432"/>
            </a:xfrm>
            <a:prstGeom prst="flowChartExtra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grpSp>
          <p:nvGrpSpPr>
            <p:cNvPr id="20" name="Group 19"/>
            <p:cNvGrpSpPr/>
            <p:nvPr/>
          </p:nvGrpSpPr>
          <p:grpSpPr>
            <a:xfrm>
              <a:off x="2438137" y="5148072"/>
              <a:ext cx="1052754" cy="414528"/>
              <a:chOff x="2438137" y="5148072"/>
              <a:chExt cx="1052754" cy="414528"/>
            </a:xfrm>
          </p:grpSpPr>
          <p:sp>
            <p:nvSpPr>
              <p:cNvPr id="38" name="Oval 37"/>
              <p:cNvSpPr/>
              <p:nvPr/>
            </p:nvSpPr>
            <p:spPr>
              <a:xfrm rot="538271" flipH="1">
                <a:off x="2438137" y="5248096"/>
                <a:ext cx="1006171" cy="314504"/>
              </a:xfrm>
              <a:prstGeom prst="ellipse">
                <a:avLst/>
              </a:prstGeom>
              <a:solidFill>
                <a:srgbClr val="00B0F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39" name="Oval 38"/>
              <p:cNvSpPr/>
              <p:nvPr/>
            </p:nvSpPr>
            <p:spPr>
              <a:xfrm rot="538271" flipH="1">
                <a:off x="2484720" y="5175083"/>
                <a:ext cx="1006171" cy="314504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40" name="Multiply 39"/>
              <p:cNvSpPr/>
              <p:nvPr/>
            </p:nvSpPr>
            <p:spPr>
              <a:xfrm rot="1061987" flipH="1">
                <a:off x="3001800" y="5194701"/>
                <a:ext cx="310628" cy="292051"/>
              </a:xfrm>
              <a:prstGeom prst="mathMultiply">
                <a:avLst/>
              </a:prstGeom>
              <a:solidFill>
                <a:srgbClr val="00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41" name="Multiply 40"/>
              <p:cNvSpPr/>
              <p:nvPr/>
            </p:nvSpPr>
            <p:spPr>
              <a:xfrm rot="1061987" flipH="1">
                <a:off x="2739108" y="5148072"/>
                <a:ext cx="310628" cy="292051"/>
              </a:xfrm>
              <a:prstGeom prst="mathMultiply">
                <a:avLst/>
              </a:prstGeom>
              <a:solidFill>
                <a:srgbClr val="00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</p:grpSp>
        <p:grpSp>
          <p:nvGrpSpPr>
            <p:cNvPr id="21" name="Group 20"/>
            <p:cNvGrpSpPr/>
            <p:nvPr/>
          </p:nvGrpSpPr>
          <p:grpSpPr>
            <a:xfrm flipH="1">
              <a:off x="1143000" y="5181600"/>
              <a:ext cx="1052754" cy="414528"/>
              <a:chOff x="2438137" y="5148072"/>
              <a:chExt cx="1052754" cy="414528"/>
            </a:xfrm>
          </p:grpSpPr>
          <p:sp>
            <p:nvSpPr>
              <p:cNvPr id="34" name="Oval 33"/>
              <p:cNvSpPr/>
              <p:nvPr/>
            </p:nvSpPr>
            <p:spPr>
              <a:xfrm rot="538271" flipH="1">
                <a:off x="2438137" y="5248096"/>
                <a:ext cx="1006171" cy="314504"/>
              </a:xfrm>
              <a:prstGeom prst="ellipse">
                <a:avLst/>
              </a:prstGeom>
              <a:solidFill>
                <a:srgbClr val="00B0F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35" name="Oval 34"/>
              <p:cNvSpPr/>
              <p:nvPr/>
            </p:nvSpPr>
            <p:spPr>
              <a:xfrm rot="538271" flipH="1">
                <a:off x="2484720" y="5175083"/>
                <a:ext cx="1006171" cy="314504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36" name="Multiply 35"/>
              <p:cNvSpPr/>
              <p:nvPr/>
            </p:nvSpPr>
            <p:spPr>
              <a:xfrm rot="1061987" flipH="1">
                <a:off x="3001800" y="5194701"/>
                <a:ext cx="310628" cy="292051"/>
              </a:xfrm>
              <a:prstGeom prst="mathMultiply">
                <a:avLst/>
              </a:prstGeom>
              <a:solidFill>
                <a:srgbClr val="00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37" name="Multiply 36"/>
              <p:cNvSpPr/>
              <p:nvPr/>
            </p:nvSpPr>
            <p:spPr>
              <a:xfrm rot="1061987" flipH="1">
                <a:off x="2739108" y="5148072"/>
                <a:ext cx="310628" cy="292051"/>
              </a:xfrm>
              <a:prstGeom prst="mathMultiply">
                <a:avLst/>
              </a:prstGeom>
              <a:solidFill>
                <a:srgbClr val="00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</p:grpSp>
        <p:grpSp>
          <p:nvGrpSpPr>
            <p:cNvPr id="22" name="Group 21"/>
            <p:cNvGrpSpPr/>
            <p:nvPr/>
          </p:nvGrpSpPr>
          <p:grpSpPr>
            <a:xfrm>
              <a:off x="1371602" y="533400"/>
              <a:ext cx="1560306" cy="1189370"/>
              <a:chOff x="4307097" y="1630030"/>
              <a:chExt cx="3381663" cy="2018622"/>
            </a:xfrm>
            <a:solidFill>
              <a:srgbClr val="DCBB30"/>
            </a:solidFill>
          </p:grpSpPr>
          <p:grpSp>
            <p:nvGrpSpPr>
              <p:cNvPr id="24" name="Group 23"/>
              <p:cNvGrpSpPr/>
              <p:nvPr/>
            </p:nvGrpSpPr>
            <p:grpSpPr>
              <a:xfrm rot="20606107" flipH="1">
                <a:off x="4307097" y="1630030"/>
                <a:ext cx="3381663" cy="2018622"/>
                <a:chOff x="3693060" y="1922191"/>
                <a:chExt cx="3605766" cy="1589729"/>
              </a:xfrm>
              <a:grpFill/>
            </p:grpSpPr>
            <p:sp>
              <p:nvSpPr>
                <p:cNvPr id="29" name="Moon 28"/>
                <p:cNvSpPr/>
                <p:nvPr/>
              </p:nvSpPr>
              <p:spPr>
                <a:xfrm rot="5274699">
                  <a:off x="4579418" y="1135164"/>
                  <a:ext cx="1482658" cy="3056712"/>
                </a:xfrm>
                <a:prstGeom prst="moon">
                  <a:avLst>
                    <a:gd name="adj" fmla="val 3089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/>
                </a:p>
              </p:txBody>
            </p:sp>
            <p:sp>
              <p:nvSpPr>
                <p:cNvPr id="30" name="Moon 29"/>
                <p:cNvSpPr/>
                <p:nvPr/>
              </p:nvSpPr>
              <p:spPr>
                <a:xfrm rot="5215135">
                  <a:off x="5112949" y="1068733"/>
                  <a:ext cx="893734" cy="3201960"/>
                </a:xfrm>
                <a:prstGeom prst="moon">
                  <a:avLst>
                    <a:gd name="adj" fmla="val 50678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/>
                </a:p>
              </p:txBody>
            </p:sp>
            <p:sp>
              <p:nvSpPr>
                <p:cNvPr id="31" name="Moon 30"/>
                <p:cNvSpPr/>
                <p:nvPr/>
              </p:nvSpPr>
              <p:spPr>
                <a:xfrm rot="15954314" flipH="1">
                  <a:off x="4850337" y="1207069"/>
                  <a:ext cx="1147574" cy="3462127"/>
                </a:xfrm>
                <a:prstGeom prst="moon">
                  <a:avLst>
                    <a:gd name="adj" fmla="val 50242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/>
                </a:p>
              </p:txBody>
            </p:sp>
            <p:sp>
              <p:nvSpPr>
                <p:cNvPr id="32" name="Moon 31"/>
                <p:cNvSpPr/>
                <p:nvPr/>
              </p:nvSpPr>
              <p:spPr>
                <a:xfrm rot="4682607">
                  <a:off x="5185432" y="1404091"/>
                  <a:ext cx="817117" cy="3036670"/>
                </a:xfrm>
                <a:prstGeom prst="moon">
                  <a:avLst>
                    <a:gd name="adj" fmla="val 3089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/>
                </a:p>
              </p:txBody>
            </p:sp>
            <p:sp>
              <p:nvSpPr>
                <p:cNvPr id="33" name="Moon 32"/>
                <p:cNvSpPr/>
                <p:nvPr/>
              </p:nvSpPr>
              <p:spPr>
                <a:xfrm rot="4735428">
                  <a:off x="5022808" y="954005"/>
                  <a:ext cx="1154580" cy="3397456"/>
                </a:xfrm>
                <a:prstGeom prst="moon">
                  <a:avLst>
                    <a:gd name="adj" fmla="val 1839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/>
                </a:p>
              </p:txBody>
            </p:sp>
          </p:grpSp>
          <p:sp>
            <p:nvSpPr>
              <p:cNvPr id="25" name="Moon 24"/>
              <p:cNvSpPr/>
              <p:nvPr/>
            </p:nvSpPr>
            <p:spPr>
              <a:xfrm rot="4516909">
                <a:off x="4990488" y="2171477"/>
                <a:ext cx="892920" cy="1600977"/>
              </a:xfrm>
              <a:prstGeom prst="moon">
                <a:avLst>
                  <a:gd name="adj" fmla="val 50242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26" name="Moon 25"/>
              <p:cNvSpPr/>
              <p:nvPr/>
            </p:nvSpPr>
            <p:spPr>
              <a:xfrm rot="14343836" flipH="1">
                <a:off x="5727469" y="1822775"/>
                <a:ext cx="892920" cy="1600977"/>
              </a:xfrm>
              <a:prstGeom prst="moon">
                <a:avLst>
                  <a:gd name="adj" fmla="val 50242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27" name="Oval 26"/>
              <p:cNvSpPr/>
              <p:nvPr/>
            </p:nvSpPr>
            <p:spPr>
              <a:xfrm rot="19455354">
                <a:off x="4731594" y="1951171"/>
                <a:ext cx="2043010" cy="944294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28" name="Oval 27"/>
              <p:cNvSpPr/>
              <p:nvPr/>
            </p:nvSpPr>
            <p:spPr>
              <a:xfrm rot="765500">
                <a:off x="6009480" y="1962492"/>
                <a:ext cx="1145964" cy="724751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</p:grpSp>
        <p:sp>
          <p:nvSpPr>
            <p:cNvPr id="23" name="Rounded Rectangle 22"/>
            <p:cNvSpPr/>
            <p:nvPr/>
          </p:nvSpPr>
          <p:spPr>
            <a:xfrm>
              <a:off x="1447800" y="1066800"/>
              <a:ext cx="1447800" cy="228600"/>
            </a:xfrm>
            <a:prstGeom prst="roundRect">
              <a:avLst/>
            </a:prstGeom>
            <a:solidFill>
              <a:srgbClr val="00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</p:grpSp>
      <p:grpSp>
        <p:nvGrpSpPr>
          <p:cNvPr id="153" name="Group 152"/>
          <p:cNvGrpSpPr/>
          <p:nvPr/>
        </p:nvGrpSpPr>
        <p:grpSpPr>
          <a:xfrm>
            <a:off x="2209800" y="1828800"/>
            <a:ext cx="4614600" cy="4576482"/>
            <a:chOff x="2209800" y="1828800"/>
            <a:chExt cx="4614600" cy="4576482"/>
          </a:xfrm>
        </p:grpSpPr>
        <p:grpSp>
          <p:nvGrpSpPr>
            <p:cNvPr id="47" name="Group 102"/>
            <p:cNvGrpSpPr/>
            <p:nvPr/>
          </p:nvGrpSpPr>
          <p:grpSpPr>
            <a:xfrm>
              <a:off x="2209800" y="1963383"/>
              <a:ext cx="4614600" cy="4441899"/>
              <a:chOff x="393356" y="694742"/>
              <a:chExt cx="5855043" cy="5325058"/>
            </a:xfrm>
          </p:grpSpPr>
          <p:sp>
            <p:nvSpPr>
              <p:cNvPr id="60" name="Oval 59"/>
              <p:cNvSpPr/>
              <p:nvPr/>
            </p:nvSpPr>
            <p:spPr>
              <a:xfrm rot="3069817">
                <a:off x="3218136" y="3570250"/>
                <a:ext cx="382965" cy="1032357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61" name="Group 129"/>
              <p:cNvGrpSpPr/>
              <p:nvPr/>
            </p:nvGrpSpPr>
            <p:grpSpPr>
              <a:xfrm rot="21087880" flipH="1">
                <a:off x="2902943" y="4160074"/>
                <a:ext cx="881970" cy="482024"/>
                <a:chOff x="554464" y="4447136"/>
                <a:chExt cx="774752" cy="432623"/>
              </a:xfrm>
            </p:grpSpPr>
            <p:sp>
              <p:nvSpPr>
                <p:cNvPr id="102" name="Oval 34"/>
                <p:cNvSpPr/>
                <p:nvPr/>
              </p:nvSpPr>
              <p:spPr>
                <a:xfrm rot="21061729">
                  <a:off x="588746" y="4551526"/>
                  <a:ext cx="740470" cy="328233"/>
                </a:xfrm>
                <a:prstGeom prst="ellipse">
                  <a:avLst/>
                </a:prstGeom>
                <a:solidFill>
                  <a:srgbClr val="FFCCFF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3" name="Oval 102"/>
                <p:cNvSpPr/>
                <p:nvPr/>
              </p:nvSpPr>
              <p:spPr>
                <a:xfrm rot="21061729">
                  <a:off x="554464" y="4475326"/>
                  <a:ext cx="740470" cy="328233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4" name="Multiply 103"/>
                <p:cNvSpPr/>
                <p:nvPr/>
              </p:nvSpPr>
              <p:spPr>
                <a:xfrm rot="20538013">
                  <a:off x="685800" y="4495800"/>
                  <a:ext cx="228600" cy="304800"/>
                </a:xfrm>
                <a:prstGeom prst="mathMultiply">
                  <a:avLst/>
                </a:prstGeom>
                <a:solidFill>
                  <a:srgbClr val="FFCCFF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5" name="Multiply 104"/>
                <p:cNvSpPr/>
                <p:nvPr/>
              </p:nvSpPr>
              <p:spPr>
                <a:xfrm rot="20538013">
                  <a:off x="879123" y="4447136"/>
                  <a:ext cx="228600" cy="304800"/>
                </a:xfrm>
                <a:prstGeom prst="mathMultiply">
                  <a:avLst/>
                </a:prstGeom>
                <a:solidFill>
                  <a:srgbClr val="FFCCFF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62" name="Oval 4"/>
              <p:cNvSpPr/>
              <p:nvPr/>
            </p:nvSpPr>
            <p:spPr>
              <a:xfrm rot="17017804">
                <a:off x="2907668" y="2979534"/>
                <a:ext cx="482557" cy="1511582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63" name="Picture 25" descr="C:\Users\Brad\AppData\Local\Microsoft\Windows\Temporary Internet Files\Content.IE5\DQ5ZCUD5\MCj04322210000[1].wmf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 l="10784" t="12501" r="10784" b="33333"/>
              <a:stretch>
                <a:fillRect/>
              </a:stretch>
            </p:blipFill>
            <p:spPr bwMode="auto">
              <a:xfrm flipH="1">
                <a:off x="393356" y="2802290"/>
                <a:ext cx="5855043" cy="3217510"/>
              </a:xfrm>
              <a:prstGeom prst="rect">
                <a:avLst/>
              </a:prstGeom>
              <a:noFill/>
            </p:spPr>
          </p:pic>
          <p:sp>
            <p:nvSpPr>
              <p:cNvPr id="64" name="Oval 6"/>
              <p:cNvSpPr/>
              <p:nvPr/>
            </p:nvSpPr>
            <p:spPr>
              <a:xfrm rot="20239115">
                <a:off x="2913612" y="3256459"/>
                <a:ext cx="570784" cy="1458577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65" name="Group 57"/>
              <p:cNvGrpSpPr/>
              <p:nvPr/>
            </p:nvGrpSpPr>
            <p:grpSpPr>
              <a:xfrm rot="20515897">
                <a:off x="3504534" y="1945773"/>
                <a:ext cx="850954" cy="1111996"/>
                <a:chOff x="6420175" y="2456717"/>
                <a:chExt cx="499260" cy="836150"/>
              </a:xfrm>
            </p:grpSpPr>
            <p:sp>
              <p:nvSpPr>
                <p:cNvPr id="98" name="Oval 30"/>
                <p:cNvSpPr/>
                <p:nvPr/>
              </p:nvSpPr>
              <p:spPr>
                <a:xfrm rot="20143237">
                  <a:off x="6584766" y="2693664"/>
                  <a:ext cx="334669" cy="599203"/>
                </a:xfrm>
                <a:prstGeom prst="ellipse">
                  <a:avLst/>
                </a:prstGeom>
                <a:solidFill>
                  <a:schemeClr val="accent6">
                    <a:lumMod val="40000"/>
                    <a:lumOff val="6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99" name="Group 53"/>
                <p:cNvGrpSpPr/>
                <p:nvPr/>
              </p:nvGrpSpPr>
              <p:grpSpPr>
                <a:xfrm rot="20329977">
                  <a:off x="6420175" y="2456717"/>
                  <a:ext cx="429385" cy="609600"/>
                  <a:chOff x="4114800" y="2743200"/>
                  <a:chExt cx="533400" cy="1219200"/>
                </a:xfrm>
              </p:grpSpPr>
              <p:sp>
                <p:nvSpPr>
                  <p:cNvPr id="100" name="Trapezoid 99"/>
                  <p:cNvSpPr/>
                  <p:nvPr/>
                </p:nvSpPr>
                <p:spPr>
                  <a:xfrm>
                    <a:off x="4114800" y="2743200"/>
                    <a:ext cx="533400" cy="1219200"/>
                  </a:xfrm>
                  <a:prstGeom prst="trapezoid">
                    <a:avLst/>
                  </a:prstGeom>
                  <a:solidFill>
                    <a:srgbClr val="66FF66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01" name="Trapezoid 100"/>
                  <p:cNvSpPr/>
                  <p:nvPr/>
                </p:nvSpPr>
                <p:spPr>
                  <a:xfrm>
                    <a:off x="4114800" y="2743200"/>
                    <a:ext cx="533400" cy="990600"/>
                  </a:xfrm>
                  <a:prstGeom prst="trapezoid">
                    <a:avLst/>
                  </a:prstGeom>
                  <a:solidFill>
                    <a:srgbClr val="00FF00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66" name="Group 54"/>
              <p:cNvGrpSpPr/>
              <p:nvPr/>
            </p:nvGrpSpPr>
            <p:grpSpPr>
              <a:xfrm rot="1384209">
                <a:off x="2307836" y="2945825"/>
                <a:ext cx="1199586" cy="810478"/>
                <a:chOff x="6096000" y="3199768"/>
                <a:chExt cx="609600" cy="344347"/>
              </a:xfrm>
            </p:grpSpPr>
            <p:sp>
              <p:nvSpPr>
                <p:cNvPr id="96" name="Rounded Rectangle 28"/>
                <p:cNvSpPr/>
                <p:nvPr/>
              </p:nvSpPr>
              <p:spPr>
                <a:xfrm>
                  <a:off x="6096000" y="3200400"/>
                  <a:ext cx="609600" cy="343715"/>
                </a:xfrm>
                <a:prstGeom prst="roundRect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7" name="Rounded Rectangle 29"/>
                <p:cNvSpPr/>
                <p:nvPr/>
              </p:nvSpPr>
              <p:spPr>
                <a:xfrm>
                  <a:off x="6325763" y="3199768"/>
                  <a:ext cx="104162" cy="343714"/>
                </a:xfrm>
                <a:prstGeom prst="roundRect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67" name="Trapezoid 9"/>
              <p:cNvSpPr/>
              <p:nvPr/>
            </p:nvSpPr>
            <p:spPr>
              <a:xfrm rot="1630957">
                <a:off x="2650850" y="1933124"/>
                <a:ext cx="1233673" cy="1325076"/>
              </a:xfrm>
              <a:prstGeom prst="trapezoid">
                <a:avLst/>
              </a:prstGeom>
              <a:solidFill>
                <a:srgbClr val="00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8" name="Oval 67"/>
              <p:cNvSpPr/>
              <p:nvPr/>
            </p:nvSpPr>
            <p:spPr>
              <a:xfrm rot="1585757">
                <a:off x="3379344" y="884915"/>
                <a:ext cx="909145" cy="1361987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69" name="Group 56"/>
              <p:cNvGrpSpPr/>
              <p:nvPr/>
            </p:nvGrpSpPr>
            <p:grpSpPr>
              <a:xfrm rot="21210782">
                <a:off x="3337394" y="2086692"/>
                <a:ext cx="766970" cy="1101354"/>
                <a:chOff x="6420175" y="2456717"/>
                <a:chExt cx="449986" cy="828148"/>
              </a:xfrm>
            </p:grpSpPr>
            <p:sp>
              <p:nvSpPr>
                <p:cNvPr id="92" name="Oval 91"/>
                <p:cNvSpPr/>
                <p:nvPr/>
              </p:nvSpPr>
              <p:spPr>
                <a:xfrm rot="20143237">
                  <a:off x="6583027" y="2704139"/>
                  <a:ext cx="287134" cy="580726"/>
                </a:xfrm>
                <a:prstGeom prst="ellipse">
                  <a:avLst/>
                </a:prstGeom>
                <a:solidFill>
                  <a:schemeClr val="accent6">
                    <a:lumMod val="40000"/>
                    <a:lumOff val="6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93" name="Group 53"/>
                <p:cNvGrpSpPr/>
                <p:nvPr/>
              </p:nvGrpSpPr>
              <p:grpSpPr>
                <a:xfrm rot="20329977">
                  <a:off x="6420175" y="2456717"/>
                  <a:ext cx="429385" cy="609600"/>
                  <a:chOff x="4114800" y="2743200"/>
                  <a:chExt cx="533400" cy="1219200"/>
                </a:xfrm>
              </p:grpSpPr>
              <p:sp>
                <p:nvSpPr>
                  <p:cNvPr id="94" name="Trapezoid 93"/>
                  <p:cNvSpPr/>
                  <p:nvPr/>
                </p:nvSpPr>
                <p:spPr>
                  <a:xfrm>
                    <a:off x="4114800" y="2743200"/>
                    <a:ext cx="533400" cy="1219200"/>
                  </a:xfrm>
                  <a:prstGeom prst="trapezoid">
                    <a:avLst/>
                  </a:prstGeom>
                  <a:solidFill>
                    <a:srgbClr val="66FF66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95" name="Trapezoid 94"/>
                  <p:cNvSpPr/>
                  <p:nvPr/>
                </p:nvSpPr>
                <p:spPr>
                  <a:xfrm>
                    <a:off x="4114800" y="2743200"/>
                    <a:ext cx="533400" cy="990600"/>
                  </a:xfrm>
                  <a:prstGeom prst="trapezoid">
                    <a:avLst/>
                  </a:prstGeom>
                  <a:solidFill>
                    <a:srgbClr val="00FF00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sp>
            <p:nvSpPr>
              <p:cNvPr id="70" name="Oval 69"/>
              <p:cNvSpPr/>
              <p:nvPr/>
            </p:nvSpPr>
            <p:spPr>
              <a:xfrm rot="3069817">
                <a:off x="3566496" y="3862463"/>
                <a:ext cx="172844" cy="164595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accent6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1" name="Donut 17"/>
              <p:cNvSpPr/>
              <p:nvPr/>
            </p:nvSpPr>
            <p:spPr>
              <a:xfrm>
                <a:off x="3259217" y="4884050"/>
                <a:ext cx="361799" cy="316996"/>
              </a:xfrm>
              <a:prstGeom prst="donut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72" name="Group 161"/>
              <p:cNvGrpSpPr/>
              <p:nvPr/>
            </p:nvGrpSpPr>
            <p:grpSpPr>
              <a:xfrm rot="20114934">
                <a:off x="3124198" y="4267200"/>
                <a:ext cx="990601" cy="609600"/>
                <a:chOff x="2438137" y="5148072"/>
                <a:chExt cx="1052754" cy="414528"/>
              </a:xfrm>
            </p:grpSpPr>
            <p:sp>
              <p:nvSpPr>
                <p:cNvPr id="88" name="Oval 87"/>
                <p:cNvSpPr/>
                <p:nvPr/>
              </p:nvSpPr>
              <p:spPr>
                <a:xfrm rot="538271" flipH="1">
                  <a:off x="2438137" y="5248096"/>
                  <a:ext cx="1006171" cy="314504"/>
                </a:xfrm>
                <a:prstGeom prst="ellipse">
                  <a:avLst/>
                </a:prstGeom>
                <a:solidFill>
                  <a:srgbClr val="92D05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Oval 88"/>
                <p:cNvSpPr/>
                <p:nvPr/>
              </p:nvSpPr>
              <p:spPr>
                <a:xfrm rot="538271" flipH="1">
                  <a:off x="2484720" y="5175083"/>
                  <a:ext cx="1006171" cy="314504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0" name="Multiply 89"/>
                <p:cNvSpPr/>
                <p:nvPr/>
              </p:nvSpPr>
              <p:spPr>
                <a:xfrm rot="1061987" flipH="1">
                  <a:off x="3001800" y="5194701"/>
                  <a:ext cx="310628" cy="292051"/>
                </a:xfrm>
                <a:prstGeom prst="mathMultiply">
                  <a:avLst/>
                </a:prstGeom>
                <a:solidFill>
                  <a:srgbClr val="00FF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1" name="Multiply 90"/>
                <p:cNvSpPr/>
                <p:nvPr/>
              </p:nvSpPr>
              <p:spPr>
                <a:xfrm rot="1061987" flipH="1">
                  <a:off x="2739108" y="5148072"/>
                  <a:ext cx="310628" cy="292051"/>
                </a:xfrm>
                <a:prstGeom prst="mathMultiply">
                  <a:avLst/>
                </a:prstGeom>
                <a:solidFill>
                  <a:srgbClr val="00FF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46"/>
              <p:cNvGrpSpPr/>
              <p:nvPr/>
            </p:nvGrpSpPr>
            <p:grpSpPr>
              <a:xfrm rot="21004125" flipH="1">
                <a:off x="3347458" y="694742"/>
                <a:ext cx="1066800" cy="914400"/>
                <a:chOff x="4307094" y="1630030"/>
                <a:chExt cx="3381664" cy="2018622"/>
              </a:xfrm>
              <a:solidFill>
                <a:srgbClr val="DCBB30"/>
              </a:solidFill>
            </p:grpSpPr>
            <p:grpSp>
              <p:nvGrpSpPr>
                <p:cNvPr id="78" name="Group 36"/>
                <p:cNvGrpSpPr/>
                <p:nvPr/>
              </p:nvGrpSpPr>
              <p:grpSpPr>
                <a:xfrm rot="20606107" flipH="1">
                  <a:off x="4307094" y="1630030"/>
                  <a:ext cx="3381664" cy="2018622"/>
                  <a:chOff x="3693060" y="1922191"/>
                  <a:chExt cx="3605766" cy="1589729"/>
                </a:xfrm>
                <a:grpFill/>
              </p:grpSpPr>
              <p:sp>
                <p:nvSpPr>
                  <p:cNvPr id="83" name="Moon 82"/>
                  <p:cNvSpPr/>
                  <p:nvPr/>
                </p:nvSpPr>
                <p:spPr>
                  <a:xfrm rot="5274699">
                    <a:off x="4579418" y="1135164"/>
                    <a:ext cx="1482658" cy="3056712"/>
                  </a:xfrm>
                  <a:prstGeom prst="moon">
                    <a:avLst>
                      <a:gd name="adj" fmla="val 3089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4" name="Moon 83"/>
                  <p:cNvSpPr/>
                  <p:nvPr/>
                </p:nvSpPr>
                <p:spPr>
                  <a:xfrm rot="5215135">
                    <a:off x="5112949" y="1068733"/>
                    <a:ext cx="893734" cy="3201960"/>
                  </a:xfrm>
                  <a:prstGeom prst="moon">
                    <a:avLst>
                      <a:gd name="adj" fmla="val 50678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5" name="Moon 84"/>
                  <p:cNvSpPr/>
                  <p:nvPr/>
                </p:nvSpPr>
                <p:spPr>
                  <a:xfrm rot="15954314" flipH="1">
                    <a:off x="4850337" y="1207069"/>
                    <a:ext cx="1147574" cy="3462127"/>
                  </a:xfrm>
                  <a:prstGeom prst="moon">
                    <a:avLst>
                      <a:gd name="adj" fmla="val 50242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6" name="Moon 85"/>
                  <p:cNvSpPr/>
                  <p:nvPr/>
                </p:nvSpPr>
                <p:spPr>
                  <a:xfrm rot="4682607">
                    <a:off x="5185432" y="1404091"/>
                    <a:ext cx="817117" cy="3036670"/>
                  </a:xfrm>
                  <a:prstGeom prst="moon">
                    <a:avLst>
                      <a:gd name="adj" fmla="val 3089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7" name="Moon 86"/>
                  <p:cNvSpPr/>
                  <p:nvPr/>
                </p:nvSpPr>
                <p:spPr>
                  <a:xfrm rot="4735428">
                    <a:off x="5022808" y="954005"/>
                    <a:ext cx="1154580" cy="3397456"/>
                  </a:xfrm>
                  <a:prstGeom prst="moon">
                    <a:avLst>
                      <a:gd name="adj" fmla="val 1839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79" name="Moon 78"/>
                <p:cNvSpPr/>
                <p:nvPr/>
              </p:nvSpPr>
              <p:spPr>
                <a:xfrm rot="4516909">
                  <a:off x="4990488" y="2171477"/>
                  <a:ext cx="892920" cy="1600977"/>
                </a:xfrm>
                <a:prstGeom prst="moon">
                  <a:avLst>
                    <a:gd name="adj" fmla="val 50242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Moon 79"/>
                <p:cNvSpPr/>
                <p:nvPr/>
              </p:nvSpPr>
              <p:spPr>
                <a:xfrm rot="14343836" flipH="1">
                  <a:off x="5727469" y="1822775"/>
                  <a:ext cx="892920" cy="1600977"/>
                </a:xfrm>
                <a:prstGeom prst="moon">
                  <a:avLst>
                    <a:gd name="adj" fmla="val 50242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Oval 80"/>
                <p:cNvSpPr/>
                <p:nvPr/>
              </p:nvSpPr>
              <p:spPr>
                <a:xfrm rot="19455354">
                  <a:off x="4731594" y="1951171"/>
                  <a:ext cx="2043010" cy="944294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Oval 81"/>
                <p:cNvSpPr/>
                <p:nvPr/>
              </p:nvSpPr>
              <p:spPr>
                <a:xfrm rot="765500">
                  <a:off x="6009480" y="1962492"/>
                  <a:ext cx="1145964" cy="724751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180"/>
              <p:cNvGrpSpPr/>
              <p:nvPr/>
            </p:nvGrpSpPr>
            <p:grpSpPr>
              <a:xfrm rot="1001810" flipH="1">
                <a:off x="2645840" y="810350"/>
                <a:ext cx="605824" cy="2063375"/>
                <a:chOff x="4387209" y="655428"/>
                <a:chExt cx="705824" cy="1752599"/>
              </a:xfrm>
            </p:grpSpPr>
            <p:sp>
              <p:nvSpPr>
                <p:cNvPr id="75" name="Wave 74"/>
                <p:cNvSpPr/>
                <p:nvPr/>
              </p:nvSpPr>
              <p:spPr>
                <a:xfrm rot="4118408">
                  <a:off x="4016221" y="1310291"/>
                  <a:ext cx="1600200" cy="553425"/>
                </a:xfrm>
                <a:prstGeom prst="wave">
                  <a:avLst>
                    <a:gd name="adj1" fmla="val 20000"/>
                    <a:gd name="adj2" fmla="val -10000"/>
                  </a:avLst>
                </a:prstGeom>
                <a:solidFill>
                  <a:srgbClr val="DCBB3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6" name="Wave 75"/>
                <p:cNvSpPr/>
                <p:nvPr/>
              </p:nvSpPr>
              <p:spPr>
                <a:xfrm rot="3246744">
                  <a:off x="4016220" y="1178815"/>
                  <a:ext cx="1600200" cy="553425"/>
                </a:xfrm>
                <a:prstGeom prst="wave">
                  <a:avLst>
                    <a:gd name="adj1" fmla="val 20000"/>
                    <a:gd name="adj2" fmla="val -10000"/>
                  </a:avLst>
                </a:prstGeom>
                <a:solidFill>
                  <a:srgbClr val="DCBB3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7" name="Wave 76"/>
                <p:cNvSpPr/>
                <p:nvPr/>
              </p:nvSpPr>
              <p:spPr>
                <a:xfrm rot="4118408">
                  <a:off x="3863822" y="1331214"/>
                  <a:ext cx="1600200" cy="553425"/>
                </a:xfrm>
                <a:prstGeom prst="wave">
                  <a:avLst>
                    <a:gd name="adj1" fmla="val 20000"/>
                    <a:gd name="adj2" fmla="val -10000"/>
                  </a:avLst>
                </a:prstGeom>
                <a:solidFill>
                  <a:srgbClr val="DCBB3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48" name="Group 112"/>
            <p:cNvGrpSpPr/>
            <p:nvPr/>
          </p:nvGrpSpPr>
          <p:grpSpPr>
            <a:xfrm>
              <a:off x="4302034" y="1828800"/>
              <a:ext cx="1141071" cy="1334807"/>
              <a:chOff x="495300" y="1181100"/>
              <a:chExt cx="1524000" cy="1825700"/>
            </a:xfrm>
          </p:grpSpPr>
          <p:sp>
            <p:nvSpPr>
              <p:cNvPr id="52" name="Chord 51"/>
              <p:cNvSpPr/>
              <p:nvPr/>
            </p:nvSpPr>
            <p:spPr>
              <a:xfrm rot="6761626">
                <a:off x="609600" y="1066800"/>
                <a:ext cx="1295400" cy="1524000"/>
              </a:xfrm>
              <a:prstGeom prst="chord">
                <a:avLst>
                  <a:gd name="adj1" fmla="val 2700000"/>
                  <a:gd name="adj2" fmla="val 15175354"/>
                </a:avLst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53" name="Group 107"/>
              <p:cNvGrpSpPr/>
              <p:nvPr/>
            </p:nvGrpSpPr>
            <p:grpSpPr>
              <a:xfrm rot="11136954">
                <a:off x="897520" y="1772007"/>
                <a:ext cx="457200" cy="1234793"/>
                <a:chOff x="5257800" y="975007"/>
                <a:chExt cx="769120" cy="2072993"/>
              </a:xfrm>
            </p:grpSpPr>
            <p:sp>
              <p:nvSpPr>
                <p:cNvPr id="58" name="Rectangle 57"/>
                <p:cNvSpPr/>
                <p:nvPr/>
              </p:nvSpPr>
              <p:spPr>
                <a:xfrm>
                  <a:off x="5257800" y="990600"/>
                  <a:ext cx="381000" cy="20574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9" name="Rectangle 58"/>
                <p:cNvSpPr/>
                <p:nvPr/>
              </p:nvSpPr>
              <p:spPr>
                <a:xfrm rot="20159045">
                  <a:off x="5665933" y="975007"/>
                  <a:ext cx="360987" cy="20574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54" name="Group 111"/>
              <p:cNvGrpSpPr/>
              <p:nvPr/>
            </p:nvGrpSpPr>
            <p:grpSpPr>
              <a:xfrm rot="7992269">
                <a:off x="887558" y="1218052"/>
                <a:ext cx="548070" cy="790731"/>
                <a:chOff x="4953000" y="1143000"/>
                <a:chExt cx="1905000" cy="1981200"/>
              </a:xfrm>
            </p:grpSpPr>
            <p:sp>
              <p:nvSpPr>
                <p:cNvPr id="55" name="Half Frame 54"/>
                <p:cNvSpPr/>
                <p:nvPr/>
              </p:nvSpPr>
              <p:spPr>
                <a:xfrm>
                  <a:off x="4953000" y="1143000"/>
                  <a:ext cx="1143000" cy="1295400"/>
                </a:xfrm>
                <a:prstGeom prst="halfFrame">
                  <a:avLst>
                    <a:gd name="adj1" fmla="val 18907"/>
                    <a:gd name="adj2" fmla="val 22841"/>
                  </a:avLst>
                </a:prstGeom>
                <a:solidFill>
                  <a:srgbClr val="00FF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56" name="Half Frame 55"/>
                <p:cNvSpPr/>
                <p:nvPr/>
              </p:nvSpPr>
              <p:spPr>
                <a:xfrm>
                  <a:off x="5334000" y="1524000"/>
                  <a:ext cx="1143000" cy="1295400"/>
                </a:xfrm>
                <a:prstGeom prst="halfFrame">
                  <a:avLst>
                    <a:gd name="adj1" fmla="val 18907"/>
                    <a:gd name="adj2" fmla="val 22841"/>
                  </a:avLst>
                </a:prstGeom>
                <a:solidFill>
                  <a:srgbClr val="00FF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57" name="Half Frame 56"/>
                <p:cNvSpPr/>
                <p:nvPr/>
              </p:nvSpPr>
              <p:spPr>
                <a:xfrm>
                  <a:off x="5715000" y="1828800"/>
                  <a:ext cx="1143000" cy="1295400"/>
                </a:xfrm>
                <a:prstGeom prst="halfFrame">
                  <a:avLst>
                    <a:gd name="adj1" fmla="val 18907"/>
                    <a:gd name="adj2" fmla="val 22841"/>
                  </a:avLst>
                </a:prstGeom>
                <a:solidFill>
                  <a:srgbClr val="00FF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</p:grpSp>
        <p:grpSp>
          <p:nvGrpSpPr>
            <p:cNvPr id="49" name="Group 119"/>
            <p:cNvGrpSpPr/>
            <p:nvPr/>
          </p:nvGrpSpPr>
          <p:grpSpPr>
            <a:xfrm>
              <a:off x="4842541" y="2655109"/>
              <a:ext cx="480451" cy="190687"/>
              <a:chOff x="4876800" y="1447800"/>
              <a:chExt cx="609600" cy="228600"/>
            </a:xfrm>
          </p:grpSpPr>
          <p:sp>
            <p:nvSpPr>
              <p:cNvPr id="50" name="Oval 49"/>
              <p:cNvSpPr/>
              <p:nvPr/>
            </p:nvSpPr>
            <p:spPr>
              <a:xfrm>
                <a:off x="5181600" y="1447800"/>
                <a:ext cx="304800" cy="22860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1" name="Rectangle 50"/>
              <p:cNvSpPr/>
              <p:nvPr/>
            </p:nvSpPr>
            <p:spPr>
              <a:xfrm>
                <a:off x="4876800" y="1524000"/>
                <a:ext cx="304800" cy="7620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</p:grpSp>
      <p:grpSp>
        <p:nvGrpSpPr>
          <p:cNvPr id="107" name="Group 180"/>
          <p:cNvGrpSpPr/>
          <p:nvPr/>
        </p:nvGrpSpPr>
        <p:grpSpPr>
          <a:xfrm rot="20598190">
            <a:off x="7745914" y="494215"/>
            <a:ext cx="422095" cy="2272678"/>
            <a:chOff x="4387209" y="655428"/>
            <a:chExt cx="705824" cy="1752599"/>
          </a:xfrm>
        </p:grpSpPr>
        <p:sp>
          <p:nvSpPr>
            <p:cNvPr id="150" name="Wave 149"/>
            <p:cNvSpPr/>
            <p:nvPr/>
          </p:nvSpPr>
          <p:spPr>
            <a:xfrm rot="4118408">
              <a:off x="4016221" y="1310291"/>
              <a:ext cx="1600200" cy="553425"/>
            </a:xfrm>
            <a:prstGeom prst="wave">
              <a:avLst>
                <a:gd name="adj1" fmla="val 20000"/>
                <a:gd name="adj2" fmla="val -10000"/>
              </a:avLst>
            </a:prstGeom>
            <a:solidFill>
              <a:srgbClr val="DCBB3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1" name="Wave 150"/>
            <p:cNvSpPr/>
            <p:nvPr/>
          </p:nvSpPr>
          <p:spPr>
            <a:xfrm rot="3246744">
              <a:off x="4016220" y="1178815"/>
              <a:ext cx="1600200" cy="553425"/>
            </a:xfrm>
            <a:prstGeom prst="wave">
              <a:avLst>
                <a:gd name="adj1" fmla="val 20000"/>
                <a:gd name="adj2" fmla="val -10000"/>
              </a:avLst>
            </a:prstGeom>
            <a:solidFill>
              <a:srgbClr val="DCBB3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" name="Wave 151"/>
            <p:cNvSpPr/>
            <p:nvPr/>
          </p:nvSpPr>
          <p:spPr>
            <a:xfrm rot="4118408">
              <a:off x="3863822" y="1331214"/>
              <a:ext cx="1600200" cy="553425"/>
            </a:xfrm>
            <a:prstGeom prst="wave">
              <a:avLst>
                <a:gd name="adj1" fmla="val 20000"/>
                <a:gd name="adj2" fmla="val -10000"/>
              </a:avLst>
            </a:prstGeom>
            <a:solidFill>
              <a:srgbClr val="DCBB3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8" name="Oval 107"/>
          <p:cNvSpPr/>
          <p:nvPr/>
        </p:nvSpPr>
        <p:spPr>
          <a:xfrm>
            <a:off x="7536372" y="3517392"/>
            <a:ext cx="459353" cy="186537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Oval 108"/>
          <p:cNvSpPr/>
          <p:nvPr/>
        </p:nvSpPr>
        <p:spPr>
          <a:xfrm>
            <a:off x="6784703" y="2999232"/>
            <a:ext cx="375834" cy="725424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Oval 109"/>
          <p:cNvSpPr/>
          <p:nvPr/>
        </p:nvSpPr>
        <p:spPr>
          <a:xfrm>
            <a:off x="6972621" y="3517392"/>
            <a:ext cx="459353" cy="186537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Rounded Rectangle 110"/>
          <p:cNvSpPr/>
          <p:nvPr/>
        </p:nvSpPr>
        <p:spPr>
          <a:xfrm>
            <a:off x="6878662" y="3621024"/>
            <a:ext cx="657711" cy="621792"/>
          </a:xfrm>
          <a:prstGeom prst="round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Rounded Rectangle 111"/>
          <p:cNvSpPr/>
          <p:nvPr/>
        </p:nvSpPr>
        <p:spPr>
          <a:xfrm>
            <a:off x="7442413" y="3517392"/>
            <a:ext cx="657711" cy="725424"/>
          </a:xfrm>
          <a:prstGeom prst="round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Rounded Rectangle 112"/>
          <p:cNvSpPr/>
          <p:nvPr/>
        </p:nvSpPr>
        <p:spPr>
          <a:xfrm>
            <a:off x="8006165" y="3517392"/>
            <a:ext cx="93958" cy="725424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Oval 113"/>
          <p:cNvSpPr/>
          <p:nvPr/>
        </p:nvSpPr>
        <p:spPr>
          <a:xfrm>
            <a:off x="7912208" y="2999232"/>
            <a:ext cx="375834" cy="725424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Flowchart: Manual Operation 114"/>
          <p:cNvSpPr/>
          <p:nvPr/>
        </p:nvSpPr>
        <p:spPr>
          <a:xfrm rot="8436748">
            <a:off x="7550736" y="2177496"/>
            <a:ext cx="499503" cy="1149775"/>
          </a:xfrm>
          <a:prstGeom prst="flowChartManualOperation">
            <a:avLst/>
          </a:prstGeom>
          <a:solidFill>
            <a:srgbClr val="66FF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Flowchart: Manual Operation 115"/>
          <p:cNvSpPr/>
          <p:nvPr/>
        </p:nvSpPr>
        <p:spPr>
          <a:xfrm rot="12880156">
            <a:off x="6928829" y="2252072"/>
            <a:ext cx="549890" cy="1020594"/>
          </a:xfrm>
          <a:prstGeom prst="flowChartManualOperation">
            <a:avLst/>
          </a:prstGeom>
          <a:solidFill>
            <a:srgbClr val="66FF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Flowchart: Manual Operation 116"/>
          <p:cNvSpPr/>
          <p:nvPr/>
        </p:nvSpPr>
        <p:spPr>
          <a:xfrm rot="12880156">
            <a:off x="7000087" y="2181454"/>
            <a:ext cx="472553" cy="984392"/>
          </a:xfrm>
          <a:prstGeom prst="flowChartManualOperation">
            <a:avLst/>
          </a:prstGeom>
          <a:solidFill>
            <a:srgbClr val="00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Flowchart: Extract 117"/>
          <p:cNvSpPr/>
          <p:nvPr/>
        </p:nvSpPr>
        <p:spPr>
          <a:xfrm>
            <a:off x="6801286" y="2066544"/>
            <a:ext cx="1444179" cy="1761744"/>
          </a:xfrm>
          <a:prstGeom prst="flowChartExtract">
            <a:avLst/>
          </a:prstGeom>
          <a:solidFill>
            <a:srgbClr val="00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Flowchart: Manual Operation 118"/>
          <p:cNvSpPr/>
          <p:nvPr/>
        </p:nvSpPr>
        <p:spPr>
          <a:xfrm rot="8465769">
            <a:off x="7561306" y="1957559"/>
            <a:ext cx="376595" cy="1224370"/>
          </a:xfrm>
          <a:prstGeom prst="flowChartManualOperation">
            <a:avLst/>
          </a:prstGeom>
          <a:solidFill>
            <a:srgbClr val="00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Flowchart: Extract 119"/>
          <p:cNvSpPr/>
          <p:nvPr/>
        </p:nvSpPr>
        <p:spPr>
          <a:xfrm rot="10800000">
            <a:off x="7174458" y="2066544"/>
            <a:ext cx="612471" cy="932688"/>
          </a:xfrm>
          <a:prstGeom prst="flowChartExtract">
            <a:avLst/>
          </a:prstGeom>
          <a:solidFill>
            <a:srgbClr val="66FF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Oval 120"/>
          <p:cNvSpPr/>
          <p:nvPr/>
        </p:nvSpPr>
        <p:spPr>
          <a:xfrm>
            <a:off x="7021340" y="719328"/>
            <a:ext cx="918707" cy="1658112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Flowchart: Extract 121"/>
          <p:cNvSpPr/>
          <p:nvPr/>
        </p:nvSpPr>
        <p:spPr>
          <a:xfrm rot="10800000">
            <a:off x="7298713" y="2346960"/>
            <a:ext cx="353726" cy="408432"/>
          </a:xfrm>
          <a:prstGeom prst="flowChartExtra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3" name="Group 160"/>
          <p:cNvGrpSpPr/>
          <p:nvPr/>
        </p:nvGrpSpPr>
        <p:grpSpPr>
          <a:xfrm>
            <a:off x="7630331" y="5071872"/>
            <a:ext cx="751669" cy="414528"/>
            <a:chOff x="2438137" y="5148072"/>
            <a:chExt cx="1052754" cy="414528"/>
          </a:xfrm>
        </p:grpSpPr>
        <p:sp>
          <p:nvSpPr>
            <p:cNvPr id="146" name="Oval 145"/>
            <p:cNvSpPr/>
            <p:nvPr/>
          </p:nvSpPr>
          <p:spPr>
            <a:xfrm rot="538271" flipH="1">
              <a:off x="2438137" y="5248096"/>
              <a:ext cx="1006171" cy="314504"/>
            </a:xfrm>
            <a:prstGeom prst="ellipse">
              <a:avLst/>
            </a:prstGeom>
            <a:solidFill>
              <a:srgbClr val="00B0F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" name="Oval 146"/>
            <p:cNvSpPr/>
            <p:nvPr/>
          </p:nvSpPr>
          <p:spPr>
            <a:xfrm rot="538271" flipH="1">
              <a:off x="2484720" y="5175083"/>
              <a:ext cx="1006171" cy="314504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" name="Multiply 147"/>
            <p:cNvSpPr/>
            <p:nvPr/>
          </p:nvSpPr>
          <p:spPr>
            <a:xfrm rot="1061987" flipH="1">
              <a:off x="3001800" y="5194701"/>
              <a:ext cx="310628" cy="292051"/>
            </a:xfrm>
            <a:prstGeom prst="mathMultiply">
              <a:avLst/>
            </a:prstGeom>
            <a:solidFill>
              <a:srgbClr val="00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" name="Multiply 148"/>
            <p:cNvSpPr/>
            <p:nvPr/>
          </p:nvSpPr>
          <p:spPr>
            <a:xfrm rot="1061987" flipH="1">
              <a:off x="2739108" y="5148072"/>
              <a:ext cx="310628" cy="292051"/>
            </a:xfrm>
            <a:prstGeom prst="mathMultiply">
              <a:avLst/>
            </a:prstGeom>
            <a:solidFill>
              <a:srgbClr val="00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4" name="Group 161"/>
          <p:cNvGrpSpPr/>
          <p:nvPr/>
        </p:nvGrpSpPr>
        <p:grpSpPr>
          <a:xfrm flipH="1">
            <a:off x="6705600" y="5105400"/>
            <a:ext cx="751669" cy="414528"/>
            <a:chOff x="2438137" y="5148072"/>
            <a:chExt cx="1052754" cy="414528"/>
          </a:xfrm>
        </p:grpSpPr>
        <p:sp>
          <p:nvSpPr>
            <p:cNvPr id="142" name="Oval 141"/>
            <p:cNvSpPr/>
            <p:nvPr/>
          </p:nvSpPr>
          <p:spPr>
            <a:xfrm rot="538271" flipH="1">
              <a:off x="2438137" y="5248096"/>
              <a:ext cx="1006171" cy="314504"/>
            </a:xfrm>
            <a:prstGeom prst="ellipse">
              <a:avLst/>
            </a:prstGeom>
            <a:solidFill>
              <a:srgbClr val="00B0F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" name="Oval 142"/>
            <p:cNvSpPr/>
            <p:nvPr/>
          </p:nvSpPr>
          <p:spPr>
            <a:xfrm rot="538271" flipH="1">
              <a:off x="2484720" y="5175083"/>
              <a:ext cx="1006171" cy="314504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Multiply 143"/>
            <p:cNvSpPr/>
            <p:nvPr/>
          </p:nvSpPr>
          <p:spPr>
            <a:xfrm rot="1061987" flipH="1">
              <a:off x="3001800" y="5194701"/>
              <a:ext cx="310628" cy="292051"/>
            </a:xfrm>
            <a:prstGeom prst="mathMultiply">
              <a:avLst/>
            </a:prstGeom>
            <a:solidFill>
              <a:srgbClr val="00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Multiply 144"/>
            <p:cNvSpPr/>
            <p:nvPr/>
          </p:nvSpPr>
          <p:spPr>
            <a:xfrm rot="1061987" flipH="1">
              <a:off x="2739108" y="5148072"/>
              <a:ext cx="310628" cy="292051"/>
            </a:xfrm>
            <a:prstGeom prst="mathMultiply">
              <a:avLst/>
            </a:prstGeom>
            <a:solidFill>
              <a:srgbClr val="00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5" name="Group 46"/>
          <p:cNvGrpSpPr/>
          <p:nvPr/>
        </p:nvGrpSpPr>
        <p:grpSpPr>
          <a:xfrm>
            <a:off x="6868821" y="457200"/>
            <a:ext cx="1114062" cy="1189370"/>
            <a:chOff x="4307094" y="1630030"/>
            <a:chExt cx="3381664" cy="2018622"/>
          </a:xfrm>
          <a:solidFill>
            <a:srgbClr val="DCBB30"/>
          </a:solidFill>
        </p:grpSpPr>
        <p:grpSp>
          <p:nvGrpSpPr>
            <p:cNvPr id="132" name="Group 36"/>
            <p:cNvGrpSpPr/>
            <p:nvPr/>
          </p:nvGrpSpPr>
          <p:grpSpPr>
            <a:xfrm rot="20606107" flipH="1">
              <a:off x="4307094" y="1630030"/>
              <a:ext cx="3381664" cy="2018622"/>
              <a:chOff x="3693060" y="1922191"/>
              <a:chExt cx="3605766" cy="1589729"/>
            </a:xfrm>
            <a:grpFill/>
          </p:grpSpPr>
          <p:sp>
            <p:nvSpPr>
              <p:cNvPr id="137" name="Moon 136"/>
              <p:cNvSpPr/>
              <p:nvPr/>
            </p:nvSpPr>
            <p:spPr>
              <a:xfrm rot="5274699">
                <a:off x="4579418" y="1135164"/>
                <a:ext cx="1482658" cy="3056712"/>
              </a:xfrm>
              <a:prstGeom prst="moon">
                <a:avLst>
                  <a:gd name="adj" fmla="val 30893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8" name="Moon 137"/>
              <p:cNvSpPr/>
              <p:nvPr/>
            </p:nvSpPr>
            <p:spPr>
              <a:xfrm rot="5215135">
                <a:off x="5112949" y="1068733"/>
                <a:ext cx="893734" cy="3201960"/>
              </a:xfrm>
              <a:prstGeom prst="moon">
                <a:avLst>
                  <a:gd name="adj" fmla="val 50678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9" name="Moon 138"/>
              <p:cNvSpPr/>
              <p:nvPr/>
            </p:nvSpPr>
            <p:spPr>
              <a:xfrm rot="15954314" flipH="1">
                <a:off x="4850337" y="1207069"/>
                <a:ext cx="1147574" cy="3462127"/>
              </a:xfrm>
              <a:prstGeom prst="moon">
                <a:avLst>
                  <a:gd name="adj" fmla="val 50242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0" name="Moon 139"/>
              <p:cNvSpPr/>
              <p:nvPr/>
            </p:nvSpPr>
            <p:spPr>
              <a:xfrm rot="4682607">
                <a:off x="5185432" y="1404091"/>
                <a:ext cx="817117" cy="3036670"/>
              </a:xfrm>
              <a:prstGeom prst="moon">
                <a:avLst>
                  <a:gd name="adj" fmla="val 30893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1" name="Moon 140"/>
              <p:cNvSpPr/>
              <p:nvPr/>
            </p:nvSpPr>
            <p:spPr>
              <a:xfrm rot="4735428">
                <a:off x="5022808" y="954005"/>
                <a:ext cx="1154580" cy="3397456"/>
              </a:xfrm>
              <a:prstGeom prst="moon">
                <a:avLst>
                  <a:gd name="adj" fmla="val 18393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33" name="Moon 132"/>
            <p:cNvSpPr/>
            <p:nvPr/>
          </p:nvSpPr>
          <p:spPr>
            <a:xfrm rot="4516909">
              <a:off x="4990488" y="2171477"/>
              <a:ext cx="892920" cy="1600977"/>
            </a:xfrm>
            <a:prstGeom prst="moon">
              <a:avLst>
                <a:gd name="adj" fmla="val 50242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4" name="Moon 133"/>
            <p:cNvSpPr/>
            <p:nvPr/>
          </p:nvSpPr>
          <p:spPr>
            <a:xfrm rot="14343836" flipH="1">
              <a:off x="5727469" y="1822775"/>
              <a:ext cx="892920" cy="1600977"/>
            </a:xfrm>
            <a:prstGeom prst="moon">
              <a:avLst>
                <a:gd name="adj" fmla="val 50242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Oval 134"/>
            <p:cNvSpPr/>
            <p:nvPr/>
          </p:nvSpPr>
          <p:spPr>
            <a:xfrm rot="19455354">
              <a:off x="4731594" y="1951171"/>
              <a:ext cx="2043010" cy="94429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" name="Oval 135"/>
            <p:cNvSpPr/>
            <p:nvPr/>
          </p:nvSpPr>
          <p:spPr>
            <a:xfrm rot="765500">
              <a:off x="6009480" y="1962492"/>
              <a:ext cx="1145964" cy="7247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26" name="Rounded Rectangle 125"/>
          <p:cNvSpPr/>
          <p:nvPr/>
        </p:nvSpPr>
        <p:spPr>
          <a:xfrm>
            <a:off x="6923228" y="990600"/>
            <a:ext cx="1033733" cy="228600"/>
          </a:xfrm>
          <a:prstGeom prst="roundRect">
            <a:avLst/>
          </a:prstGeom>
          <a:solidFill>
            <a:srgbClr val="00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7" name="Group 116"/>
          <p:cNvGrpSpPr/>
          <p:nvPr/>
        </p:nvGrpSpPr>
        <p:grpSpPr>
          <a:xfrm>
            <a:off x="7010400" y="1447800"/>
            <a:ext cx="921895" cy="363511"/>
            <a:chOff x="5029200" y="1600200"/>
            <a:chExt cx="1066800" cy="381000"/>
          </a:xfrm>
        </p:grpSpPr>
        <p:sp>
          <p:nvSpPr>
            <p:cNvPr id="129" name="Oval 128"/>
            <p:cNvSpPr/>
            <p:nvPr/>
          </p:nvSpPr>
          <p:spPr>
            <a:xfrm>
              <a:off x="5029200" y="1600200"/>
              <a:ext cx="457200" cy="3810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Moon 129"/>
            <p:cNvSpPr/>
            <p:nvPr/>
          </p:nvSpPr>
          <p:spPr>
            <a:xfrm rot="5400000">
              <a:off x="5429250" y="1428750"/>
              <a:ext cx="266700" cy="609600"/>
            </a:xfrm>
            <a:prstGeom prst="moon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Oval 130"/>
            <p:cNvSpPr/>
            <p:nvPr/>
          </p:nvSpPr>
          <p:spPr>
            <a:xfrm>
              <a:off x="5638800" y="1600200"/>
              <a:ext cx="457200" cy="3810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28" name="Rounded Rectangle 127"/>
          <p:cNvSpPr/>
          <p:nvPr/>
        </p:nvSpPr>
        <p:spPr>
          <a:xfrm flipH="1">
            <a:off x="6878657" y="3850340"/>
            <a:ext cx="118295" cy="392475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5867400" y="990600"/>
            <a:ext cx="2178457" cy="4191000"/>
            <a:chOff x="1066800" y="1600200"/>
            <a:chExt cx="2178457" cy="4191000"/>
          </a:xfrm>
        </p:grpSpPr>
        <p:sp>
          <p:nvSpPr>
            <p:cNvPr id="3" name="Flowchart: Manual Operation 2"/>
            <p:cNvSpPr/>
            <p:nvPr/>
          </p:nvSpPr>
          <p:spPr>
            <a:xfrm rot="8703853">
              <a:off x="2353234" y="2971409"/>
              <a:ext cx="561773" cy="943856"/>
            </a:xfrm>
            <a:prstGeom prst="flowChartManualOperation">
              <a:avLst/>
            </a:prstGeom>
            <a:solidFill>
              <a:srgbClr val="92D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Flowchart: Manual Operation 3"/>
            <p:cNvSpPr/>
            <p:nvPr/>
          </p:nvSpPr>
          <p:spPr>
            <a:xfrm rot="8665807">
              <a:off x="2285909" y="2892573"/>
              <a:ext cx="561374" cy="965740"/>
            </a:xfrm>
            <a:prstGeom prst="flowChartManualOperation">
              <a:avLst/>
            </a:prstGeom>
            <a:solidFill>
              <a:srgbClr val="92D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Moon 4"/>
            <p:cNvSpPr/>
            <p:nvPr/>
          </p:nvSpPr>
          <p:spPr>
            <a:xfrm rot="21263439">
              <a:off x="1066800" y="1964084"/>
              <a:ext cx="935274" cy="1278293"/>
            </a:xfrm>
            <a:prstGeom prst="moon">
              <a:avLst>
                <a:gd name="adj" fmla="val 56818"/>
              </a:avLst>
            </a:prstGeom>
            <a:solidFill>
              <a:srgbClr val="DD972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/>
            <p:cNvSpPr/>
            <p:nvPr/>
          </p:nvSpPr>
          <p:spPr>
            <a:xfrm>
              <a:off x="2294208" y="4077551"/>
              <a:ext cx="516618" cy="1623457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1448832" y="3626591"/>
              <a:ext cx="422689" cy="631344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>
              <a:off x="1660176" y="4077551"/>
              <a:ext cx="516618" cy="1623457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1554504" y="4167743"/>
              <a:ext cx="739705" cy="541152"/>
            </a:xfrm>
            <a:prstGeom prst="round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ounded Rectangle 9"/>
            <p:cNvSpPr/>
            <p:nvPr/>
          </p:nvSpPr>
          <p:spPr>
            <a:xfrm flipH="1">
              <a:off x="1554501" y="4167743"/>
              <a:ext cx="105674" cy="541152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ounded Rectangle 10"/>
            <p:cNvSpPr/>
            <p:nvPr/>
          </p:nvSpPr>
          <p:spPr>
            <a:xfrm>
              <a:off x="2188537" y="4077551"/>
              <a:ext cx="739705" cy="631344"/>
            </a:xfrm>
            <a:prstGeom prst="round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ounded Rectangle 11"/>
            <p:cNvSpPr/>
            <p:nvPr/>
          </p:nvSpPr>
          <p:spPr>
            <a:xfrm>
              <a:off x="2822568" y="4077551"/>
              <a:ext cx="105672" cy="631344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Flowchart: Manual Operation 12"/>
            <p:cNvSpPr/>
            <p:nvPr/>
          </p:nvSpPr>
          <p:spPr>
            <a:xfrm rot="12880156">
              <a:off x="1610925" y="2976329"/>
              <a:ext cx="618442" cy="888234"/>
            </a:xfrm>
            <a:prstGeom prst="flowChartManualOperation">
              <a:avLst/>
            </a:prstGeom>
            <a:solidFill>
              <a:srgbClr val="92D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lowchart: Manual Operation 13"/>
            <p:cNvSpPr/>
            <p:nvPr/>
          </p:nvSpPr>
          <p:spPr>
            <a:xfrm rot="12880156">
              <a:off x="1691067" y="2914870"/>
              <a:ext cx="531464" cy="856727"/>
            </a:xfrm>
            <a:prstGeom prst="flowChartManualOperation">
              <a:avLst/>
            </a:prstGeom>
            <a:solidFill>
              <a:srgbClr val="92D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lowchart: Extract 14"/>
            <p:cNvSpPr/>
            <p:nvPr/>
          </p:nvSpPr>
          <p:spPr>
            <a:xfrm>
              <a:off x="1467482" y="2814862"/>
              <a:ext cx="1624219" cy="1533265"/>
            </a:xfrm>
            <a:prstGeom prst="flowChartExtract">
              <a:avLst/>
            </a:prstGeom>
            <a:solidFill>
              <a:srgbClr val="92D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lowchart: Extract 15"/>
            <p:cNvSpPr/>
            <p:nvPr/>
          </p:nvSpPr>
          <p:spPr>
            <a:xfrm rot="10800000">
              <a:off x="1887176" y="2814862"/>
              <a:ext cx="688824" cy="811729"/>
            </a:xfrm>
            <a:prstGeom prst="flowChartExtract">
              <a:avLst/>
            </a:prstGeom>
            <a:solidFill>
              <a:srgbClr val="92D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/>
            <p:cNvSpPr/>
            <p:nvPr/>
          </p:nvSpPr>
          <p:spPr>
            <a:xfrm>
              <a:off x="1714970" y="1642365"/>
              <a:ext cx="1033238" cy="1443073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lowchart: Extract 17"/>
            <p:cNvSpPr/>
            <p:nvPr/>
          </p:nvSpPr>
          <p:spPr>
            <a:xfrm rot="10800000">
              <a:off x="2026920" y="3058911"/>
              <a:ext cx="397823" cy="355463"/>
            </a:xfrm>
            <a:prstGeom prst="flowChartExtra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9" name="Group 128"/>
            <p:cNvGrpSpPr/>
            <p:nvPr/>
          </p:nvGrpSpPr>
          <p:grpSpPr>
            <a:xfrm>
              <a:off x="1237488" y="5430432"/>
              <a:ext cx="845377" cy="360768"/>
              <a:chOff x="554464" y="4447136"/>
              <a:chExt cx="774752" cy="432623"/>
            </a:xfrm>
          </p:grpSpPr>
          <p:sp>
            <p:nvSpPr>
              <p:cNvPr id="37" name="Oval 36"/>
              <p:cNvSpPr/>
              <p:nvPr/>
            </p:nvSpPr>
            <p:spPr>
              <a:xfrm rot="21061729">
                <a:off x="588746" y="4551526"/>
                <a:ext cx="740470" cy="328233"/>
              </a:xfrm>
              <a:prstGeom prst="ellipse">
                <a:avLst/>
              </a:prstGeom>
              <a:solidFill>
                <a:srgbClr val="92D05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Oval 37"/>
              <p:cNvSpPr/>
              <p:nvPr/>
            </p:nvSpPr>
            <p:spPr>
              <a:xfrm rot="21061729">
                <a:off x="554464" y="4475326"/>
                <a:ext cx="740470" cy="328233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Multiply 38"/>
              <p:cNvSpPr/>
              <p:nvPr/>
            </p:nvSpPr>
            <p:spPr>
              <a:xfrm rot="20538013">
                <a:off x="685800" y="4495800"/>
                <a:ext cx="228600" cy="304800"/>
              </a:xfrm>
              <a:prstGeom prst="mathMultiply">
                <a:avLst/>
              </a:prstGeom>
              <a:solidFill>
                <a:srgbClr val="92D05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Multiply 39"/>
              <p:cNvSpPr/>
              <p:nvPr/>
            </p:nvSpPr>
            <p:spPr>
              <a:xfrm rot="20538013">
                <a:off x="879123" y="4447136"/>
                <a:ext cx="228600" cy="304800"/>
              </a:xfrm>
              <a:prstGeom prst="mathMultiply">
                <a:avLst/>
              </a:prstGeom>
              <a:solidFill>
                <a:srgbClr val="92D05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0" name="Group 129"/>
            <p:cNvGrpSpPr/>
            <p:nvPr/>
          </p:nvGrpSpPr>
          <p:grpSpPr>
            <a:xfrm flipH="1">
              <a:off x="2399880" y="5430432"/>
              <a:ext cx="845377" cy="360768"/>
              <a:chOff x="554464" y="4447136"/>
              <a:chExt cx="774752" cy="432623"/>
            </a:xfrm>
          </p:grpSpPr>
          <p:sp>
            <p:nvSpPr>
              <p:cNvPr id="33" name="Oval 32"/>
              <p:cNvSpPr/>
              <p:nvPr/>
            </p:nvSpPr>
            <p:spPr>
              <a:xfrm rot="21061729">
                <a:off x="588746" y="4551526"/>
                <a:ext cx="740470" cy="328233"/>
              </a:xfrm>
              <a:prstGeom prst="ellipse">
                <a:avLst/>
              </a:prstGeom>
              <a:solidFill>
                <a:srgbClr val="92D05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Oval 33"/>
              <p:cNvSpPr/>
              <p:nvPr/>
            </p:nvSpPr>
            <p:spPr>
              <a:xfrm rot="21061729">
                <a:off x="554464" y="4475326"/>
                <a:ext cx="740470" cy="328233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Multiply 34"/>
              <p:cNvSpPr/>
              <p:nvPr/>
            </p:nvSpPr>
            <p:spPr>
              <a:xfrm rot="20538013">
                <a:off x="685800" y="4495800"/>
                <a:ext cx="228600" cy="304800"/>
              </a:xfrm>
              <a:prstGeom prst="mathMultiply">
                <a:avLst/>
              </a:prstGeom>
              <a:solidFill>
                <a:srgbClr val="92D05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" name="Multiply 35"/>
              <p:cNvSpPr/>
              <p:nvPr/>
            </p:nvSpPr>
            <p:spPr>
              <a:xfrm rot="20538013">
                <a:off x="879123" y="4447136"/>
                <a:ext cx="228600" cy="304800"/>
              </a:xfrm>
              <a:prstGeom prst="mathMultiply">
                <a:avLst/>
              </a:prstGeom>
              <a:solidFill>
                <a:srgbClr val="92D05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1" name="Teardrop 20"/>
            <p:cNvSpPr/>
            <p:nvPr/>
          </p:nvSpPr>
          <p:spPr>
            <a:xfrm rot="10609527">
              <a:off x="1536506" y="1600200"/>
              <a:ext cx="1189931" cy="555474"/>
            </a:xfrm>
            <a:prstGeom prst="teardrop">
              <a:avLst/>
            </a:prstGeom>
            <a:solidFill>
              <a:srgbClr val="DD972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2" name="Group 51"/>
            <p:cNvGrpSpPr/>
            <p:nvPr/>
          </p:nvGrpSpPr>
          <p:grpSpPr>
            <a:xfrm rot="17987084">
              <a:off x="1430809" y="1784742"/>
              <a:ext cx="305930" cy="604283"/>
              <a:chOff x="2209800" y="1820563"/>
              <a:chExt cx="292444" cy="617837"/>
            </a:xfrm>
          </p:grpSpPr>
          <p:sp>
            <p:nvSpPr>
              <p:cNvPr id="31" name="Rounded Rectangle 30"/>
              <p:cNvSpPr/>
              <p:nvPr/>
            </p:nvSpPr>
            <p:spPr>
              <a:xfrm>
                <a:off x="2209800" y="1828800"/>
                <a:ext cx="152400" cy="609600"/>
              </a:xfrm>
              <a:prstGeom prst="roundRect">
                <a:avLst/>
              </a:prstGeom>
              <a:solidFill>
                <a:srgbClr val="92D05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Rounded Rectangle 31"/>
              <p:cNvSpPr/>
              <p:nvPr/>
            </p:nvSpPr>
            <p:spPr>
              <a:xfrm>
                <a:off x="2349844" y="1820563"/>
                <a:ext cx="152400" cy="609600"/>
              </a:xfrm>
              <a:prstGeom prst="roundRect">
                <a:avLst/>
              </a:prstGeom>
              <a:solidFill>
                <a:srgbClr val="92D05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3" name="Group 56"/>
            <p:cNvGrpSpPr/>
            <p:nvPr/>
          </p:nvGrpSpPr>
          <p:grpSpPr>
            <a:xfrm rot="21257848">
              <a:off x="2551280" y="3378327"/>
              <a:ext cx="307639" cy="753622"/>
              <a:chOff x="1524000" y="1915296"/>
              <a:chExt cx="533400" cy="1894704"/>
            </a:xfrm>
          </p:grpSpPr>
          <p:sp>
            <p:nvSpPr>
              <p:cNvPr id="28" name="Rounded Rectangle 27"/>
              <p:cNvSpPr/>
              <p:nvPr/>
            </p:nvSpPr>
            <p:spPr>
              <a:xfrm>
                <a:off x="1524000" y="2362200"/>
                <a:ext cx="533400" cy="1447800"/>
              </a:xfrm>
              <a:prstGeom prst="round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Rounded Rectangle 28"/>
              <p:cNvSpPr/>
              <p:nvPr/>
            </p:nvSpPr>
            <p:spPr>
              <a:xfrm>
                <a:off x="1524000" y="2057400"/>
                <a:ext cx="533400" cy="381000"/>
              </a:xfrm>
              <a:prstGeom prst="roundRect">
                <a:avLst/>
              </a:prstGeom>
              <a:solidFill>
                <a:srgbClr val="0070C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Rounded Rectangle 29"/>
              <p:cNvSpPr/>
              <p:nvPr/>
            </p:nvSpPr>
            <p:spPr>
              <a:xfrm>
                <a:off x="1639329" y="1915296"/>
                <a:ext cx="304800" cy="140043"/>
              </a:xfrm>
              <a:prstGeom prst="round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4" name="Group 38"/>
            <p:cNvGrpSpPr/>
            <p:nvPr/>
          </p:nvGrpSpPr>
          <p:grpSpPr>
            <a:xfrm>
              <a:off x="1905000" y="3886200"/>
              <a:ext cx="533400" cy="369332"/>
              <a:chOff x="-838200" y="3810000"/>
              <a:chExt cx="533400" cy="369332"/>
            </a:xfrm>
          </p:grpSpPr>
          <p:sp>
            <p:nvSpPr>
              <p:cNvPr id="26" name="Rounded Rectangle 25"/>
              <p:cNvSpPr/>
              <p:nvPr/>
            </p:nvSpPr>
            <p:spPr>
              <a:xfrm>
                <a:off x="-744071" y="3845859"/>
                <a:ext cx="381000" cy="304800"/>
              </a:xfrm>
              <a:prstGeom prst="round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TextBox 26"/>
              <p:cNvSpPr txBox="1"/>
              <p:nvPr/>
            </p:nvSpPr>
            <p:spPr>
              <a:xfrm>
                <a:off x="-838200" y="3810000"/>
                <a:ext cx="5334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230</a:t>
                </a:r>
                <a:endParaRPr lang="en-US" dirty="0"/>
              </a:p>
            </p:txBody>
          </p:sp>
        </p:grpSp>
        <p:sp>
          <p:nvSpPr>
            <p:cNvPr id="25" name="Oval 23"/>
            <p:cNvSpPr/>
            <p:nvPr/>
          </p:nvSpPr>
          <p:spPr>
            <a:xfrm rot="15177795">
              <a:off x="2753079" y="3744316"/>
              <a:ext cx="285041" cy="231444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3" name="Group 82"/>
          <p:cNvGrpSpPr/>
          <p:nvPr/>
        </p:nvGrpSpPr>
        <p:grpSpPr>
          <a:xfrm>
            <a:off x="381000" y="533400"/>
            <a:ext cx="2173975" cy="4191000"/>
            <a:chOff x="1066800" y="1219200"/>
            <a:chExt cx="2173975" cy="4191000"/>
          </a:xfrm>
        </p:grpSpPr>
        <p:sp>
          <p:nvSpPr>
            <p:cNvPr id="42" name="Flowchart: Manual Operation 41"/>
            <p:cNvSpPr/>
            <p:nvPr/>
          </p:nvSpPr>
          <p:spPr>
            <a:xfrm rot="8703853">
              <a:off x="2348752" y="2590409"/>
              <a:ext cx="561773" cy="943856"/>
            </a:xfrm>
            <a:prstGeom prst="flowChartManualOperation">
              <a:avLst/>
            </a:prstGeom>
            <a:solidFill>
              <a:srgbClr val="92D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lowchart: Manual Operation 42"/>
            <p:cNvSpPr/>
            <p:nvPr/>
          </p:nvSpPr>
          <p:spPr>
            <a:xfrm rot="8665807">
              <a:off x="2281427" y="2511573"/>
              <a:ext cx="561374" cy="965740"/>
            </a:xfrm>
            <a:prstGeom prst="flowChartManualOperation">
              <a:avLst/>
            </a:prstGeom>
            <a:solidFill>
              <a:srgbClr val="92D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Oval 43"/>
            <p:cNvSpPr/>
            <p:nvPr/>
          </p:nvSpPr>
          <p:spPr>
            <a:xfrm>
              <a:off x="2289726" y="3696551"/>
              <a:ext cx="516618" cy="1623457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Oval 44"/>
            <p:cNvSpPr/>
            <p:nvPr/>
          </p:nvSpPr>
          <p:spPr>
            <a:xfrm>
              <a:off x="1444350" y="3245591"/>
              <a:ext cx="422689" cy="631344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Oval 45"/>
            <p:cNvSpPr/>
            <p:nvPr/>
          </p:nvSpPr>
          <p:spPr>
            <a:xfrm>
              <a:off x="1655694" y="3696551"/>
              <a:ext cx="516618" cy="1623457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Rounded Rectangle 46"/>
            <p:cNvSpPr/>
            <p:nvPr/>
          </p:nvSpPr>
          <p:spPr>
            <a:xfrm>
              <a:off x="1550022" y="3786743"/>
              <a:ext cx="739705" cy="541152"/>
            </a:xfrm>
            <a:prstGeom prst="round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Rounded Rectangle 47"/>
            <p:cNvSpPr/>
            <p:nvPr/>
          </p:nvSpPr>
          <p:spPr>
            <a:xfrm flipH="1">
              <a:off x="1550019" y="3786743"/>
              <a:ext cx="105674" cy="541152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Rounded Rectangle 48"/>
            <p:cNvSpPr/>
            <p:nvPr/>
          </p:nvSpPr>
          <p:spPr>
            <a:xfrm>
              <a:off x="2184055" y="3696551"/>
              <a:ext cx="739705" cy="631344"/>
            </a:xfrm>
            <a:prstGeom prst="round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Rounded Rectangle 49"/>
            <p:cNvSpPr/>
            <p:nvPr/>
          </p:nvSpPr>
          <p:spPr>
            <a:xfrm>
              <a:off x="2818086" y="3696551"/>
              <a:ext cx="105672" cy="631344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lowchart: Manual Operation 50"/>
            <p:cNvSpPr/>
            <p:nvPr/>
          </p:nvSpPr>
          <p:spPr>
            <a:xfrm rot="12880156">
              <a:off x="1606443" y="2595329"/>
              <a:ext cx="618442" cy="888234"/>
            </a:xfrm>
            <a:prstGeom prst="flowChartManualOperation">
              <a:avLst/>
            </a:prstGeom>
            <a:solidFill>
              <a:srgbClr val="92D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lowchart: Manual Operation 51"/>
            <p:cNvSpPr/>
            <p:nvPr/>
          </p:nvSpPr>
          <p:spPr>
            <a:xfrm rot="12880156">
              <a:off x="1686585" y="2533870"/>
              <a:ext cx="531464" cy="856727"/>
            </a:xfrm>
            <a:prstGeom prst="flowChartManualOperation">
              <a:avLst/>
            </a:prstGeom>
            <a:solidFill>
              <a:srgbClr val="92D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Flowchart: Extract 52"/>
            <p:cNvSpPr/>
            <p:nvPr/>
          </p:nvSpPr>
          <p:spPr>
            <a:xfrm>
              <a:off x="1463000" y="2433862"/>
              <a:ext cx="1624219" cy="1533265"/>
            </a:xfrm>
            <a:prstGeom prst="flowChartExtract">
              <a:avLst/>
            </a:prstGeom>
            <a:solidFill>
              <a:srgbClr val="92D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Flowchart: Extract 53"/>
            <p:cNvSpPr/>
            <p:nvPr/>
          </p:nvSpPr>
          <p:spPr>
            <a:xfrm rot="10800000">
              <a:off x="1882694" y="2433862"/>
              <a:ext cx="688824" cy="811729"/>
            </a:xfrm>
            <a:prstGeom prst="flowChartExtract">
              <a:avLst/>
            </a:prstGeom>
            <a:solidFill>
              <a:srgbClr val="92D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Oval 54"/>
            <p:cNvSpPr/>
            <p:nvPr/>
          </p:nvSpPr>
          <p:spPr>
            <a:xfrm>
              <a:off x="1710488" y="1261365"/>
              <a:ext cx="1033238" cy="1443073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Flowchart: Extract 55"/>
            <p:cNvSpPr/>
            <p:nvPr/>
          </p:nvSpPr>
          <p:spPr>
            <a:xfrm rot="10800000">
              <a:off x="2022438" y="2677911"/>
              <a:ext cx="397823" cy="355463"/>
            </a:xfrm>
            <a:prstGeom prst="flowChartExtra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57" name="Group 128"/>
            <p:cNvGrpSpPr/>
            <p:nvPr/>
          </p:nvGrpSpPr>
          <p:grpSpPr>
            <a:xfrm>
              <a:off x="1233006" y="5049432"/>
              <a:ext cx="845377" cy="360768"/>
              <a:chOff x="554464" y="4447136"/>
              <a:chExt cx="774752" cy="432623"/>
            </a:xfrm>
          </p:grpSpPr>
          <p:sp>
            <p:nvSpPr>
              <p:cNvPr id="79" name="Oval 78"/>
              <p:cNvSpPr/>
              <p:nvPr/>
            </p:nvSpPr>
            <p:spPr>
              <a:xfrm rot="21061729">
                <a:off x="588746" y="4551526"/>
                <a:ext cx="740470" cy="328233"/>
              </a:xfrm>
              <a:prstGeom prst="ellipse">
                <a:avLst/>
              </a:prstGeom>
              <a:solidFill>
                <a:srgbClr val="92D05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Oval 79"/>
              <p:cNvSpPr/>
              <p:nvPr/>
            </p:nvSpPr>
            <p:spPr>
              <a:xfrm rot="21061729">
                <a:off x="554464" y="4475326"/>
                <a:ext cx="740470" cy="328233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1" name="Multiply 80"/>
              <p:cNvSpPr/>
              <p:nvPr/>
            </p:nvSpPr>
            <p:spPr>
              <a:xfrm rot="20538013">
                <a:off x="685800" y="4495800"/>
                <a:ext cx="228600" cy="304800"/>
              </a:xfrm>
              <a:prstGeom prst="mathMultiply">
                <a:avLst/>
              </a:prstGeom>
              <a:solidFill>
                <a:srgbClr val="92D05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2" name="Multiply 81"/>
              <p:cNvSpPr/>
              <p:nvPr/>
            </p:nvSpPr>
            <p:spPr>
              <a:xfrm rot="20538013">
                <a:off x="879123" y="4447136"/>
                <a:ext cx="228600" cy="304800"/>
              </a:xfrm>
              <a:prstGeom prst="mathMultiply">
                <a:avLst/>
              </a:prstGeom>
              <a:solidFill>
                <a:srgbClr val="92D05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8" name="Group 129"/>
            <p:cNvGrpSpPr/>
            <p:nvPr/>
          </p:nvGrpSpPr>
          <p:grpSpPr>
            <a:xfrm flipH="1">
              <a:off x="2395398" y="5049432"/>
              <a:ext cx="845377" cy="360768"/>
              <a:chOff x="554464" y="4447136"/>
              <a:chExt cx="774752" cy="432623"/>
            </a:xfrm>
          </p:grpSpPr>
          <p:sp>
            <p:nvSpPr>
              <p:cNvPr id="75" name="Oval 74"/>
              <p:cNvSpPr/>
              <p:nvPr/>
            </p:nvSpPr>
            <p:spPr>
              <a:xfrm rot="21061729">
                <a:off x="588746" y="4551526"/>
                <a:ext cx="740470" cy="328233"/>
              </a:xfrm>
              <a:prstGeom prst="ellipse">
                <a:avLst/>
              </a:prstGeom>
              <a:solidFill>
                <a:srgbClr val="92D05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Oval 75"/>
              <p:cNvSpPr/>
              <p:nvPr/>
            </p:nvSpPr>
            <p:spPr>
              <a:xfrm rot="21061729">
                <a:off x="554464" y="4475326"/>
                <a:ext cx="740470" cy="328233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Multiply 76"/>
              <p:cNvSpPr/>
              <p:nvPr/>
            </p:nvSpPr>
            <p:spPr>
              <a:xfrm rot="20538013">
                <a:off x="685800" y="4495800"/>
                <a:ext cx="228600" cy="304800"/>
              </a:xfrm>
              <a:prstGeom prst="mathMultiply">
                <a:avLst/>
              </a:prstGeom>
              <a:solidFill>
                <a:srgbClr val="92D05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8" name="Multiply 77"/>
              <p:cNvSpPr/>
              <p:nvPr/>
            </p:nvSpPr>
            <p:spPr>
              <a:xfrm rot="20538013">
                <a:off x="879123" y="4447136"/>
                <a:ext cx="228600" cy="304800"/>
              </a:xfrm>
              <a:prstGeom prst="mathMultiply">
                <a:avLst/>
              </a:prstGeom>
              <a:solidFill>
                <a:srgbClr val="92D05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9" name="Group 56"/>
            <p:cNvGrpSpPr/>
            <p:nvPr/>
          </p:nvGrpSpPr>
          <p:grpSpPr>
            <a:xfrm rot="21257848">
              <a:off x="2546798" y="2997327"/>
              <a:ext cx="307639" cy="753622"/>
              <a:chOff x="1524000" y="1915296"/>
              <a:chExt cx="533400" cy="1894704"/>
            </a:xfrm>
          </p:grpSpPr>
          <p:sp>
            <p:nvSpPr>
              <p:cNvPr id="72" name="Rounded Rectangle 71"/>
              <p:cNvSpPr/>
              <p:nvPr/>
            </p:nvSpPr>
            <p:spPr>
              <a:xfrm>
                <a:off x="1524000" y="2362200"/>
                <a:ext cx="533400" cy="1447800"/>
              </a:xfrm>
              <a:prstGeom prst="round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3" name="Rounded Rectangle 72"/>
              <p:cNvSpPr/>
              <p:nvPr/>
            </p:nvSpPr>
            <p:spPr>
              <a:xfrm>
                <a:off x="1524000" y="2057400"/>
                <a:ext cx="533400" cy="381000"/>
              </a:xfrm>
              <a:prstGeom prst="roundRect">
                <a:avLst/>
              </a:prstGeom>
              <a:solidFill>
                <a:srgbClr val="0070C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4" name="Rounded Rectangle 73"/>
              <p:cNvSpPr/>
              <p:nvPr/>
            </p:nvSpPr>
            <p:spPr>
              <a:xfrm>
                <a:off x="1639329" y="1915296"/>
                <a:ext cx="304800" cy="140043"/>
              </a:xfrm>
              <a:prstGeom prst="round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60" name="Group 38"/>
            <p:cNvGrpSpPr/>
            <p:nvPr/>
          </p:nvGrpSpPr>
          <p:grpSpPr>
            <a:xfrm>
              <a:off x="1900518" y="3505200"/>
              <a:ext cx="533400" cy="369332"/>
              <a:chOff x="-838200" y="3810000"/>
              <a:chExt cx="533400" cy="369332"/>
            </a:xfrm>
          </p:grpSpPr>
          <p:sp>
            <p:nvSpPr>
              <p:cNvPr id="70" name="Rounded Rectangle 69"/>
              <p:cNvSpPr/>
              <p:nvPr/>
            </p:nvSpPr>
            <p:spPr>
              <a:xfrm>
                <a:off x="-744071" y="3845859"/>
                <a:ext cx="381000" cy="304800"/>
              </a:xfrm>
              <a:prstGeom prst="round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1" name="TextBox 70"/>
              <p:cNvSpPr txBox="1"/>
              <p:nvPr/>
            </p:nvSpPr>
            <p:spPr>
              <a:xfrm>
                <a:off x="-838200" y="3810000"/>
                <a:ext cx="5334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230</a:t>
                </a:r>
                <a:endParaRPr lang="en-US" dirty="0"/>
              </a:p>
            </p:txBody>
          </p:sp>
        </p:grpSp>
        <p:sp>
          <p:nvSpPr>
            <p:cNvPr id="61" name="Oval 23"/>
            <p:cNvSpPr/>
            <p:nvPr/>
          </p:nvSpPr>
          <p:spPr>
            <a:xfrm rot="15177795">
              <a:off x="2748597" y="3363316"/>
              <a:ext cx="285041" cy="231444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Wave 61"/>
            <p:cNvSpPr/>
            <p:nvPr/>
          </p:nvSpPr>
          <p:spPr>
            <a:xfrm rot="16983642" flipH="1">
              <a:off x="318905" y="2305889"/>
              <a:ext cx="2075055" cy="485292"/>
            </a:xfrm>
            <a:prstGeom prst="wave">
              <a:avLst>
                <a:gd name="adj1" fmla="val 20000"/>
                <a:gd name="adj2" fmla="val -10000"/>
              </a:avLst>
            </a:prstGeom>
            <a:solidFill>
              <a:srgbClr val="FFD03B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Wave 62"/>
            <p:cNvSpPr/>
            <p:nvPr/>
          </p:nvSpPr>
          <p:spPr>
            <a:xfrm rot="17855306" flipH="1">
              <a:off x="194751" y="2202315"/>
              <a:ext cx="2075055" cy="330958"/>
            </a:xfrm>
            <a:prstGeom prst="wave">
              <a:avLst>
                <a:gd name="adj1" fmla="val 20000"/>
                <a:gd name="adj2" fmla="val -10000"/>
              </a:avLst>
            </a:prstGeom>
            <a:solidFill>
              <a:srgbClr val="FFD03B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Wave 64"/>
            <p:cNvSpPr/>
            <p:nvPr/>
          </p:nvSpPr>
          <p:spPr>
            <a:xfrm rot="16314402" flipH="1">
              <a:off x="586823" y="2273667"/>
              <a:ext cx="2075055" cy="436700"/>
            </a:xfrm>
            <a:prstGeom prst="wave">
              <a:avLst>
                <a:gd name="adj1" fmla="val 20000"/>
                <a:gd name="adj2" fmla="val -10000"/>
              </a:avLst>
            </a:prstGeom>
            <a:solidFill>
              <a:srgbClr val="FFD03B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Teardrop 65"/>
            <p:cNvSpPr/>
            <p:nvPr/>
          </p:nvSpPr>
          <p:spPr>
            <a:xfrm rot="10609527">
              <a:off x="1532024" y="1219200"/>
              <a:ext cx="1189931" cy="555474"/>
            </a:xfrm>
            <a:prstGeom prst="teardrop">
              <a:avLst/>
            </a:prstGeom>
            <a:solidFill>
              <a:srgbClr val="FFD03B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7" name="Group 51"/>
            <p:cNvGrpSpPr/>
            <p:nvPr/>
          </p:nvGrpSpPr>
          <p:grpSpPr>
            <a:xfrm rot="17987084">
              <a:off x="1377377" y="1535024"/>
              <a:ext cx="293245" cy="358952"/>
              <a:chOff x="2209800" y="1820563"/>
              <a:chExt cx="292444" cy="617837"/>
            </a:xfrm>
          </p:grpSpPr>
          <p:sp>
            <p:nvSpPr>
              <p:cNvPr id="68" name="Rounded Rectangle 67"/>
              <p:cNvSpPr/>
              <p:nvPr/>
            </p:nvSpPr>
            <p:spPr>
              <a:xfrm>
                <a:off x="2209800" y="1828800"/>
                <a:ext cx="152400" cy="609600"/>
              </a:xfrm>
              <a:prstGeom prst="roundRect">
                <a:avLst/>
              </a:prstGeom>
              <a:solidFill>
                <a:srgbClr val="92D05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9" name="Rounded Rectangle 68"/>
              <p:cNvSpPr/>
              <p:nvPr/>
            </p:nvSpPr>
            <p:spPr>
              <a:xfrm>
                <a:off x="2349844" y="1820563"/>
                <a:ext cx="152400" cy="609600"/>
              </a:xfrm>
              <a:prstGeom prst="roundRect">
                <a:avLst/>
              </a:prstGeom>
              <a:solidFill>
                <a:srgbClr val="92D05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125" name="Group 124"/>
          <p:cNvGrpSpPr/>
          <p:nvPr/>
        </p:nvGrpSpPr>
        <p:grpSpPr>
          <a:xfrm>
            <a:off x="2971800" y="2133600"/>
            <a:ext cx="2319911" cy="4191000"/>
            <a:chOff x="2971800" y="2133600"/>
            <a:chExt cx="2319911" cy="4191000"/>
          </a:xfrm>
        </p:grpSpPr>
        <p:sp>
          <p:nvSpPr>
            <p:cNvPr id="85" name="Flowchart: Manual Operation 84"/>
            <p:cNvSpPr/>
            <p:nvPr/>
          </p:nvSpPr>
          <p:spPr>
            <a:xfrm rot="2324633">
              <a:off x="4272142" y="2967543"/>
              <a:ext cx="561773" cy="943856"/>
            </a:xfrm>
            <a:prstGeom prst="flowChartManualOperation">
              <a:avLst/>
            </a:prstGeom>
            <a:solidFill>
              <a:srgbClr val="92D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Flowchart: Manual Operation 85"/>
            <p:cNvSpPr/>
            <p:nvPr/>
          </p:nvSpPr>
          <p:spPr>
            <a:xfrm rot="2337217">
              <a:off x="4203566" y="3040902"/>
              <a:ext cx="561374" cy="965740"/>
            </a:xfrm>
            <a:prstGeom prst="flowChartManualOperation">
              <a:avLst/>
            </a:prstGeom>
            <a:solidFill>
              <a:srgbClr val="92D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Oval 86"/>
            <p:cNvSpPr/>
            <p:nvPr/>
          </p:nvSpPr>
          <p:spPr>
            <a:xfrm>
              <a:off x="4194726" y="4610951"/>
              <a:ext cx="516618" cy="1623457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Oval 87"/>
            <p:cNvSpPr/>
            <p:nvPr/>
          </p:nvSpPr>
          <p:spPr>
            <a:xfrm>
              <a:off x="3349350" y="4159991"/>
              <a:ext cx="422689" cy="631344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Oval 88"/>
            <p:cNvSpPr/>
            <p:nvPr/>
          </p:nvSpPr>
          <p:spPr>
            <a:xfrm>
              <a:off x="3560694" y="4610951"/>
              <a:ext cx="516618" cy="1623457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Rounded Rectangle 89"/>
            <p:cNvSpPr/>
            <p:nvPr/>
          </p:nvSpPr>
          <p:spPr>
            <a:xfrm>
              <a:off x="3455022" y="4701143"/>
              <a:ext cx="739705" cy="541152"/>
            </a:xfrm>
            <a:prstGeom prst="round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Rounded Rectangle 90"/>
            <p:cNvSpPr/>
            <p:nvPr/>
          </p:nvSpPr>
          <p:spPr>
            <a:xfrm flipH="1">
              <a:off x="3455019" y="4701143"/>
              <a:ext cx="105674" cy="541152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Rounded Rectangle 91"/>
            <p:cNvSpPr/>
            <p:nvPr/>
          </p:nvSpPr>
          <p:spPr>
            <a:xfrm>
              <a:off x="4089055" y="4610951"/>
              <a:ext cx="739705" cy="631344"/>
            </a:xfrm>
            <a:prstGeom prst="round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Rounded Rectangle 92"/>
            <p:cNvSpPr/>
            <p:nvPr/>
          </p:nvSpPr>
          <p:spPr>
            <a:xfrm>
              <a:off x="4723086" y="4610951"/>
              <a:ext cx="105672" cy="631344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Flowchart: Manual Operation 93"/>
            <p:cNvSpPr/>
            <p:nvPr/>
          </p:nvSpPr>
          <p:spPr>
            <a:xfrm rot="12880156">
              <a:off x="3511443" y="3509729"/>
              <a:ext cx="618442" cy="888234"/>
            </a:xfrm>
            <a:prstGeom prst="flowChartManualOperation">
              <a:avLst/>
            </a:prstGeom>
            <a:solidFill>
              <a:srgbClr val="92D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Flowchart: Manual Operation 94"/>
            <p:cNvSpPr/>
            <p:nvPr/>
          </p:nvSpPr>
          <p:spPr>
            <a:xfrm rot="12880156">
              <a:off x="3591585" y="3448270"/>
              <a:ext cx="531464" cy="856727"/>
            </a:xfrm>
            <a:prstGeom prst="flowChartManualOperation">
              <a:avLst/>
            </a:prstGeom>
            <a:solidFill>
              <a:srgbClr val="92D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Flowchart: Extract 95"/>
            <p:cNvSpPr/>
            <p:nvPr/>
          </p:nvSpPr>
          <p:spPr>
            <a:xfrm>
              <a:off x="3368000" y="3348262"/>
              <a:ext cx="1624219" cy="1533265"/>
            </a:xfrm>
            <a:prstGeom prst="flowChartExtract">
              <a:avLst/>
            </a:prstGeom>
            <a:solidFill>
              <a:srgbClr val="92D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Flowchart: Extract 96"/>
            <p:cNvSpPr/>
            <p:nvPr/>
          </p:nvSpPr>
          <p:spPr>
            <a:xfrm rot="10800000">
              <a:off x="3787694" y="3348262"/>
              <a:ext cx="688824" cy="811729"/>
            </a:xfrm>
            <a:prstGeom prst="flowChartExtract">
              <a:avLst/>
            </a:prstGeom>
            <a:solidFill>
              <a:srgbClr val="92D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Oval 97"/>
            <p:cNvSpPr/>
            <p:nvPr/>
          </p:nvSpPr>
          <p:spPr>
            <a:xfrm>
              <a:off x="3615488" y="2175765"/>
              <a:ext cx="1033238" cy="1443073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lowchart: Extract 98"/>
            <p:cNvSpPr/>
            <p:nvPr/>
          </p:nvSpPr>
          <p:spPr>
            <a:xfrm rot="10800000">
              <a:off x="3927438" y="3592311"/>
              <a:ext cx="397823" cy="355463"/>
            </a:xfrm>
            <a:prstGeom prst="flowChartExtra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00" name="Group 128"/>
            <p:cNvGrpSpPr/>
            <p:nvPr/>
          </p:nvGrpSpPr>
          <p:grpSpPr>
            <a:xfrm>
              <a:off x="3138006" y="5963832"/>
              <a:ext cx="845377" cy="360768"/>
              <a:chOff x="554464" y="4447136"/>
              <a:chExt cx="774752" cy="432623"/>
            </a:xfrm>
          </p:grpSpPr>
          <p:sp>
            <p:nvSpPr>
              <p:cNvPr id="121" name="Oval 120"/>
              <p:cNvSpPr/>
              <p:nvPr/>
            </p:nvSpPr>
            <p:spPr>
              <a:xfrm rot="21061729">
                <a:off x="588746" y="4551526"/>
                <a:ext cx="740470" cy="328233"/>
              </a:xfrm>
              <a:prstGeom prst="ellipse">
                <a:avLst/>
              </a:prstGeom>
              <a:solidFill>
                <a:srgbClr val="92D05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2" name="Oval 121"/>
              <p:cNvSpPr/>
              <p:nvPr/>
            </p:nvSpPr>
            <p:spPr>
              <a:xfrm rot="21061729">
                <a:off x="554464" y="4475326"/>
                <a:ext cx="740470" cy="328233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3" name="Multiply 122"/>
              <p:cNvSpPr/>
              <p:nvPr/>
            </p:nvSpPr>
            <p:spPr>
              <a:xfrm rot="20538013">
                <a:off x="685800" y="4495800"/>
                <a:ext cx="228600" cy="304800"/>
              </a:xfrm>
              <a:prstGeom prst="mathMultiply">
                <a:avLst/>
              </a:prstGeom>
              <a:solidFill>
                <a:srgbClr val="92D05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4" name="Multiply 123"/>
              <p:cNvSpPr/>
              <p:nvPr/>
            </p:nvSpPr>
            <p:spPr>
              <a:xfrm rot="20538013">
                <a:off x="879123" y="4447136"/>
                <a:ext cx="228600" cy="304800"/>
              </a:xfrm>
              <a:prstGeom prst="mathMultiply">
                <a:avLst/>
              </a:prstGeom>
              <a:solidFill>
                <a:srgbClr val="92D05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01" name="Group 129"/>
            <p:cNvGrpSpPr/>
            <p:nvPr/>
          </p:nvGrpSpPr>
          <p:grpSpPr>
            <a:xfrm flipH="1">
              <a:off x="4300398" y="5963832"/>
              <a:ext cx="845377" cy="360768"/>
              <a:chOff x="554464" y="4447136"/>
              <a:chExt cx="774752" cy="432623"/>
            </a:xfrm>
          </p:grpSpPr>
          <p:sp>
            <p:nvSpPr>
              <p:cNvPr id="117" name="Oval 116"/>
              <p:cNvSpPr/>
              <p:nvPr/>
            </p:nvSpPr>
            <p:spPr>
              <a:xfrm rot="21061729">
                <a:off x="588746" y="4551526"/>
                <a:ext cx="740470" cy="328233"/>
              </a:xfrm>
              <a:prstGeom prst="ellipse">
                <a:avLst/>
              </a:prstGeom>
              <a:solidFill>
                <a:srgbClr val="92D05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8" name="Oval 117"/>
              <p:cNvSpPr/>
              <p:nvPr/>
            </p:nvSpPr>
            <p:spPr>
              <a:xfrm rot="21061729">
                <a:off x="554464" y="4475326"/>
                <a:ext cx="740470" cy="328233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9" name="Multiply 118"/>
              <p:cNvSpPr/>
              <p:nvPr/>
            </p:nvSpPr>
            <p:spPr>
              <a:xfrm rot="20538013">
                <a:off x="685800" y="4495800"/>
                <a:ext cx="228600" cy="304800"/>
              </a:xfrm>
              <a:prstGeom prst="mathMultiply">
                <a:avLst/>
              </a:prstGeom>
              <a:solidFill>
                <a:srgbClr val="92D05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0" name="Multiply 119"/>
              <p:cNvSpPr/>
              <p:nvPr/>
            </p:nvSpPr>
            <p:spPr>
              <a:xfrm rot="20538013">
                <a:off x="879123" y="4447136"/>
                <a:ext cx="228600" cy="304800"/>
              </a:xfrm>
              <a:prstGeom prst="mathMultiply">
                <a:avLst/>
              </a:prstGeom>
              <a:solidFill>
                <a:srgbClr val="92D05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02" name="Group 56"/>
            <p:cNvGrpSpPr/>
            <p:nvPr/>
          </p:nvGrpSpPr>
          <p:grpSpPr>
            <a:xfrm rot="14991981">
              <a:off x="4761080" y="2680419"/>
              <a:ext cx="307639" cy="753622"/>
              <a:chOff x="1524000" y="1915296"/>
              <a:chExt cx="533400" cy="1894704"/>
            </a:xfrm>
          </p:grpSpPr>
          <p:sp>
            <p:nvSpPr>
              <p:cNvPr id="114" name="Rounded Rectangle 113"/>
              <p:cNvSpPr/>
              <p:nvPr/>
            </p:nvSpPr>
            <p:spPr>
              <a:xfrm>
                <a:off x="1524000" y="2362200"/>
                <a:ext cx="533400" cy="1447800"/>
              </a:xfrm>
              <a:prstGeom prst="round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5" name="Rounded Rectangle 114"/>
              <p:cNvSpPr/>
              <p:nvPr/>
            </p:nvSpPr>
            <p:spPr>
              <a:xfrm>
                <a:off x="1524000" y="2057400"/>
                <a:ext cx="533400" cy="381000"/>
              </a:xfrm>
              <a:prstGeom prst="roundRect">
                <a:avLst/>
              </a:prstGeom>
              <a:solidFill>
                <a:srgbClr val="0070C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6" name="Rounded Rectangle 115"/>
              <p:cNvSpPr/>
              <p:nvPr/>
            </p:nvSpPr>
            <p:spPr>
              <a:xfrm>
                <a:off x="1639329" y="1915296"/>
                <a:ext cx="304800" cy="140043"/>
              </a:xfrm>
              <a:prstGeom prst="round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03" name="Group 38"/>
            <p:cNvGrpSpPr/>
            <p:nvPr/>
          </p:nvGrpSpPr>
          <p:grpSpPr>
            <a:xfrm>
              <a:off x="3805518" y="4419600"/>
              <a:ext cx="533400" cy="369332"/>
              <a:chOff x="-838200" y="3810000"/>
              <a:chExt cx="533400" cy="369332"/>
            </a:xfrm>
          </p:grpSpPr>
          <p:sp>
            <p:nvSpPr>
              <p:cNvPr id="112" name="Rounded Rectangle 111"/>
              <p:cNvSpPr/>
              <p:nvPr/>
            </p:nvSpPr>
            <p:spPr>
              <a:xfrm>
                <a:off x="-744071" y="3845859"/>
                <a:ext cx="381000" cy="304800"/>
              </a:xfrm>
              <a:prstGeom prst="round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3" name="TextBox 112"/>
              <p:cNvSpPr txBox="1"/>
              <p:nvPr/>
            </p:nvSpPr>
            <p:spPr>
              <a:xfrm>
                <a:off x="-838200" y="3810000"/>
                <a:ext cx="5334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230</a:t>
                </a:r>
                <a:endParaRPr lang="en-US" dirty="0"/>
              </a:p>
            </p:txBody>
          </p:sp>
        </p:grpSp>
        <p:sp>
          <p:nvSpPr>
            <p:cNvPr id="104" name="Oval 23"/>
            <p:cNvSpPr/>
            <p:nvPr/>
          </p:nvSpPr>
          <p:spPr>
            <a:xfrm rot="15177795">
              <a:off x="4810479" y="2873849"/>
              <a:ext cx="285041" cy="231444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Wave 104"/>
            <p:cNvSpPr/>
            <p:nvPr/>
          </p:nvSpPr>
          <p:spPr>
            <a:xfrm rot="16983642" flipH="1">
              <a:off x="2223905" y="3220289"/>
              <a:ext cx="2075055" cy="485292"/>
            </a:xfrm>
            <a:prstGeom prst="wave">
              <a:avLst>
                <a:gd name="adj1" fmla="val 20000"/>
                <a:gd name="adj2" fmla="val -10000"/>
              </a:avLst>
            </a:prstGeom>
            <a:solidFill>
              <a:srgbClr val="FFD03B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Wave 105"/>
            <p:cNvSpPr/>
            <p:nvPr/>
          </p:nvSpPr>
          <p:spPr>
            <a:xfrm rot="17855306" flipH="1">
              <a:off x="2099751" y="3116715"/>
              <a:ext cx="2075055" cy="330958"/>
            </a:xfrm>
            <a:prstGeom prst="wave">
              <a:avLst>
                <a:gd name="adj1" fmla="val 20000"/>
                <a:gd name="adj2" fmla="val -10000"/>
              </a:avLst>
            </a:prstGeom>
            <a:solidFill>
              <a:srgbClr val="FFD03B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Wave 106"/>
            <p:cNvSpPr/>
            <p:nvPr/>
          </p:nvSpPr>
          <p:spPr>
            <a:xfrm rot="16314402" flipH="1">
              <a:off x="2491823" y="3188067"/>
              <a:ext cx="2075055" cy="436700"/>
            </a:xfrm>
            <a:prstGeom prst="wave">
              <a:avLst>
                <a:gd name="adj1" fmla="val 20000"/>
                <a:gd name="adj2" fmla="val -10000"/>
              </a:avLst>
            </a:prstGeom>
            <a:solidFill>
              <a:srgbClr val="FFD03B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Teardrop 107"/>
            <p:cNvSpPr/>
            <p:nvPr/>
          </p:nvSpPr>
          <p:spPr>
            <a:xfrm rot="10609527">
              <a:off x="3437024" y="2133600"/>
              <a:ext cx="1189931" cy="555474"/>
            </a:xfrm>
            <a:prstGeom prst="teardrop">
              <a:avLst/>
            </a:prstGeom>
            <a:solidFill>
              <a:srgbClr val="FFD03B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09" name="Group 51"/>
            <p:cNvGrpSpPr/>
            <p:nvPr/>
          </p:nvGrpSpPr>
          <p:grpSpPr>
            <a:xfrm rot="17987084">
              <a:off x="3282377" y="2449424"/>
              <a:ext cx="293245" cy="358952"/>
              <a:chOff x="2209800" y="1820563"/>
              <a:chExt cx="292444" cy="617837"/>
            </a:xfrm>
          </p:grpSpPr>
          <p:sp>
            <p:nvSpPr>
              <p:cNvPr id="110" name="Rounded Rectangle 109"/>
              <p:cNvSpPr/>
              <p:nvPr/>
            </p:nvSpPr>
            <p:spPr>
              <a:xfrm>
                <a:off x="2209800" y="1828800"/>
                <a:ext cx="152400" cy="609600"/>
              </a:xfrm>
              <a:prstGeom prst="roundRect">
                <a:avLst/>
              </a:prstGeom>
              <a:solidFill>
                <a:srgbClr val="92D05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1" name="Rounded Rectangle 110"/>
              <p:cNvSpPr/>
              <p:nvPr/>
            </p:nvSpPr>
            <p:spPr>
              <a:xfrm>
                <a:off x="2349844" y="1820563"/>
                <a:ext cx="152400" cy="609600"/>
              </a:xfrm>
              <a:prstGeom prst="roundRect">
                <a:avLst/>
              </a:prstGeom>
              <a:solidFill>
                <a:srgbClr val="92D05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3429000" y="381000"/>
            <a:ext cx="5222789" cy="5840627"/>
            <a:chOff x="2625811" y="381000"/>
            <a:chExt cx="5222789" cy="5840627"/>
          </a:xfrm>
        </p:grpSpPr>
        <p:sp>
          <p:nvSpPr>
            <p:cNvPr id="3" name="Oval 2"/>
            <p:cNvSpPr/>
            <p:nvPr/>
          </p:nvSpPr>
          <p:spPr>
            <a:xfrm rot="18935837">
              <a:off x="5468728" y="2639636"/>
              <a:ext cx="356067" cy="530424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Oval 3"/>
            <p:cNvSpPr/>
            <p:nvPr/>
          </p:nvSpPr>
          <p:spPr>
            <a:xfrm rot="18935837">
              <a:off x="5341161" y="2792035"/>
              <a:ext cx="356067" cy="530424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5" name="Group 93"/>
            <p:cNvGrpSpPr/>
            <p:nvPr/>
          </p:nvGrpSpPr>
          <p:grpSpPr>
            <a:xfrm>
              <a:off x="4876800" y="1752600"/>
              <a:ext cx="609600" cy="1295400"/>
              <a:chOff x="4439322" y="1489027"/>
              <a:chExt cx="868511" cy="1286352"/>
            </a:xfrm>
          </p:grpSpPr>
          <p:sp>
            <p:nvSpPr>
              <p:cNvPr id="46" name="Trapezoid 45"/>
              <p:cNvSpPr/>
              <p:nvPr/>
            </p:nvSpPr>
            <p:spPr>
              <a:xfrm rot="19491938">
                <a:off x="4492502" y="1489027"/>
                <a:ext cx="815331" cy="1286352"/>
              </a:xfrm>
              <a:prstGeom prst="trapezoid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" name="Trapezoid 46"/>
              <p:cNvSpPr/>
              <p:nvPr/>
            </p:nvSpPr>
            <p:spPr>
              <a:xfrm rot="19491938">
                <a:off x="4439322" y="1504079"/>
                <a:ext cx="815331" cy="1121107"/>
              </a:xfrm>
              <a:prstGeom prst="trapezoid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6" name="Oval 5"/>
            <p:cNvSpPr/>
            <p:nvPr/>
          </p:nvSpPr>
          <p:spPr>
            <a:xfrm rot="18160701">
              <a:off x="4834787" y="3591213"/>
              <a:ext cx="613539" cy="1071999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rapezoid 6"/>
            <p:cNvSpPr/>
            <p:nvPr/>
          </p:nvSpPr>
          <p:spPr>
            <a:xfrm rot="18596465">
              <a:off x="4232475" y="3091740"/>
              <a:ext cx="685278" cy="1223260"/>
            </a:xfrm>
            <a:prstGeom prst="trapezoid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 rot="1698132">
              <a:off x="4964724" y="4254873"/>
              <a:ext cx="443838" cy="985632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 rot="3069817">
              <a:off x="5190645" y="4241534"/>
              <a:ext cx="286709" cy="356131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Donut 9"/>
            <p:cNvSpPr/>
            <p:nvPr/>
          </p:nvSpPr>
          <p:spPr>
            <a:xfrm>
              <a:off x="6172200" y="4495800"/>
              <a:ext cx="1676400" cy="1676400"/>
            </a:xfrm>
            <a:prstGeom prst="donut">
              <a:avLst>
                <a:gd name="adj" fmla="val 5541"/>
              </a:avLst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1" name="Flowchart: Sort 10"/>
            <p:cNvSpPr/>
            <p:nvPr/>
          </p:nvSpPr>
          <p:spPr>
            <a:xfrm rot="3954982">
              <a:off x="4275408" y="2958670"/>
              <a:ext cx="1316124" cy="3507327"/>
            </a:xfrm>
            <a:prstGeom prst="flowChartSort">
              <a:avLst/>
            </a:prstGeom>
            <a:noFill/>
            <a:ln w="889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Donut 11"/>
            <p:cNvSpPr/>
            <p:nvPr/>
          </p:nvSpPr>
          <p:spPr>
            <a:xfrm>
              <a:off x="2625811" y="4545227"/>
              <a:ext cx="1676400" cy="1676400"/>
            </a:xfrm>
            <a:prstGeom prst="donut">
              <a:avLst>
                <a:gd name="adj" fmla="val 5541"/>
              </a:avLst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3" name="Donut 12"/>
            <p:cNvSpPr/>
            <p:nvPr/>
          </p:nvSpPr>
          <p:spPr>
            <a:xfrm>
              <a:off x="4800600" y="5334000"/>
              <a:ext cx="609600" cy="609600"/>
            </a:xfrm>
            <a:prstGeom prst="donut">
              <a:avLst>
                <a:gd name="adj" fmla="val 17450"/>
              </a:avLst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4" name="Rounded Rectangle 13"/>
            <p:cNvSpPr/>
            <p:nvPr/>
          </p:nvSpPr>
          <p:spPr>
            <a:xfrm rot="20488730">
              <a:off x="4475252" y="3361498"/>
              <a:ext cx="106222" cy="2065129"/>
            </a:xfrm>
            <a:prstGeom prst="round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ounded Rectangle 14"/>
            <p:cNvSpPr/>
            <p:nvPr/>
          </p:nvSpPr>
          <p:spPr>
            <a:xfrm rot="20488730">
              <a:off x="6591540" y="3004475"/>
              <a:ext cx="134447" cy="2505269"/>
            </a:xfrm>
            <a:prstGeom prst="round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ounded Rectangle 15"/>
            <p:cNvSpPr/>
            <p:nvPr/>
          </p:nvSpPr>
          <p:spPr>
            <a:xfrm rot="16200000">
              <a:off x="5905500" y="2705100"/>
              <a:ext cx="152400" cy="685800"/>
            </a:xfrm>
            <a:prstGeom prst="round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ounded Rectangle 16"/>
            <p:cNvSpPr/>
            <p:nvPr/>
          </p:nvSpPr>
          <p:spPr>
            <a:xfrm rot="16200000">
              <a:off x="3975790" y="3061387"/>
              <a:ext cx="152398" cy="735227"/>
            </a:xfrm>
            <a:prstGeom prst="roundRect">
              <a:avLst>
                <a:gd name="adj" fmla="val 22072"/>
              </a:avLst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Oval 17"/>
            <p:cNvSpPr/>
            <p:nvPr/>
          </p:nvSpPr>
          <p:spPr>
            <a:xfrm rot="20239115">
              <a:off x="4385874" y="4233522"/>
              <a:ext cx="497387" cy="1330211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Trapezoid 18"/>
            <p:cNvSpPr/>
            <p:nvPr/>
          </p:nvSpPr>
          <p:spPr>
            <a:xfrm rot="20096495">
              <a:off x="3740112" y="3150036"/>
              <a:ext cx="942958" cy="1678638"/>
            </a:xfrm>
            <a:prstGeom prst="trapezoid">
              <a:avLst>
                <a:gd name="adj" fmla="val 17323"/>
              </a:avLst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ounded Rectangle 19"/>
            <p:cNvSpPr/>
            <p:nvPr/>
          </p:nvSpPr>
          <p:spPr>
            <a:xfrm rot="219205">
              <a:off x="3527829" y="2895210"/>
              <a:ext cx="989731" cy="613370"/>
            </a:xfrm>
            <a:prstGeom prst="round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ounded Rectangle 20"/>
            <p:cNvSpPr/>
            <p:nvPr/>
          </p:nvSpPr>
          <p:spPr>
            <a:xfrm rot="219205">
              <a:off x="3747940" y="3303717"/>
              <a:ext cx="866214" cy="471450"/>
            </a:xfrm>
            <a:prstGeom prst="round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Trapezoid 21"/>
            <p:cNvSpPr/>
            <p:nvPr/>
          </p:nvSpPr>
          <p:spPr>
            <a:xfrm rot="20096495">
              <a:off x="3907146" y="2830441"/>
              <a:ext cx="498554" cy="2008817"/>
            </a:xfrm>
            <a:prstGeom prst="trapezoid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3" name="Group 129"/>
            <p:cNvGrpSpPr/>
            <p:nvPr/>
          </p:nvGrpSpPr>
          <p:grpSpPr>
            <a:xfrm rot="20919459" flipH="1">
              <a:off x="4692592" y="5182772"/>
              <a:ext cx="839923" cy="534838"/>
              <a:chOff x="554464" y="4447136"/>
              <a:chExt cx="774752" cy="432623"/>
            </a:xfrm>
          </p:grpSpPr>
          <p:sp>
            <p:nvSpPr>
              <p:cNvPr id="42" name="Oval 41"/>
              <p:cNvSpPr/>
              <p:nvPr/>
            </p:nvSpPr>
            <p:spPr>
              <a:xfrm rot="21061729">
                <a:off x="588746" y="4551526"/>
                <a:ext cx="740470" cy="328233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" name="Oval 42"/>
              <p:cNvSpPr/>
              <p:nvPr/>
            </p:nvSpPr>
            <p:spPr>
              <a:xfrm rot="21061729">
                <a:off x="554464" y="4475326"/>
                <a:ext cx="740470" cy="328233"/>
              </a:xfrm>
              <a:prstGeom prst="ellipse">
                <a:avLst/>
              </a:prstGeom>
              <a:solidFill>
                <a:schemeClr val="bg2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" name="Multiply 43"/>
              <p:cNvSpPr/>
              <p:nvPr/>
            </p:nvSpPr>
            <p:spPr>
              <a:xfrm rot="20538013">
                <a:off x="685800" y="4495800"/>
                <a:ext cx="228600" cy="304800"/>
              </a:xfrm>
              <a:prstGeom prst="mathMultiply">
                <a:avLst/>
              </a:prstGeom>
              <a:solidFill>
                <a:schemeClr val="bg2">
                  <a:lumMod val="1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" name="Multiply 44"/>
              <p:cNvSpPr/>
              <p:nvPr/>
            </p:nvSpPr>
            <p:spPr>
              <a:xfrm rot="20538013">
                <a:off x="879123" y="4447136"/>
                <a:ext cx="228600" cy="304800"/>
              </a:xfrm>
              <a:prstGeom prst="mathMultiply">
                <a:avLst/>
              </a:prstGeom>
              <a:solidFill>
                <a:schemeClr val="bg2">
                  <a:lumMod val="1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4" name="Trapezoid 23"/>
            <p:cNvSpPr/>
            <p:nvPr/>
          </p:nvSpPr>
          <p:spPr>
            <a:xfrm rot="1054451">
              <a:off x="3625405" y="1664116"/>
              <a:ext cx="1391170" cy="1662116"/>
            </a:xfrm>
            <a:prstGeom prst="trapezoid">
              <a:avLst>
                <a:gd name="adj" fmla="val 37465"/>
              </a:avLst>
            </a:prstGeom>
            <a:solidFill>
              <a:schemeClr val="bg1">
                <a:lumMod val="6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ounded Rectangle 24"/>
            <p:cNvSpPr/>
            <p:nvPr/>
          </p:nvSpPr>
          <p:spPr>
            <a:xfrm rot="19511423">
              <a:off x="4402398" y="3481333"/>
              <a:ext cx="178568" cy="191896"/>
            </a:xfrm>
            <a:prstGeom prst="roundRect">
              <a:avLst>
                <a:gd name="adj" fmla="val 50000"/>
              </a:avLst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6" name="Group 94"/>
            <p:cNvGrpSpPr/>
            <p:nvPr/>
          </p:nvGrpSpPr>
          <p:grpSpPr>
            <a:xfrm>
              <a:off x="4648200" y="1752600"/>
              <a:ext cx="762000" cy="1524000"/>
              <a:chOff x="4439322" y="1489027"/>
              <a:chExt cx="868511" cy="1286352"/>
            </a:xfrm>
          </p:grpSpPr>
          <p:sp>
            <p:nvSpPr>
              <p:cNvPr id="40" name="Trapezoid 39"/>
              <p:cNvSpPr/>
              <p:nvPr/>
            </p:nvSpPr>
            <p:spPr>
              <a:xfrm rot="19491938">
                <a:off x="4492502" y="1489027"/>
                <a:ext cx="815331" cy="1286352"/>
              </a:xfrm>
              <a:prstGeom prst="trapezoid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Trapezoid 40"/>
              <p:cNvSpPr/>
              <p:nvPr/>
            </p:nvSpPr>
            <p:spPr>
              <a:xfrm rot="19491938">
                <a:off x="4439322" y="1504079"/>
                <a:ext cx="815331" cy="1121107"/>
              </a:xfrm>
              <a:prstGeom prst="trapezoid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7" name="Oval 26"/>
            <p:cNvSpPr/>
            <p:nvPr/>
          </p:nvSpPr>
          <p:spPr>
            <a:xfrm rot="1585757">
              <a:off x="4432331" y="587112"/>
              <a:ext cx="887311" cy="1292763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Teardrop 27"/>
            <p:cNvSpPr/>
            <p:nvPr/>
          </p:nvSpPr>
          <p:spPr>
            <a:xfrm rot="10436432">
              <a:off x="4395354" y="543590"/>
              <a:ext cx="878271" cy="541886"/>
            </a:xfrm>
            <a:prstGeom prst="teardrop">
              <a:avLst/>
            </a:prstGeom>
            <a:solidFill>
              <a:srgbClr val="FFCC6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28"/>
            <p:cNvSpPr/>
            <p:nvPr/>
          </p:nvSpPr>
          <p:spPr>
            <a:xfrm rot="1074715">
              <a:off x="4630476" y="888762"/>
              <a:ext cx="45719" cy="862255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29"/>
            <p:cNvSpPr/>
            <p:nvPr/>
          </p:nvSpPr>
          <p:spPr>
            <a:xfrm rot="59421">
              <a:off x="4805991" y="914942"/>
              <a:ext cx="70805" cy="913177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1" name="Group 102"/>
            <p:cNvGrpSpPr/>
            <p:nvPr/>
          </p:nvGrpSpPr>
          <p:grpSpPr>
            <a:xfrm rot="21300134">
              <a:off x="4114800" y="381000"/>
              <a:ext cx="1371600" cy="1066800"/>
              <a:chOff x="7327557" y="1876739"/>
              <a:chExt cx="1156919" cy="889893"/>
            </a:xfrm>
          </p:grpSpPr>
          <p:sp>
            <p:nvSpPr>
              <p:cNvPr id="33" name="Isosceles Triangle 32"/>
              <p:cNvSpPr/>
              <p:nvPr/>
            </p:nvSpPr>
            <p:spPr>
              <a:xfrm rot="15981113">
                <a:off x="7656106" y="1700217"/>
                <a:ext cx="306380" cy="812320"/>
              </a:xfrm>
              <a:prstGeom prst="triangl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Isosceles Triangle 33"/>
              <p:cNvSpPr/>
              <p:nvPr/>
            </p:nvSpPr>
            <p:spPr>
              <a:xfrm rot="16200000">
                <a:off x="7612596" y="1757942"/>
                <a:ext cx="354229" cy="924307"/>
              </a:xfrm>
              <a:prstGeom prst="triangl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35" name="Group 101"/>
              <p:cNvGrpSpPr/>
              <p:nvPr/>
            </p:nvGrpSpPr>
            <p:grpSpPr>
              <a:xfrm rot="1016121">
                <a:off x="7499656" y="1876739"/>
                <a:ext cx="984820" cy="889893"/>
                <a:chOff x="3212383" y="5032749"/>
                <a:chExt cx="1218272" cy="862070"/>
              </a:xfrm>
            </p:grpSpPr>
            <p:sp>
              <p:nvSpPr>
                <p:cNvPr id="36" name="Chord 35"/>
                <p:cNvSpPr/>
                <p:nvPr/>
              </p:nvSpPr>
              <p:spPr>
                <a:xfrm rot="5645405">
                  <a:off x="3390484" y="4854648"/>
                  <a:ext cx="862070" cy="1218272"/>
                </a:xfrm>
                <a:prstGeom prst="chord">
                  <a:avLst>
                    <a:gd name="adj1" fmla="val 4520724"/>
                    <a:gd name="adj2" fmla="val 15900099"/>
                  </a:avLst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37" name="Group 98"/>
                <p:cNvGrpSpPr/>
                <p:nvPr/>
              </p:nvGrpSpPr>
              <p:grpSpPr>
                <a:xfrm>
                  <a:off x="3553328" y="5105400"/>
                  <a:ext cx="561474" cy="381000"/>
                  <a:chOff x="5029200" y="5562600"/>
                  <a:chExt cx="1066800" cy="609600"/>
                </a:xfrm>
              </p:grpSpPr>
              <p:sp>
                <p:nvSpPr>
                  <p:cNvPr id="38" name="Chevron 37"/>
                  <p:cNvSpPr/>
                  <p:nvPr/>
                </p:nvSpPr>
                <p:spPr>
                  <a:xfrm>
                    <a:off x="5029200" y="5562600"/>
                    <a:ext cx="685800" cy="609600"/>
                  </a:xfrm>
                  <a:prstGeom prst="chevron">
                    <a:avLst>
                      <a:gd name="adj" fmla="val 79412"/>
                    </a:avLst>
                  </a:prstGeom>
                  <a:solidFill>
                    <a:schemeClr val="accent3">
                      <a:lumMod val="75000"/>
                    </a:schemeClr>
                  </a:solidFill>
                  <a:ln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39" name="Chevron 38"/>
                  <p:cNvSpPr/>
                  <p:nvPr/>
                </p:nvSpPr>
                <p:spPr>
                  <a:xfrm>
                    <a:off x="5410200" y="5562600"/>
                    <a:ext cx="685800" cy="609600"/>
                  </a:xfrm>
                  <a:prstGeom prst="chevron">
                    <a:avLst>
                      <a:gd name="adj" fmla="val 79412"/>
                    </a:avLst>
                  </a:prstGeom>
                  <a:solidFill>
                    <a:schemeClr val="accent3">
                      <a:lumMod val="75000"/>
                    </a:schemeClr>
                  </a:solidFill>
                  <a:ln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/>
                      </a:solidFill>
                    </a:endParaRPr>
                  </a:p>
                </p:txBody>
              </p:sp>
            </p:grpSp>
          </p:grpSp>
        </p:grpSp>
        <p:sp>
          <p:nvSpPr>
            <p:cNvPr id="32" name="Oval 31"/>
            <p:cNvSpPr/>
            <p:nvPr/>
          </p:nvSpPr>
          <p:spPr>
            <a:xfrm>
              <a:off x="4419600" y="1828800"/>
              <a:ext cx="304800" cy="381000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8" name="Group 47"/>
          <p:cNvGrpSpPr/>
          <p:nvPr/>
        </p:nvGrpSpPr>
        <p:grpSpPr>
          <a:xfrm>
            <a:off x="381000" y="228600"/>
            <a:ext cx="1295400" cy="3200400"/>
            <a:chOff x="1143000" y="152400"/>
            <a:chExt cx="1456086" cy="3810000"/>
          </a:xfrm>
        </p:grpSpPr>
        <p:sp>
          <p:nvSpPr>
            <p:cNvPr id="49" name="Cloud 48"/>
            <p:cNvSpPr/>
            <p:nvPr/>
          </p:nvSpPr>
          <p:spPr>
            <a:xfrm rot="259957">
              <a:off x="1159710" y="1196496"/>
              <a:ext cx="1435029" cy="496711"/>
            </a:xfrm>
            <a:prstGeom prst="cloud">
              <a:avLst/>
            </a:prstGeom>
            <a:solidFill>
              <a:srgbClr val="FFFF6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Oval 49"/>
            <p:cNvSpPr/>
            <p:nvPr/>
          </p:nvSpPr>
          <p:spPr>
            <a:xfrm>
              <a:off x="1905000" y="2514600"/>
              <a:ext cx="372533" cy="137160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Oval 50"/>
            <p:cNvSpPr/>
            <p:nvPr/>
          </p:nvSpPr>
          <p:spPr>
            <a:xfrm>
              <a:off x="1295400" y="2133600"/>
              <a:ext cx="304800" cy="53340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Oval 51"/>
            <p:cNvSpPr/>
            <p:nvPr/>
          </p:nvSpPr>
          <p:spPr>
            <a:xfrm>
              <a:off x="1447800" y="2514600"/>
              <a:ext cx="372533" cy="137160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Rounded Rectangle 52"/>
            <p:cNvSpPr/>
            <p:nvPr/>
          </p:nvSpPr>
          <p:spPr>
            <a:xfrm>
              <a:off x="1371600" y="2590800"/>
              <a:ext cx="533400" cy="457200"/>
            </a:xfrm>
            <a:prstGeom prst="roundRect">
              <a:avLst/>
            </a:prstGeom>
            <a:solidFill>
              <a:srgbClr val="FF99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Rounded Rectangle 53"/>
            <p:cNvSpPr/>
            <p:nvPr/>
          </p:nvSpPr>
          <p:spPr>
            <a:xfrm flipH="1">
              <a:off x="1371598" y="2590800"/>
              <a:ext cx="76201" cy="457200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Rounded Rectangle 54"/>
            <p:cNvSpPr/>
            <p:nvPr/>
          </p:nvSpPr>
          <p:spPr>
            <a:xfrm>
              <a:off x="1828800" y="2514600"/>
              <a:ext cx="533400" cy="533400"/>
            </a:xfrm>
            <a:prstGeom prst="roundRect">
              <a:avLst/>
            </a:prstGeom>
            <a:solidFill>
              <a:srgbClr val="FF99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Rounded Rectangle 55"/>
            <p:cNvSpPr/>
            <p:nvPr/>
          </p:nvSpPr>
          <p:spPr>
            <a:xfrm>
              <a:off x="2286000" y="2514600"/>
              <a:ext cx="76200" cy="533400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Oval 56"/>
            <p:cNvSpPr/>
            <p:nvPr/>
          </p:nvSpPr>
          <p:spPr>
            <a:xfrm>
              <a:off x="2209801" y="2133600"/>
              <a:ext cx="304800" cy="53340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lowchart: Manual Operation 57"/>
            <p:cNvSpPr/>
            <p:nvPr/>
          </p:nvSpPr>
          <p:spPr>
            <a:xfrm rot="8436748">
              <a:off x="1916649" y="1529382"/>
              <a:ext cx="405094" cy="845423"/>
            </a:xfrm>
            <a:prstGeom prst="flowChartManualOperation">
              <a:avLst/>
            </a:prstGeom>
            <a:solidFill>
              <a:srgbClr val="FF99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lowchart: Manual Operation 58"/>
            <p:cNvSpPr/>
            <p:nvPr/>
          </p:nvSpPr>
          <p:spPr>
            <a:xfrm rot="12880156">
              <a:off x="1412285" y="1584218"/>
              <a:ext cx="445958" cy="750437"/>
            </a:xfrm>
            <a:prstGeom prst="flowChartManualOperation">
              <a:avLst/>
            </a:prstGeom>
            <a:solidFill>
              <a:srgbClr val="FF99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Cloud 59"/>
            <p:cNvSpPr/>
            <p:nvPr/>
          </p:nvSpPr>
          <p:spPr>
            <a:xfrm rot="17335182">
              <a:off x="895149" y="812256"/>
              <a:ext cx="1066800" cy="496711"/>
            </a:xfrm>
            <a:prstGeom prst="cloud">
              <a:avLst/>
            </a:prstGeom>
            <a:solidFill>
              <a:srgbClr val="FFFF6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Cloud 60"/>
            <p:cNvSpPr/>
            <p:nvPr/>
          </p:nvSpPr>
          <p:spPr>
            <a:xfrm rot="4935660">
              <a:off x="1817331" y="854630"/>
              <a:ext cx="1066800" cy="496711"/>
            </a:xfrm>
            <a:prstGeom prst="cloud">
              <a:avLst/>
            </a:prstGeom>
            <a:solidFill>
              <a:srgbClr val="FFFF6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Flowchart: Manual Operation 61"/>
            <p:cNvSpPr/>
            <p:nvPr/>
          </p:nvSpPr>
          <p:spPr>
            <a:xfrm rot="12880156">
              <a:off x="1470075" y="1532293"/>
              <a:ext cx="383238" cy="723818"/>
            </a:xfrm>
            <a:prstGeom prst="flowChartManualOperation">
              <a:avLst/>
            </a:prstGeom>
            <a:solidFill>
              <a:srgbClr val="FFCC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lowchart: Extract 62"/>
            <p:cNvSpPr/>
            <p:nvPr/>
          </p:nvSpPr>
          <p:spPr>
            <a:xfrm>
              <a:off x="1308848" y="1447800"/>
              <a:ext cx="1171222" cy="1295400"/>
            </a:xfrm>
            <a:prstGeom prst="flowChartExtract">
              <a:avLst/>
            </a:prstGeom>
            <a:solidFill>
              <a:srgbClr val="FFCC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Flowchart: Manual Operation 63"/>
            <p:cNvSpPr/>
            <p:nvPr/>
          </p:nvSpPr>
          <p:spPr>
            <a:xfrm rot="8465769">
              <a:off x="1925221" y="1367664"/>
              <a:ext cx="305417" cy="900272"/>
            </a:xfrm>
            <a:prstGeom prst="flowChartManualOperation">
              <a:avLst/>
            </a:prstGeom>
            <a:solidFill>
              <a:srgbClr val="FFCC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Flowchart: Extract 64"/>
            <p:cNvSpPr/>
            <p:nvPr/>
          </p:nvSpPr>
          <p:spPr>
            <a:xfrm rot="10800000">
              <a:off x="1611489" y="1447800"/>
              <a:ext cx="496711" cy="685800"/>
            </a:xfrm>
            <a:prstGeom prst="flowChartExtract">
              <a:avLst/>
            </a:prstGeom>
            <a:solidFill>
              <a:srgbClr val="FF99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Oval 65"/>
            <p:cNvSpPr/>
            <p:nvPr/>
          </p:nvSpPr>
          <p:spPr>
            <a:xfrm>
              <a:off x="1487311" y="457200"/>
              <a:ext cx="745067" cy="121920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Cloud 66"/>
            <p:cNvSpPr/>
            <p:nvPr/>
          </p:nvSpPr>
          <p:spPr>
            <a:xfrm>
              <a:off x="1425222" y="152400"/>
              <a:ext cx="869244" cy="609600"/>
            </a:xfrm>
            <a:prstGeom prst="cloud">
              <a:avLst/>
            </a:prstGeom>
            <a:solidFill>
              <a:srgbClr val="FFFF6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lowchart: Collate 67"/>
            <p:cNvSpPr/>
            <p:nvPr/>
          </p:nvSpPr>
          <p:spPr>
            <a:xfrm rot="18055335">
              <a:off x="1253794" y="443009"/>
              <a:ext cx="475963" cy="357106"/>
            </a:xfrm>
            <a:prstGeom prst="flowChartCollate">
              <a:avLst/>
            </a:prstGeom>
            <a:solidFill>
              <a:srgbClr val="FFCC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69" name="Flowchart: Collate 68"/>
            <p:cNvSpPr/>
            <p:nvPr/>
          </p:nvSpPr>
          <p:spPr>
            <a:xfrm rot="3544665" flipH="1">
              <a:off x="1991629" y="418835"/>
              <a:ext cx="548968" cy="244961"/>
            </a:xfrm>
            <a:prstGeom prst="flowChartCollate">
              <a:avLst/>
            </a:prstGeom>
            <a:solidFill>
              <a:srgbClr val="FFCC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70" name="Flowchart: Extract 69"/>
            <p:cNvSpPr/>
            <p:nvPr/>
          </p:nvSpPr>
          <p:spPr>
            <a:xfrm rot="10800000">
              <a:off x="1712259" y="1653988"/>
              <a:ext cx="286870" cy="300318"/>
            </a:xfrm>
            <a:prstGeom prst="flowChartExtra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71" name="Group 128"/>
            <p:cNvGrpSpPr/>
            <p:nvPr/>
          </p:nvGrpSpPr>
          <p:grpSpPr>
            <a:xfrm>
              <a:off x="1143000" y="3657600"/>
              <a:ext cx="609600" cy="304800"/>
              <a:chOff x="554464" y="4447136"/>
              <a:chExt cx="774752" cy="432623"/>
            </a:xfrm>
          </p:grpSpPr>
          <p:sp>
            <p:nvSpPr>
              <p:cNvPr id="77" name="Oval 76"/>
              <p:cNvSpPr/>
              <p:nvPr/>
            </p:nvSpPr>
            <p:spPr>
              <a:xfrm rot="21061729">
                <a:off x="588746" y="4551526"/>
                <a:ext cx="740470" cy="328233"/>
              </a:xfrm>
              <a:prstGeom prst="ellipse">
                <a:avLst/>
              </a:prstGeom>
              <a:solidFill>
                <a:srgbClr val="FFCCFF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8" name="Oval 77"/>
              <p:cNvSpPr/>
              <p:nvPr/>
            </p:nvSpPr>
            <p:spPr>
              <a:xfrm rot="21061729">
                <a:off x="554464" y="4475326"/>
                <a:ext cx="740470" cy="328233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Multiply 78"/>
              <p:cNvSpPr/>
              <p:nvPr/>
            </p:nvSpPr>
            <p:spPr>
              <a:xfrm rot="20538013">
                <a:off x="685800" y="4495800"/>
                <a:ext cx="228600" cy="304800"/>
              </a:xfrm>
              <a:prstGeom prst="mathMultiply">
                <a:avLst/>
              </a:prstGeom>
              <a:solidFill>
                <a:srgbClr val="FFCCFF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Multiply 79"/>
              <p:cNvSpPr/>
              <p:nvPr/>
            </p:nvSpPr>
            <p:spPr>
              <a:xfrm rot="20538013">
                <a:off x="879123" y="4447136"/>
                <a:ext cx="228600" cy="304800"/>
              </a:xfrm>
              <a:prstGeom prst="mathMultiply">
                <a:avLst/>
              </a:prstGeom>
              <a:solidFill>
                <a:srgbClr val="FFCCFF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72" name="Group 129"/>
            <p:cNvGrpSpPr/>
            <p:nvPr/>
          </p:nvGrpSpPr>
          <p:grpSpPr>
            <a:xfrm flipH="1">
              <a:off x="1981200" y="3657600"/>
              <a:ext cx="609600" cy="304800"/>
              <a:chOff x="554464" y="4447136"/>
              <a:chExt cx="774752" cy="432623"/>
            </a:xfrm>
          </p:grpSpPr>
          <p:sp>
            <p:nvSpPr>
              <p:cNvPr id="73" name="Oval 72"/>
              <p:cNvSpPr/>
              <p:nvPr/>
            </p:nvSpPr>
            <p:spPr>
              <a:xfrm rot="21061729">
                <a:off x="588746" y="4551526"/>
                <a:ext cx="740470" cy="328233"/>
              </a:xfrm>
              <a:prstGeom prst="ellipse">
                <a:avLst/>
              </a:prstGeom>
              <a:solidFill>
                <a:srgbClr val="FFCCFF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4" name="Oval 73"/>
              <p:cNvSpPr/>
              <p:nvPr/>
            </p:nvSpPr>
            <p:spPr>
              <a:xfrm rot="21061729">
                <a:off x="554464" y="4475326"/>
                <a:ext cx="740470" cy="328233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5" name="Multiply 74"/>
              <p:cNvSpPr/>
              <p:nvPr/>
            </p:nvSpPr>
            <p:spPr>
              <a:xfrm rot="20538013">
                <a:off x="685800" y="4495800"/>
                <a:ext cx="228600" cy="304800"/>
              </a:xfrm>
              <a:prstGeom prst="mathMultiply">
                <a:avLst/>
              </a:prstGeom>
              <a:solidFill>
                <a:srgbClr val="FFCCFF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Multiply 75"/>
              <p:cNvSpPr/>
              <p:nvPr/>
            </p:nvSpPr>
            <p:spPr>
              <a:xfrm rot="20538013">
                <a:off x="879123" y="4447136"/>
                <a:ext cx="228600" cy="304800"/>
              </a:xfrm>
              <a:prstGeom prst="mathMultiply">
                <a:avLst/>
              </a:prstGeom>
              <a:solidFill>
                <a:srgbClr val="FFCCFF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9"/>
          <p:cNvGrpSpPr/>
          <p:nvPr/>
        </p:nvGrpSpPr>
        <p:grpSpPr>
          <a:xfrm>
            <a:off x="457200" y="381000"/>
            <a:ext cx="4343400" cy="5703455"/>
            <a:chOff x="1295400" y="381000"/>
            <a:chExt cx="4343400" cy="5703455"/>
          </a:xfrm>
        </p:grpSpPr>
        <p:sp>
          <p:nvSpPr>
            <p:cNvPr id="6" name="Oval 5"/>
            <p:cNvSpPr/>
            <p:nvPr/>
          </p:nvSpPr>
          <p:spPr>
            <a:xfrm>
              <a:off x="3429000" y="4572000"/>
              <a:ext cx="304800" cy="1371600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2895600" y="4648200"/>
              <a:ext cx="304800" cy="1295400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ounded Rectangle 7"/>
            <p:cNvSpPr/>
            <p:nvPr/>
          </p:nvSpPr>
          <p:spPr>
            <a:xfrm>
              <a:off x="1295400" y="1447800"/>
              <a:ext cx="457200" cy="228600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lowchart: Direct Access Storage 8"/>
            <p:cNvSpPr/>
            <p:nvPr/>
          </p:nvSpPr>
          <p:spPr>
            <a:xfrm>
              <a:off x="1447800" y="381000"/>
              <a:ext cx="533400" cy="2438400"/>
            </a:xfrm>
            <a:prstGeom prst="flowChartMagneticDrum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/>
            <p:cNvSpPr/>
            <p:nvPr/>
          </p:nvSpPr>
          <p:spPr>
            <a:xfrm rot="20109335">
              <a:off x="2538403" y="1325039"/>
              <a:ext cx="426426" cy="1295400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/>
            <p:cNvSpPr/>
            <p:nvPr/>
          </p:nvSpPr>
          <p:spPr>
            <a:xfrm rot="1678803">
              <a:off x="3936555" y="1319723"/>
              <a:ext cx="426426" cy="1295400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Trapezoid 11"/>
            <p:cNvSpPr/>
            <p:nvPr/>
          </p:nvSpPr>
          <p:spPr>
            <a:xfrm rot="9662433" flipH="1">
              <a:off x="2690879" y="2126972"/>
              <a:ext cx="626945" cy="1189817"/>
            </a:xfrm>
            <a:prstGeom prst="trapezoid">
              <a:avLst>
                <a:gd name="adj" fmla="val 44549"/>
              </a:avLst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rapezoid 12"/>
            <p:cNvSpPr/>
            <p:nvPr/>
          </p:nvSpPr>
          <p:spPr>
            <a:xfrm rot="11937567">
              <a:off x="3605279" y="2126972"/>
              <a:ext cx="626945" cy="1189817"/>
            </a:xfrm>
            <a:prstGeom prst="trapezoid">
              <a:avLst>
                <a:gd name="adj" fmla="val 44549"/>
              </a:avLst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Trapezoid 13"/>
            <p:cNvSpPr/>
            <p:nvPr/>
          </p:nvSpPr>
          <p:spPr>
            <a:xfrm>
              <a:off x="2743200" y="4114800"/>
              <a:ext cx="755073" cy="838201"/>
            </a:xfrm>
            <a:prstGeom prst="trapezoid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Trapezoid 14"/>
            <p:cNvSpPr/>
            <p:nvPr/>
          </p:nvSpPr>
          <p:spPr>
            <a:xfrm>
              <a:off x="3232727" y="4107873"/>
              <a:ext cx="755073" cy="838201"/>
            </a:xfrm>
            <a:prstGeom prst="trapezoid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Trapezoid 15"/>
            <p:cNvSpPr/>
            <p:nvPr/>
          </p:nvSpPr>
          <p:spPr>
            <a:xfrm>
              <a:off x="2761673" y="2971800"/>
              <a:ext cx="1219200" cy="1542473"/>
            </a:xfrm>
            <a:prstGeom prst="trapezoid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/>
            <p:cNvSpPr/>
            <p:nvPr/>
          </p:nvSpPr>
          <p:spPr>
            <a:xfrm>
              <a:off x="3200400" y="2574636"/>
              <a:ext cx="381000" cy="762000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Oval 3"/>
            <p:cNvSpPr/>
            <p:nvPr/>
          </p:nvSpPr>
          <p:spPr>
            <a:xfrm>
              <a:off x="2895600" y="1905000"/>
              <a:ext cx="990600" cy="1295400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ounded Rectangle 18"/>
            <p:cNvSpPr/>
            <p:nvPr/>
          </p:nvSpPr>
          <p:spPr>
            <a:xfrm>
              <a:off x="1828800" y="1447800"/>
              <a:ext cx="3810000" cy="228600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/>
            <p:cNvSpPr/>
            <p:nvPr/>
          </p:nvSpPr>
          <p:spPr>
            <a:xfrm rot="20109335">
              <a:off x="2347986" y="1488941"/>
              <a:ext cx="218689" cy="343235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/>
            <p:cNvSpPr/>
            <p:nvPr/>
          </p:nvSpPr>
          <p:spPr>
            <a:xfrm rot="20109335">
              <a:off x="4120575" y="1579687"/>
              <a:ext cx="426426" cy="202328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lowchart: Direct Access Storage 21"/>
            <p:cNvSpPr/>
            <p:nvPr/>
          </p:nvSpPr>
          <p:spPr>
            <a:xfrm>
              <a:off x="4876800" y="381000"/>
              <a:ext cx="533400" cy="2438400"/>
            </a:xfrm>
            <a:prstGeom prst="flowChartMagneticDrum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lowchart: Direct Access Storage 22"/>
            <p:cNvSpPr/>
            <p:nvPr/>
          </p:nvSpPr>
          <p:spPr>
            <a:xfrm>
              <a:off x="1828800" y="1219200"/>
              <a:ext cx="152400" cy="696686"/>
            </a:xfrm>
            <a:prstGeom prst="flowChartMagneticDrum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lowchart: Direct Access Storage 23"/>
            <p:cNvSpPr/>
            <p:nvPr/>
          </p:nvSpPr>
          <p:spPr>
            <a:xfrm>
              <a:off x="5410200" y="1219200"/>
              <a:ext cx="152400" cy="696686"/>
            </a:xfrm>
            <a:prstGeom prst="flowChartMagneticDrum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Oval 24"/>
            <p:cNvSpPr/>
            <p:nvPr/>
          </p:nvSpPr>
          <p:spPr>
            <a:xfrm rot="20109335">
              <a:off x="2498668" y="1633540"/>
              <a:ext cx="255821" cy="343235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Oval 25"/>
            <p:cNvSpPr/>
            <p:nvPr/>
          </p:nvSpPr>
          <p:spPr>
            <a:xfrm rot="20109335">
              <a:off x="4175069" y="1638059"/>
              <a:ext cx="255821" cy="343235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7" name="Group 34"/>
            <p:cNvGrpSpPr/>
            <p:nvPr/>
          </p:nvGrpSpPr>
          <p:grpSpPr>
            <a:xfrm>
              <a:off x="2590800" y="5715000"/>
              <a:ext cx="616528" cy="369455"/>
              <a:chOff x="5715000" y="4343400"/>
              <a:chExt cx="2514600" cy="1952451"/>
            </a:xfrm>
          </p:grpSpPr>
          <p:sp>
            <p:nvSpPr>
              <p:cNvPr id="42" name="Oval 41"/>
              <p:cNvSpPr/>
              <p:nvPr/>
            </p:nvSpPr>
            <p:spPr>
              <a:xfrm>
                <a:off x="5745018" y="4343400"/>
                <a:ext cx="2484582" cy="1952451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" name="Multiply 42"/>
              <p:cNvSpPr/>
              <p:nvPr/>
            </p:nvSpPr>
            <p:spPr>
              <a:xfrm>
                <a:off x="6738851" y="4917650"/>
                <a:ext cx="869604" cy="803950"/>
              </a:xfrm>
              <a:prstGeom prst="mathMultiply">
                <a:avLst>
                  <a:gd name="adj1" fmla="val 7936"/>
                </a:avLst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" name="Multiply 43"/>
              <p:cNvSpPr/>
              <p:nvPr/>
            </p:nvSpPr>
            <p:spPr>
              <a:xfrm>
                <a:off x="7359996" y="4917650"/>
                <a:ext cx="869604" cy="803950"/>
              </a:xfrm>
              <a:prstGeom prst="mathMultiply">
                <a:avLst>
                  <a:gd name="adj1" fmla="val 7936"/>
                </a:avLst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" name="Moon 44"/>
              <p:cNvSpPr/>
              <p:nvPr/>
            </p:nvSpPr>
            <p:spPr>
              <a:xfrm>
                <a:off x="5715000" y="4495800"/>
                <a:ext cx="533400" cy="1600200"/>
              </a:xfrm>
              <a:prstGeom prst="moon">
                <a:avLst>
                  <a:gd name="adj" fmla="val 76839"/>
                </a:avLst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8" name="Group 35"/>
            <p:cNvGrpSpPr/>
            <p:nvPr/>
          </p:nvGrpSpPr>
          <p:grpSpPr>
            <a:xfrm rot="10800000">
              <a:off x="3505200" y="5715000"/>
              <a:ext cx="616528" cy="369455"/>
              <a:chOff x="5715000" y="4343400"/>
              <a:chExt cx="2514600" cy="1952451"/>
            </a:xfrm>
          </p:grpSpPr>
          <p:sp>
            <p:nvSpPr>
              <p:cNvPr id="38" name="Oval 37"/>
              <p:cNvSpPr/>
              <p:nvPr/>
            </p:nvSpPr>
            <p:spPr>
              <a:xfrm>
                <a:off x="5745018" y="4343400"/>
                <a:ext cx="2484582" cy="1952451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Multiply 38"/>
              <p:cNvSpPr/>
              <p:nvPr/>
            </p:nvSpPr>
            <p:spPr>
              <a:xfrm>
                <a:off x="6738851" y="4917650"/>
                <a:ext cx="869604" cy="803950"/>
              </a:xfrm>
              <a:prstGeom prst="mathMultiply">
                <a:avLst>
                  <a:gd name="adj1" fmla="val 7936"/>
                </a:avLst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Multiply 39"/>
              <p:cNvSpPr/>
              <p:nvPr/>
            </p:nvSpPr>
            <p:spPr>
              <a:xfrm>
                <a:off x="7359996" y="4917650"/>
                <a:ext cx="869604" cy="803950"/>
              </a:xfrm>
              <a:prstGeom prst="mathMultiply">
                <a:avLst>
                  <a:gd name="adj1" fmla="val 7936"/>
                </a:avLst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Moon 40"/>
              <p:cNvSpPr/>
              <p:nvPr/>
            </p:nvSpPr>
            <p:spPr>
              <a:xfrm>
                <a:off x="5715000" y="4495800"/>
                <a:ext cx="533400" cy="1600200"/>
              </a:xfrm>
              <a:prstGeom prst="moon">
                <a:avLst>
                  <a:gd name="adj" fmla="val 76839"/>
                </a:avLst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9" name="TextBox 28"/>
            <p:cNvSpPr txBox="1"/>
            <p:nvPr/>
          </p:nvSpPr>
          <p:spPr>
            <a:xfrm>
              <a:off x="2971800" y="3429000"/>
              <a:ext cx="16764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>
                  <a:solidFill>
                    <a:schemeClr val="bg1"/>
                  </a:solidFill>
                  <a:latin typeface="Bubble Pixel-7" pitchFamily="2" charset="0"/>
                </a:rPr>
                <a:t>11</a:t>
              </a:r>
              <a:endParaRPr lang="en-US" sz="3200" dirty="0">
                <a:solidFill>
                  <a:schemeClr val="bg1"/>
                </a:solidFill>
                <a:latin typeface="Bubble Pixel-7" pitchFamily="2" charset="0"/>
              </a:endParaRPr>
            </a:p>
          </p:txBody>
        </p:sp>
        <p:sp>
          <p:nvSpPr>
            <p:cNvPr id="30" name="Trapezoid 29"/>
            <p:cNvSpPr/>
            <p:nvPr/>
          </p:nvSpPr>
          <p:spPr>
            <a:xfrm>
              <a:off x="2770909" y="4244109"/>
              <a:ext cx="1219200" cy="247073"/>
            </a:xfrm>
            <a:prstGeom prst="trapezoid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Cloud 30"/>
            <p:cNvSpPr/>
            <p:nvPr/>
          </p:nvSpPr>
          <p:spPr>
            <a:xfrm>
              <a:off x="2895600" y="1752600"/>
              <a:ext cx="914400" cy="609600"/>
            </a:xfrm>
            <a:prstGeom prst="cloud">
              <a:avLst/>
            </a:prstGeom>
            <a:solidFill>
              <a:srgbClr val="6633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Cloud 31"/>
            <p:cNvSpPr/>
            <p:nvPr/>
          </p:nvSpPr>
          <p:spPr>
            <a:xfrm rot="15325549">
              <a:off x="3245891" y="2838978"/>
              <a:ext cx="392300" cy="462042"/>
            </a:xfrm>
            <a:prstGeom prst="cloud">
              <a:avLst/>
            </a:prstGeom>
            <a:solidFill>
              <a:srgbClr val="6633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3311236" y="2944091"/>
              <a:ext cx="228600" cy="171450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Cloud 33"/>
            <p:cNvSpPr/>
            <p:nvPr/>
          </p:nvSpPr>
          <p:spPr>
            <a:xfrm rot="16665029">
              <a:off x="2636072" y="2292904"/>
              <a:ext cx="654452" cy="217948"/>
            </a:xfrm>
            <a:prstGeom prst="cloud">
              <a:avLst/>
            </a:prstGeom>
            <a:solidFill>
              <a:srgbClr val="6633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Cloud 34"/>
            <p:cNvSpPr/>
            <p:nvPr/>
          </p:nvSpPr>
          <p:spPr>
            <a:xfrm rot="15899971">
              <a:off x="3482482" y="2211160"/>
              <a:ext cx="654452" cy="217948"/>
            </a:xfrm>
            <a:prstGeom prst="cloud">
              <a:avLst/>
            </a:prstGeom>
            <a:solidFill>
              <a:srgbClr val="6633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Oval 35"/>
            <p:cNvSpPr/>
            <p:nvPr/>
          </p:nvSpPr>
          <p:spPr>
            <a:xfrm rot="20042302">
              <a:off x="3584791" y="1843511"/>
              <a:ext cx="237589" cy="533400"/>
            </a:xfrm>
            <a:prstGeom prst="ellipse">
              <a:avLst/>
            </a:prstGeom>
            <a:solidFill>
              <a:srgbClr val="6633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Oval 36"/>
            <p:cNvSpPr/>
            <p:nvPr/>
          </p:nvSpPr>
          <p:spPr>
            <a:xfrm rot="1848050">
              <a:off x="3015409" y="1852012"/>
              <a:ext cx="237589" cy="533400"/>
            </a:xfrm>
            <a:prstGeom prst="ellipse">
              <a:avLst/>
            </a:prstGeom>
            <a:solidFill>
              <a:srgbClr val="6633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5632800" y="1682992"/>
            <a:ext cx="2135002" cy="4331855"/>
            <a:chOff x="5632800" y="1682992"/>
            <a:chExt cx="2135002" cy="4331855"/>
          </a:xfrm>
        </p:grpSpPr>
        <p:grpSp>
          <p:nvGrpSpPr>
            <p:cNvPr id="2" name="Group 1"/>
            <p:cNvGrpSpPr/>
            <p:nvPr/>
          </p:nvGrpSpPr>
          <p:grpSpPr>
            <a:xfrm>
              <a:off x="6013723" y="1682992"/>
              <a:ext cx="1754079" cy="4331855"/>
              <a:chOff x="6091985" y="1762057"/>
              <a:chExt cx="1754079" cy="4331855"/>
            </a:xfrm>
          </p:grpSpPr>
          <p:sp>
            <p:nvSpPr>
              <p:cNvPr id="47" name="Oval 46"/>
              <p:cNvSpPr/>
              <p:nvPr/>
            </p:nvSpPr>
            <p:spPr>
              <a:xfrm>
                <a:off x="7005758" y="4581457"/>
                <a:ext cx="304800" cy="1371600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" name="Oval 47"/>
              <p:cNvSpPr/>
              <p:nvPr/>
            </p:nvSpPr>
            <p:spPr>
              <a:xfrm>
                <a:off x="6472358" y="4657657"/>
                <a:ext cx="304800" cy="1295400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1" name="Oval 50"/>
              <p:cNvSpPr/>
              <p:nvPr/>
            </p:nvSpPr>
            <p:spPr>
              <a:xfrm rot="12802679">
                <a:off x="6091985" y="3656065"/>
                <a:ext cx="299334" cy="549957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2" name="Oval 51"/>
              <p:cNvSpPr/>
              <p:nvPr/>
            </p:nvSpPr>
            <p:spPr>
              <a:xfrm rot="20206277">
                <a:off x="7485360" y="3605857"/>
                <a:ext cx="360704" cy="619127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3" name="Trapezoid 52"/>
              <p:cNvSpPr/>
              <p:nvPr/>
            </p:nvSpPr>
            <p:spPr>
              <a:xfrm rot="1128545" flipH="1">
                <a:off x="6161487" y="2842050"/>
                <a:ext cx="626945" cy="1189817"/>
              </a:xfrm>
              <a:prstGeom prst="trapezoid">
                <a:avLst>
                  <a:gd name="adj" fmla="val 44549"/>
                </a:avLst>
              </a:prstGeom>
              <a:solidFill>
                <a:srgbClr val="0070C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" name="Trapezoid 53"/>
              <p:cNvSpPr/>
              <p:nvPr/>
            </p:nvSpPr>
            <p:spPr>
              <a:xfrm rot="20539983">
                <a:off x="7113792" y="2893816"/>
                <a:ext cx="626945" cy="1189817"/>
              </a:xfrm>
              <a:prstGeom prst="trapezoid">
                <a:avLst>
                  <a:gd name="adj" fmla="val 44549"/>
                </a:avLst>
              </a:prstGeom>
              <a:solidFill>
                <a:srgbClr val="0070C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5" name="Trapezoid 54"/>
              <p:cNvSpPr/>
              <p:nvPr/>
            </p:nvSpPr>
            <p:spPr>
              <a:xfrm>
                <a:off x="6319958" y="4124257"/>
                <a:ext cx="755073" cy="838201"/>
              </a:xfrm>
              <a:prstGeom prst="trapezoid">
                <a:avLst/>
              </a:prstGeom>
              <a:solidFill>
                <a:schemeClr val="tx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6" name="Trapezoid 55"/>
              <p:cNvSpPr/>
              <p:nvPr/>
            </p:nvSpPr>
            <p:spPr>
              <a:xfrm>
                <a:off x="6809485" y="4117330"/>
                <a:ext cx="755073" cy="838201"/>
              </a:xfrm>
              <a:prstGeom prst="trapezoid">
                <a:avLst/>
              </a:prstGeom>
              <a:solidFill>
                <a:schemeClr val="tx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7" name="Trapezoid 56"/>
              <p:cNvSpPr/>
              <p:nvPr/>
            </p:nvSpPr>
            <p:spPr>
              <a:xfrm>
                <a:off x="6338431" y="2981257"/>
                <a:ext cx="1219200" cy="1542473"/>
              </a:xfrm>
              <a:prstGeom prst="trapezoid">
                <a:avLst/>
              </a:prstGeom>
              <a:solidFill>
                <a:srgbClr val="0070C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8" name="Oval 57"/>
              <p:cNvSpPr/>
              <p:nvPr/>
            </p:nvSpPr>
            <p:spPr>
              <a:xfrm>
                <a:off x="6777158" y="2584093"/>
                <a:ext cx="381000" cy="762000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9" name="Oval 3"/>
              <p:cNvSpPr/>
              <p:nvPr/>
            </p:nvSpPr>
            <p:spPr>
              <a:xfrm>
                <a:off x="6472358" y="1914457"/>
                <a:ext cx="990600" cy="1295400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68" name="Group 34"/>
              <p:cNvGrpSpPr/>
              <p:nvPr/>
            </p:nvGrpSpPr>
            <p:grpSpPr>
              <a:xfrm>
                <a:off x="6167558" y="5724457"/>
                <a:ext cx="616528" cy="369455"/>
                <a:chOff x="5715000" y="4343400"/>
                <a:chExt cx="2514600" cy="1952451"/>
              </a:xfrm>
            </p:grpSpPr>
            <p:sp>
              <p:nvSpPr>
                <p:cNvPr id="83" name="Oval 82"/>
                <p:cNvSpPr/>
                <p:nvPr/>
              </p:nvSpPr>
              <p:spPr>
                <a:xfrm>
                  <a:off x="5745018" y="4343400"/>
                  <a:ext cx="2484582" cy="1952451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4" name="Multiply 83"/>
                <p:cNvSpPr/>
                <p:nvPr/>
              </p:nvSpPr>
              <p:spPr>
                <a:xfrm>
                  <a:off x="6738851" y="4917650"/>
                  <a:ext cx="869604" cy="803950"/>
                </a:xfrm>
                <a:prstGeom prst="mathMultiply">
                  <a:avLst>
                    <a:gd name="adj1" fmla="val 7936"/>
                  </a:avLst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Multiply 84"/>
                <p:cNvSpPr/>
                <p:nvPr/>
              </p:nvSpPr>
              <p:spPr>
                <a:xfrm>
                  <a:off x="7359996" y="4917650"/>
                  <a:ext cx="869604" cy="803950"/>
                </a:xfrm>
                <a:prstGeom prst="mathMultiply">
                  <a:avLst>
                    <a:gd name="adj1" fmla="val 7936"/>
                  </a:avLst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Moon 85"/>
                <p:cNvSpPr/>
                <p:nvPr/>
              </p:nvSpPr>
              <p:spPr>
                <a:xfrm>
                  <a:off x="5715000" y="4495800"/>
                  <a:ext cx="533400" cy="1600200"/>
                </a:xfrm>
                <a:prstGeom prst="moon">
                  <a:avLst>
                    <a:gd name="adj" fmla="val 76839"/>
                  </a:avLst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69" name="Group 35"/>
              <p:cNvGrpSpPr/>
              <p:nvPr/>
            </p:nvGrpSpPr>
            <p:grpSpPr>
              <a:xfrm rot="10800000">
                <a:off x="7081958" y="5724457"/>
                <a:ext cx="616528" cy="369455"/>
                <a:chOff x="5715000" y="4343400"/>
                <a:chExt cx="2514600" cy="1952451"/>
              </a:xfrm>
            </p:grpSpPr>
            <p:sp>
              <p:nvSpPr>
                <p:cNvPr id="79" name="Oval 78"/>
                <p:cNvSpPr/>
                <p:nvPr/>
              </p:nvSpPr>
              <p:spPr>
                <a:xfrm>
                  <a:off x="5745018" y="4343400"/>
                  <a:ext cx="2484582" cy="1952451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Multiply 79"/>
                <p:cNvSpPr/>
                <p:nvPr/>
              </p:nvSpPr>
              <p:spPr>
                <a:xfrm>
                  <a:off x="6738851" y="4917650"/>
                  <a:ext cx="869604" cy="803950"/>
                </a:xfrm>
                <a:prstGeom prst="mathMultiply">
                  <a:avLst>
                    <a:gd name="adj1" fmla="val 7936"/>
                  </a:avLst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Multiply 80"/>
                <p:cNvSpPr/>
                <p:nvPr/>
              </p:nvSpPr>
              <p:spPr>
                <a:xfrm>
                  <a:off x="7359996" y="4917650"/>
                  <a:ext cx="869604" cy="803950"/>
                </a:xfrm>
                <a:prstGeom prst="mathMultiply">
                  <a:avLst>
                    <a:gd name="adj1" fmla="val 7936"/>
                  </a:avLst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Moon 81"/>
                <p:cNvSpPr/>
                <p:nvPr/>
              </p:nvSpPr>
              <p:spPr>
                <a:xfrm>
                  <a:off x="5715000" y="4495800"/>
                  <a:ext cx="533400" cy="1600200"/>
                </a:xfrm>
                <a:prstGeom prst="moon">
                  <a:avLst>
                    <a:gd name="adj" fmla="val 76839"/>
                  </a:avLst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1" name="Trapezoid 70"/>
              <p:cNvSpPr/>
              <p:nvPr/>
            </p:nvSpPr>
            <p:spPr>
              <a:xfrm>
                <a:off x="6347667" y="4253566"/>
                <a:ext cx="1219200" cy="247073"/>
              </a:xfrm>
              <a:prstGeom prst="trapezoid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2" name="Cloud 71"/>
              <p:cNvSpPr/>
              <p:nvPr/>
            </p:nvSpPr>
            <p:spPr>
              <a:xfrm>
                <a:off x="6472358" y="1762057"/>
                <a:ext cx="914400" cy="609600"/>
              </a:xfrm>
              <a:prstGeom prst="cloud">
                <a:avLst/>
              </a:prstGeom>
              <a:solidFill>
                <a:srgbClr val="EABF22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5" name="Cloud 74"/>
              <p:cNvSpPr/>
              <p:nvPr/>
            </p:nvSpPr>
            <p:spPr>
              <a:xfrm rot="16665029">
                <a:off x="6170186" y="2253520"/>
                <a:ext cx="654452" cy="304022"/>
              </a:xfrm>
              <a:prstGeom prst="cloud">
                <a:avLst/>
              </a:prstGeom>
              <a:solidFill>
                <a:srgbClr val="EABF22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Cloud 75"/>
              <p:cNvSpPr/>
              <p:nvPr/>
            </p:nvSpPr>
            <p:spPr>
              <a:xfrm rot="15899971">
                <a:off x="7089614" y="2187468"/>
                <a:ext cx="654452" cy="278929"/>
              </a:xfrm>
              <a:prstGeom prst="cloud">
                <a:avLst/>
              </a:prstGeom>
              <a:solidFill>
                <a:srgbClr val="EABF22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Oval 76"/>
              <p:cNvSpPr/>
              <p:nvPr/>
            </p:nvSpPr>
            <p:spPr>
              <a:xfrm rot="20042302">
                <a:off x="7161549" y="1852968"/>
                <a:ext cx="237589" cy="533400"/>
              </a:xfrm>
              <a:prstGeom prst="ellipse">
                <a:avLst/>
              </a:prstGeom>
              <a:solidFill>
                <a:srgbClr val="EABF2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8" name="Oval 77"/>
              <p:cNvSpPr/>
              <p:nvPr/>
            </p:nvSpPr>
            <p:spPr>
              <a:xfrm rot="1848050">
                <a:off x="6537352" y="1846370"/>
                <a:ext cx="296564" cy="533400"/>
              </a:xfrm>
              <a:prstGeom prst="ellipse">
                <a:avLst/>
              </a:prstGeom>
              <a:solidFill>
                <a:srgbClr val="EABF2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" name="Group 2"/>
            <p:cNvGrpSpPr/>
            <p:nvPr/>
          </p:nvGrpSpPr>
          <p:grpSpPr>
            <a:xfrm>
              <a:off x="5632800" y="3787224"/>
              <a:ext cx="833348" cy="379794"/>
              <a:chOff x="4872158" y="390457"/>
              <a:chExt cx="4343400" cy="2438400"/>
            </a:xfrm>
          </p:grpSpPr>
          <p:sp>
            <p:nvSpPr>
              <p:cNvPr id="49" name="Rounded Rectangle 48"/>
              <p:cNvSpPr/>
              <p:nvPr/>
            </p:nvSpPr>
            <p:spPr>
              <a:xfrm>
                <a:off x="4872158" y="1457257"/>
                <a:ext cx="457200" cy="228600"/>
              </a:xfrm>
              <a:prstGeom prst="round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" name="Flowchart: Direct Access Storage 49"/>
              <p:cNvSpPr/>
              <p:nvPr/>
            </p:nvSpPr>
            <p:spPr>
              <a:xfrm>
                <a:off x="5024558" y="390457"/>
                <a:ext cx="533400" cy="2438400"/>
              </a:xfrm>
              <a:prstGeom prst="flowChartMagneticDrum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0" name="Rounded Rectangle 59"/>
              <p:cNvSpPr/>
              <p:nvPr/>
            </p:nvSpPr>
            <p:spPr>
              <a:xfrm>
                <a:off x="5405558" y="1457251"/>
                <a:ext cx="3810000" cy="612428"/>
              </a:xfrm>
              <a:prstGeom prst="round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3" name="Flowchart: Direct Access Storage 62"/>
              <p:cNvSpPr/>
              <p:nvPr/>
            </p:nvSpPr>
            <p:spPr>
              <a:xfrm>
                <a:off x="8453558" y="390457"/>
                <a:ext cx="533400" cy="2438400"/>
              </a:xfrm>
              <a:prstGeom prst="flowChartMagneticDrum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4" name="Flowchart: Direct Access Storage 63"/>
              <p:cNvSpPr/>
              <p:nvPr/>
            </p:nvSpPr>
            <p:spPr>
              <a:xfrm>
                <a:off x="5405558" y="1228657"/>
                <a:ext cx="152400" cy="696686"/>
              </a:xfrm>
              <a:prstGeom prst="flowChartMagneticDrum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5" name="Flowchart: Direct Access Storage 64"/>
              <p:cNvSpPr/>
              <p:nvPr/>
            </p:nvSpPr>
            <p:spPr>
              <a:xfrm>
                <a:off x="8986958" y="1228657"/>
                <a:ext cx="152400" cy="696686"/>
              </a:xfrm>
              <a:prstGeom prst="flowChartMagneticDrum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61" name="Group 60"/>
          <p:cNvGrpSpPr/>
          <p:nvPr/>
        </p:nvGrpSpPr>
        <p:grpSpPr>
          <a:xfrm>
            <a:off x="3231065" y="3309257"/>
            <a:ext cx="2438400" cy="2438400"/>
            <a:chOff x="3231065" y="3309257"/>
            <a:chExt cx="2438400" cy="2438400"/>
          </a:xfrm>
        </p:grpSpPr>
        <p:sp>
          <p:nvSpPr>
            <p:cNvPr id="46" name="Oval 45"/>
            <p:cNvSpPr/>
            <p:nvPr/>
          </p:nvSpPr>
          <p:spPr>
            <a:xfrm>
              <a:off x="3265420" y="3377625"/>
              <a:ext cx="2393108" cy="2332215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026" name="Picture 2" descr="http://cdn.flaticon.com/png/256/33736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31065" y="3309257"/>
              <a:ext cx="2438400" cy="24384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3" name="Group 82"/>
          <p:cNvGrpSpPr/>
          <p:nvPr/>
        </p:nvGrpSpPr>
        <p:grpSpPr>
          <a:xfrm>
            <a:off x="762000" y="3124200"/>
            <a:ext cx="1364974" cy="3079861"/>
            <a:chOff x="2514600" y="685800"/>
            <a:chExt cx="1364974" cy="3079861"/>
          </a:xfrm>
        </p:grpSpPr>
        <p:grpSp>
          <p:nvGrpSpPr>
            <p:cNvPr id="84" name="Group 115"/>
            <p:cNvGrpSpPr/>
            <p:nvPr/>
          </p:nvGrpSpPr>
          <p:grpSpPr>
            <a:xfrm>
              <a:off x="2671940" y="990600"/>
              <a:ext cx="1151312" cy="2775061"/>
              <a:chOff x="2671940" y="990600"/>
              <a:chExt cx="1151312" cy="2775061"/>
            </a:xfrm>
          </p:grpSpPr>
          <p:sp>
            <p:nvSpPr>
              <p:cNvPr id="93" name="Oval 92"/>
              <p:cNvSpPr/>
              <p:nvPr/>
            </p:nvSpPr>
            <p:spPr>
              <a:xfrm>
                <a:off x="3558209" y="2521226"/>
                <a:ext cx="265043" cy="381000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4" name="Oval 93"/>
              <p:cNvSpPr/>
              <p:nvPr/>
            </p:nvSpPr>
            <p:spPr>
              <a:xfrm>
                <a:off x="2743200" y="2514600"/>
                <a:ext cx="265043" cy="381000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5" name="Trapezoid 94"/>
              <p:cNvSpPr/>
              <p:nvPr/>
            </p:nvSpPr>
            <p:spPr>
              <a:xfrm rot="20029742">
                <a:off x="3370564" y="2146249"/>
                <a:ext cx="367025" cy="567842"/>
              </a:xfrm>
              <a:prstGeom prst="trapezoid">
                <a:avLst/>
              </a:prstGeom>
              <a:solidFill>
                <a:srgbClr val="F3CB67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6" name="Trapezoid 95"/>
              <p:cNvSpPr/>
              <p:nvPr/>
            </p:nvSpPr>
            <p:spPr>
              <a:xfrm rot="1905609">
                <a:off x="2847102" y="2126370"/>
                <a:ext cx="367025" cy="567842"/>
              </a:xfrm>
              <a:prstGeom prst="trapezoid">
                <a:avLst/>
              </a:prstGeom>
              <a:solidFill>
                <a:srgbClr val="F3CB67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7" name="Trapezoid 96"/>
              <p:cNvSpPr/>
              <p:nvPr/>
            </p:nvSpPr>
            <p:spPr>
              <a:xfrm>
                <a:off x="2971800" y="2057400"/>
                <a:ext cx="609600" cy="762000"/>
              </a:xfrm>
              <a:prstGeom prst="trapezoid">
                <a:avLst/>
              </a:prstGeom>
              <a:solidFill>
                <a:srgbClr val="F3CB67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8" name="Isosceles Triangle 97"/>
              <p:cNvSpPr/>
              <p:nvPr/>
            </p:nvSpPr>
            <p:spPr>
              <a:xfrm rot="10800000">
                <a:off x="3157330" y="2044148"/>
                <a:ext cx="228600" cy="304800"/>
              </a:xfrm>
              <a:prstGeom prst="triangle">
                <a:avLst>
                  <a:gd name="adj" fmla="val 46522"/>
                </a:avLst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99" name="Group 84"/>
              <p:cNvGrpSpPr/>
              <p:nvPr/>
            </p:nvGrpSpPr>
            <p:grpSpPr>
              <a:xfrm>
                <a:off x="3061252" y="2047461"/>
                <a:ext cx="573157" cy="480391"/>
                <a:chOff x="4343400" y="1905000"/>
                <a:chExt cx="827320" cy="764627"/>
              </a:xfrm>
            </p:grpSpPr>
            <p:sp>
              <p:nvSpPr>
                <p:cNvPr id="110" name="Double Wave 109"/>
                <p:cNvSpPr/>
                <p:nvPr/>
              </p:nvSpPr>
              <p:spPr>
                <a:xfrm>
                  <a:off x="4343400" y="1905000"/>
                  <a:ext cx="685800" cy="228600"/>
                </a:xfrm>
                <a:prstGeom prst="doubleWave">
                  <a:avLst>
                    <a:gd name="adj1" fmla="val 12500"/>
                    <a:gd name="adj2" fmla="val -10000"/>
                  </a:avLst>
                </a:prstGeom>
                <a:solidFill>
                  <a:srgbClr val="FF0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Isosceles Triangle 110"/>
                <p:cNvSpPr/>
                <p:nvPr/>
              </p:nvSpPr>
              <p:spPr>
                <a:xfrm rot="10095459">
                  <a:off x="4637320" y="1907627"/>
                  <a:ext cx="533400" cy="762000"/>
                </a:xfrm>
                <a:prstGeom prst="triangle">
                  <a:avLst/>
                </a:prstGeom>
                <a:solidFill>
                  <a:srgbClr val="FF0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0" name="Oval 99"/>
              <p:cNvSpPr/>
              <p:nvPr/>
            </p:nvSpPr>
            <p:spPr>
              <a:xfrm>
                <a:off x="2895600" y="990600"/>
                <a:ext cx="762000" cy="1143000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1" name="Trapezoid 100"/>
              <p:cNvSpPr/>
              <p:nvPr/>
            </p:nvSpPr>
            <p:spPr>
              <a:xfrm>
                <a:off x="2888974" y="2739887"/>
                <a:ext cx="463826" cy="762000"/>
              </a:xfrm>
              <a:prstGeom prst="trapezoid">
                <a:avLst/>
              </a:prstGeom>
              <a:solidFill>
                <a:srgbClr val="996633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2" name="Trapezoid 101"/>
              <p:cNvSpPr/>
              <p:nvPr/>
            </p:nvSpPr>
            <p:spPr>
              <a:xfrm>
                <a:off x="3276600" y="2743200"/>
                <a:ext cx="420757" cy="762000"/>
              </a:xfrm>
              <a:prstGeom prst="trapezoid">
                <a:avLst/>
              </a:prstGeom>
              <a:solidFill>
                <a:srgbClr val="996633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3" name="Rounded Rectangle 102"/>
              <p:cNvSpPr/>
              <p:nvPr/>
            </p:nvSpPr>
            <p:spPr>
              <a:xfrm>
                <a:off x="3061252" y="2766392"/>
                <a:ext cx="457200" cy="357808"/>
              </a:xfrm>
              <a:prstGeom prst="roundRect">
                <a:avLst/>
              </a:prstGeom>
              <a:solidFill>
                <a:srgbClr val="99663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4" name="Rectangle 103"/>
              <p:cNvSpPr/>
              <p:nvPr/>
            </p:nvSpPr>
            <p:spPr>
              <a:xfrm>
                <a:off x="2971800" y="2667000"/>
                <a:ext cx="609600" cy="152400"/>
              </a:xfrm>
              <a:prstGeom prst="rect">
                <a:avLst/>
              </a:prstGeom>
              <a:solidFill>
                <a:schemeClr val="bg2">
                  <a:lumMod val="2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3203713" y="2686878"/>
                <a:ext cx="149087" cy="149087"/>
              </a:xfrm>
              <a:prstGeom prst="rect">
                <a:avLst/>
              </a:prstGeom>
              <a:solidFill>
                <a:srgbClr val="FFC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Oval 105"/>
              <p:cNvSpPr/>
              <p:nvPr/>
            </p:nvSpPr>
            <p:spPr>
              <a:xfrm rot="4050661">
                <a:off x="3301957" y="3371911"/>
                <a:ext cx="340264" cy="447236"/>
              </a:xfrm>
              <a:prstGeom prst="ellipse">
                <a:avLst/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7" name="Oval 106"/>
              <p:cNvSpPr/>
              <p:nvPr/>
            </p:nvSpPr>
            <p:spPr>
              <a:xfrm rot="4050661">
                <a:off x="2920957" y="3371911"/>
                <a:ext cx="340264" cy="447236"/>
              </a:xfrm>
              <a:prstGeom prst="ellipse">
                <a:avLst/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8" name="Cloud 107"/>
              <p:cNvSpPr/>
              <p:nvPr/>
            </p:nvSpPr>
            <p:spPr>
              <a:xfrm rot="4451180">
                <a:off x="3384226" y="1290777"/>
                <a:ext cx="444240" cy="390757"/>
              </a:xfrm>
              <a:prstGeom prst="cloud">
                <a:avLst/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9" name="Cloud 108"/>
              <p:cNvSpPr/>
              <p:nvPr/>
            </p:nvSpPr>
            <p:spPr>
              <a:xfrm rot="6389788">
                <a:off x="2626954" y="1306010"/>
                <a:ext cx="449752" cy="359780"/>
              </a:xfrm>
              <a:prstGeom prst="cloud">
                <a:avLst/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85" name="Group 113"/>
            <p:cNvGrpSpPr/>
            <p:nvPr/>
          </p:nvGrpSpPr>
          <p:grpSpPr>
            <a:xfrm>
              <a:off x="2514600" y="685800"/>
              <a:ext cx="1364974" cy="834887"/>
              <a:chOff x="5257800" y="1219200"/>
              <a:chExt cx="1364974" cy="834887"/>
            </a:xfrm>
          </p:grpSpPr>
          <p:grpSp>
            <p:nvGrpSpPr>
              <p:cNvPr id="86" name="Group 111"/>
              <p:cNvGrpSpPr/>
              <p:nvPr/>
            </p:nvGrpSpPr>
            <p:grpSpPr>
              <a:xfrm>
                <a:off x="5257800" y="1295400"/>
                <a:ext cx="1364974" cy="758687"/>
                <a:chOff x="3657600" y="990600"/>
                <a:chExt cx="2637183" cy="1395537"/>
              </a:xfrm>
            </p:grpSpPr>
            <p:sp>
              <p:nvSpPr>
                <p:cNvPr id="88" name="Teardrop 87"/>
                <p:cNvSpPr/>
                <p:nvPr/>
              </p:nvSpPr>
              <p:spPr>
                <a:xfrm rot="11051829">
                  <a:off x="4876800" y="1828799"/>
                  <a:ext cx="1417983" cy="556591"/>
                </a:xfrm>
                <a:prstGeom prst="teardrop">
                  <a:avLst/>
                </a:prstGeom>
                <a:solidFill>
                  <a:srgbClr val="F3CB67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Teardrop 88"/>
                <p:cNvSpPr/>
                <p:nvPr/>
              </p:nvSpPr>
              <p:spPr>
                <a:xfrm>
                  <a:off x="3657600" y="1905000"/>
                  <a:ext cx="1371600" cy="457200"/>
                </a:xfrm>
                <a:prstGeom prst="teardrop">
                  <a:avLst/>
                </a:prstGeom>
                <a:solidFill>
                  <a:srgbClr val="F3CB67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0" name="Moon 89"/>
                <p:cNvSpPr/>
                <p:nvPr/>
              </p:nvSpPr>
              <p:spPr>
                <a:xfrm rot="5400000">
                  <a:off x="4914864" y="1369979"/>
                  <a:ext cx="305546" cy="1726770"/>
                </a:xfrm>
                <a:prstGeom prst="moon">
                  <a:avLst>
                    <a:gd name="adj" fmla="val 87500"/>
                  </a:avLst>
                </a:prstGeom>
                <a:solidFill>
                  <a:srgbClr val="F0BE42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1" name="Trapezoid 90"/>
                <p:cNvSpPr/>
                <p:nvPr/>
              </p:nvSpPr>
              <p:spPr>
                <a:xfrm>
                  <a:off x="4343400" y="990600"/>
                  <a:ext cx="1371600" cy="914400"/>
                </a:xfrm>
                <a:prstGeom prst="trapezoid">
                  <a:avLst>
                    <a:gd name="adj" fmla="val 20652"/>
                  </a:avLst>
                </a:prstGeom>
                <a:solidFill>
                  <a:srgbClr val="F3CB67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2" name="Moon 91"/>
                <p:cNvSpPr/>
                <p:nvPr/>
              </p:nvSpPr>
              <p:spPr>
                <a:xfrm rot="5400000" flipH="1" flipV="1">
                  <a:off x="4914901" y="1257299"/>
                  <a:ext cx="228598" cy="1371600"/>
                </a:xfrm>
                <a:prstGeom prst="moon">
                  <a:avLst>
                    <a:gd name="adj" fmla="val 87500"/>
                  </a:avLst>
                </a:prstGeom>
                <a:solidFill>
                  <a:schemeClr val="accent2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87" name="Oval 86"/>
              <p:cNvSpPr/>
              <p:nvPr/>
            </p:nvSpPr>
            <p:spPr>
              <a:xfrm>
                <a:off x="5715000" y="1219200"/>
                <a:ext cx="533400" cy="228600"/>
              </a:xfrm>
              <a:prstGeom prst="ellipse">
                <a:avLst/>
              </a:prstGeom>
              <a:solidFill>
                <a:srgbClr val="F3CB67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513" name="Group 512"/>
          <p:cNvGrpSpPr/>
          <p:nvPr/>
        </p:nvGrpSpPr>
        <p:grpSpPr>
          <a:xfrm>
            <a:off x="4267200" y="3048000"/>
            <a:ext cx="4194313" cy="3429000"/>
            <a:chOff x="4267200" y="3048000"/>
            <a:chExt cx="4194313" cy="3429000"/>
          </a:xfrm>
        </p:grpSpPr>
        <p:grpSp>
          <p:nvGrpSpPr>
            <p:cNvPr id="168" name="Group 69"/>
            <p:cNvGrpSpPr/>
            <p:nvPr/>
          </p:nvGrpSpPr>
          <p:grpSpPr>
            <a:xfrm>
              <a:off x="7086600" y="4953000"/>
              <a:ext cx="1374913" cy="1381539"/>
              <a:chOff x="609600" y="4953000"/>
              <a:chExt cx="1676400" cy="1676400"/>
            </a:xfrm>
          </p:grpSpPr>
          <p:sp>
            <p:nvSpPr>
              <p:cNvPr id="203" name="Rectangle 202"/>
              <p:cNvSpPr/>
              <p:nvPr/>
            </p:nvSpPr>
            <p:spPr>
              <a:xfrm rot="2774533" flipH="1">
                <a:off x="1400273" y="5044823"/>
                <a:ext cx="126832" cy="1448303"/>
              </a:xfrm>
              <a:prstGeom prst="rect">
                <a:avLst/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4" name="Rectangle 203"/>
              <p:cNvSpPr/>
              <p:nvPr/>
            </p:nvSpPr>
            <p:spPr>
              <a:xfrm rot="18825467">
                <a:off x="1372406" y="5086039"/>
                <a:ext cx="141136" cy="1448303"/>
              </a:xfrm>
              <a:prstGeom prst="rect">
                <a:avLst/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5" name="Rectangle 204"/>
              <p:cNvSpPr/>
              <p:nvPr/>
            </p:nvSpPr>
            <p:spPr>
              <a:xfrm rot="16200000">
                <a:off x="1394792" y="5002696"/>
                <a:ext cx="106017" cy="1600200"/>
              </a:xfrm>
              <a:prstGeom prst="rect">
                <a:avLst/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6" name="Rectangle 205"/>
              <p:cNvSpPr/>
              <p:nvPr/>
            </p:nvSpPr>
            <p:spPr>
              <a:xfrm>
                <a:off x="1364974" y="5029200"/>
                <a:ext cx="106017" cy="1600200"/>
              </a:xfrm>
              <a:prstGeom prst="rect">
                <a:avLst/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7" name="Donut 4"/>
              <p:cNvSpPr/>
              <p:nvPr/>
            </p:nvSpPr>
            <p:spPr>
              <a:xfrm>
                <a:off x="609600" y="4953000"/>
                <a:ext cx="1676400" cy="1676400"/>
              </a:xfrm>
              <a:prstGeom prst="donut">
                <a:avLst>
                  <a:gd name="adj" fmla="val 7118"/>
                </a:avLst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208" name="Group 9"/>
              <p:cNvGrpSpPr/>
              <p:nvPr/>
            </p:nvGrpSpPr>
            <p:grpSpPr>
              <a:xfrm>
                <a:off x="1219200" y="5562600"/>
                <a:ext cx="453081" cy="453081"/>
                <a:chOff x="1371600" y="1600200"/>
                <a:chExt cx="762000" cy="762000"/>
              </a:xfrm>
            </p:grpSpPr>
            <p:sp>
              <p:nvSpPr>
                <p:cNvPr id="209" name="Donut 208"/>
                <p:cNvSpPr/>
                <p:nvPr/>
              </p:nvSpPr>
              <p:spPr>
                <a:xfrm>
                  <a:off x="1371600" y="1600200"/>
                  <a:ext cx="762000" cy="762000"/>
                </a:xfrm>
                <a:prstGeom prst="donut">
                  <a:avLst>
                    <a:gd name="adj" fmla="val 22549"/>
                  </a:avLst>
                </a:prstGeom>
                <a:solidFill>
                  <a:schemeClr val="accent6">
                    <a:lumMod val="5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10" name="Oval 6"/>
                <p:cNvSpPr/>
                <p:nvPr/>
              </p:nvSpPr>
              <p:spPr>
                <a:xfrm>
                  <a:off x="1600199" y="1828799"/>
                  <a:ext cx="304799" cy="304799"/>
                </a:xfrm>
                <a:prstGeom prst="ellipse">
                  <a:avLst/>
                </a:prstGeom>
                <a:solidFill>
                  <a:schemeClr val="tx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169" name="Group 60"/>
            <p:cNvGrpSpPr/>
            <p:nvPr/>
          </p:nvGrpSpPr>
          <p:grpSpPr>
            <a:xfrm>
              <a:off x="4876800" y="4953000"/>
              <a:ext cx="1374913" cy="1381539"/>
              <a:chOff x="609600" y="4953000"/>
              <a:chExt cx="1676400" cy="1676400"/>
            </a:xfrm>
          </p:grpSpPr>
          <p:sp>
            <p:nvSpPr>
              <p:cNvPr id="195" name="Rectangle 194"/>
              <p:cNvSpPr/>
              <p:nvPr/>
            </p:nvSpPr>
            <p:spPr>
              <a:xfrm rot="2774533" flipH="1">
                <a:off x="1400273" y="5044823"/>
                <a:ext cx="126832" cy="1448303"/>
              </a:xfrm>
              <a:prstGeom prst="rect">
                <a:avLst/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6" name="Rectangle 195"/>
              <p:cNvSpPr/>
              <p:nvPr/>
            </p:nvSpPr>
            <p:spPr>
              <a:xfrm rot="18825467">
                <a:off x="1372406" y="5086039"/>
                <a:ext cx="141136" cy="1448303"/>
              </a:xfrm>
              <a:prstGeom prst="rect">
                <a:avLst/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7" name="Rectangle 196"/>
              <p:cNvSpPr/>
              <p:nvPr/>
            </p:nvSpPr>
            <p:spPr>
              <a:xfrm rot="16200000">
                <a:off x="1394792" y="5002696"/>
                <a:ext cx="106017" cy="1600200"/>
              </a:xfrm>
              <a:prstGeom prst="rect">
                <a:avLst/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8" name="Rectangle 197"/>
              <p:cNvSpPr/>
              <p:nvPr/>
            </p:nvSpPr>
            <p:spPr>
              <a:xfrm>
                <a:off x="1364974" y="5029200"/>
                <a:ext cx="106017" cy="1600200"/>
              </a:xfrm>
              <a:prstGeom prst="rect">
                <a:avLst/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9" name="Donut 4"/>
              <p:cNvSpPr/>
              <p:nvPr/>
            </p:nvSpPr>
            <p:spPr>
              <a:xfrm>
                <a:off x="609600" y="4953000"/>
                <a:ext cx="1676400" cy="1676400"/>
              </a:xfrm>
              <a:prstGeom prst="donut">
                <a:avLst>
                  <a:gd name="adj" fmla="val 7118"/>
                </a:avLst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200" name="Group 9"/>
              <p:cNvGrpSpPr/>
              <p:nvPr/>
            </p:nvGrpSpPr>
            <p:grpSpPr>
              <a:xfrm>
                <a:off x="1219200" y="5562600"/>
                <a:ext cx="453081" cy="453081"/>
                <a:chOff x="1371600" y="1600200"/>
                <a:chExt cx="762000" cy="762000"/>
              </a:xfrm>
            </p:grpSpPr>
            <p:sp>
              <p:nvSpPr>
                <p:cNvPr id="201" name="Donut 200"/>
                <p:cNvSpPr/>
                <p:nvPr/>
              </p:nvSpPr>
              <p:spPr>
                <a:xfrm>
                  <a:off x="1371600" y="1600200"/>
                  <a:ext cx="762000" cy="762000"/>
                </a:xfrm>
                <a:prstGeom prst="donut">
                  <a:avLst>
                    <a:gd name="adj" fmla="val 22549"/>
                  </a:avLst>
                </a:prstGeom>
                <a:solidFill>
                  <a:schemeClr val="accent6">
                    <a:lumMod val="5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02" name="Oval 6"/>
                <p:cNvSpPr/>
                <p:nvPr/>
              </p:nvSpPr>
              <p:spPr>
                <a:xfrm>
                  <a:off x="1600199" y="1828799"/>
                  <a:ext cx="304799" cy="304799"/>
                </a:xfrm>
                <a:prstGeom prst="ellipse">
                  <a:avLst/>
                </a:prstGeom>
                <a:solidFill>
                  <a:schemeClr val="tx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170" name="Rounded Rectangle 169"/>
            <p:cNvSpPr/>
            <p:nvPr/>
          </p:nvSpPr>
          <p:spPr>
            <a:xfrm>
              <a:off x="4724400" y="3048000"/>
              <a:ext cx="3581400" cy="1905000"/>
            </a:xfrm>
            <a:prstGeom prst="roundRect">
              <a:avLst>
                <a:gd name="adj" fmla="val 25015"/>
              </a:avLst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1" name="Moon 170"/>
            <p:cNvSpPr/>
            <p:nvPr/>
          </p:nvSpPr>
          <p:spPr>
            <a:xfrm rot="10800000">
              <a:off x="7543800" y="3048000"/>
              <a:ext cx="152400" cy="1905000"/>
            </a:xfrm>
            <a:prstGeom prst="moon">
              <a:avLst>
                <a:gd name="adj" fmla="val 26285"/>
              </a:avLst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2" name="Rectangle 171"/>
            <p:cNvSpPr/>
            <p:nvPr/>
          </p:nvSpPr>
          <p:spPr>
            <a:xfrm>
              <a:off x="4267200" y="4876800"/>
              <a:ext cx="304800" cy="3048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3" name="Moon 172"/>
            <p:cNvSpPr/>
            <p:nvPr/>
          </p:nvSpPr>
          <p:spPr>
            <a:xfrm rot="10800000">
              <a:off x="5486400" y="3048000"/>
              <a:ext cx="152400" cy="1905000"/>
            </a:xfrm>
            <a:prstGeom prst="moon">
              <a:avLst>
                <a:gd name="adj" fmla="val 26285"/>
              </a:avLst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4" name="Moon 173"/>
            <p:cNvSpPr/>
            <p:nvPr/>
          </p:nvSpPr>
          <p:spPr>
            <a:xfrm rot="10800000">
              <a:off x="6248400" y="3048000"/>
              <a:ext cx="152400" cy="1905000"/>
            </a:xfrm>
            <a:prstGeom prst="moon">
              <a:avLst>
                <a:gd name="adj" fmla="val 26285"/>
              </a:avLst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5" name="Moon 174"/>
            <p:cNvSpPr/>
            <p:nvPr/>
          </p:nvSpPr>
          <p:spPr>
            <a:xfrm rot="10800000">
              <a:off x="6934200" y="3048000"/>
              <a:ext cx="152400" cy="1905000"/>
            </a:xfrm>
            <a:prstGeom prst="moon">
              <a:avLst>
                <a:gd name="adj" fmla="val 26285"/>
              </a:avLst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6" name="Rectangle 175"/>
            <p:cNvSpPr/>
            <p:nvPr/>
          </p:nvSpPr>
          <p:spPr>
            <a:xfrm>
              <a:off x="4495800" y="4648200"/>
              <a:ext cx="3886200" cy="6858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77" name="Group 32"/>
            <p:cNvGrpSpPr/>
            <p:nvPr/>
          </p:nvGrpSpPr>
          <p:grpSpPr>
            <a:xfrm>
              <a:off x="4419600" y="4800600"/>
              <a:ext cx="1676400" cy="1676400"/>
              <a:chOff x="609600" y="4953000"/>
              <a:chExt cx="1676400" cy="1676400"/>
            </a:xfrm>
          </p:grpSpPr>
          <p:sp>
            <p:nvSpPr>
              <p:cNvPr id="187" name="Rectangle 186"/>
              <p:cNvSpPr/>
              <p:nvPr/>
            </p:nvSpPr>
            <p:spPr>
              <a:xfrm rot="2774533" flipH="1">
                <a:off x="1400273" y="5044823"/>
                <a:ext cx="126832" cy="1448303"/>
              </a:xfrm>
              <a:prstGeom prst="rect">
                <a:avLst/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8" name="Rectangle 18"/>
              <p:cNvSpPr/>
              <p:nvPr/>
            </p:nvSpPr>
            <p:spPr>
              <a:xfrm rot="18825467">
                <a:off x="1372406" y="5086039"/>
                <a:ext cx="141136" cy="1448303"/>
              </a:xfrm>
              <a:prstGeom prst="rect">
                <a:avLst/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9" name="Rectangle 188"/>
              <p:cNvSpPr/>
              <p:nvPr/>
            </p:nvSpPr>
            <p:spPr>
              <a:xfrm rot="16200000">
                <a:off x="1394792" y="5002696"/>
                <a:ext cx="106017" cy="1600200"/>
              </a:xfrm>
              <a:prstGeom prst="rect">
                <a:avLst/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0" name="Rectangle 189"/>
              <p:cNvSpPr/>
              <p:nvPr/>
            </p:nvSpPr>
            <p:spPr>
              <a:xfrm>
                <a:off x="1364974" y="5029200"/>
                <a:ext cx="106017" cy="1600200"/>
              </a:xfrm>
              <a:prstGeom prst="rect">
                <a:avLst/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1" name="Donut 4"/>
              <p:cNvSpPr/>
              <p:nvPr/>
            </p:nvSpPr>
            <p:spPr>
              <a:xfrm>
                <a:off x="609600" y="4953000"/>
                <a:ext cx="1676400" cy="1676400"/>
              </a:xfrm>
              <a:prstGeom prst="donut">
                <a:avLst>
                  <a:gd name="adj" fmla="val 7118"/>
                </a:avLst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192" name="Group 9"/>
              <p:cNvGrpSpPr/>
              <p:nvPr/>
            </p:nvGrpSpPr>
            <p:grpSpPr>
              <a:xfrm>
                <a:off x="1219200" y="5562600"/>
                <a:ext cx="453081" cy="453081"/>
                <a:chOff x="1371600" y="1600200"/>
                <a:chExt cx="762000" cy="762000"/>
              </a:xfrm>
            </p:grpSpPr>
            <p:sp>
              <p:nvSpPr>
                <p:cNvPr id="193" name="Donut 192"/>
                <p:cNvSpPr/>
                <p:nvPr/>
              </p:nvSpPr>
              <p:spPr>
                <a:xfrm>
                  <a:off x="1371600" y="1600200"/>
                  <a:ext cx="762000" cy="762000"/>
                </a:xfrm>
                <a:prstGeom prst="donut">
                  <a:avLst>
                    <a:gd name="adj" fmla="val 22549"/>
                  </a:avLst>
                </a:prstGeom>
                <a:solidFill>
                  <a:schemeClr val="accent6">
                    <a:lumMod val="5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94" name="Oval 6"/>
                <p:cNvSpPr/>
                <p:nvPr/>
              </p:nvSpPr>
              <p:spPr>
                <a:xfrm>
                  <a:off x="1600199" y="1828799"/>
                  <a:ext cx="304799" cy="304799"/>
                </a:xfrm>
                <a:prstGeom prst="ellipse">
                  <a:avLst/>
                </a:prstGeom>
                <a:solidFill>
                  <a:schemeClr val="tx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178" name="Group 50"/>
            <p:cNvGrpSpPr/>
            <p:nvPr/>
          </p:nvGrpSpPr>
          <p:grpSpPr>
            <a:xfrm>
              <a:off x="6705600" y="4800600"/>
              <a:ext cx="1676400" cy="1676400"/>
              <a:chOff x="609600" y="4953000"/>
              <a:chExt cx="1676400" cy="1676400"/>
            </a:xfrm>
          </p:grpSpPr>
          <p:sp>
            <p:nvSpPr>
              <p:cNvPr id="179" name="Rectangle 178"/>
              <p:cNvSpPr/>
              <p:nvPr/>
            </p:nvSpPr>
            <p:spPr>
              <a:xfrm rot="2774533" flipH="1">
                <a:off x="1400273" y="5044823"/>
                <a:ext cx="126832" cy="1448303"/>
              </a:xfrm>
              <a:prstGeom prst="rect">
                <a:avLst/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0" name="Rectangle 179"/>
              <p:cNvSpPr/>
              <p:nvPr/>
            </p:nvSpPr>
            <p:spPr>
              <a:xfrm rot="18825467">
                <a:off x="1372406" y="5086039"/>
                <a:ext cx="141136" cy="1448303"/>
              </a:xfrm>
              <a:prstGeom prst="rect">
                <a:avLst/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1" name="Rectangle 180"/>
              <p:cNvSpPr/>
              <p:nvPr/>
            </p:nvSpPr>
            <p:spPr>
              <a:xfrm rot="16200000">
                <a:off x="1394792" y="5002696"/>
                <a:ext cx="106017" cy="1600200"/>
              </a:xfrm>
              <a:prstGeom prst="rect">
                <a:avLst/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2" name="Rectangle 181"/>
              <p:cNvSpPr/>
              <p:nvPr/>
            </p:nvSpPr>
            <p:spPr>
              <a:xfrm>
                <a:off x="1364974" y="5029200"/>
                <a:ext cx="106017" cy="1600200"/>
              </a:xfrm>
              <a:prstGeom prst="rect">
                <a:avLst/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3" name="Donut 4"/>
              <p:cNvSpPr/>
              <p:nvPr/>
            </p:nvSpPr>
            <p:spPr>
              <a:xfrm>
                <a:off x="609600" y="4953000"/>
                <a:ext cx="1676400" cy="1676400"/>
              </a:xfrm>
              <a:prstGeom prst="donut">
                <a:avLst>
                  <a:gd name="adj" fmla="val 7118"/>
                </a:avLst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184" name="Group 9"/>
              <p:cNvGrpSpPr/>
              <p:nvPr/>
            </p:nvGrpSpPr>
            <p:grpSpPr>
              <a:xfrm>
                <a:off x="1219200" y="5562600"/>
                <a:ext cx="453081" cy="453081"/>
                <a:chOff x="1371600" y="1600200"/>
                <a:chExt cx="762000" cy="762000"/>
              </a:xfrm>
            </p:grpSpPr>
            <p:sp>
              <p:nvSpPr>
                <p:cNvPr id="185" name="Donut 184"/>
                <p:cNvSpPr/>
                <p:nvPr/>
              </p:nvSpPr>
              <p:spPr>
                <a:xfrm>
                  <a:off x="1371600" y="1600200"/>
                  <a:ext cx="762000" cy="762000"/>
                </a:xfrm>
                <a:prstGeom prst="donut">
                  <a:avLst>
                    <a:gd name="adj" fmla="val 22549"/>
                  </a:avLst>
                </a:prstGeom>
                <a:solidFill>
                  <a:schemeClr val="accent6">
                    <a:lumMod val="5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86" name="Oval 6"/>
                <p:cNvSpPr/>
                <p:nvPr/>
              </p:nvSpPr>
              <p:spPr>
                <a:xfrm>
                  <a:off x="1600199" y="1828799"/>
                  <a:ext cx="304799" cy="304799"/>
                </a:xfrm>
                <a:prstGeom prst="ellipse">
                  <a:avLst/>
                </a:prstGeom>
                <a:solidFill>
                  <a:schemeClr val="tx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</p:grpSp>
      <p:grpSp>
        <p:nvGrpSpPr>
          <p:cNvPr id="214" name="Group 213"/>
          <p:cNvGrpSpPr/>
          <p:nvPr/>
        </p:nvGrpSpPr>
        <p:grpSpPr>
          <a:xfrm>
            <a:off x="2743721" y="3479818"/>
            <a:ext cx="1285935" cy="2934551"/>
            <a:chOff x="2743721" y="3479818"/>
            <a:chExt cx="1285935" cy="2934551"/>
          </a:xfrm>
        </p:grpSpPr>
        <p:sp>
          <p:nvSpPr>
            <p:cNvPr id="113" name="Teardrop 112"/>
            <p:cNvSpPr/>
            <p:nvPr/>
          </p:nvSpPr>
          <p:spPr>
            <a:xfrm rot="8137994">
              <a:off x="2743721" y="3479818"/>
              <a:ext cx="1285935" cy="1193663"/>
            </a:xfrm>
            <a:prstGeom prst="teardrop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Oval 113"/>
            <p:cNvSpPr/>
            <p:nvPr/>
          </p:nvSpPr>
          <p:spPr>
            <a:xfrm>
              <a:off x="3629469" y="5264426"/>
              <a:ext cx="265043" cy="38100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Oval 114"/>
            <p:cNvSpPr/>
            <p:nvPr/>
          </p:nvSpPr>
          <p:spPr>
            <a:xfrm>
              <a:off x="2814460" y="5257800"/>
              <a:ext cx="265043" cy="38100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Trapezoid 115"/>
            <p:cNvSpPr/>
            <p:nvPr/>
          </p:nvSpPr>
          <p:spPr>
            <a:xfrm rot="20029742">
              <a:off x="3396222" y="4693262"/>
              <a:ext cx="367025" cy="774630"/>
            </a:xfrm>
            <a:prstGeom prst="trapezoid">
              <a:avLst/>
            </a:prstGeom>
            <a:solidFill>
              <a:schemeClr val="bg2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Trapezoid 116"/>
            <p:cNvSpPr/>
            <p:nvPr/>
          </p:nvSpPr>
          <p:spPr>
            <a:xfrm rot="1403006">
              <a:off x="2870779" y="4767713"/>
              <a:ext cx="367025" cy="718861"/>
            </a:xfrm>
            <a:prstGeom prst="trapezoid">
              <a:avLst/>
            </a:prstGeom>
            <a:solidFill>
              <a:schemeClr val="bg2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Trapezoid 117"/>
            <p:cNvSpPr/>
            <p:nvPr/>
          </p:nvSpPr>
          <p:spPr>
            <a:xfrm>
              <a:off x="2971800" y="4800600"/>
              <a:ext cx="762000" cy="1371600"/>
            </a:xfrm>
            <a:prstGeom prst="trapezoid">
              <a:avLst/>
            </a:prstGeom>
            <a:solidFill>
              <a:schemeClr val="bg2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Oval 118"/>
            <p:cNvSpPr/>
            <p:nvPr/>
          </p:nvSpPr>
          <p:spPr>
            <a:xfrm rot="4050661">
              <a:off x="3403544" y="6069733"/>
              <a:ext cx="242037" cy="447236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Oval 119"/>
            <p:cNvSpPr/>
            <p:nvPr/>
          </p:nvSpPr>
          <p:spPr>
            <a:xfrm rot="4050661">
              <a:off x="3022544" y="6069733"/>
              <a:ext cx="242037" cy="447236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Chord 120"/>
            <p:cNvSpPr/>
            <p:nvPr/>
          </p:nvSpPr>
          <p:spPr>
            <a:xfrm rot="19522476">
              <a:off x="3123062" y="4760224"/>
              <a:ext cx="230878" cy="336169"/>
            </a:xfrm>
            <a:prstGeom prst="chord">
              <a:avLst/>
            </a:prstGeom>
            <a:solidFill>
              <a:schemeClr val="bg2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Chord 121"/>
            <p:cNvSpPr/>
            <p:nvPr/>
          </p:nvSpPr>
          <p:spPr>
            <a:xfrm rot="2077524" flipH="1">
              <a:off x="3351661" y="4760224"/>
              <a:ext cx="230878" cy="336169"/>
            </a:xfrm>
            <a:prstGeom prst="chord">
              <a:avLst/>
            </a:prstGeom>
            <a:solidFill>
              <a:schemeClr val="bg2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23" name="Group 143"/>
            <p:cNvGrpSpPr/>
            <p:nvPr/>
          </p:nvGrpSpPr>
          <p:grpSpPr>
            <a:xfrm>
              <a:off x="3124200" y="5715000"/>
              <a:ext cx="152400" cy="152400"/>
              <a:chOff x="1524000" y="2401957"/>
              <a:chExt cx="314739" cy="341243"/>
            </a:xfrm>
          </p:grpSpPr>
          <p:sp>
            <p:nvSpPr>
              <p:cNvPr id="163" name="Oval 162"/>
              <p:cNvSpPr/>
              <p:nvPr/>
            </p:nvSpPr>
            <p:spPr>
              <a:xfrm>
                <a:off x="1524000" y="2438400"/>
                <a:ext cx="152400" cy="152400"/>
              </a:xfrm>
              <a:prstGeom prst="ellips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4" name="Oval 163"/>
              <p:cNvSpPr/>
              <p:nvPr/>
            </p:nvSpPr>
            <p:spPr>
              <a:xfrm>
                <a:off x="1686339" y="2401957"/>
                <a:ext cx="152400" cy="152400"/>
              </a:xfrm>
              <a:prstGeom prst="ellips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5" name="Oval 164"/>
              <p:cNvSpPr/>
              <p:nvPr/>
            </p:nvSpPr>
            <p:spPr>
              <a:xfrm>
                <a:off x="1676400" y="2590800"/>
                <a:ext cx="152400" cy="152400"/>
              </a:xfrm>
              <a:prstGeom prst="ellips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6" name="Oval 165"/>
              <p:cNvSpPr/>
              <p:nvPr/>
            </p:nvSpPr>
            <p:spPr>
              <a:xfrm>
                <a:off x="1600200" y="2514600"/>
                <a:ext cx="145774" cy="53009"/>
              </a:xfrm>
              <a:prstGeom prst="ellipse">
                <a:avLst/>
              </a:prstGeom>
              <a:solidFill>
                <a:srgbClr val="92D050"/>
              </a:solidFill>
              <a:ln>
                <a:solidFill>
                  <a:schemeClr val="accent3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24" name="Group 148"/>
            <p:cNvGrpSpPr/>
            <p:nvPr/>
          </p:nvGrpSpPr>
          <p:grpSpPr>
            <a:xfrm>
              <a:off x="3276600" y="5410200"/>
              <a:ext cx="152400" cy="152400"/>
              <a:chOff x="1524000" y="2401957"/>
              <a:chExt cx="314739" cy="341243"/>
            </a:xfrm>
          </p:grpSpPr>
          <p:sp>
            <p:nvSpPr>
              <p:cNvPr id="159" name="Oval 158"/>
              <p:cNvSpPr/>
              <p:nvPr/>
            </p:nvSpPr>
            <p:spPr>
              <a:xfrm>
                <a:off x="1524000" y="2438400"/>
                <a:ext cx="152400" cy="152400"/>
              </a:xfrm>
              <a:prstGeom prst="ellips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0" name="Oval 159"/>
              <p:cNvSpPr/>
              <p:nvPr/>
            </p:nvSpPr>
            <p:spPr>
              <a:xfrm>
                <a:off x="1686339" y="2401957"/>
                <a:ext cx="152400" cy="152400"/>
              </a:xfrm>
              <a:prstGeom prst="ellips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1" name="Oval 160"/>
              <p:cNvSpPr/>
              <p:nvPr/>
            </p:nvSpPr>
            <p:spPr>
              <a:xfrm>
                <a:off x="1676400" y="2590800"/>
                <a:ext cx="152400" cy="152400"/>
              </a:xfrm>
              <a:prstGeom prst="ellips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2" name="Oval 161"/>
              <p:cNvSpPr/>
              <p:nvPr/>
            </p:nvSpPr>
            <p:spPr>
              <a:xfrm>
                <a:off x="1600200" y="2514600"/>
                <a:ext cx="145774" cy="53009"/>
              </a:xfrm>
              <a:prstGeom prst="ellipse">
                <a:avLst/>
              </a:prstGeom>
              <a:solidFill>
                <a:srgbClr val="92D050"/>
              </a:solidFill>
              <a:ln>
                <a:solidFill>
                  <a:schemeClr val="accent3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25" name="Group 153"/>
            <p:cNvGrpSpPr/>
            <p:nvPr/>
          </p:nvGrpSpPr>
          <p:grpSpPr>
            <a:xfrm>
              <a:off x="3429000" y="5791200"/>
              <a:ext cx="152400" cy="152400"/>
              <a:chOff x="1524000" y="2401957"/>
              <a:chExt cx="314739" cy="341243"/>
            </a:xfrm>
          </p:grpSpPr>
          <p:sp>
            <p:nvSpPr>
              <p:cNvPr id="155" name="Oval 154"/>
              <p:cNvSpPr/>
              <p:nvPr/>
            </p:nvSpPr>
            <p:spPr>
              <a:xfrm>
                <a:off x="1524000" y="2438400"/>
                <a:ext cx="152400" cy="152400"/>
              </a:xfrm>
              <a:prstGeom prst="ellips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6" name="Oval 155"/>
              <p:cNvSpPr/>
              <p:nvPr/>
            </p:nvSpPr>
            <p:spPr>
              <a:xfrm>
                <a:off x="1686339" y="2401957"/>
                <a:ext cx="152400" cy="152400"/>
              </a:xfrm>
              <a:prstGeom prst="ellips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7" name="Oval 156"/>
              <p:cNvSpPr/>
              <p:nvPr/>
            </p:nvSpPr>
            <p:spPr>
              <a:xfrm>
                <a:off x="1676400" y="2590800"/>
                <a:ext cx="152400" cy="152400"/>
              </a:xfrm>
              <a:prstGeom prst="ellips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8" name="Oval 157"/>
              <p:cNvSpPr/>
              <p:nvPr/>
            </p:nvSpPr>
            <p:spPr>
              <a:xfrm>
                <a:off x="1600200" y="2514600"/>
                <a:ext cx="145774" cy="53009"/>
              </a:xfrm>
              <a:prstGeom prst="ellipse">
                <a:avLst/>
              </a:prstGeom>
              <a:solidFill>
                <a:srgbClr val="92D050"/>
              </a:solidFill>
              <a:ln>
                <a:solidFill>
                  <a:schemeClr val="accent3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26" name="Group 158"/>
            <p:cNvGrpSpPr/>
            <p:nvPr/>
          </p:nvGrpSpPr>
          <p:grpSpPr>
            <a:xfrm>
              <a:off x="2895600" y="5181600"/>
              <a:ext cx="152400" cy="152400"/>
              <a:chOff x="1524000" y="2401957"/>
              <a:chExt cx="314739" cy="341243"/>
            </a:xfrm>
          </p:grpSpPr>
          <p:sp>
            <p:nvSpPr>
              <p:cNvPr id="151" name="Oval 150"/>
              <p:cNvSpPr/>
              <p:nvPr/>
            </p:nvSpPr>
            <p:spPr>
              <a:xfrm>
                <a:off x="1524000" y="2438400"/>
                <a:ext cx="152400" cy="152400"/>
              </a:xfrm>
              <a:prstGeom prst="ellips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2" name="Oval 151"/>
              <p:cNvSpPr/>
              <p:nvPr/>
            </p:nvSpPr>
            <p:spPr>
              <a:xfrm>
                <a:off x="1686339" y="2401957"/>
                <a:ext cx="152400" cy="152400"/>
              </a:xfrm>
              <a:prstGeom prst="ellips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3" name="Oval 152"/>
              <p:cNvSpPr/>
              <p:nvPr/>
            </p:nvSpPr>
            <p:spPr>
              <a:xfrm>
                <a:off x="1676400" y="2590800"/>
                <a:ext cx="152400" cy="152400"/>
              </a:xfrm>
              <a:prstGeom prst="ellips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4" name="Oval 153"/>
              <p:cNvSpPr/>
              <p:nvPr/>
            </p:nvSpPr>
            <p:spPr>
              <a:xfrm>
                <a:off x="1600200" y="2514600"/>
                <a:ext cx="145774" cy="53009"/>
              </a:xfrm>
              <a:prstGeom prst="ellipse">
                <a:avLst/>
              </a:prstGeom>
              <a:solidFill>
                <a:srgbClr val="92D050"/>
              </a:solidFill>
              <a:ln>
                <a:solidFill>
                  <a:schemeClr val="accent3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27" name="Group 163"/>
            <p:cNvGrpSpPr/>
            <p:nvPr/>
          </p:nvGrpSpPr>
          <p:grpSpPr>
            <a:xfrm>
              <a:off x="3200400" y="5105400"/>
              <a:ext cx="152400" cy="152400"/>
              <a:chOff x="1524000" y="2401957"/>
              <a:chExt cx="314739" cy="341243"/>
            </a:xfrm>
          </p:grpSpPr>
          <p:sp>
            <p:nvSpPr>
              <p:cNvPr id="147" name="Oval 146"/>
              <p:cNvSpPr/>
              <p:nvPr/>
            </p:nvSpPr>
            <p:spPr>
              <a:xfrm>
                <a:off x="1524000" y="2438400"/>
                <a:ext cx="152400" cy="152400"/>
              </a:xfrm>
              <a:prstGeom prst="ellips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8" name="Oval 147"/>
              <p:cNvSpPr/>
              <p:nvPr/>
            </p:nvSpPr>
            <p:spPr>
              <a:xfrm>
                <a:off x="1686339" y="2401957"/>
                <a:ext cx="152400" cy="152400"/>
              </a:xfrm>
              <a:prstGeom prst="ellips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9" name="Oval 148"/>
              <p:cNvSpPr/>
              <p:nvPr/>
            </p:nvSpPr>
            <p:spPr>
              <a:xfrm>
                <a:off x="1676400" y="2590800"/>
                <a:ext cx="152400" cy="152400"/>
              </a:xfrm>
              <a:prstGeom prst="ellips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0" name="Oval 149"/>
              <p:cNvSpPr/>
              <p:nvPr/>
            </p:nvSpPr>
            <p:spPr>
              <a:xfrm>
                <a:off x="1600200" y="2514600"/>
                <a:ext cx="145774" cy="53009"/>
              </a:xfrm>
              <a:prstGeom prst="ellipse">
                <a:avLst/>
              </a:prstGeom>
              <a:solidFill>
                <a:srgbClr val="92D050"/>
              </a:solidFill>
              <a:ln>
                <a:solidFill>
                  <a:schemeClr val="accent3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28" name="Group 168"/>
            <p:cNvGrpSpPr/>
            <p:nvPr/>
          </p:nvGrpSpPr>
          <p:grpSpPr>
            <a:xfrm>
              <a:off x="3657600" y="5181600"/>
              <a:ext cx="152400" cy="152400"/>
              <a:chOff x="1524000" y="2401957"/>
              <a:chExt cx="314739" cy="341243"/>
            </a:xfrm>
          </p:grpSpPr>
          <p:sp>
            <p:nvSpPr>
              <p:cNvPr id="143" name="Oval 142"/>
              <p:cNvSpPr/>
              <p:nvPr/>
            </p:nvSpPr>
            <p:spPr>
              <a:xfrm>
                <a:off x="1524000" y="2438400"/>
                <a:ext cx="152400" cy="152400"/>
              </a:xfrm>
              <a:prstGeom prst="ellips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4" name="Oval 143"/>
              <p:cNvSpPr/>
              <p:nvPr/>
            </p:nvSpPr>
            <p:spPr>
              <a:xfrm>
                <a:off x="1686339" y="2401957"/>
                <a:ext cx="152400" cy="152400"/>
              </a:xfrm>
              <a:prstGeom prst="ellips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5" name="Oval 144"/>
              <p:cNvSpPr/>
              <p:nvPr/>
            </p:nvSpPr>
            <p:spPr>
              <a:xfrm>
                <a:off x="1676400" y="2590800"/>
                <a:ext cx="152400" cy="152400"/>
              </a:xfrm>
              <a:prstGeom prst="ellips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6" name="Oval 145"/>
              <p:cNvSpPr/>
              <p:nvPr/>
            </p:nvSpPr>
            <p:spPr>
              <a:xfrm>
                <a:off x="1600200" y="2514600"/>
                <a:ext cx="145774" cy="53009"/>
              </a:xfrm>
              <a:prstGeom prst="ellipse">
                <a:avLst/>
              </a:prstGeom>
              <a:solidFill>
                <a:srgbClr val="92D050"/>
              </a:solidFill>
              <a:ln>
                <a:solidFill>
                  <a:schemeClr val="accent3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29" name="Group 173"/>
            <p:cNvGrpSpPr/>
            <p:nvPr/>
          </p:nvGrpSpPr>
          <p:grpSpPr>
            <a:xfrm>
              <a:off x="3048000" y="5943600"/>
              <a:ext cx="152400" cy="152400"/>
              <a:chOff x="1524000" y="2401957"/>
              <a:chExt cx="314739" cy="341243"/>
            </a:xfrm>
          </p:grpSpPr>
          <p:sp>
            <p:nvSpPr>
              <p:cNvPr id="139" name="Oval 138"/>
              <p:cNvSpPr/>
              <p:nvPr/>
            </p:nvSpPr>
            <p:spPr>
              <a:xfrm>
                <a:off x="1524000" y="2438400"/>
                <a:ext cx="152400" cy="152400"/>
              </a:xfrm>
              <a:prstGeom prst="ellips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0" name="Oval 139"/>
              <p:cNvSpPr/>
              <p:nvPr/>
            </p:nvSpPr>
            <p:spPr>
              <a:xfrm>
                <a:off x="1686339" y="2401957"/>
                <a:ext cx="152400" cy="152400"/>
              </a:xfrm>
              <a:prstGeom prst="ellips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1" name="Oval 140"/>
              <p:cNvSpPr/>
              <p:nvPr/>
            </p:nvSpPr>
            <p:spPr>
              <a:xfrm>
                <a:off x="1676400" y="2590800"/>
                <a:ext cx="152400" cy="152400"/>
              </a:xfrm>
              <a:prstGeom prst="ellips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2" name="Oval 141"/>
              <p:cNvSpPr/>
              <p:nvPr/>
            </p:nvSpPr>
            <p:spPr>
              <a:xfrm>
                <a:off x="1600200" y="2514600"/>
                <a:ext cx="145774" cy="53009"/>
              </a:xfrm>
              <a:prstGeom prst="ellipse">
                <a:avLst/>
              </a:prstGeom>
              <a:solidFill>
                <a:srgbClr val="92D050"/>
              </a:solidFill>
              <a:ln>
                <a:solidFill>
                  <a:schemeClr val="accent3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30" name="Group 189"/>
            <p:cNvGrpSpPr/>
            <p:nvPr/>
          </p:nvGrpSpPr>
          <p:grpSpPr>
            <a:xfrm>
              <a:off x="2864215" y="4601316"/>
              <a:ext cx="1010589" cy="1017605"/>
              <a:chOff x="4479704" y="4365352"/>
              <a:chExt cx="1940681" cy="1425848"/>
            </a:xfrm>
          </p:grpSpPr>
          <p:sp>
            <p:nvSpPr>
              <p:cNvPr id="133" name="Diagonal Stripe 132"/>
              <p:cNvSpPr/>
              <p:nvPr/>
            </p:nvSpPr>
            <p:spPr>
              <a:xfrm flipH="1">
                <a:off x="5562600" y="5029200"/>
                <a:ext cx="152400" cy="762000"/>
              </a:xfrm>
              <a:prstGeom prst="diagStripe">
                <a:avLst/>
              </a:prstGeom>
              <a:solidFill>
                <a:schemeClr val="bg2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34" name="Diagonal Stripe 133"/>
              <p:cNvSpPr/>
              <p:nvPr/>
            </p:nvSpPr>
            <p:spPr>
              <a:xfrm>
                <a:off x="5410200" y="5029200"/>
                <a:ext cx="152400" cy="762000"/>
              </a:xfrm>
              <a:prstGeom prst="diagStripe">
                <a:avLst/>
              </a:prstGeom>
              <a:solidFill>
                <a:schemeClr val="bg2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35" name="Moon 134"/>
              <p:cNvSpPr/>
              <p:nvPr/>
            </p:nvSpPr>
            <p:spPr>
              <a:xfrm rot="18802910">
                <a:off x="4899589" y="4052758"/>
                <a:ext cx="392263" cy="1232034"/>
              </a:xfrm>
              <a:prstGeom prst="moon">
                <a:avLst>
                  <a:gd name="adj" fmla="val 32860"/>
                </a:avLst>
              </a:prstGeom>
              <a:solidFill>
                <a:schemeClr val="bg2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6" name="Moon 135"/>
              <p:cNvSpPr/>
              <p:nvPr/>
            </p:nvSpPr>
            <p:spPr>
              <a:xfrm rot="13582152">
                <a:off x="5568050" y="3960658"/>
                <a:ext cx="447642" cy="1257029"/>
              </a:xfrm>
              <a:prstGeom prst="moon">
                <a:avLst>
                  <a:gd name="adj" fmla="val 32860"/>
                </a:avLst>
              </a:prstGeom>
              <a:solidFill>
                <a:schemeClr val="bg2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7" name="Flowchart: Collate 136"/>
              <p:cNvSpPr/>
              <p:nvPr/>
            </p:nvSpPr>
            <p:spPr>
              <a:xfrm rot="5400000">
                <a:off x="5372100" y="4838700"/>
                <a:ext cx="419100" cy="342900"/>
              </a:xfrm>
              <a:prstGeom prst="flowChartCollate">
                <a:avLst/>
              </a:prstGeom>
              <a:solidFill>
                <a:schemeClr val="bg2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38" name="Rounded Rectangle 137"/>
              <p:cNvSpPr/>
              <p:nvPr/>
            </p:nvSpPr>
            <p:spPr>
              <a:xfrm>
                <a:off x="5486400" y="4876800"/>
                <a:ext cx="152400" cy="228600"/>
              </a:xfrm>
              <a:prstGeom prst="roundRect">
                <a:avLst/>
              </a:prstGeom>
              <a:solidFill>
                <a:schemeClr val="bg2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31" name="Oval 130"/>
            <p:cNvSpPr/>
            <p:nvPr/>
          </p:nvSpPr>
          <p:spPr>
            <a:xfrm>
              <a:off x="2971800" y="3810000"/>
              <a:ext cx="762000" cy="114300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1" name="Double Wave 210"/>
            <p:cNvSpPr/>
            <p:nvPr/>
          </p:nvSpPr>
          <p:spPr>
            <a:xfrm rot="16200000">
              <a:off x="3019718" y="4456207"/>
              <a:ext cx="1199320" cy="228356"/>
            </a:xfrm>
            <a:prstGeom prst="doubleWave">
              <a:avLst>
                <a:gd name="adj1" fmla="val 6250"/>
                <a:gd name="adj2" fmla="val -10000"/>
              </a:avLst>
            </a:prstGeom>
            <a:solidFill>
              <a:srgbClr val="D6953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2" name="Double Wave 211"/>
            <p:cNvSpPr/>
            <p:nvPr/>
          </p:nvSpPr>
          <p:spPr>
            <a:xfrm rot="5149487" flipH="1">
              <a:off x="2439778" y="4469121"/>
              <a:ext cx="1064043" cy="227936"/>
            </a:xfrm>
            <a:prstGeom prst="doubleWave">
              <a:avLst>
                <a:gd name="adj1" fmla="val 6250"/>
                <a:gd name="adj2" fmla="val -10000"/>
              </a:avLst>
            </a:prstGeom>
            <a:solidFill>
              <a:srgbClr val="D6953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3" name="Rounded Rectangle 212"/>
            <p:cNvSpPr/>
            <p:nvPr/>
          </p:nvSpPr>
          <p:spPr>
            <a:xfrm>
              <a:off x="2971800" y="3962400"/>
              <a:ext cx="609600" cy="228600"/>
            </a:xfrm>
            <a:prstGeom prst="roundRect">
              <a:avLst/>
            </a:prstGeom>
            <a:solidFill>
              <a:srgbClr val="D6953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" name="Moon 131"/>
            <p:cNvSpPr/>
            <p:nvPr/>
          </p:nvSpPr>
          <p:spPr>
            <a:xfrm rot="5619258">
              <a:off x="3020070" y="3508263"/>
              <a:ext cx="650961" cy="1012871"/>
            </a:xfrm>
            <a:prstGeom prst="moon">
              <a:avLst>
                <a:gd name="adj" fmla="val 49526"/>
              </a:avLst>
            </a:prstGeom>
            <a:solidFill>
              <a:schemeClr val="bg2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5" name="Group 214"/>
          <p:cNvGrpSpPr/>
          <p:nvPr/>
        </p:nvGrpSpPr>
        <p:grpSpPr>
          <a:xfrm>
            <a:off x="7543800" y="304800"/>
            <a:ext cx="990600" cy="2438400"/>
            <a:chOff x="4496321" y="1041418"/>
            <a:chExt cx="1285935" cy="2934551"/>
          </a:xfrm>
        </p:grpSpPr>
        <p:sp>
          <p:nvSpPr>
            <p:cNvPr id="216" name="Teardrop 215"/>
            <p:cNvSpPr/>
            <p:nvPr/>
          </p:nvSpPr>
          <p:spPr>
            <a:xfrm rot="8137994">
              <a:off x="4496321" y="1041418"/>
              <a:ext cx="1285935" cy="1193663"/>
            </a:xfrm>
            <a:prstGeom prst="teardrop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7" name="Oval 216"/>
            <p:cNvSpPr/>
            <p:nvPr/>
          </p:nvSpPr>
          <p:spPr>
            <a:xfrm>
              <a:off x="5382069" y="2826026"/>
              <a:ext cx="265043" cy="38100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8" name="Oval 217"/>
            <p:cNvSpPr/>
            <p:nvPr/>
          </p:nvSpPr>
          <p:spPr>
            <a:xfrm>
              <a:off x="4567060" y="2819400"/>
              <a:ext cx="265043" cy="38100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9" name="Trapezoid 218"/>
            <p:cNvSpPr/>
            <p:nvPr/>
          </p:nvSpPr>
          <p:spPr>
            <a:xfrm rot="20029742">
              <a:off x="5148822" y="2254862"/>
              <a:ext cx="367025" cy="774630"/>
            </a:xfrm>
            <a:prstGeom prst="trapezoid">
              <a:avLst/>
            </a:prstGeom>
            <a:solidFill>
              <a:schemeClr val="bg2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0" name="Trapezoid 219"/>
            <p:cNvSpPr/>
            <p:nvPr/>
          </p:nvSpPr>
          <p:spPr>
            <a:xfrm rot="1403006">
              <a:off x="4623379" y="2329313"/>
              <a:ext cx="367025" cy="718861"/>
            </a:xfrm>
            <a:prstGeom prst="trapezoid">
              <a:avLst/>
            </a:prstGeom>
            <a:solidFill>
              <a:schemeClr val="bg2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1" name="Trapezoid 220"/>
            <p:cNvSpPr/>
            <p:nvPr/>
          </p:nvSpPr>
          <p:spPr>
            <a:xfrm>
              <a:off x="4724400" y="2362200"/>
              <a:ext cx="762000" cy="1371600"/>
            </a:xfrm>
            <a:prstGeom prst="trapezoid">
              <a:avLst/>
            </a:prstGeom>
            <a:solidFill>
              <a:schemeClr val="bg2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2" name="Oval 221"/>
            <p:cNvSpPr/>
            <p:nvPr/>
          </p:nvSpPr>
          <p:spPr>
            <a:xfrm rot="4050661">
              <a:off x="5156144" y="3631333"/>
              <a:ext cx="242037" cy="447236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3" name="Oval 222"/>
            <p:cNvSpPr/>
            <p:nvPr/>
          </p:nvSpPr>
          <p:spPr>
            <a:xfrm rot="4050661">
              <a:off x="4775144" y="3631333"/>
              <a:ext cx="242037" cy="447236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4" name="Chord 223"/>
            <p:cNvSpPr/>
            <p:nvPr/>
          </p:nvSpPr>
          <p:spPr>
            <a:xfrm rot="19522476">
              <a:off x="4875662" y="2321824"/>
              <a:ext cx="230878" cy="336169"/>
            </a:xfrm>
            <a:prstGeom prst="chord">
              <a:avLst/>
            </a:prstGeom>
            <a:solidFill>
              <a:schemeClr val="bg2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5" name="Chord 224"/>
            <p:cNvSpPr/>
            <p:nvPr/>
          </p:nvSpPr>
          <p:spPr>
            <a:xfrm rot="2077524" flipH="1">
              <a:off x="5104261" y="2321824"/>
              <a:ext cx="230878" cy="336169"/>
            </a:xfrm>
            <a:prstGeom prst="chord">
              <a:avLst/>
            </a:prstGeom>
            <a:solidFill>
              <a:schemeClr val="bg2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26" name="Group 143"/>
            <p:cNvGrpSpPr/>
            <p:nvPr/>
          </p:nvGrpSpPr>
          <p:grpSpPr>
            <a:xfrm>
              <a:off x="4876800" y="3276600"/>
              <a:ext cx="152400" cy="152400"/>
              <a:chOff x="1524000" y="2401957"/>
              <a:chExt cx="314739" cy="341243"/>
            </a:xfrm>
          </p:grpSpPr>
          <p:sp>
            <p:nvSpPr>
              <p:cNvPr id="266" name="Oval 265"/>
              <p:cNvSpPr/>
              <p:nvPr/>
            </p:nvSpPr>
            <p:spPr>
              <a:xfrm>
                <a:off x="1524000" y="2438400"/>
                <a:ext cx="152400" cy="152400"/>
              </a:xfrm>
              <a:prstGeom prst="ellips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7" name="Oval 266"/>
              <p:cNvSpPr/>
              <p:nvPr/>
            </p:nvSpPr>
            <p:spPr>
              <a:xfrm>
                <a:off x="1686339" y="2401957"/>
                <a:ext cx="152400" cy="152400"/>
              </a:xfrm>
              <a:prstGeom prst="ellips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8" name="Oval 267"/>
              <p:cNvSpPr/>
              <p:nvPr/>
            </p:nvSpPr>
            <p:spPr>
              <a:xfrm>
                <a:off x="1676400" y="2590800"/>
                <a:ext cx="152400" cy="152400"/>
              </a:xfrm>
              <a:prstGeom prst="ellips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9" name="Oval 268"/>
              <p:cNvSpPr/>
              <p:nvPr/>
            </p:nvSpPr>
            <p:spPr>
              <a:xfrm>
                <a:off x="1600200" y="2514600"/>
                <a:ext cx="145774" cy="53009"/>
              </a:xfrm>
              <a:prstGeom prst="ellipse">
                <a:avLst/>
              </a:prstGeom>
              <a:solidFill>
                <a:srgbClr val="92D050"/>
              </a:solidFill>
              <a:ln>
                <a:solidFill>
                  <a:schemeClr val="accent3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27" name="Group 148"/>
            <p:cNvGrpSpPr/>
            <p:nvPr/>
          </p:nvGrpSpPr>
          <p:grpSpPr>
            <a:xfrm>
              <a:off x="5029200" y="2971800"/>
              <a:ext cx="152400" cy="152400"/>
              <a:chOff x="1524000" y="2401957"/>
              <a:chExt cx="314739" cy="341243"/>
            </a:xfrm>
          </p:grpSpPr>
          <p:sp>
            <p:nvSpPr>
              <p:cNvPr id="262" name="Oval 261"/>
              <p:cNvSpPr/>
              <p:nvPr/>
            </p:nvSpPr>
            <p:spPr>
              <a:xfrm>
                <a:off x="1524000" y="2438400"/>
                <a:ext cx="152400" cy="152400"/>
              </a:xfrm>
              <a:prstGeom prst="ellips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3" name="Oval 262"/>
              <p:cNvSpPr/>
              <p:nvPr/>
            </p:nvSpPr>
            <p:spPr>
              <a:xfrm>
                <a:off x="1686339" y="2401957"/>
                <a:ext cx="152400" cy="152400"/>
              </a:xfrm>
              <a:prstGeom prst="ellips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4" name="Oval 263"/>
              <p:cNvSpPr/>
              <p:nvPr/>
            </p:nvSpPr>
            <p:spPr>
              <a:xfrm>
                <a:off x="1676400" y="2590800"/>
                <a:ext cx="152400" cy="152400"/>
              </a:xfrm>
              <a:prstGeom prst="ellips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5" name="Oval 264"/>
              <p:cNvSpPr/>
              <p:nvPr/>
            </p:nvSpPr>
            <p:spPr>
              <a:xfrm>
                <a:off x="1600200" y="2514600"/>
                <a:ext cx="145774" cy="53009"/>
              </a:xfrm>
              <a:prstGeom prst="ellipse">
                <a:avLst/>
              </a:prstGeom>
              <a:solidFill>
                <a:srgbClr val="92D050"/>
              </a:solidFill>
              <a:ln>
                <a:solidFill>
                  <a:schemeClr val="accent3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28" name="Group 153"/>
            <p:cNvGrpSpPr/>
            <p:nvPr/>
          </p:nvGrpSpPr>
          <p:grpSpPr>
            <a:xfrm>
              <a:off x="5181600" y="3352800"/>
              <a:ext cx="152400" cy="152400"/>
              <a:chOff x="1524000" y="2401957"/>
              <a:chExt cx="314739" cy="341243"/>
            </a:xfrm>
          </p:grpSpPr>
          <p:sp>
            <p:nvSpPr>
              <p:cNvPr id="258" name="Oval 257"/>
              <p:cNvSpPr/>
              <p:nvPr/>
            </p:nvSpPr>
            <p:spPr>
              <a:xfrm>
                <a:off x="1524000" y="2438400"/>
                <a:ext cx="152400" cy="152400"/>
              </a:xfrm>
              <a:prstGeom prst="ellips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9" name="Oval 258"/>
              <p:cNvSpPr/>
              <p:nvPr/>
            </p:nvSpPr>
            <p:spPr>
              <a:xfrm>
                <a:off x="1686339" y="2401957"/>
                <a:ext cx="152400" cy="152400"/>
              </a:xfrm>
              <a:prstGeom prst="ellips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0" name="Oval 259"/>
              <p:cNvSpPr/>
              <p:nvPr/>
            </p:nvSpPr>
            <p:spPr>
              <a:xfrm>
                <a:off x="1676400" y="2590800"/>
                <a:ext cx="152400" cy="152400"/>
              </a:xfrm>
              <a:prstGeom prst="ellips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1" name="Oval 260"/>
              <p:cNvSpPr/>
              <p:nvPr/>
            </p:nvSpPr>
            <p:spPr>
              <a:xfrm>
                <a:off x="1600200" y="2514600"/>
                <a:ext cx="145774" cy="53009"/>
              </a:xfrm>
              <a:prstGeom prst="ellipse">
                <a:avLst/>
              </a:prstGeom>
              <a:solidFill>
                <a:srgbClr val="92D050"/>
              </a:solidFill>
              <a:ln>
                <a:solidFill>
                  <a:schemeClr val="accent3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29" name="Group 158"/>
            <p:cNvGrpSpPr/>
            <p:nvPr/>
          </p:nvGrpSpPr>
          <p:grpSpPr>
            <a:xfrm>
              <a:off x="4648200" y="2743200"/>
              <a:ext cx="152400" cy="152400"/>
              <a:chOff x="1524000" y="2401957"/>
              <a:chExt cx="314739" cy="341243"/>
            </a:xfrm>
          </p:grpSpPr>
          <p:sp>
            <p:nvSpPr>
              <p:cNvPr id="254" name="Oval 253"/>
              <p:cNvSpPr/>
              <p:nvPr/>
            </p:nvSpPr>
            <p:spPr>
              <a:xfrm>
                <a:off x="1524000" y="2438400"/>
                <a:ext cx="152400" cy="152400"/>
              </a:xfrm>
              <a:prstGeom prst="ellips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5" name="Oval 254"/>
              <p:cNvSpPr/>
              <p:nvPr/>
            </p:nvSpPr>
            <p:spPr>
              <a:xfrm>
                <a:off x="1686339" y="2401957"/>
                <a:ext cx="152400" cy="152400"/>
              </a:xfrm>
              <a:prstGeom prst="ellips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6" name="Oval 255"/>
              <p:cNvSpPr/>
              <p:nvPr/>
            </p:nvSpPr>
            <p:spPr>
              <a:xfrm>
                <a:off x="1676400" y="2590800"/>
                <a:ext cx="152400" cy="152400"/>
              </a:xfrm>
              <a:prstGeom prst="ellips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7" name="Oval 256"/>
              <p:cNvSpPr/>
              <p:nvPr/>
            </p:nvSpPr>
            <p:spPr>
              <a:xfrm>
                <a:off x="1600200" y="2514600"/>
                <a:ext cx="145774" cy="53009"/>
              </a:xfrm>
              <a:prstGeom prst="ellipse">
                <a:avLst/>
              </a:prstGeom>
              <a:solidFill>
                <a:srgbClr val="92D050"/>
              </a:solidFill>
              <a:ln>
                <a:solidFill>
                  <a:schemeClr val="accent3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30" name="Group 163"/>
            <p:cNvGrpSpPr/>
            <p:nvPr/>
          </p:nvGrpSpPr>
          <p:grpSpPr>
            <a:xfrm>
              <a:off x="4953000" y="2667000"/>
              <a:ext cx="152400" cy="152400"/>
              <a:chOff x="1524000" y="2401957"/>
              <a:chExt cx="314739" cy="341243"/>
            </a:xfrm>
          </p:grpSpPr>
          <p:sp>
            <p:nvSpPr>
              <p:cNvPr id="250" name="Oval 249"/>
              <p:cNvSpPr/>
              <p:nvPr/>
            </p:nvSpPr>
            <p:spPr>
              <a:xfrm>
                <a:off x="1524000" y="2438400"/>
                <a:ext cx="152400" cy="152400"/>
              </a:xfrm>
              <a:prstGeom prst="ellips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1" name="Oval 250"/>
              <p:cNvSpPr/>
              <p:nvPr/>
            </p:nvSpPr>
            <p:spPr>
              <a:xfrm>
                <a:off x="1686339" y="2401957"/>
                <a:ext cx="152400" cy="152400"/>
              </a:xfrm>
              <a:prstGeom prst="ellips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2" name="Oval 251"/>
              <p:cNvSpPr/>
              <p:nvPr/>
            </p:nvSpPr>
            <p:spPr>
              <a:xfrm>
                <a:off x="1676400" y="2590800"/>
                <a:ext cx="152400" cy="152400"/>
              </a:xfrm>
              <a:prstGeom prst="ellips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3" name="Oval 252"/>
              <p:cNvSpPr/>
              <p:nvPr/>
            </p:nvSpPr>
            <p:spPr>
              <a:xfrm>
                <a:off x="1600200" y="2514600"/>
                <a:ext cx="145774" cy="53009"/>
              </a:xfrm>
              <a:prstGeom prst="ellipse">
                <a:avLst/>
              </a:prstGeom>
              <a:solidFill>
                <a:srgbClr val="92D050"/>
              </a:solidFill>
              <a:ln>
                <a:solidFill>
                  <a:schemeClr val="accent3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31" name="Group 168"/>
            <p:cNvGrpSpPr/>
            <p:nvPr/>
          </p:nvGrpSpPr>
          <p:grpSpPr>
            <a:xfrm>
              <a:off x="5410200" y="2743200"/>
              <a:ext cx="152400" cy="152400"/>
              <a:chOff x="1524000" y="2401957"/>
              <a:chExt cx="314739" cy="341243"/>
            </a:xfrm>
          </p:grpSpPr>
          <p:sp>
            <p:nvSpPr>
              <p:cNvPr id="246" name="Oval 245"/>
              <p:cNvSpPr/>
              <p:nvPr/>
            </p:nvSpPr>
            <p:spPr>
              <a:xfrm>
                <a:off x="1524000" y="2438400"/>
                <a:ext cx="152400" cy="152400"/>
              </a:xfrm>
              <a:prstGeom prst="ellips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7" name="Oval 246"/>
              <p:cNvSpPr/>
              <p:nvPr/>
            </p:nvSpPr>
            <p:spPr>
              <a:xfrm>
                <a:off x="1686339" y="2401957"/>
                <a:ext cx="152400" cy="152400"/>
              </a:xfrm>
              <a:prstGeom prst="ellips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8" name="Oval 247"/>
              <p:cNvSpPr/>
              <p:nvPr/>
            </p:nvSpPr>
            <p:spPr>
              <a:xfrm>
                <a:off x="1676400" y="2590800"/>
                <a:ext cx="152400" cy="152400"/>
              </a:xfrm>
              <a:prstGeom prst="ellips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9" name="Oval 248"/>
              <p:cNvSpPr/>
              <p:nvPr/>
            </p:nvSpPr>
            <p:spPr>
              <a:xfrm>
                <a:off x="1600200" y="2514600"/>
                <a:ext cx="145774" cy="53009"/>
              </a:xfrm>
              <a:prstGeom prst="ellipse">
                <a:avLst/>
              </a:prstGeom>
              <a:solidFill>
                <a:srgbClr val="92D050"/>
              </a:solidFill>
              <a:ln>
                <a:solidFill>
                  <a:schemeClr val="accent3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32" name="Group 173"/>
            <p:cNvGrpSpPr/>
            <p:nvPr/>
          </p:nvGrpSpPr>
          <p:grpSpPr>
            <a:xfrm>
              <a:off x="4800600" y="3505200"/>
              <a:ext cx="152400" cy="152400"/>
              <a:chOff x="1524000" y="2401957"/>
              <a:chExt cx="314739" cy="341243"/>
            </a:xfrm>
          </p:grpSpPr>
          <p:sp>
            <p:nvSpPr>
              <p:cNvPr id="242" name="Oval 241"/>
              <p:cNvSpPr/>
              <p:nvPr/>
            </p:nvSpPr>
            <p:spPr>
              <a:xfrm>
                <a:off x="1524000" y="2438400"/>
                <a:ext cx="152400" cy="152400"/>
              </a:xfrm>
              <a:prstGeom prst="ellips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3" name="Oval 242"/>
              <p:cNvSpPr/>
              <p:nvPr/>
            </p:nvSpPr>
            <p:spPr>
              <a:xfrm>
                <a:off x="1686339" y="2401957"/>
                <a:ext cx="152400" cy="152400"/>
              </a:xfrm>
              <a:prstGeom prst="ellips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4" name="Oval 243"/>
              <p:cNvSpPr/>
              <p:nvPr/>
            </p:nvSpPr>
            <p:spPr>
              <a:xfrm>
                <a:off x="1676400" y="2590800"/>
                <a:ext cx="152400" cy="152400"/>
              </a:xfrm>
              <a:prstGeom prst="ellips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5" name="Oval 244"/>
              <p:cNvSpPr/>
              <p:nvPr/>
            </p:nvSpPr>
            <p:spPr>
              <a:xfrm>
                <a:off x="1600200" y="2514600"/>
                <a:ext cx="145774" cy="53009"/>
              </a:xfrm>
              <a:prstGeom prst="ellipse">
                <a:avLst/>
              </a:prstGeom>
              <a:solidFill>
                <a:srgbClr val="92D050"/>
              </a:solidFill>
              <a:ln>
                <a:solidFill>
                  <a:schemeClr val="accent3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33" name="Group 189"/>
            <p:cNvGrpSpPr/>
            <p:nvPr/>
          </p:nvGrpSpPr>
          <p:grpSpPr>
            <a:xfrm>
              <a:off x="4616815" y="2162916"/>
              <a:ext cx="1010589" cy="1017605"/>
              <a:chOff x="4479704" y="4365352"/>
              <a:chExt cx="1940681" cy="1425848"/>
            </a:xfrm>
          </p:grpSpPr>
          <p:sp>
            <p:nvSpPr>
              <p:cNvPr id="236" name="Diagonal Stripe 235"/>
              <p:cNvSpPr/>
              <p:nvPr/>
            </p:nvSpPr>
            <p:spPr>
              <a:xfrm flipH="1">
                <a:off x="5562600" y="5029200"/>
                <a:ext cx="152400" cy="762000"/>
              </a:xfrm>
              <a:prstGeom prst="diagStripe">
                <a:avLst/>
              </a:prstGeom>
              <a:solidFill>
                <a:schemeClr val="bg2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37" name="Diagonal Stripe 236"/>
              <p:cNvSpPr/>
              <p:nvPr/>
            </p:nvSpPr>
            <p:spPr>
              <a:xfrm>
                <a:off x="5410200" y="5029200"/>
                <a:ext cx="152400" cy="762000"/>
              </a:xfrm>
              <a:prstGeom prst="diagStripe">
                <a:avLst/>
              </a:prstGeom>
              <a:solidFill>
                <a:schemeClr val="bg2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38" name="Moon 237"/>
              <p:cNvSpPr/>
              <p:nvPr/>
            </p:nvSpPr>
            <p:spPr>
              <a:xfrm rot="18802910">
                <a:off x="4899589" y="4052758"/>
                <a:ext cx="392263" cy="1232034"/>
              </a:xfrm>
              <a:prstGeom prst="moon">
                <a:avLst>
                  <a:gd name="adj" fmla="val 32860"/>
                </a:avLst>
              </a:prstGeom>
              <a:solidFill>
                <a:schemeClr val="bg2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9" name="Moon 238"/>
              <p:cNvSpPr/>
              <p:nvPr/>
            </p:nvSpPr>
            <p:spPr>
              <a:xfrm rot="13582152">
                <a:off x="5568050" y="3960658"/>
                <a:ext cx="447642" cy="1257029"/>
              </a:xfrm>
              <a:prstGeom prst="moon">
                <a:avLst>
                  <a:gd name="adj" fmla="val 32860"/>
                </a:avLst>
              </a:prstGeom>
              <a:solidFill>
                <a:schemeClr val="bg2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0" name="Flowchart: Collate 239"/>
              <p:cNvSpPr/>
              <p:nvPr/>
            </p:nvSpPr>
            <p:spPr>
              <a:xfrm rot="5400000">
                <a:off x="5372100" y="4838700"/>
                <a:ext cx="419100" cy="342900"/>
              </a:xfrm>
              <a:prstGeom prst="flowChartCollate">
                <a:avLst/>
              </a:prstGeom>
              <a:solidFill>
                <a:schemeClr val="bg2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41" name="Rounded Rectangle 240"/>
              <p:cNvSpPr/>
              <p:nvPr/>
            </p:nvSpPr>
            <p:spPr>
              <a:xfrm>
                <a:off x="5486400" y="4876800"/>
                <a:ext cx="152400" cy="228600"/>
              </a:xfrm>
              <a:prstGeom prst="roundRect">
                <a:avLst/>
              </a:prstGeom>
              <a:solidFill>
                <a:schemeClr val="bg2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34" name="Oval 233"/>
            <p:cNvSpPr/>
            <p:nvPr/>
          </p:nvSpPr>
          <p:spPr>
            <a:xfrm>
              <a:off x="4724400" y="1371600"/>
              <a:ext cx="762000" cy="114300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5" name="Moon 234"/>
            <p:cNvSpPr/>
            <p:nvPr/>
          </p:nvSpPr>
          <p:spPr>
            <a:xfrm rot="5619258">
              <a:off x="4772670" y="1069863"/>
              <a:ext cx="650961" cy="1012871"/>
            </a:xfrm>
            <a:prstGeom prst="moon">
              <a:avLst>
                <a:gd name="adj" fmla="val 49526"/>
              </a:avLst>
            </a:prstGeom>
            <a:solidFill>
              <a:schemeClr val="bg2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270" name="Picture 5" descr="C:\Users\lblau\AppData\Local\Microsoft\Windows\Temporary Internet Files\Content.IE5\C6JM9XWA\MC900013072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625" y="6019800"/>
            <a:ext cx="1600200" cy="730135"/>
          </a:xfrm>
          <a:prstGeom prst="rect">
            <a:avLst/>
          </a:prstGeom>
          <a:noFill/>
        </p:spPr>
      </p:pic>
      <p:grpSp>
        <p:nvGrpSpPr>
          <p:cNvPr id="271" name="Group 270"/>
          <p:cNvGrpSpPr/>
          <p:nvPr/>
        </p:nvGrpSpPr>
        <p:grpSpPr>
          <a:xfrm>
            <a:off x="1600200" y="152400"/>
            <a:ext cx="1532965" cy="3432765"/>
            <a:chOff x="2743200" y="637211"/>
            <a:chExt cx="2590800" cy="5657893"/>
          </a:xfrm>
        </p:grpSpPr>
        <p:sp>
          <p:nvSpPr>
            <p:cNvPr id="272" name="Oval 271"/>
            <p:cNvSpPr/>
            <p:nvPr/>
          </p:nvSpPr>
          <p:spPr>
            <a:xfrm rot="4050661">
              <a:off x="4316147" y="5670393"/>
              <a:ext cx="400543" cy="848880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3" name="Oval 272"/>
            <p:cNvSpPr/>
            <p:nvPr/>
          </p:nvSpPr>
          <p:spPr>
            <a:xfrm rot="4050661">
              <a:off x="3625882" y="5631089"/>
              <a:ext cx="385687" cy="848880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4" name="Oval 273"/>
            <p:cNvSpPr/>
            <p:nvPr/>
          </p:nvSpPr>
          <p:spPr>
            <a:xfrm>
              <a:off x="4724030" y="4091622"/>
              <a:ext cx="503067" cy="706985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5" name="Oval 274"/>
            <p:cNvSpPr/>
            <p:nvPr/>
          </p:nvSpPr>
          <p:spPr>
            <a:xfrm>
              <a:off x="3177096" y="4079327"/>
              <a:ext cx="503067" cy="706985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6" name="Trapezoid 275"/>
            <p:cNvSpPr/>
            <p:nvPr/>
          </p:nvSpPr>
          <p:spPr>
            <a:xfrm rot="20029742">
              <a:off x="4312257" y="3156562"/>
              <a:ext cx="696635" cy="1305868"/>
            </a:xfrm>
            <a:prstGeom prst="trapezoid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7" name="Trapezoid 276"/>
            <p:cNvSpPr/>
            <p:nvPr/>
          </p:nvSpPr>
          <p:spPr>
            <a:xfrm rot="1905609">
              <a:off x="3409244" y="3236121"/>
              <a:ext cx="696635" cy="1186434"/>
            </a:xfrm>
            <a:prstGeom prst="trapezoid">
              <a:avLst>
                <a:gd name="adj" fmla="val 13115"/>
              </a:avLst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8" name="Trapezoid 277"/>
            <p:cNvSpPr/>
            <p:nvPr/>
          </p:nvSpPr>
          <p:spPr>
            <a:xfrm>
              <a:off x="3610992" y="3230945"/>
              <a:ext cx="1157056" cy="1413970"/>
            </a:xfrm>
            <a:prstGeom prst="trapezoid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9" name="Isosceles Triangle 278"/>
            <p:cNvSpPr/>
            <p:nvPr/>
          </p:nvSpPr>
          <p:spPr>
            <a:xfrm rot="10800000">
              <a:off x="3963138" y="3206355"/>
              <a:ext cx="433896" cy="565588"/>
            </a:xfrm>
            <a:prstGeom prst="triangle">
              <a:avLst>
                <a:gd name="adj" fmla="val 46522"/>
              </a:avLst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0" name="Trapezoid 279"/>
            <p:cNvSpPr/>
            <p:nvPr/>
          </p:nvSpPr>
          <p:spPr>
            <a:xfrm>
              <a:off x="3453783" y="4497371"/>
              <a:ext cx="880369" cy="1570920"/>
            </a:xfrm>
            <a:prstGeom prst="trapezoid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1" name="Trapezoid 280"/>
            <p:cNvSpPr/>
            <p:nvPr/>
          </p:nvSpPr>
          <p:spPr>
            <a:xfrm>
              <a:off x="4114800" y="4503518"/>
              <a:ext cx="873341" cy="1581398"/>
            </a:xfrm>
            <a:prstGeom prst="trapezoid">
              <a:avLst>
                <a:gd name="adj" fmla="val 25957"/>
              </a:avLst>
            </a:prstGeom>
            <a:solidFill>
              <a:schemeClr val="accent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2" name="Rounded Rectangle 281"/>
            <p:cNvSpPr/>
            <p:nvPr/>
          </p:nvSpPr>
          <p:spPr>
            <a:xfrm>
              <a:off x="3780777" y="4546553"/>
              <a:ext cx="867792" cy="663950"/>
            </a:xfrm>
            <a:prstGeom prst="round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3" name="Rectangle 282"/>
            <p:cNvSpPr/>
            <p:nvPr/>
          </p:nvSpPr>
          <p:spPr>
            <a:xfrm>
              <a:off x="3810000" y="3276600"/>
              <a:ext cx="152400" cy="12192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4" name="Rectangle 283"/>
            <p:cNvSpPr/>
            <p:nvPr/>
          </p:nvSpPr>
          <p:spPr>
            <a:xfrm>
              <a:off x="4378037" y="3262746"/>
              <a:ext cx="152400" cy="12192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5" name="Rectangle 284"/>
            <p:cNvSpPr/>
            <p:nvPr/>
          </p:nvSpPr>
          <p:spPr>
            <a:xfrm>
              <a:off x="3810000" y="3810000"/>
              <a:ext cx="762000" cy="728749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6" name="Pentagon 285"/>
            <p:cNvSpPr/>
            <p:nvPr/>
          </p:nvSpPr>
          <p:spPr>
            <a:xfrm rot="5400000">
              <a:off x="3981103" y="3914604"/>
              <a:ext cx="444731" cy="487680"/>
            </a:xfrm>
            <a:prstGeom prst="homePlate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7" name="Oval 286"/>
            <p:cNvSpPr/>
            <p:nvPr/>
          </p:nvSpPr>
          <p:spPr>
            <a:xfrm>
              <a:off x="3466360" y="1251388"/>
              <a:ext cx="1446320" cy="2120954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88" name="Group 35"/>
            <p:cNvGrpSpPr/>
            <p:nvPr/>
          </p:nvGrpSpPr>
          <p:grpSpPr>
            <a:xfrm>
              <a:off x="2743200" y="637211"/>
              <a:ext cx="2590800" cy="1889524"/>
              <a:chOff x="2743200" y="637211"/>
              <a:chExt cx="2590800" cy="1889524"/>
            </a:xfrm>
          </p:grpSpPr>
          <p:sp>
            <p:nvSpPr>
              <p:cNvPr id="290" name="Cloud 289"/>
              <p:cNvSpPr/>
              <p:nvPr/>
            </p:nvSpPr>
            <p:spPr>
              <a:xfrm rot="4451180">
                <a:off x="4323853" y="1905084"/>
                <a:ext cx="727765" cy="503666"/>
              </a:xfrm>
              <a:prstGeom prst="cloud">
                <a:avLst/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1" name="Cloud 290"/>
              <p:cNvSpPr/>
              <p:nvPr/>
            </p:nvSpPr>
            <p:spPr>
              <a:xfrm rot="6389788">
                <a:off x="3102802" y="1895971"/>
                <a:ext cx="747751" cy="513778"/>
              </a:xfrm>
              <a:prstGeom prst="cloud">
                <a:avLst/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2" name="Teardrop 291"/>
              <p:cNvSpPr/>
              <p:nvPr/>
            </p:nvSpPr>
            <p:spPr>
              <a:xfrm rot="11051829">
                <a:off x="3940957" y="1672775"/>
                <a:ext cx="1393043" cy="561491"/>
              </a:xfrm>
              <a:prstGeom prst="teardrop">
                <a:avLst/>
              </a:prstGeom>
              <a:solidFill>
                <a:srgbClr val="F3CB67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3" name="Teardrop 292"/>
              <p:cNvSpPr/>
              <p:nvPr/>
            </p:nvSpPr>
            <p:spPr>
              <a:xfrm>
                <a:off x="2743200" y="1749647"/>
                <a:ext cx="1347476" cy="461225"/>
              </a:xfrm>
              <a:prstGeom prst="teardrop">
                <a:avLst/>
              </a:prstGeom>
              <a:solidFill>
                <a:srgbClr val="F3CB67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4" name="Moon 293"/>
              <p:cNvSpPr/>
              <p:nvPr/>
            </p:nvSpPr>
            <p:spPr>
              <a:xfrm rot="5400000">
                <a:off x="3974319" y="1232701"/>
                <a:ext cx="308236" cy="1696399"/>
              </a:xfrm>
              <a:prstGeom prst="moon">
                <a:avLst>
                  <a:gd name="adj" fmla="val 87500"/>
                </a:avLst>
              </a:prstGeom>
              <a:solidFill>
                <a:srgbClr val="F0BE42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5" name="Flowchart: Delay 294"/>
              <p:cNvSpPr/>
              <p:nvPr/>
            </p:nvSpPr>
            <p:spPr>
              <a:xfrm rot="16200000">
                <a:off x="3594456" y="572439"/>
                <a:ext cx="1066800" cy="1196344"/>
              </a:xfrm>
              <a:prstGeom prst="flowChartDelay">
                <a:avLst/>
              </a:prstGeom>
              <a:solidFill>
                <a:srgbClr val="FFCC66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6" name="Moon 295"/>
              <p:cNvSpPr/>
              <p:nvPr/>
            </p:nvSpPr>
            <p:spPr>
              <a:xfrm rot="5400000" flipH="1" flipV="1">
                <a:off x="4011819" y="1134166"/>
                <a:ext cx="257466" cy="1347476"/>
              </a:xfrm>
              <a:prstGeom prst="moon">
                <a:avLst>
                  <a:gd name="adj" fmla="val 87500"/>
                </a:avLst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89" name="Rectangle 288"/>
            <p:cNvSpPr/>
            <p:nvPr/>
          </p:nvSpPr>
          <p:spPr>
            <a:xfrm rot="5400000">
              <a:off x="4096788" y="3980411"/>
              <a:ext cx="252152" cy="1130532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97" name="Group 296"/>
          <p:cNvGrpSpPr/>
          <p:nvPr/>
        </p:nvGrpSpPr>
        <p:grpSpPr>
          <a:xfrm>
            <a:off x="3886200" y="381000"/>
            <a:ext cx="1362157" cy="2667001"/>
            <a:chOff x="3352800" y="609599"/>
            <a:chExt cx="2057400" cy="4028234"/>
          </a:xfrm>
        </p:grpSpPr>
        <p:sp>
          <p:nvSpPr>
            <p:cNvPr id="298" name="Oval 297"/>
            <p:cNvSpPr/>
            <p:nvPr/>
          </p:nvSpPr>
          <p:spPr>
            <a:xfrm>
              <a:off x="3352800" y="2057400"/>
              <a:ext cx="2057400" cy="1143000"/>
            </a:xfrm>
            <a:prstGeom prst="ellipse">
              <a:avLst/>
            </a:prstGeom>
            <a:solidFill>
              <a:srgbClr val="CBB56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9" name="Teardrop 298"/>
            <p:cNvSpPr/>
            <p:nvPr/>
          </p:nvSpPr>
          <p:spPr>
            <a:xfrm rot="8137994">
              <a:off x="3505200" y="609599"/>
              <a:ext cx="1752600" cy="1693115"/>
            </a:xfrm>
            <a:prstGeom prst="teardrop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0" name="Oval 299"/>
            <p:cNvSpPr/>
            <p:nvPr/>
          </p:nvSpPr>
          <p:spPr>
            <a:xfrm rot="4050661">
              <a:off x="3909397" y="4161408"/>
              <a:ext cx="343310" cy="609538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1" name="Oval 300"/>
            <p:cNvSpPr/>
            <p:nvPr/>
          </p:nvSpPr>
          <p:spPr>
            <a:xfrm rot="4050661">
              <a:off x="4290396" y="4161409"/>
              <a:ext cx="343310" cy="609538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2" name="Oval 301"/>
            <p:cNvSpPr/>
            <p:nvPr/>
          </p:nvSpPr>
          <p:spPr>
            <a:xfrm>
              <a:off x="4712385" y="3140922"/>
              <a:ext cx="361227" cy="540418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3" name="Oval 302"/>
            <p:cNvSpPr/>
            <p:nvPr/>
          </p:nvSpPr>
          <p:spPr>
            <a:xfrm>
              <a:off x="3601610" y="3131524"/>
              <a:ext cx="361227" cy="540418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4" name="Trapezoid 303"/>
            <p:cNvSpPr/>
            <p:nvPr/>
          </p:nvSpPr>
          <p:spPr>
            <a:xfrm rot="20029742">
              <a:off x="4394493" y="2330772"/>
              <a:ext cx="500218" cy="1098750"/>
            </a:xfrm>
            <a:prstGeom prst="trapezoid">
              <a:avLst/>
            </a:prstGeom>
            <a:solidFill>
              <a:schemeClr val="bg2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5" name="Trapezoid 304"/>
            <p:cNvSpPr/>
            <p:nvPr/>
          </p:nvSpPr>
          <p:spPr>
            <a:xfrm rot="1403006">
              <a:off x="3678367" y="2436375"/>
              <a:ext cx="500218" cy="1019647"/>
            </a:xfrm>
            <a:prstGeom prst="trapezoid">
              <a:avLst/>
            </a:prstGeom>
            <a:solidFill>
              <a:schemeClr val="bg2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6" name="Trapezoid 305"/>
            <p:cNvSpPr/>
            <p:nvPr/>
          </p:nvSpPr>
          <p:spPr>
            <a:xfrm>
              <a:off x="3816049" y="2483022"/>
              <a:ext cx="1038529" cy="1945504"/>
            </a:xfrm>
            <a:prstGeom prst="trapezoid">
              <a:avLst/>
            </a:prstGeom>
            <a:solidFill>
              <a:schemeClr val="bg2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7" name="Chord 306"/>
            <p:cNvSpPr/>
            <p:nvPr/>
          </p:nvSpPr>
          <p:spPr>
            <a:xfrm rot="19522476">
              <a:off x="4022204" y="2425752"/>
              <a:ext cx="314663" cy="476829"/>
            </a:xfrm>
            <a:prstGeom prst="chord">
              <a:avLst/>
            </a:prstGeom>
            <a:solidFill>
              <a:schemeClr val="bg2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8" name="Chord 307"/>
            <p:cNvSpPr/>
            <p:nvPr/>
          </p:nvSpPr>
          <p:spPr>
            <a:xfrm rot="2077524" flipH="1">
              <a:off x="4333761" y="2425752"/>
              <a:ext cx="314663" cy="476829"/>
            </a:xfrm>
            <a:prstGeom prst="chord">
              <a:avLst/>
            </a:prstGeom>
            <a:solidFill>
              <a:schemeClr val="bg2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09" name="Group 143"/>
            <p:cNvGrpSpPr/>
            <p:nvPr/>
          </p:nvGrpSpPr>
          <p:grpSpPr>
            <a:xfrm>
              <a:off x="4023755" y="3780025"/>
              <a:ext cx="207706" cy="216167"/>
              <a:chOff x="1524000" y="2401957"/>
              <a:chExt cx="314739" cy="341243"/>
            </a:xfrm>
          </p:grpSpPr>
          <p:sp>
            <p:nvSpPr>
              <p:cNvPr id="359" name="Oval 358"/>
              <p:cNvSpPr/>
              <p:nvPr/>
            </p:nvSpPr>
            <p:spPr>
              <a:xfrm>
                <a:off x="1524000" y="2438400"/>
                <a:ext cx="152400" cy="152400"/>
              </a:xfrm>
              <a:prstGeom prst="ellips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0" name="Oval 359"/>
              <p:cNvSpPr/>
              <p:nvPr/>
            </p:nvSpPr>
            <p:spPr>
              <a:xfrm>
                <a:off x="1686339" y="2401957"/>
                <a:ext cx="152400" cy="152400"/>
              </a:xfrm>
              <a:prstGeom prst="ellips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1" name="Oval 360"/>
              <p:cNvSpPr/>
              <p:nvPr/>
            </p:nvSpPr>
            <p:spPr>
              <a:xfrm>
                <a:off x="1676400" y="2590800"/>
                <a:ext cx="152400" cy="152400"/>
              </a:xfrm>
              <a:prstGeom prst="ellips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2" name="Oval 361"/>
              <p:cNvSpPr/>
              <p:nvPr/>
            </p:nvSpPr>
            <p:spPr>
              <a:xfrm>
                <a:off x="1600200" y="2514600"/>
                <a:ext cx="145774" cy="53009"/>
              </a:xfrm>
              <a:prstGeom prst="ellipse">
                <a:avLst/>
              </a:prstGeom>
              <a:solidFill>
                <a:srgbClr val="92D050"/>
              </a:solidFill>
              <a:ln>
                <a:solidFill>
                  <a:schemeClr val="accent3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10" name="Group 148"/>
            <p:cNvGrpSpPr/>
            <p:nvPr/>
          </p:nvGrpSpPr>
          <p:grpSpPr>
            <a:xfrm>
              <a:off x="4231460" y="3347691"/>
              <a:ext cx="207706" cy="216167"/>
              <a:chOff x="1524000" y="2401957"/>
              <a:chExt cx="314739" cy="341243"/>
            </a:xfrm>
          </p:grpSpPr>
          <p:sp>
            <p:nvSpPr>
              <p:cNvPr id="355" name="Oval 354"/>
              <p:cNvSpPr/>
              <p:nvPr/>
            </p:nvSpPr>
            <p:spPr>
              <a:xfrm>
                <a:off x="1524000" y="2438400"/>
                <a:ext cx="152400" cy="152400"/>
              </a:xfrm>
              <a:prstGeom prst="ellips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6" name="Oval 355"/>
              <p:cNvSpPr/>
              <p:nvPr/>
            </p:nvSpPr>
            <p:spPr>
              <a:xfrm>
                <a:off x="1686339" y="2401957"/>
                <a:ext cx="152400" cy="152400"/>
              </a:xfrm>
              <a:prstGeom prst="ellips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7" name="Oval 356"/>
              <p:cNvSpPr/>
              <p:nvPr/>
            </p:nvSpPr>
            <p:spPr>
              <a:xfrm>
                <a:off x="1676400" y="2590800"/>
                <a:ext cx="152400" cy="152400"/>
              </a:xfrm>
              <a:prstGeom prst="ellips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8" name="Oval 357"/>
              <p:cNvSpPr/>
              <p:nvPr/>
            </p:nvSpPr>
            <p:spPr>
              <a:xfrm>
                <a:off x="1600200" y="2514600"/>
                <a:ext cx="145774" cy="53009"/>
              </a:xfrm>
              <a:prstGeom prst="ellipse">
                <a:avLst/>
              </a:prstGeom>
              <a:solidFill>
                <a:srgbClr val="92D050"/>
              </a:solidFill>
              <a:ln>
                <a:solidFill>
                  <a:schemeClr val="accent3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11" name="Group 153"/>
            <p:cNvGrpSpPr/>
            <p:nvPr/>
          </p:nvGrpSpPr>
          <p:grpSpPr>
            <a:xfrm>
              <a:off x="4439166" y="3888109"/>
              <a:ext cx="207706" cy="216167"/>
              <a:chOff x="1524000" y="2401957"/>
              <a:chExt cx="314739" cy="341243"/>
            </a:xfrm>
          </p:grpSpPr>
          <p:sp>
            <p:nvSpPr>
              <p:cNvPr id="351" name="Oval 350"/>
              <p:cNvSpPr/>
              <p:nvPr/>
            </p:nvSpPr>
            <p:spPr>
              <a:xfrm>
                <a:off x="1524000" y="2438400"/>
                <a:ext cx="152400" cy="152400"/>
              </a:xfrm>
              <a:prstGeom prst="ellips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2" name="Oval 351"/>
              <p:cNvSpPr/>
              <p:nvPr/>
            </p:nvSpPr>
            <p:spPr>
              <a:xfrm>
                <a:off x="1686339" y="2401957"/>
                <a:ext cx="152400" cy="152400"/>
              </a:xfrm>
              <a:prstGeom prst="ellips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3" name="Oval 352"/>
              <p:cNvSpPr/>
              <p:nvPr/>
            </p:nvSpPr>
            <p:spPr>
              <a:xfrm>
                <a:off x="1676400" y="2590800"/>
                <a:ext cx="152400" cy="152400"/>
              </a:xfrm>
              <a:prstGeom prst="ellips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4" name="Oval 353"/>
              <p:cNvSpPr/>
              <p:nvPr/>
            </p:nvSpPr>
            <p:spPr>
              <a:xfrm>
                <a:off x="1600200" y="2514600"/>
                <a:ext cx="145774" cy="53009"/>
              </a:xfrm>
              <a:prstGeom prst="ellipse">
                <a:avLst/>
              </a:prstGeom>
              <a:solidFill>
                <a:srgbClr val="92D050"/>
              </a:solidFill>
              <a:ln>
                <a:solidFill>
                  <a:schemeClr val="accent3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12" name="Group 158"/>
            <p:cNvGrpSpPr/>
            <p:nvPr/>
          </p:nvGrpSpPr>
          <p:grpSpPr>
            <a:xfrm>
              <a:off x="3712196" y="3023440"/>
              <a:ext cx="207706" cy="216167"/>
              <a:chOff x="1524000" y="2401957"/>
              <a:chExt cx="314739" cy="341243"/>
            </a:xfrm>
          </p:grpSpPr>
          <p:sp>
            <p:nvSpPr>
              <p:cNvPr id="347" name="Oval 346"/>
              <p:cNvSpPr/>
              <p:nvPr/>
            </p:nvSpPr>
            <p:spPr>
              <a:xfrm>
                <a:off x="1524000" y="2438400"/>
                <a:ext cx="152400" cy="152400"/>
              </a:xfrm>
              <a:prstGeom prst="ellips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8" name="Oval 347"/>
              <p:cNvSpPr/>
              <p:nvPr/>
            </p:nvSpPr>
            <p:spPr>
              <a:xfrm>
                <a:off x="1686339" y="2401957"/>
                <a:ext cx="152400" cy="152400"/>
              </a:xfrm>
              <a:prstGeom prst="ellips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9" name="Oval 348"/>
              <p:cNvSpPr/>
              <p:nvPr/>
            </p:nvSpPr>
            <p:spPr>
              <a:xfrm>
                <a:off x="1676400" y="2590800"/>
                <a:ext cx="152400" cy="152400"/>
              </a:xfrm>
              <a:prstGeom prst="ellips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0" name="Oval 349"/>
              <p:cNvSpPr/>
              <p:nvPr/>
            </p:nvSpPr>
            <p:spPr>
              <a:xfrm>
                <a:off x="1600200" y="2514600"/>
                <a:ext cx="145774" cy="53009"/>
              </a:xfrm>
              <a:prstGeom prst="ellipse">
                <a:avLst/>
              </a:prstGeom>
              <a:solidFill>
                <a:srgbClr val="92D050"/>
              </a:solidFill>
              <a:ln>
                <a:solidFill>
                  <a:schemeClr val="accent3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13" name="Group 163"/>
            <p:cNvGrpSpPr/>
            <p:nvPr/>
          </p:nvGrpSpPr>
          <p:grpSpPr>
            <a:xfrm>
              <a:off x="4127608" y="2915357"/>
              <a:ext cx="207706" cy="216167"/>
              <a:chOff x="1524000" y="2401957"/>
              <a:chExt cx="314739" cy="341243"/>
            </a:xfrm>
          </p:grpSpPr>
          <p:sp>
            <p:nvSpPr>
              <p:cNvPr id="343" name="Oval 342"/>
              <p:cNvSpPr/>
              <p:nvPr/>
            </p:nvSpPr>
            <p:spPr>
              <a:xfrm>
                <a:off x="1524000" y="2438400"/>
                <a:ext cx="152400" cy="152400"/>
              </a:xfrm>
              <a:prstGeom prst="ellips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4" name="Oval 343"/>
              <p:cNvSpPr/>
              <p:nvPr/>
            </p:nvSpPr>
            <p:spPr>
              <a:xfrm>
                <a:off x="1686339" y="2401957"/>
                <a:ext cx="152400" cy="152400"/>
              </a:xfrm>
              <a:prstGeom prst="ellips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5" name="Oval 344"/>
              <p:cNvSpPr/>
              <p:nvPr/>
            </p:nvSpPr>
            <p:spPr>
              <a:xfrm>
                <a:off x="1676400" y="2590800"/>
                <a:ext cx="152400" cy="152400"/>
              </a:xfrm>
              <a:prstGeom prst="ellips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6" name="Oval 345"/>
              <p:cNvSpPr/>
              <p:nvPr/>
            </p:nvSpPr>
            <p:spPr>
              <a:xfrm>
                <a:off x="1600200" y="2514600"/>
                <a:ext cx="145774" cy="53009"/>
              </a:xfrm>
              <a:prstGeom prst="ellipse">
                <a:avLst/>
              </a:prstGeom>
              <a:solidFill>
                <a:srgbClr val="92D050"/>
              </a:solidFill>
              <a:ln>
                <a:solidFill>
                  <a:schemeClr val="accent3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14" name="Group 168"/>
            <p:cNvGrpSpPr/>
            <p:nvPr/>
          </p:nvGrpSpPr>
          <p:grpSpPr>
            <a:xfrm>
              <a:off x="4750725" y="3023440"/>
              <a:ext cx="207706" cy="216167"/>
              <a:chOff x="1524000" y="2401957"/>
              <a:chExt cx="314739" cy="341243"/>
            </a:xfrm>
          </p:grpSpPr>
          <p:sp>
            <p:nvSpPr>
              <p:cNvPr id="339" name="Oval 338"/>
              <p:cNvSpPr/>
              <p:nvPr/>
            </p:nvSpPr>
            <p:spPr>
              <a:xfrm>
                <a:off x="1524000" y="2438400"/>
                <a:ext cx="152400" cy="152400"/>
              </a:xfrm>
              <a:prstGeom prst="ellips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0" name="Oval 339"/>
              <p:cNvSpPr/>
              <p:nvPr/>
            </p:nvSpPr>
            <p:spPr>
              <a:xfrm>
                <a:off x="1686339" y="2401957"/>
                <a:ext cx="152400" cy="152400"/>
              </a:xfrm>
              <a:prstGeom prst="ellips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1" name="Oval 340"/>
              <p:cNvSpPr/>
              <p:nvPr/>
            </p:nvSpPr>
            <p:spPr>
              <a:xfrm>
                <a:off x="1676400" y="2590800"/>
                <a:ext cx="152400" cy="152400"/>
              </a:xfrm>
              <a:prstGeom prst="ellips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2" name="Oval 341"/>
              <p:cNvSpPr/>
              <p:nvPr/>
            </p:nvSpPr>
            <p:spPr>
              <a:xfrm>
                <a:off x="1600200" y="2514600"/>
                <a:ext cx="145774" cy="53009"/>
              </a:xfrm>
              <a:prstGeom prst="ellipse">
                <a:avLst/>
              </a:prstGeom>
              <a:solidFill>
                <a:srgbClr val="92D050"/>
              </a:solidFill>
              <a:ln>
                <a:solidFill>
                  <a:schemeClr val="accent3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15" name="Group 173"/>
            <p:cNvGrpSpPr/>
            <p:nvPr/>
          </p:nvGrpSpPr>
          <p:grpSpPr>
            <a:xfrm>
              <a:off x="3919902" y="4104276"/>
              <a:ext cx="207706" cy="216167"/>
              <a:chOff x="1524000" y="2401957"/>
              <a:chExt cx="314739" cy="341243"/>
            </a:xfrm>
          </p:grpSpPr>
          <p:sp>
            <p:nvSpPr>
              <p:cNvPr id="335" name="Oval 334"/>
              <p:cNvSpPr/>
              <p:nvPr/>
            </p:nvSpPr>
            <p:spPr>
              <a:xfrm>
                <a:off x="1524000" y="2438400"/>
                <a:ext cx="152400" cy="152400"/>
              </a:xfrm>
              <a:prstGeom prst="ellips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6" name="Oval 335"/>
              <p:cNvSpPr/>
              <p:nvPr/>
            </p:nvSpPr>
            <p:spPr>
              <a:xfrm>
                <a:off x="1686339" y="2401957"/>
                <a:ext cx="152400" cy="152400"/>
              </a:xfrm>
              <a:prstGeom prst="ellips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7" name="Oval 336"/>
              <p:cNvSpPr/>
              <p:nvPr/>
            </p:nvSpPr>
            <p:spPr>
              <a:xfrm>
                <a:off x="1676400" y="2590800"/>
                <a:ext cx="152400" cy="152400"/>
              </a:xfrm>
              <a:prstGeom prst="ellips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8" name="Oval 337"/>
              <p:cNvSpPr/>
              <p:nvPr/>
            </p:nvSpPr>
            <p:spPr>
              <a:xfrm>
                <a:off x="1600200" y="2514600"/>
                <a:ext cx="145774" cy="53009"/>
              </a:xfrm>
              <a:prstGeom prst="ellipse">
                <a:avLst/>
              </a:prstGeom>
              <a:solidFill>
                <a:srgbClr val="92D050"/>
              </a:solidFill>
              <a:ln>
                <a:solidFill>
                  <a:schemeClr val="accent3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16" name="Group 189"/>
            <p:cNvGrpSpPr/>
            <p:nvPr/>
          </p:nvGrpSpPr>
          <p:grpSpPr>
            <a:xfrm>
              <a:off x="3669421" y="2200354"/>
              <a:ext cx="1377331" cy="1443391"/>
              <a:chOff x="4479704" y="4365352"/>
              <a:chExt cx="1940681" cy="1425848"/>
            </a:xfrm>
          </p:grpSpPr>
          <p:sp>
            <p:nvSpPr>
              <p:cNvPr id="329" name="Diagonal Stripe 24"/>
              <p:cNvSpPr/>
              <p:nvPr/>
            </p:nvSpPr>
            <p:spPr>
              <a:xfrm flipH="1">
                <a:off x="5562600" y="5029200"/>
                <a:ext cx="152400" cy="762000"/>
              </a:xfrm>
              <a:prstGeom prst="diagStripe">
                <a:avLst/>
              </a:prstGeom>
              <a:solidFill>
                <a:schemeClr val="bg2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30" name="Diagonal Stripe 329"/>
              <p:cNvSpPr/>
              <p:nvPr/>
            </p:nvSpPr>
            <p:spPr>
              <a:xfrm>
                <a:off x="5410200" y="5029200"/>
                <a:ext cx="152400" cy="762000"/>
              </a:xfrm>
              <a:prstGeom prst="diagStripe">
                <a:avLst/>
              </a:prstGeom>
              <a:solidFill>
                <a:schemeClr val="bg2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31" name="Moon 330"/>
              <p:cNvSpPr/>
              <p:nvPr/>
            </p:nvSpPr>
            <p:spPr>
              <a:xfrm rot="18802910">
                <a:off x="4899589" y="4052758"/>
                <a:ext cx="392263" cy="1232034"/>
              </a:xfrm>
              <a:prstGeom prst="moon">
                <a:avLst>
                  <a:gd name="adj" fmla="val 32860"/>
                </a:avLst>
              </a:prstGeom>
              <a:solidFill>
                <a:schemeClr val="bg2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2" name="Moon 331"/>
              <p:cNvSpPr/>
              <p:nvPr/>
            </p:nvSpPr>
            <p:spPr>
              <a:xfrm rot="13582152">
                <a:off x="5568050" y="3960658"/>
                <a:ext cx="447642" cy="1257029"/>
              </a:xfrm>
              <a:prstGeom prst="moon">
                <a:avLst>
                  <a:gd name="adj" fmla="val 32860"/>
                </a:avLst>
              </a:prstGeom>
              <a:solidFill>
                <a:schemeClr val="bg2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3" name="Flowchart: Collate 332"/>
              <p:cNvSpPr/>
              <p:nvPr/>
            </p:nvSpPr>
            <p:spPr>
              <a:xfrm rot="5400000">
                <a:off x="5372100" y="4838700"/>
                <a:ext cx="419100" cy="342900"/>
              </a:xfrm>
              <a:prstGeom prst="flowChartCollate">
                <a:avLst/>
              </a:prstGeom>
              <a:solidFill>
                <a:schemeClr val="bg2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34" name="Rounded Rectangle 333"/>
              <p:cNvSpPr/>
              <p:nvPr/>
            </p:nvSpPr>
            <p:spPr>
              <a:xfrm>
                <a:off x="5486400" y="4876800"/>
                <a:ext cx="152400" cy="228600"/>
              </a:xfrm>
              <a:prstGeom prst="roundRect">
                <a:avLst/>
              </a:prstGeom>
              <a:solidFill>
                <a:schemeClr val="bg2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17" name="Oval 316"/>
            <p:cNvSpPr/>
            <p:nvPr/>
          </p:nvSpPr>
          <p:spPr>
            <a:xfrm>
              <a:off x="3816049" y="1077936"/>
              <a:ext cx="1038529" cy="1621254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18" name="Group 87"/>
            <p:cNvGrpSpPr/>
            <p:nvPr/>
          </p:nvGrpSpPr>
          <p:grpSpPr>
            <a:xfrm rot="20234330">
              <a:off x="4760266" y="1391663"/>
              <a:ext cx="451616" cy="1573895"/>
              <a:chOff x="1600200" y="4267200"/>
              <a:chExt cx="1524000" cy="2362200"/>
            </a:xfrm>
          </p:grpSpPr>
          <p:sp>
            <p:nvSpPr>
              <p:cNvPr id="326" name="Moon 325"/>
              <p:cNvSpPr/>
              <p:nvPr/>
            </p:nvSpPr>
            <p:spPr>
              <a:xfrm>
                <a:off x="1600200" y="4267200"/>
                <a:ext cx="1447800" cy="2362200"/>
              </a:xfrm>
              <a:prstGeom prst="moon">
                <a:avLst>
                  <a:gd name="adj" fmla="val 87500"/>
                </a:avLst>
              </a:prstGeom>
              <a:solidFill>
                <a:srgbClr val="CBB563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7" name="Moon 326"/>
              <p:cNvSpPr/>
              <p:nvPr/>
            </p:nvSpPr>
            <p:spPr>
              <a:xfrm rot="21043994">
                <a:off x="1752600" y="4419600"/>
                <a:ext cx="1371600" cy="1752600"/>
              </a:xfrm>
              <a:prstGeom prst="moon">
                <a:avLst>
                  <a:gd name="adj" fmla="val 87500"/>
                </a:avLst>
              </a:prstGeom>
              <a:solidFill>
                <a:srgbClr val="CBB563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8" name="Oval 327"/>
              <p:cNvSpPr/>
              <p:nvPr/>
            </p:nvSpPr>
            <p:spPr>
              <a:xfrm rot="21111790">
                <a:off x="1985463" y="4586745"/>
                <a:ext cx="973675" cy="1676732"/>
              </a:xfrm>
              <a:prstGeom prst="ellipse">
                <a:avLst/>
              </a:prstGeom>
              <a:solidFill>
                <a:srgbClr val="CBB56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19" name="Group 92"/>
            <p:cNvGrpSpPr/>
            <p:nvPr/>
          </p:nvGrpSpPr>
          <p:grpSpPr>
            <a:xfrm rot="1365670" flipH="1">
              <a:off x="3411077" y="1397679"/>
              <a:ext cx="451616" cy="1573895"/>
              <a:chOff x="1600200" y="4267200"/>
              <a:chExt cx="1524000" cy="2362200"/>
            </a:xfrm>
          </p:grpSpPr>
          <p:sp>
            <p:nvSpPr>
              <p:cNvPr id="323" name="Moon 322"/>
              <p:cNvSpPr/>
              <p:nvPr/>
            </p:nvSpPr>
            <p:spPr>
              <a:xfrm>
                <a:off x="1600200" y="4267200"/>
                <a:ext cx="1447800" cy="2362200"/>
              </a:xfrm>
              <a:prstGeom prst="moon">
                <a:avLst>
                  <a:gd name="adj" fmla="val 87500"/>
                </a:avLst>
              </a:prstGeom>
              <a:solidFill>
                <a:srgbClr val="CBB563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4" name="Moon 323"/>
              <p:cNvSpPr/>
              <p:nvPr/>
            </p:nvSpPr>
            <p:spPr>
              <a:xfrm rot="21043994">
                <a:off x="1752600" y="4419600"/>
                <a:ext cx="1371600" cy="1752600"/>
              </a:xfrm>
              <a:prstGeom prst="moon">
                <a:avLst>
                  <a:gd name="adj" fmla="val 87500"/>
                </a:avLst>
              </a:prstGeom>
              <a:solidFill>
                <a:srgbClr val="CBB563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5" name="Oval 324"/>
              <p:cNvSpPr/>
              <p:nvPr/>
            </p:nvSpPr>
            <p:spPr>
              <a:xfrm rot="21111790">
                <a:off x="1985463" y="4586745"/>
                <a:ext cx="973675" cy="1676732"/>
              </a:xfrm>
              <a:prstGeom prst="ellipse">
                <a:avLst/>
              </a:prstGeom>
              <a:solidFill>
                <a:srgbClr val="CBB56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20" name="Moon 23"/>
            <p:cNvSpPr/>
            <p:nvPr/>
          </p:nvSpPr>
          <p:spPr>
            <a:xfrm rot="5619258">
              <a:off x="3863765" y="678063"/>
              <a:ext cx="923336" cy="1380441"/>
            </a:xfrm>
            <a:prstGeom prst="moon">
              <a:avLst>
                <a:gd name="adj" fmla="val 49526"/>
              </a:avLst>
            </a:prstGeom>
            <a:solidFill>
              <a:schemeClr val="bg2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1" name="Oval 320"/>
            <p:cNvSpPr/>
            <p:nvPr/>
          </p:nvSpPr>
          <p:spPr>
            <a:xfrm rot="19746120">
              <a:off x="4845991" y="2416320"/>
              <a:ext cx="431445" cy="519723"/>
            </a:xfrm>
            <a:prstGeom prst="ellipse">
              <a:avLst/>
            </a:prstGeom>
            <a:solidFill>
              <a:srgbClr val="CBB56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2" name="Oval 321"/>
            <p:cNvSpPr/>
            <p:nvPr/>
          </p:nvSpPr>
          <p:spPr>
            <a:xfrm rot="19746120">
              <a:off x="3375045" y="2344040"/>
              <a:ext cx="493211" cy="519723"/>
            </a:xfrm>
            <a:prstGeom prst="ellipse">
              <a:avLst/>
            </a:prstGeom>
            <a:solidFill>
              <a:srgbClr val="CBB56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29" name="Group 428"/>
          <p:cNvGrpSpPr/>
          <p:nvPr/>
        </p:nvGrpSpPr>
        <p:grpSpPr>
          <a:xfrm>
            <a:off x="5791200" y="228600"/>
            <a:ext cx="1050806" cy="2057400"/>
            <a:chOff x="3352800" y="304800"/>
            <a:chExt cx="1676400" cy="3282266"/>
          </a:xfrm>
        </p:grpSpPr>
        <p:sp>
          <p:nvSpPr>
            <p:cNvPr id="430" name="Teardrop 429"/>
            <p:cNvSpPr/>
            <p:nvPr/>
          </p:nvSpPr>
          <p:spPr>
            <a:xfrm rot="8137994">
              <a:off x="3476978" y="304800"/>
              <a:ext cx="1428044" cy="1379575"/>
            </a:xfrm>
            <a:prstGeom prst="teardrop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31" name="Group 101"/>
            <p:cNvGrpSpPr/>
            <p:nvPr/>
          </p:nvGrpSpPr>
          <p:grpSpPr>
            <a:xfrm>
              <a:off x="3352800" y="546814"/>
              <a:ext cx="1676400" cy="3040252"/>
              <a:chOff x="3352800" y="546814"/>
              <a:chExt cx="1676400" cy="3040252"/>
            </a:xfrm>
          </p:grpSpPr>
          <p:sp>
            <p:nvSpPr>
              <p:cNvPr id="432" name="Oval 431"/>
              <p:cNvSpPr/>
              <p:nvPr/>
            </p:nvSpPr>
            <p:spPr>
              <a:xfrm>
                <a:off x="3352800" y="1484490"/>
                <a:ext cx="1676400" cy="931333"/>
              </a:xfrm>
              <a:prstGeom prst="ellipse">
                <a:avLst/>
              </a:prstGeom>
              <a:solidFill>
                <a:srgbClr val="CBB563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3" name="Oval 432"/>
              <p:cNvSpPr/>
              <p:nvPr/>
            </p:nvSpPr>
            <p:spPr>
              <a:xfrm rot="4050661">
                <a:off x="3806323" y="3198867"/>
                <a:ext cx="279734" cy="496661"/>
              </a:xfrm>
              <a:prstGeom prst="ellipse">
                <a:avLst/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4" name="Oval 433"/>
              <p:cNvSpPr/>
              <p:nvPr/>
            </p:nvSpPr>
            <p:spPr>
              <a:xfrm rot="4050661">
                <a:off x="4116767" y="3198868"/>
                <a:ext cx="279734" cy="496661"/>
              </a:xfrm>
              <a:prstGeom prst="ellipse">
                <a:avLst/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5" name="Oval 434"/>
              <p:cNvSpPr/>
              <p:nvPr/>
            </p:nvSpPr>
            <p:spPr>
              <a:xfrm>
                <a:off x="4460610" y="2367360"/>
                <a:ext cx="294333" cy="440341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6" name="Oval 435"/>
              <p:cNvSpPr/>
              <p:nvPr/>
            </p:nvSpPr>
            <p:spPr>
              <a:xfrm>
                <a:off x="3555534" y="2359702"/>
                <a:ext cx="294333" cy="440341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7" name="Trapezoid 436"/>
              <p:cNvSpPr/>
              <p:nvPr/>
            </p:nvSpPr>
            <p:spPr>
              <a:xfrm rot="20029742">
                <a:off x="4201587" y="1707237"/>
                <a:ext cx="407585" cy="895278"/>
              </a:xfrm>
              <a:prstGeom prst="trapezoid">
                <a:avLst/>
              </a:prstGeom>
              <a:solidFill>
                <a:schemeClr val="bg2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8" name="Trapezoid 437"/>
              <p:cNvSpPr/>
              <p:nvPr/>
            </p:nvSpPr>
            <p:spPr>
              <a:xfrm rot="1403006">
                <a:off x="3618077" y="1793284"/>
                <a:ext cx="407585" cy="830824"/>
              </a:xfrm>
              <a:prstGeom prst="trapezoid">
                <a:avLst/>
              </a:prstGeom>
              <a:solidFill>
                <a:schemeClr val="bg2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9" name="Trapezoid 438"/>
              <p:cNvSpPr/>
              <p:nvPr/>
            </p:nvSpPr>
            <p:spPr>
              <a:xfrm>
                <a:off x="3730262" y="1831293"/>
                <a:ext cx="846209" cy="1585226"/>
              </a:xfrm>
              <a:prstGeom prst="trapezoid">
                <a:avLst/>
              </a:prstGeom>
              <a:solidFill>
                <a:schemeClr val="bg2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0" name="Chord 439"/>
              <p:cNvSpPr/>
              <p:nvPr/>
            </p:nvSpPr>
            <p:spPr>
              <a:xfrm rot="19522476">
                <a:off x="3898240" y="1784628"/>
                <a:ext cx="256392" cy="388527"/>
              </a:xfrm>
              <a:prstGeom prst="chord">
                <a:avLst/>
              </a:prstGeom>
              <a:solidFill>
                <a:schemeClr val="bg2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1" name="Chord 440"/>
              <p:cNvSpPr/>
              <p:nvPr/>
            </p:nvSpPr>
            <p:spPr>
              <a:xfrm rot="2077524" flipH="1">
                <a:off x="4152102" y="1784628"/>
                <a:ext cx="256392" cy="388527"/>
              </a:xfrm>
              <a:prstGeom prst="chord">
                <a:avLst/>
              </a:prstGeom>
              <a:solidFill>
                <a:schemeClr val="bg2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442" name="Group 143"/>
              <p:cNvGrpSpPr/>
              <p:nvPr/>
            </p:nvGrpSpPr>
            <p:grpSpPr>
              <a:xfrm>
                <a:off x="3899504" y="2888110"/>
                <a:ext cx="169242" cy="176136"/>
                <a:chOff x="1524000" y="2401957"/>
                <a:chExt cx="314739" cy="341243"/>
              </a:xfrm>
            </p:grpSpPr>
            <p:sp>
              <p:nvSpPr>
                <p:cNvPr id="493" name="Oval 492"/>
                <p:cNvSpPr/>
                <p:nvPr/>
              </p:nvSpPr>
              <p:spPr>
                <a:xfrm>
                  <a:off x="1524000" y="2438400"/>
                  <a:ext cx="152400" cy="152400"/>
                </a:xfrm>
                <a:prstGeom prst="ellipse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  <a:ln>
                  <a:solidFill>
                    <a:schemeClr val="accent2">
                      <a:lumMod val="60000"/>
                      <a:lumOff val="4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94" name="Oval 493"/>
                <p:cNvSpPr/>
                <p:nvPr/>
              </p:nvSpPr>
              <p:spPr>
                <a:xfrm>
                  <a:off x="1686339" y="2401957"/>
                  <a:ext cx="152400" cy="152400"/>
                </a:xfrm>
                <a:prstGeom prst="ellipse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  <a:ln>
                  <a:solidFill>
                    <a:schemeClr val="accent2">
                      <a:lumMod val="60000"/>
                      <a:lumOff val="4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95" name="Oval 494"/>
                <p:cNvSpPr/>
                <p:nvPr/>
              </p:nvSpPr>
              <p:spPr>
                <a:xfrm>
                  <a:off x="1676400" y="2590800"/>
                  <a:ext cx="152400" cy="152400"/>
                </a:xfrm>
                <a:prstGeom prst="ellipse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  <a:ln>
                  <a:solidFill>
                    <a:schemeClr val="accent2">
                      <a:lumMod val="60000"/>
                      <a:lumOff val="4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96" name="Oval 495"/>
                <p:cNvSpPr/>
                <p:nvPr/>
              </p:nvSpPr>
              <p:spPr>
                <a:xfrm>
                  <a:off x="1600200" y="2514600"/>
                  <a:ext cx="145774" cy="53009"/>
                </a:xfrm>
                <a:prstGeom prst="ellipse">
                  <a:avLst/>
                </a:prstGeom>
                <a:solidFill>
                  <a:srgbClr val="92D050"/>
                </a:solidFill>
                <a:ln>
                  <a:solidFill>
                    <a:schemeClr val="accent3">
                      <a:lumMod val="60000"/>
                      <a:lumOff val="4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43" name="Group 148"/>
              <p:cNvGrpSpPr/>
              <p:nvPr/>
            </p:nvGrpSpPr>
            <p:grpSpPr>
              <a:xfrm>
                <a:off x="4068745" y="2535838"/>
                <a:ext cx="169242" cy="176136"/>
                <a:chOff x="1524000" y="2401957"/>
                <a:chExt cx="314739" cy="341243"/>
              </a:xfrm>
            </p:grpSpPr>
            <p:sp>
              <p:nvSpPr>
                <p:cNvPr id="489" name="Oval 488"/>
                <p:cNvSpPr/>
                <p:nvPr/>
              </p:nvSpPr>
              <p:spPr>
                <a:xfrm>
                  <a:off x="1524000" y="2438400"/>
                  <a:ext cx="152400" cy="152400"/>
                </a:xfrm>
                <a:prstGeom prst="ellipse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  <a:ln>
                  <a:solidFill>
                    <a:schemeClr val="accent2">
                      <a:lumMod val="60000"/>
                      <a:lumOff val="4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90" name="Oval 489"/>
                <p:cNvSpPr/>
                <p:nvPr/>
              </p:nvSpPr>
              <p:spPr>
                <a:xfrm>
                  <a:off x="1686339" y="2401957"/>
                  <a:ext cx="152400" cy="152400"/>
                </a:xfrm>
                <a:prstGeom prst="ellipse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  <a:ln>
                  <a:solidFill>
                    <a:schemeClr val="accent2">
                      <a:lumMod val="60000"/>
                      <a:lumOff val="4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91" name="Oval 490"/>
                <p:cNvSpPr/>
                <p:nvPr/>
              </p:nvSpPr>
              <p:spPr>
                <a:xfrm>
                  <a:off x="1676400" y="2590800"/>
                  <a:ext cx="152400" cy="152400"/>
                </a:xfrm>
                <a:prstGeom prst="ellipse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  <a:ln>
                  <a:solidFill>
                    <a:schemeClr val="accent2">
                      <a:lumMod val="60000"/>
                      <a:lumOff val="4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92" name="Oval 491"/>
                <p:cNvSpPr/>
                <p:nvPr/>
              </p:nvSpPr>
              <p:spPr>
                <a:xfrm>
                  <a:off x="1600200" y="2514600"/>
                  <a:ext cx="145774" cy="53009"/>
                </a:xfrm>
                <a:prstGeom prst="ellipse">
                  <a:avLst/>
                </a:prstGeom>
                <a:solidFill>
                  <a:srgbClr val="92D050"/>
                </a:solidFill>
                <a:ln>
                  <a:solidFill>
                    <a:schemeClr val="accent3">
                      <a:lumMod val="60000"/>
                      <a:lumOff val="4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44" name="Group 153"/>
              <p:cNvGrpSpPr/>
              <p:nvPr/>
            </p:nvGrpSpPr>
            <p:grpSpPr>
              <a:xfrm>
                <a:off x="4237987" y="2976179"/>
                <a:ext cx="169242" cy="176136"/>
                <a:chOff x="1524000" y="2401957"/>
                <a:chExt cx="314739" cy="341243"/>
              </a:xfrm>
            </p:grpSpPr>
            <p:sp>
              <p:nvSpPr>
                <p:cNvPr id="485" name="Oval 484"/>
                <p:cNvSpPr/>
                <p:nvPr/>
              </p:nvSpPr>
              <p:spPr>
                <a:xfrm>
                  <a:off x="1524000" y="2438400"/>
                  <a:ext cx="152400" cy="152400"/>
                </a:xfrm>
                <a:prstGeom prst="ellipse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  <a:ln>
                  <a:solidFill>
                    <a:schemeClr val="accent2">
                      <a:lumMod val="60000"/>
                      <a:lumOff val="4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86" name="Oval 485"/>
                <p:cNvSpPr/>
                <p:nvPr/>
              </p:nvSpPr>
              <p:spPr>
                <a:xfrm>
                  <a:off x="1686339" y="2401957"/>
                  <a:ext cx="152400" cy="152400"/>
                </a:xfrm>
                <a:prstGeom prst="ellipse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  <a:ln>
                  <a:solidFill>
                    <a:schemeClr val="accent2">
                      <a:lumMod val="60000"/>
                      <a:lumOff val="4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87" name="Oval 486"/>
                <p:cNvSpPr/>
                <p:nvPr/>
              </p:nvSpPr>
              <p:spPr>
                <a:xfrm>
                  <a:off x="1676400" y="2590800"/>
                  <a:ext cx="152400" cy="152400"/>
                </a:xfrm>
                <a:prstGeom prst="ellipse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  <a:ln>
                  <a:solidFill>
                    <a:schemeClr val="accent2">
                      <a:lumMod val="60000"/>
                      <a:lumOff val="4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88" name="Oval 487"/>
                <p:cNvSpPr/>
                <p:nvPr/>
              </p:nvSpPr>
              <p:spPr>
                <a:xfrm>
                  <a:off x="1600200" y="2514600"/>
                  <a:ext cx="145774" cy="53009"/>
                </a:xfrm>
                <a:prstGeom prst="ellipse">
                  <a:avLst/>
                </a:prstGeom>
                <a:solidFill>
                  <a:srgbClr val="92D050"/>
                </a:solidFill>
                <a:ln>
                  <a:solidFill>
                    <a:schemeClr val="accent3">
                      <a:lumMod val="60000"/>
                      <a:lumOff val="4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45" name="Group 158"/>
              <p:cNvGrpSpPr/>
              <p:nvPr/>
            </p:nvGrpSpPr>
            <p:grpSpPr>
              <a:xfrm>
                <a:off x="3645641" y="2271634"/>
                <a:ext cx="169242" cy="176136"/>
                <a:chOff x="1524000" y="2401957"/>
                <a:chExt cx="314739" cy="341243"/>
              </a:xfrm>
            </p:grpSpPr>
            <p:sp>
              <p:nvSpPr>
                <p:cNvPr id="481" name="Oval 480"/>
                <p:cNvSpPr/>
                <p:nvPr/>
              </p:nvSpPr>
              <p:spPr>
                <a:xfrm>
                  <a:off x="1524000" y="2438400"/>
                  <a:ext cx="152400" cy="152400"/>
                </a:xfrm>
                <a:prstGeom prst="ellipse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  <a:ln>
                  <a:solidFill>
                    <a:schemeClr val="accent2">
                      <a:lumMod val="60000"/>
                      <a:lumOff val="4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82" name="Oval 481"/>
                <p:cNvSpPr/>
                <p:nvPr/>
              </p:nvSpPr>
              <p:spPr>
                <a:xfrm>
                  <a:off x="1686339" y="2401957"/>
                  <a:ext cx="152400" cy="152400"/>
                </a:xfrm>
                <a:prstGeom prst="ellipse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  <a:ln>
                  <a:solidFill>
                    <a:schemeClr val="accent2">
                      <a:lumMod val="60000"/>
                      <a:lumOff val="4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83" name="Oval 482"/>
                <p:cNvSpPr/>
                <p:nvPr/>
              </p:nvSpPr>
              <p:spPr>
                <a:xfrm>
                  <a:off x="1676400" y="2590800"/>
                  <a:ext cx="152400" cy="152400"/>
                </a:xfrm>
                <a:prstGeom prst="ellipse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  <a:ln>
                  <a:solidFill>
                    <a:schemeClr val="accent2">
                      <a:lumMod val="60000"/>
                      <a:lumOff val="4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84" name="Oval 483"/>
                <p:cNvSpPr/>
                <p:nvPr/>
              </p:nvSpPr>
              <p:spPr>
                <a:xfrm>
                  <a:off x="1600200" y="2514600"/>
                  <a:ext cx="145774" cy="53009"/>
                </a:xfrm>
                <a:prstGeom prst="ellipse">
                  <a:avLst/>
                </a:prstGeom>
                <a:solidFill>
                  <a:srgbClr val="92D050"/>
                </a:solidFill>
                <a:ln>
                  <a:solidFill>
                    <a:schemeClr val="accent3">
                      <a:lumMod val="60000"/>
                      <a:lumOff val="4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46" name="Group 163"/>
              <p:cNvGrpSpPr/>
              <p:nvPr/>
            </p:nvGrpSpPr>
            <p:grpSpPr>
              <a:xfrm>
                <a:off x="3984125" y="2183566"/>
                <a:ext cx="169242" cy="176136"/>
                <a:chOff x="1524000" y="2401957"/>
                <a:chExt cx="314739" cy="341243"/>
              </a:xfrm>
            </p:grpSpPr>
            <p:sp>
              <p:nvSpPr>
                <p:cNvPr id="477" name="Oval 476"/>
                <p:cNvSpPr/>
                <p:nvPr/>
              </p:nvSpPr>
              <p:spPr>
                <a:xfrm>
                  <a:off x="1524000" y="2438400"/>
                  <a:ext cx="152400" cy="152400"/>
                </a:xfrm>
                <a:prstGeom prst="ellipse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  <a:ln>
                  <a:solidFill>
                    <a:schemeClr val="accent2">
                      <a:lumMod val="60000"/>
                      <a:lumOff val="4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78" name="Oval 477"/>
                <p:cNvSpPr/>
                <p:nvPr/>
              </p:nvSpPr>
              <p:spPr>
                <a:xfrm>
                  <a:off x="1686339" y="2401957"/>
                  <a:ext cx="152400" cy="152400"/>
                </a:xfrm>
                <a:prstGeom prst="ellipse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  <a:ln>
                  <a:solidFill>
                    <a:schemeClr val="accent2">
                      <a:lumMod val="60000"/>
                      <a:lumOff val="4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79" name="Oval 478"/>
                <p:cNvSpPr/>
                <p:nvPr/>
              </p:nvSpPr>
              <p:spPr>
                <a:xfrm>
                  <a:off x="1676400" y="2590800"/>
                  <a:ext cx="152400" cy="152400"/>
                </a:xfrm>
                <a:prstGeom prst="ellipse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  <a:ln>
                  <a:solidFill>
                    <a:schemeClr val="accent2">
                      <a:lumMod val="60000"/>
                      <a:lumOff val="4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80" name="Oval 479"/>
                <p:cNvSpPr/>
                <p:nvPr/>
              </p:nvSpPr>
              <p:spPr>
                <a:xfrm>
                  <a:off x="1600200" y="2514600"/>
                  <a:ext cx="145774" cy="53009"/>
                </a:xfrm>
                <a:prstGeom prst="ellipse">
                  <a:avLst/>
                </a:prstGeom>
                <a:solidFill>
                  <a:srgbClr val="92D050"/>
                </a:solidFill>
                <a:ln>
                  <a:solidFill>
                    <a:schemeClr val="accent3">
                      <a:lumMod val="60000"/>
                      <a:lumOff val="4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47" name="Group 168"/>
              <p:cNvGrpSpPr/>
              <p:nvPr/>
            </p:nvGrpSpPr>
            <p:grpSpPr>
              <a:xfrm>
                <a:off x="4491850" y="2271634"/>
                <a:ext cx="169242" cy="176136"/>
                <a:chOff x="1524000" y="2401957"/>
                <a:chExt cx="314739" cy="341243"/>
              </a:xfrm>
            </p:grpSpPr>
            <p:sp>
              <p:nvSpPr>
                <p:cNvPr id="473" name="Oval 472"/>
                <p:cNvSpPr/>
                <p:nvPr/>
              </p:nvSpPr>
              <p:spPr>
                <a:xfrm>
                  <a:off x="1524000" y="2438400"/>
                  <a:ext cx="152400" cy="152400"/>
                </a:xfrm>
                <a:prstGeom prst="ellipse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  <a:ln>
                  <a:solidFill>
                    <a:schemeClr val="accent2">
                      <a:lumMod val="60000"/>
                      <a:lumOff val="4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74" name="Oval 473"/>
                <p:cNvSpPr/>
                <p:nvPr/>
              </p:nvSpPr>
              <p:spPr>
                <a:xfrm>
                  <a:off x="1686339" y="2401957"/>
                  <a:ext cx="152400" cy="152400"/>
                </a:xfrm>
                <a:prstGeom prst="ellipse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  <a:ln>
                  <a:solidFill>
                    <a:schemeClr val="accent2">
                      <a:lumMod val="60000"/>
                      <a:lumOff val="4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75" name="Oval 474"/>
                <p:cNvSpPr/>
                <p:nvPr/>
              </p:nvSpPr>
              <p:spPr>
                <a:xfrm>
                  <a:off x="1676400" y="2590800"/>
                  <a:ext cx="152400" cy="152400"/>
                </a:xfrm>
                <a:prstGeom prst="ellipse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  <a:ln>
                  <a:solidFill>
                    <a:schemeClr val="accent2">
                      <a:lumMod val="60000"/>
                      <a:lumOff val="4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76" name="Oval 475"/>
                <p:cNvSpPr/>
                <p:nvPr/>
              </p:nvSpPr>
              <p:spPr>
                <a:xfrm>
                  <a:off x="1600200" y="2514600"/>
                  <a:ext cx="145774" cy="53009"/>
                </a:xfrm>
                <a:prstGeom prst="ellipse">
                  <a:avLst/>
                </a:prstGeom>
                <a:solidFill>
                  <a:srgbClr val="92D050"/>
                </a:solidFill>
                <a:ln>
                  <a:solidFill>
                    <a:schemeClr val="accent3">
                      <a:lumMod val="60000"/>
                      <a:lumOff val="4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48" name="Group 173"/>
              <p:cNvGrpSpPr/>
              <p:nvPr/>
            </p:nvGrpSpPr>
            <p:grpSpPr>
              <a:xfrm>
                <a:off x="3814883" y="3152315"/>
                <a:ext cx="169242" cy="176136"/>
                <a:chOff x="1524000" y="2401957"/>
                <a:chExt cx="314739" cy="341243"/>
              </a:xfrm>
            </p:grpSpPr>
            <p:sp>
              <p:nvSpPr>
                <p:cNvPr id="469" name="Oval 468"/>
                <p:cNvSpPr/>
                <p:nvPr/>
              </p:nvSpPr>
              <p:spPr>
                <a:xfrm>
                  <a:off x="1524000" y="2438400"/>
                  <a:ext cx="152400" cy="152400"/>
                </a:xfrm>
                <a:prstGeom prst="ellipse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  <a:ln>
                  <a:solidFill>
                    <a:schemeClr val="accent2">
                      <a:lumMod val="60000"/>
                      <a:lumOff val="4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70" name="Oval 469"/>
                <p:cNvSpPr/>
                <p:nvPr/>
              </p:nvSpPr>
              <p:spPr>
                <a:xfrm>
                  <a:off x="1686339" y="2401957"/>
                  <a:ext cx="152400" cy="152400"/>
                </a:xfrm>
                <a:prstGeom prst="ellipse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  <a:ln>
                  <a:solidFill>
                    <a:schemeClr val="accent2">
                      <a:lumMod val="60000"/>
                      <a:lumOff val="4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71" name="Oval 470"/>
                <p:cNvSpPr/>
                <p:nvPr/>
              </p:nvSpPr>
              <p:spPr>
                <a:xfrm>
                  <a:off x="1676400" y="2590800"/>
                  <a:ext cx="152400" cy="152400"/>
                </a:xfrm>
                <a:prstGeom prst="ellipse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  <a:ln>
                  <a:solidFill>
                    <a:schemeClr val="accent2">
                      <a:lumMod val="60000"/>
                      <a:lumOff val="4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72" name="Oval 471"/>
                <p:cNvSpPr/>
                <p:nvPr/>
              </p:nvSpPr>
              <p:spPr>
                <a:xfrm>
                  <a:off x="1600200" y="2514600"/>
                  <a:ext cx="145774" cy="53009"/>
                </a:xfrm>
                <a:prstGeom prst="ellipse">
                  <a:avLst/>
                </a:prstGeom>
                <a:solidFill>
                  <a:srgbClr val="92D050"/>
                </a:solidFill>
                <a:ln>
                  <a:solidFill>
                    <a:schemeClr val="accent3">
                      <a:lumMod val="60000"/>
                      <a:lumOff val="4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49" name="Group 189"/>
              <p:cNvGrpSpPr/>
              <p:nvPr/>
            </p:nvGrpSpPr>
            <p:grpSpPr>
              <a:xfrm>
                <a:off x="3610787" y="1600971"/>
                <a:ext cx="1122270" cy="1176096"/>
                <a:chOff x="4479704" y="4365352"/>
                <a:chExt cx="1940681" cy="1425848"/>
              </a:xfrm>
            </p:grpSpPr>
            <p:sp>
              <p:nvSpPr>
                <p:cNvPr id="463" name="Diagonal Stripe 24"/>
                <p:cNvSpPr/>
                <p:nvPr/>
              </p:nvSpPr>
              <p:spPr>
                <a:xfrm flipH="1">
                  <a:off x="5562600" y="5029200"/>
                  <a:ext cx="152400" cy="762000"/>
                </a:xfrm>
                <a:prstGeom prst="diagStripe">
                  <a:avLst/>
                </a:prstGeom>
                <a:solidFill>
                  <a:schemeClr val="bg2">
                    <a:lumMod val="5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464" name="Diagonal Stripe 463"/>
                <p:cNvSpPr/>
                <p:nvPr/>
              </p:nvSpPr>
              <p:spPr>
                <a:xfrm>
                  <a:off x="5410200" y="5029200"/>
                  <a:ext cx="152400" cy="762000"/>
                </a:xfrm>
                <a:prstGeom prst="diagStripe">
                  <a:avLst/>
                </a:prstGeom>
                <a:solidFill>
                  <a:schemeClr val="bg2">
                    <a:lumMod val="5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465" name="Moon 464"/>
                <p:cNvSpPr/>
                <p:nvPr/>
              </p:nvSpPr>
              <p:spPr>
                <a:xfrm rot="18802910">
                  <a:off x="4899589" y="4052758"/>
                  <a:ext cx="392263" cy="1232034"/>
                </a:xfrm>
                <a:prstGeom prst="moon">
                  <a:avLst>
                    <a:gd name="adj" fmla="val 32860"/>
                  </a:avLst>
                </a:prstGeom>
                <a:solidFill>
                  <a:schemeClr val="bg2">
                    <a:lumMod val="5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66" name="Moon 465"/>
                <p:cNvSpPr/>
                <p:nvPr/>
              </p:nvSpPr>
              <p:spPr>
                <a:xfrm rot="13582152">
                  <a:off x="5568050" y="3960658"/>
                  <a:ext cx="447642" cy="1257029"/>
                </a:xfrm>
                <a:prstGeom prst="moon">
                  <a:avLst>
                    <a:gd name="adj" fmla="val 32860"/>
                  </a:avLst>
                </a:prstGeom>
                <a:solidFill>
                  <a:schemeClr val="bg2">
                    <a:lumMod val="5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67" name="Flowchart: Collate 466"/>
                <p:cNvSpPr/>
                <p:nvPr/>
              </p:nvSpPr>
              <p:spPr>
                <a:xfrm rot="5400000">
                  <a:off x="5372100" y="4838700"/>
                  <a:ext cx="419100" cy="342900"/>
                </a:xfrm>
                <a:prstGeom prst="flowChartCollate">
                  <a:avLst/>
                </a:prstGeom>
                <a:solidFill>
                  <a:schemeClr val="bg2">
                    <a:lumMod val="5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468" name="Rounded Rectangle 467"/>
                <p:cNvSpPr/>
                <p:nvPr/>
              </p:nvSpPr>
              <p:spPr>
                <a:xfrm>
                  <a:off x="5486400" y="4876800"/>
                  <a:ext cx="152400" cy="228600"/>
                </a:xfrm>
                <a:prstGeom prst="roundRect">
                  <a:avLst/>
                </a:prstGeom>
                <a:solidFill>
                  <a:schemeClr val="bg2">
                    <a:lumMod val="5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450" name="Oval 449"/>
              <p:cNvSpPr/>
              <p:nvPr/>
            </p:nvSpPr>
            <p:spPr>
              <a:xfrm>
                <a:off x="3730262" y="686408"/>
                <a:ext cx="846209" cy="1321022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451" name="Group 87"/>
              <p:cNvGrpSpPr/>
              <p:nvPr/>
            </p:nvGrpSpPr>
            <p:grpSpPr>
              <a:xfrm rot="20234330">
                <a:off x="4499624" y="942037"/>
                <a:ext cx="367983" cy="1282433"/>
                <a:chOff x="1600200" y="4267200"/>
                <a:chExt cx="1524000" cy="2362200"/>
              </a:xfrm>
            </p:grpSpPr>
            <p:sp>
              <p:nvSpPr>
                <p:cNvPr id="460" name="Moon 459"/>
                <p:cNvSpPr/>
                <p:nvPr/>
              </p:nvSpPr>
              <p:spPr>
                <a:xfrm>
                  <a:off x="1600200" y="4267200"/>
                  <a:ext cx="1447800" cy="2362200"/>
                </a:xfrm>
                <a:prstGeom prst="moon">
                  <a:avLst>
                    <a:gd name="adj" fmla="val 87500"/>
                  </a:avLst>
                </a:prstGeom>
                <a:solidFill>
                  <a:srgbClr val="CBB563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61" name="Moon 460"/>
                <p:cNvSpPr/>
                <p:nvPr/>
              </p:nvSpPr>
              <p:spPr>
                <a:xfrm rot="21043994">
                  <a:off x="1752600" y="4419600"/>
                  <a:ext cx="1371600" cy="1752600"/>
                </a:xfrm>
                <a:prstGeom prst="moon">
                  <a:avLst>
                    <a:gd name="adj" fmla="val 87500"/>
                  </a:avLst>
                </a:prstGeom>
                <a:solidFill>
                  <a:srgbClr val="CBB563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62" name="Oval 461"/>
                <p:cNvSpPr/>
                <p:nvPr/>
              </p:nvSpPr>
              <p:spPr>
                <a:xfrm rot="21111790">
                  <a:off x="1985463" y="4586745"/>
                  <a:ext cx="973675" cy="1676732"/>
                </a:xfrm>
                <a:prstGeom prst="ellipse">
                  <a:avLst/>
                </a:prstGeom>
                <a:solidFill>
                  <a:srgbClr val="CBB56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52" name="Group 92"/>
              <p:cNvGrpSpPr/>
              <p:nvPr/>
            </p:nvGrpSpPr>
            <p:grpSpPr>
              <a:xfrm rot="1365670" flipH="1">
                <a:off x="3400285" y="946939"/>
                <a:ext cx="367983" cy="1282433"/>
                <a:chOff x="1600200" y="4267200"/>
                <a:chExt cx="1524000" cy="2362200"/>
              </a:xfrm>
            </p:grpSpPr>
            <p:sp>
              <p:nvSpPr>
                <p:cNvPr id="457" name="Moon 456"/>
                <p:cNvSpPr/>
                <p:nvPr/>
              </p:nvSpPr>
              <p:spPr>
                <a:xfrm>
                  <a:off x="1600200" y="4267200"/>
                  <a:ext cx="1447800" cy="2362200"/>
                </a:xfrm>
                <a:prstGeom prst="moon">
                  <a:avLst>
                    <a:gd name="adj" fmla="val 87500"/>
                  </a:avLst>
                </a:prstGeom>
                <a:solidFill>
                  <a:srgbClr val="CBB563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58" name="Moon 457"/>
                <p:cNvSpPr/>
                <p:nvPr/>
              </p:nvSpPr>
              <p:spPr>
                <a:xfrm rot="21043994">
                  <a:off x="1752600" y="4419600"/>
                  <a:ext cx="1371600" cy="1752600"/>
                </a:xfrm>
                <a:prstGeom prst="moon">
                  <a:avLst>
                    <a:gd name="adj" fmla="val 87500"/>
                  </a:avLst>
                </a:prstGeom>
                <a:solidFill>
                  <a:srgbClr val="CBB563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59" name="Oval 458"/>
                <p:cNvSpPr/>
                <p:nvPr/>
              </p:nvSpPr>
              <p:spPr>
                <a:xfrm rot="21111790">
                  <a:off x="1985463" y="4586745"/>
                  <a:ext cx="973675" cy="1676732"/>
                </a:xfrm>
                <a:prstGeom prst="ellipse">
                  <a:avLst/>
                </a:prstGeom>
                <a:solidFill>
                  <a:srgbClr val="CBB56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453" name="Oval 452"/>
              <p:cNvSpPr/>
              <p:nvPr/>
            </p:nvSpPr>
            <p:spPr>
              <a:xfrm rot="19746120">
                <a:off x="4569474" y="1776943"/>
                <a:ext cx="351548" cy="423478"/>
              </a:xfrm>
              <a:prstGeom prst="ellipse">
                <a:avLst/>
              </a:prstGeom>
              <a:solidFill>
                <a:srgbClr val="CBB56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4" name="Oval 453"/>
              <p:cNvSpPr/>
              <p:nvPr/>
            </p:nvSpPr>
            <p:spPr>
              <a:xfrm rot="19746120">
                <a:off x="3370926" y="1718048"/>
                <a:ext cx="401876" cy="423478"/>
              </a:xfrm>
              <a:prstGeom prst="ellipse">
                <a:avLst/>
              </a:prstGeom>
              <a:solidFill>
                <a:srgbClr val="CBB56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5" name="Oval 454"/>
              <p:cNvSpPr/>
              <p:nvPr/>
            </p:nvSpPr>
            <p:spPr>
              <a:xfrm>
                <a:off x="3733800" y="762000"/>
                <a:ext cx="762000" cy="457200"/>
              </a:xfrm>
              <a:prstGeom prst="ellipse">
                <a:avLst/>
              </a:prstGeom>
              <a:solidFill>
                <a:srgbClr val="CBB563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6" name="Moon 23"/>
              <p:cNvSpPr/>
              <p:nvPr/>
            </p:nvSpPr>
            <p:spPr>
              <a:xfrm rot="5619258">
                <a:off x="3769142" y="360586"/>
                <a:ext cx="752348" cy="1124804"/>
              </a:xfrm>
              <a:prstGeom prst="moon">
                <a:avLst>
                  <a:gd name="adj" fmla="val 49526"/>
                </a:avLst>
              </a:prstGeom>
              <a:solidFill>
                <a:schemeClr val="bg2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363" name="Group 362"/>
          <p:cNvGrpSpPr/>
          <p:nvPr/>
        </p:nvGrpSpPr>
        <p:grpSpPr>
          <a:xfrm>
            <a:off x="533400" y="304800"/>
            <a:ext cx="990600" cy="2438400"/>
            <a:chOff x="7543800" y="304800"/>
            <a:chExt cx="990600" cy="2438400"/>
          </a:xfrm>
        </p:grpSpPr>
        <p:sp>
          <p:nvSpPr>
            <p:cNvPr id="364" name="Teardrop 363"/>
            <p:cNvSpPr/>
            <p:nvPr/>
          </p:nvSpPr>
          <p:spPr>
            <a:xfrm rot="8137994">
              <a:off x="7543800" y="304800"/>
              <a:ext cx="990600" cy="991848"/>
            </a:xfrm>
            <a:prstGeom prst="teardrop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65" name="Group 282"/>
            <p:cNvGrpSpPr/>
            <p:nvPr/>
          </p:nvGrpSpPr>
          <p:grpSpPr>
            <a:xfrm>
              <a:off x="7575751" y="478796"/>
              <a:ext cx="884910" cy="2264404"/>
              <a:chOff x="7575751" y="478796"/>
              <a:chExt cx="884910" cy="2264404"/>
            </a:xfrm>
          </p:grpSpPr>
          <p:sp>
            <p:nvSpPr>
              <p:cNvPr id="366" name="Cloud 365"/>
              <p:cNvSpPr/>
              <p:nvPr/>
            </p:nvSpPr>
            <p:spPr>
              <a:xfrm rot="16564297">
                <a:off x="7345194" y="1013839"/>
                <a:ext cx="730497" cy="269384"/>
              </a:xfrm>
              <a:prstGeom prst="cloud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7" name="Cloud 366"/>
              <p:cNvSpPr/>
              <p:nvPr/>
            </p:nvSpPr>
            <p:spPr>
              <a:xfrm rot="16564297">
                <a:off x="7960720" y="1080954"/>
                <a:ext cx="730497" cy="269384"/>
              </a:xfrm>
              <a:prstGeom prst="cloud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8" name="Oval 367"/>
              <p:cNvSpPr/>
              <p:nvPr/>
            </p:nvSpPr>
            <p:spPr>
              <a:xfrm>
                <a:off x="8226122" y="1787680"/>
                <a:ext cx="204172" cy="316583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9" name="Oval 368"/>
              <p:cNvSpPr/>
              <p:nvPr/>
            </p:nvSpPr>
            <p:spPr>
              <a:xfrm>
                <a:off x="7598293" y="1782175"/>
                <a:ext cx="204172" cy="316583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0" name="Trapezoid 369"/>
              <p:cNvSpPr/>
              <p:nvPr/>
            </p:nvSpPr>
            <p:spPr>
              <a:xfrm rot="20029742">
                <a:off x="8046444" y="1313084"/>
                <a:ext cx="282732" cy="643662"/>
              </a:xfrm>
              <a:prstGeom prst="trapezoid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1" name="Trapezoid 370"/>
              <p:cNvSpPr/>
              <p:nvPr/>
            </p:nvSpPr>
            <p:spPr>
              <a:xfrm rot="1403006">
                <a:off x="7641677" y="1374948"/>
                <a:ext cx="282732" cy="597322"/>
              </a:xfrm>
              <a:prstGeom prst="trapezoid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2" name="Trapezoid 371"/>
              <p:cNvSpPr/>
              <p:nvPr/>
            </p:nvSpPr>
            <p:spPr>
              <a:xfrm>
                <a:off x="7719497" y="1402274"/>
                <a:ext cx="586995" cy="1139701"/>
              </a:xfrm>
              <a:prstGeom prst="trapezoid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3" name="Oval 372"/>
              <p:cNvSpPr/>
              <p:nvPr/>
            </p:nvSpPr>
            <p:spPr>
              <a:xfrm rot="4050661">
                <a:off x="8044751" y="2470382"/>
                <a:ext cx="201115" cy="344521"/>
              </a:xfrm>
              <a:prstGeom prst="ellipse">
                <a:avLst/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4" name="Oval 373"/>
              <p:cNvSpPr/>
              <p:nvPr/>
            </p:nvSpPr>
            <p:spPr>
              <a:xfrm rot="4050661">
                <a:off x="7751254" y="2470382"/>
                <a:ext cx="201115" cy="344521"/>
              </a:xfrm>
              <a:prstGeom prst="ellipse">
                <a:avLst/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5" name="Chord 374"/>
              <p:cNvSpPr/>
              <p:nvPr/>
            </p:nvSpPr>
            <p:spPr>
              <a:xfrm rot="19522476">
                <a:off x="7836019" y="1368725"/>
                <a:ext cx="177853" cy="279332"/>
              </a:xfrm>
              <a:prstGeom prst="chord">
                <a:avLst/>
              </a:prstGeom>
              <a:solidFill>
                <a:schemeClr val="bg2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6" name="Chord 375"/>
              <p:cNvSpPr/>
              <p:nvPr/>
            </p:nvSpPr>
            <p:spPr>
              <a:xfrm rot="2077524" flipH="1">
                <a:off x="8012117" y="1368725"/>
                <a:ext cx="177853" cy="279332"/>
              </a:xfrm>
              <a:prstGeom prst="chord">
                <a:avLst/>
              </a:prstGeom>
              <a:solidFill>
                <a:schemeClr val="bg2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377" name="Group 189"/>
              <p:cNvGrpSpPr/>
              <p:nvPr/>
            </p:nvGrpSpPr>
            <p:grpSpPr>
              <a:xfrm>
                <a:off x="7636621" y="1236684"/>
                <a:ext cx="778491" cy="845556"/>
                <a:chOff x="4479704" y="4365352"/>
                <a:chExt cx="1940681" cy="1425848"/>
              </a:xfrm>
            </p:grpSpPr>
            <p:sp>
              <p:nvSpPr>
                <p:cNvPr id="381" name="Diagonal Stripe 380"/>
                <p:cNvSpPr/>
                <p:nvPr/>
              </p:nvSpPr>
              <p:spPr>
                <a:xfrm flipH="1">
                  <a:off x="5562600" y="5029200"/>
                  <a:ext cx="152400" cy="762000"/>
                </a:xfrm>
                <a:prstGeom prst="diagStripe">
                  <a:avLst/>
                </a:prstGeom>
                <a:solidFill>
                  <a:schemeClr val="bg2">
                    <a:lumMod val="5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382" name="Diagonal Stripe 381"/>
                <p:cNvSpPr/>
                <p:nvPr/>
              </p:nvSpPr>
              <p:spPr>
                <a:xfrm>
                  <a:off x="5410200" y="5029200"/>
                  <a:ext cx="152400" cy="762000"/>
                </a:xfrm>
                <a:prstGeom prst="diagStripe">
                  <a:avLst/>
                </a:prstGeom>
                <a:solidFill>
                  <a:schemeClr val="bg2">
                    <a:lumMod val="5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383" name="Moon 382"/>
                <p:cNvSpPr/>
                <p:nvPr/>
              </p:nvSpPr>
              <p:spPr>
                <a:xfrm rot="18802910">
                  <a:off x="4899589" y="4052758"/>
                  <a:ext cx="392263" cy="1232034"/>
                </a:xfrm>
                <a:prstGeom prst="moon">
                  <a:avLst>
                    <a:gd name="adj" fmla="val 32860"/>
                  </a:avLst>
                </a:prstGeom>
                <a:solidFill>
                  <a:schemeClr val="bg2">
                    <a:lumMod val="5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84" name="Moon 383"/>
                <p:cNvSpPr/>
                <p:nvPr/>
              </p:nvSpPr>
              <p:spPr>
                <a:xfrm rot="13582152">
                  <a:off x="5568050" y="3960658"/>
                  <a:ext cx="447642" cy="1257029"/>
                </a:xfrm>
                <a:prstGeom prst="moon">
                  <a:avLst>
                    <a:gd name="adj" fmla="val 32860"/>
                  </a:avLst>
                </a:prstGeom>
                <a:solidFill>
                  <a:schemeClr val="bg2">
                    <a:lumMod val="5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85" name="Flowchart: Collate 384"/>
                <p:cNvSpPr/>
                <p:nvPr/>
              </p:nvSpPr>
              <p:spPr>
                <a:xfrm rot="5400000">
                  <a:off x="5372100" y="4838700"/>
                  <a:ext cx="419100" cy="342900"/>
                </a:xfrm>
                <a:prstGeom prst="flowChartCollate">
                  <a:avLst/>
                </a:prstGeom>
                <a:solidFill>
                  <a:schemeClr val="bg2">
                    <a:lumMod val="5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386" name="Rounded Rectangle 385"/>
                <p:cNvSpPr/>
                <p:nvPr/>
              </p:nvSpPr>
              <p:spPr>
                <a:xfrm>
                  <a:off x="5486400" y="4876800"/>
                  <a:ext cx="152400" cy="228600"/>
                </a:xfrm>
                <a:prstGeom prst="roundRect">
                  <a:avLst/>
                </a:prstGeom>
                <a:solidFill>
                  <a:schemeClr val="bg2">
                    <a:lumMod val="5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378" name="Oval 377"/>
              <p:cNvSpPr/>
              <p:nvPr/>
            </p:nvSpPr>
            <p:spPr>
              <a:xfrm>
                <a:off x="7719497" y="579157"/>
                <a:ext cx="586995" cy="949750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9" name="Cloud 378"/>
              <p:cNvSpPr/>
              <p:nvPr/>
            </p:nvSpPr>
            <p:spPr>
              <a:xfrm rot="21227083">
                <a:off x="7632435" y="724551"/>
                <a:ext cx="730497" cy="269384"/>
              </a:xfrm>
              <a:prstGeom prst="cloud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0" name="Moon 379"/>
              <p:cNvSpPr/>
              <p:nvPr/>
            </p:nvSpPr>
            <p:spPr>
              <a:xfrm rot="5619258">
                <a:off x="7736959" y="359122"/>
                <a:ext cx="540902" cy="780249"/>
              </a:xfrm>
              <a:prstGeom prst="moon">
                <a:avLst>
                  <a:gd name="adj" fmla="val 49526"/>
                </a:avLst>
              </a:prstGeom>
              <a:solidFill>
                <a:schemeClr val="tx2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387" name="Group 386"/>
          <p:cNvGrpSpPr/>
          <p:nvPr/>
        </p:nvGrpSpPr>
        <p:grpSpPr>
          <a:xfrm>
            <a:off x="152400" y="3886200"/>
            <a:ext cx="914400" cy="2086694"/>
            <a:chOff x="2743721" y="3479818"/>
            <a:chExt cx="1285935" cy="2934551"/>
          </a:xfrm>
        </p:grpSpPr>
        <p:sp>
          <p:nvSpPr>
            <p:cNvPr id="388" name="Teardrop 387"/>
            <p:cNvSpPr/>
            <p:nvPr/>
          </p:nvSpPr>
          <p:spPr>
            <a:xfrm rot="8137994">
              <a:off x="2743721" y="3479818"/>
              <a:ext cx="1285935" cy="1193663"/>
            </a:xfrm>
            <a:prstGeom prst="teardrop">
              <a:avLst/>
            </a:prstGeom>
            <a:solidFill>
              <a:srgbClr val="DEB16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9" name="Oval 388"/>
            <p:cNvSpPr/>
            <p:nvPr/>
          </p:nvSpPr>
          <p:spPr>
            <a:xfrm>
              <a:off x="3629469" y="5264426"/>
              <a:ext cx="265043" cy="38100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0" name="Oval 389"/>
            <p:cNvSpPr/>
            <p:nvPr/>
          </p:nvSpPr>
          <p:spPr>
            <a:xfrm>
              <a:off x="2814460" y="5257800"/>
              <a:ext cx="265043" cy="38100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1" name="Trapezoid 390"/>
            <p:cNvSpPr/>
            <p:nvPr/>
          </p:nvSpPr>
          <p:spPr>
            <a:xfrm rot="20029742">
              <a:off x="3396222" y="4693262"/>
              <a:ext cx="367025" cy="774630"/>
            </a:xfrm>
            <a:prstGeom prst="trapezoid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2" name="Trapezoid 391"/>
            <p:cNvSpPr/>
            <p:nvPr/>
          </p:nvSpPr>
          <p:spPr>
            <a:xfrm rot="1403006">
              <a:off x="2870779" y="4767713"/>
              <a:ext cx="367025" cy="718861"/>
            </a:xfrm>
            <a:prstGeom prst="trapezoid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3" name="Trapezoid 392"/>
            <p:cNvSpPr/>
            <p:nvPr/>
          </p:nvSpPr>
          <p:spPr>
            <a:xfrm>
              <a:off x="2971800" y="4800600"/>
              <a:ext cx="762000" cy="1371600"/>
            </a:xfrm>
            <a:prstGeom prst="trapezoid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4" name="Oval 393"/>
            <p:cNvSpPr/>
            <p:nvPr/>
          </p:nvSpPr>
          <p:spPr>
            <a:xfrm rot="4050661">
              <a:off x="3403544" y="6069733"/>
              <a:ext cx="242037" cy="447236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5" name="Oval 394"/>
            <p:cNvSpPr/>
            <p:nvPr/>
          </p:nvSpPr>
          <p:spPr>
            <a:xfrm rot="4050661">
              <a:off x="3022544" y="6069733"/>
              <a:ext cx="242037" cy="447236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6" name="Chord 395"/>
            <p:cNvSpPr/>
            <p:nvPr/>
          </p:nvSpPr>
          <p:spPr>
            <a:xfrm rot="19522476">
              <a:off x="3123062" y="4760224"/>
              <a:ext cx="230878" cy="336169"/>
            </a:xfrm>
            <a:prstGeom prst="chord">
              <a:avLst/>
            </a:prstGeom>
            <a:solidFill>
              <a:schemeClr val="bg2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7" name="Chord 396"/>
            <p:cNvSpPr/>
            <p:nvPr/>
          </p:nvSpPr>
          <p:spPr>
            <a:xfrm rot="2077524" flipH="1">
              <a:off x="3351661" y="4760224"/>
              <a:ext cx="230878" cy="336169"/>
            </a:xfrm>
            <a:prstGeom prst="chord">
              <a:avLst/>
            </a:prstGeom>
            <a:solidFill>
              <a:schemeClr val="bg2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98" name="Group 143"/>
            <p:cNvGrpSpPr/>
            <p:nvPr/>
          </p:nvGrpSpPr>
          <p:grpSpPr>
            <a:xfrm>
              <a:off x="3124200" y="5715000"/>
              <a:ext cx="152400" cy="152400"/>
              <a:chOff x="1524000" y="2401957"/>
              <a:chExt cx="314739" cy="341243"/>
            </a:xfrm>
          </p:grpSpPr>
          <p:sp>
            <p:nvSpPr>
              <p:cNvPr id="509" name="Oval 508"/>
              <p:cNvSpPr/>
              <p:nvPr/>
            </p:nvSpPr>
            <p:spPr>
              <a:xfrm>
                <a:off x="1524000" y="2438400"/>
                <a:ext cx="152400" cy="152400"/>
              </a:xfrm>
              <a:prstGeom prst="ellips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10" name="Oval 509"/>
              <p:cNvSpPr/>
              <p:nvPr/>
            </p:nvSpPr>
            <p:spPr>
              <a:xfrm>
                <a:off x="1686339" y="2401957"/>
                <a:ext cx="152400" cy="152400"/>
              </a:xfrm>
              <a:prstGeom prst="ellips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11" name="Oval 510"/>
              <p:cNvSpPr/>
              <p:nvPr/>
            </p:nvSpPr>
            <p:spPr>
              <a:xfrm>
                <a:off x="1676400" y="2590800"/>
                <a:ext cx="152400" cy="152400"/>
              </a:xfrm>
              <a:prstGeom prst="ellips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12" name="Oval 511"/>
              <p:cNvSpPr/>
              <p:nvPr/>
            </p:nvSpPr>
            <p:spPr>
              <a:xfrm>
                <a:off x="1600200" y="2514600"/>
                <a:ext cx="145774" cy="53009"/>
              </a:xfrm>
              <a:prstGeom prst="ellipse">
                <a:avLst/>
              </a:prstGeom>
              <a:solidFill>
                <a:srgbClr val="92D050"/>
              </a:solidFill>
              <a:ln>
                <a:solidFill>
                  <a:schemeClr val="accent3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99" name="Group 148"/>
            <p:cNvGrpSpPr/>
            <p:nvPr/>
          </p:nvGrpSpPr>
          <p:grpSpPr>
            <a:xfrm>
              <a:off x="3276600" y="5410200"/>
              <a:ext cx="152400" cy="152400"/>
              <a:chOff x="1524000" y="2401957"/>
              <a:chExt cx="314739" cy="341243"/>
            </a:xfrm>
          </p:grpSpPr>
          <p:sp>
            <p:nvSpPr>
              <p:cNvPr id="505" name="Oval 504"/>
              <p:cNvSpPr/>
              <p:nvPr/>
            </p:nvSpPr>
            <p:spPr>
              <a:xfrm>
                <a:off x="1524000" y="2438400"/>
                <a:ext cx="152400" cy="152400"/>
              </a:xfrm>
              <a:prstGeom prst="ellips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6" name="Oval 505"/>
              <p:cNvSpPr/>
              <p:nvPr/>
            </p:nvSpPr>
            <p:spPr>
              <a:xfrm>
                <a:off x="1686339" y="2401957"/>
                <a:ext cx="152400" cy="152400"/>
              </a:xfrm>
              <a:prstGeom prst="ellips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7" name="Oval 506"/>
              <p:cNvSpPr/>
              <p:nvPr/>
            </p:nvSpPr>
            <p:spPr>
              <a:xfrm>
                <a:off x="1676400" y="2590800"/>
                <a:ext cx="152400" cy="152400"/>
              </a:xfrm>
              <a:prstGeom prst="ellips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8" name="Oval 507"/>
              <p:cNvSpPr/>
              <p:nvPr/>
            </p:nvSpPr>
            <p:spPr>
              <a:xfrm>
                <a:off x="1600200" y="2514600"/>
                <a:ext cx="145774" cy="53009"/>
              </a:xfrm>
              <a:prstGeom prst="ellipse">
                <a:avLst/>
              </a:prstGeom>
              <a:solidFill>
                <a:srgbClr val="92D050"/>
              </a:solidFill>
              <a:ln>
                <a:solidFill>
                  <a:schemeClr val="accent3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00" name="Group 153"/>
            <p:cNvGrpSpPr/>
            <p:nvPr/>
          </p:nvGrpSpPr>
          <p:grpSpPr>
            <a:xfrm>
              <a:off x="3429000" y="5791200"/>
              <a:ext cx="152400" cy="152400"/>
              <a:chOff x="1524000" y="2401957"/>
              <a:chExt cx="314739" cy="341243"/>
            </a:xfrm>
          </p:grpSpPr>
          <p:sp>
            <p:nvSpPr>
              <p:cNvPr id="501" name="Oval 500"/>
              <p:cNvSpPr/>
              <p:nvPr/>
            </p:nvSpPr>
            <p:spPr>
              <a:xfrm>
                <a:off x="1524000" y="2438400"/>
                <a:ext cx="152400" cy="152400"/>
              </a:xfrm>
              <a:prstGeom prst="ellips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2" name="Oval 501"/>
              <p:cNvSpPr/>
              <p:nvPr/>
            </p:nvSpPr>
            <p:spPr>
              <a:xfrm>
                <a:off x="1686339" y="2401957"/>
                <a:ext cx="152400" cy="152400"/>
              </a:xfrm>
              <a:prstGeom prst="ellips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3" name="Oval 502"/>
              <p:cNvSpPr/>
              <p:nvPr/>
            </p:nvSpPr>
            <p:spPr>
              <a:xfrm>
                <a:off x="1676400" y="2590800"/>
                <a:ext cx="152400" cy="152400"/>
              </a:xfrm>
              <a:prstGeom prst="ellips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4" name="Oval 503"/>
              <p:cNvSpPr/>
              <p:nvPr/>
            </p:nvSpPr>
            <p:spPr>
              <a:xfrm>
                <a:off x="1600200" y="2514600"/>
                <a:ext cx="145774" cy="53009"/>
              </a:xfrm>
              <a:prstGeom prst="ellipse">
                <a:avLst/>
              </a:prstGeom>
              <a:solidFill>
                <a:srgbClr val="92D050"/>
              </a:solidFill>
              <a:ln>
                <a:solidFill>
                  <a:schemeClr val="accent3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01" name="Group 158"/>
            <p:cNvGrpSpPr/>
            <p:nvPr/>
          </p:nvGrpSpPr>
          <p:grpSpPr>
            <a:xfrm>
              <a:off x="2895600" y="5181600"/>
              <a:ext cx="152400" cy="152400"/>
              <a:chOff x="1524000" y="2401957"/>
              <a:chExt cx="314739" cy="341243"/>
            </a:xfrm>
          </p:grpSpPr>
          <p:sp>
            <p:nvSpPr>
              <p:cNvPr id="497" name="Oval 496"/>
              <p:cNvSpPr/>
              <p:nvPr/>
            </p:nvSpPr>
            <p:spPr>
              <a:xfrm>
                <a:off x="1524000" y="2438400"/>
                <a:ext cx="152400" cy="152400"/>
              </a:xfrm>
              <a:prstGeom prst="ellips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8" name="Oval 497"/>
              <p:cNvSpPr/>
              <p:nvPr/>
            </p:nvSpPr>
            <p:spPr>
              <a:xfrm>
                <a:off x="1686339" y="2401957"/>
                <a:ext cx="152400" cy="152400"/>
              </a:xfrm>
              <a:prstGeom prst="ellips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9" name="Oval 498"/>
              <p:cNvSpPr/>
              <p:nvPr/>
            </p:nvSpPr>
            <p:spPr>
              <a:xfrm>
                <a:off x="1676400" y="2590800"/>
                <a:ext cx="152400" cy="152400"/>
              </a:xfrm>
              <a:prstGeom prst="ellips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0" name="Oval 499"/>
              <p:cNvSpPr/>
              <p:nvPr/>
            </p:nvSpPr>
            <p:spPr>
              <a:xfrm>
                <a:off x="1600200" y="2514600"/>
                <a:ext cx="145774" cy="53009"/>
              </a:xfrm>
              <a:prstGeom prst="ellipse">
                <a:avLst/>
              </a:prstGeom>
              <a:solidFill>
                <a:srgbClr val="92D050"/>
              </a:solidFill>
              <a:ln>
                <a:solidFill>
                  <a:schemeClr val="accent3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02" name="Group 163"/>
            <p:cNvGrpSpPr/>
            <p:nvPr/>
          </p:nvGrpSpPr>
          <p:grpSpPr>
            <a:xfrm>
              <a:off x="3200400" y="5105400"/>
              <a:ext cx="152400" cy="152400"/>
              <a:chOff x="1524000" y="2401957"/>
              <a:chExt cx="314739" cy="341243"/>
            </a:xfrm>
          </p:grpSpPr>
          <p:sp>
            <p:nvSpPr>
              <p:cNvPr id="425" name="Oval 424"/>
              <p:cNvSpPr/>
              <p:nvPr/>
            </p:nvSpPr>
            <p:spPr>
              <a:xfrm>
                <a:off x="1524000" y="2438400"/>
                <a:ext cx="152400" cy="152400"/>
              </a:xfrm>
              <a:prstGeom prst="ellips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6" name="Oval 425"/>
              <p:cNvSpPr/>
              <p:nvPr/>
            </p:nvSpPr>
            <p:spPr>
              <a:xfrm>
                <a:off x="1686339" y="2401957"/>
                <a:ext cx="152400" cy="152400"/>
              </a:xfrm>
              <a:prstGeom prst="ellips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7" name="Oval 426"/>
              <p:cNvSpPr/>
              <p:nvPr/>
            </p:nvSpPr>
            <p:spPr>
              <a:xfrm>
                <a:off x="1676400" y="2590800"/>
                <a:ext cx="152400" cy="152400"/>
              </a:xfrm>
              <a:prstGeom prst="ellips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8" name="Oval 427"/>
              <p:cNvSpPr/>
              <p:nvPr/>
            </p:nvSpPr>
            <p:spPr>
              <a:xfrm>
                <a:off x="1600200" y="2514600"/>
                <a:ext cx="145774" cy="53009"/>
              </a:xfrm>
              <a:prstGeom prst="ellipse">
                <a:avLst/>
              </a:prstGeom>
              <a:solidFill>
                <a:srgbClr val="92D050"/>
              </a:solidFill>
              <a:ln>
                <a:solidFill>
                  <a:schemeClr val="accent3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03" name="Group 168"/>
            <p:cNvGrpSpPr/>
            <p:nvPr/>
          </p:nvGrpSpPr>
          <p:grpSpPr>
            <a:xfrm>
              <a:off x="3657600" y="5181600"/>
              <a:ext cx="152400" cy="152400"/>
              <a:chOff x="1524000" y="2401957"/>
              <a:chExt cx="314739" cy="341243"/>
            </a:xfrm>
          </p:grpSpPr>
          <p:sp>
            <p:nvSpPr>
              <p:cNvPr id="421" name="Oval 420"/>
              <p:cNvSpPr/>
              <p:nvPr/>
            </p:nvSpPr>
            <p:spPr>
              <a:xfrm>
                <a:off x="1524000" y="2438400"/>
                <a:ext cx="152400" cy="152400"/>
              </a:xfrm>
              <a:prstGeom prst="ellips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2" name="Oval 421"/>
              <p:cNvSpPr/>
              <p:nvPr/>
            </p:nvSpPr>
            <p:spPr>
              <a:xfrm>
                <a:off x="1686339" y="2401957"/>
                <a:ext cx="152400" cy="152400"/>
              </a:xfrm>
              <a:prstGeom prst="ellips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3" name="Oval 422"/>
              <p:cNvSpPr/>
              <p:nvPr/>
            </p:nvSpPr>
            <p:spPr>
              <a:xfrm>
                <a:off x="1676400" y="2590800"/>
                <a:ext cx="152400" cy="152400"/>
              </a:xfrm>
              <a:prstGeom prst="ellips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4" name="Oval 423"/>
              <p:cNvSpPr/>
              <p:nvPr/>
            </p:nvSpPr>
            <p:spPr>
              <a:xfrm>
                <a:off x="1600200" y="2514600"/>
                <a:ext cx="145774" cy="53009"/>
              </a:xfrm>
              <a:prstGeom prst="ellipse">
                <a:avLst/>
              </a:prstGeom>
              <a:solidFill>
                <a:srgbClr val="92D050"/>
              </a:solidFill>
              <a:ln>
                <a:solidFill>
                  <a:schemeClr val="accent3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04" name="Group 173"/>
            <p:cNvGrpSpPr/>
            <p:nvPr/>
          </p:nvGrpSpPr>
          <p:grpSpPr>
            <a:xfrm>
              <a:off x="3048000" y="5943600"/>
              <a:ext cx="152400" cy="152400"/>
              <a:chOff x="1524000" y="2401957"/>
              <a:chExt cx="314739" cy="341243"/>
            </a:xfrm>
          </p:grpSpPr>
          <p:sp>
            <p:nvSpPr>
              <p:cNvPr id="417" name="Oval 416"/>
              <p:cNvSpPr/>
              <p:nvPr/>
            </p:nvSpPr>
            <p:spPr>
              <a:xfrm>
                <a:off x="1524000" y="2438400"/>
                <a:ext cx="152400" cy="152400"/>
              </a:xfrm>
              <a:prstGeom prst="ellips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8" name="Oval 417"/>
              <p:cNvSpPr/>
              <p:nvPr/>
            </p:nvSpPr>
            <p:spPr>
              <a:xfrm>
                <a:off x="1686339" y="2401957"/>
                <a:ext cx="152400" cy="152400"/>
              </a:xfrm>
              <a:prstGeom prst="ellips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9" name="Oval 418"/>
              <p:cNvSpPr/>
              <p:nvPr/>
            </p:nvSpPr>
            <p:spPr>
              <a:xfrm>
                <a:off x="1676400" y="2590800"/>
                <a:ext cx="152400" cy="152400"/>
              </a:xfrm>
              <a:prstGeom prst="ellips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0" name="Oval 419"/>
              <p:cNvSpPr/>
              <p:nvPr/>
            </p:nvSpPr>
            <p:spPr>
              <a:xfrm>
                <a:off x="1600200" y="2514600"/>
                <a:ext cx="145774" cy="53009"/>
              </a:xfrm>
              <a:prstGeom prst="ellipse">
                <a:avLst/>
              </a:prstGeom>
              <a:solidFill>
                <a:srgbClr val="92D050"/>
              </a:solidFill>
              <a:ln>
                <a:solidFill>
                  <a:schemeClr val="accent3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05" name="Group 189"/>
            <p:cNvGrpSpPr/>
            <p:nvPr/>
          </p:nvGrpSpPr>
          <p:grpSpPr>
            <a:xfrm>
              <a:off x="2864215" y="4601316"/>
              <a:ext cx="1010589" cy="1017605"/>
              <a:chOff x="4479704" y="4365352"/>
              <a:chExt cx="1940681" cy="1425848"/>
            </a:xfrm>
          </p:grpSpPr>
          <p:sp>
            <p:nvSpPr>
              <p:cNvPr id="411" name="Diagonal Stripe 410"/>
              <p:cNvSpPr/>
              <p:nvPr/>
            </p:nvSpPr>
            <p:spPr>
              <a:xfrm flipH="1">
                <a:off x="5562600" y="5029200"/>
                <a:ext cx="152400" cy="762000"/>
              </a:xfrm>
              <a:prstGeom prst="diagStripe">
                <a:avLst/>
              </a:prstGeom>
              <a:solidFill>
                <a:srgbClr val="DEB16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412" name="Diagonal Stripe 411"/>
              <p:cNvSpPr/>
              <p:nvPr/>
            </p:nvSpPr>
            <p:spPr>
              <a:xfrm>
                <a:off x="5410200" y="5029200"/>
                <a:ext cx="152400" cy="762000"/>
              </a:xfrm>
              <a:prstGeom prst="diagStripe">
                <a:avLst/>
              </a:prstGeom>
              <a:solidFill>
                <a:srgbClr val="DEB16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413" name="Moon 412"/>
              <p:cNvSpPr/>
              <p:nvPr/>
            </p:nvSpPr>
            <p:spPr>
              <a:xfrm rot="18802910">
                <a:off x="4899589" y="4052758"/>
                <a:ext cx="392263" cy="1232034"/>
              </a:xfrm>
              <a:prstGeom prst="moon">
                <a:avLst>
                  <a:gd name="adj" fmla="val 32860"/>
                </a:avLst>
              </a:prstGeom>
              <a:solidFill>
                <a:srgbClr val="DEB16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4" name="Moon 413"/>
              <p:cNvSpPr/>
              <p:nvPr/>
            </p:nvSpPr>
            <p:spPr>
              <a:xfrm rot="13582152">
                <a:off x="5568050" y="3960658"/>
                <a:ext cx="447642" cy="1257029"/>
              </a:xfrm>
              <a:prstGeom prst="moon">
                <a:avLst>
                  <a:gd name="adj" fmla="val 32860"/>
                </a:avLst>
              </a:prstGeom>
              <a:solidFill>
                <a:schemeClr val="bg2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5" name="Flowchart: Collate 414"/>
              <p:cNvSpPr/>
              <p:nvPr/>
            </p:nvSpPr>
            <p:spPr>
              <a:xfrm rot="5400000">
                <a:off x="5372100" y="4838700"/>
                <a:ext cx="419100" cy="342900"/>
              </a:xfrm>
              <a:prstGeom prst="flowChartCollate">
                <a:avLst/>
              </a:prstGeom>
              <a:solidFill>
                <a:srgbClr val="DEB16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416" name="Rounded Rectangle 415"/>
              <p:cNvSpPr/>
              <p:nvPr/>
            </p:nvSpPr>
            <p:spPr>
              <a:xfrm>
                <a:off x="5486400" y="4876800"/>
                <a:ext cx="152400" cy="228600"/>
              </a:xfrm>
              <a:prstGeom prst="roundRect">
                <a:avLst/>
              </a:prstGeom>
              <a:solidFill>
                <a:srgbClr val="DEB16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06" name="Oval 405"/>
            <p:cNvSpPr/>
            <p:nvPr/>
          </p:nvSpPr>
          <p:spPr>
            <a:xfrm>
              <a:off x="2971800" y="3810000"/>
              <a:ext cx="762000" cy="114300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7" name="Double Wave 406"/>
            <p:cNvSpPr/>
            <p:nvPr/>
          </p:nvSpPr>
          <p:spPr>
            <a:xfrm rot="16200000">
              <a:off x="3058200" y="4417724"/>
              <a:ext cx="1199320" cy="305321"/>
            </a:xfrm>
            <a:prstGeom prst="doubleWave">
              <a:avLst>
                <a:gd name="adj1" fmla="val 6250"/>
                <a:gd name="adj2" fmla="val -10000"/>
              </a:avLst>
            </a:prstGeom>
            <a:solidFill>
              <a:srgbClr val="D6953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8" name="Double Wave 407"/>
            <p:cNvSpPr/>
            <p:nvPr/>
          </p:nvSpPr>
          <p:spPr>
            <a:xfrm rot="5149487" flipH="1">
              <a:off x="2439778" y="4469121"/>
              <a:ext cx="1064043" cy="227936"/>
            </a:xfrm>
            <a:prstGeom prst="doubleWave">
              <a:avLst>
                <a:gd name="adj1" fmla="val 6250"/>
                <a:gd name="adj2" fmla="val -10000"/>
              </a:avLst>
            </a:prstGeom>
            <a:solidFill>
              <a:srgbClr val="D6953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9" name="Rounded Rectangle 408"/>
            <p:cNvSpPr/>
            <p:nvPr/>
          </p:nvSpPr>
          <p:spPr>
            <a:xfrm>
              <a:off x="2971800" y="3962400"/>
              <a:ext cx="609600" cy="228600"/>
            </a:xfrm>
            <a:prstGeom prst="roundRect">
              <a:avLst/>
            </a:prstGeom>
            <a:solidFill>
              <a:srgbClr val="D6953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0" name="Moon 409"/>
            <p:cNvSpPr/>
            <p:nvPr/>
          </p:nvSpPr>
          <p:spPr>
            <a:xfrm rot="5619258">
              <a:off x="3020070" y="3508263"/>
              <a:ext cx="650961" cy="1012871"/>
            </a:xfrm>
            <a:prstGeom prst="moon">
              <a:avLst>
                <a:gd name="adj" fmla="val 49526"/>
              </a:avLst>
            </a:prstGeom>
            <a:solidFill>
              <a:srgbClr val="DEB16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533400" y="381000"/>
            <a:ext cx="1353608" cy="3962400"/>
            <a:chOff x="1084792" y="1524000"/>
            <a:chExt cx="1353608" cy="3962400"/>
          </a:xfrm>
        </p:grpSpPr>
        <p:sp>
          <p:nvSpPr>
            <p:cNvPr id="3" name="Oval 2"/>
            <p:cNvSpPr/>
            <p:nvPr/>
          </p:nvSpPr>
          <p:spPr>
            <a:xfrm>
              <a:off x="1905000" y="4724400"/>
              <a:ext cx="304800" cy="68580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Oval 3"/>
            <p:cNvSpPr/>
            <p:nvPr/>
          </p:nvSpPr>
          <p:spPr>
            <a:xfrm>
              <a:off x="1447800" y="4724400"/>
              <a:ext cx="304800" cy="68580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ounded Rectangle 4"/>
            <p:cNvSpPr/>
            <p:nvPr/>
          </p:nvSpPr>
          <p:spPr>
            <a:xfrm rot="731251">
              <a:off x="1084792" y="1991302"/>
              <a:ext cx="284798" cy="806379"/>
            </a:xfrm>
            <a:prstGeom prst="roundRect">
              <a:avLst>
                <a:gd name="adj" fmla="val 50000"/>
              </a:avLst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ounded Rectangle 5"/>
            <p:cNvSpPr/>
            <p:nvPr/>
          </p:nvSpPr>
          <p:spPr>
            <a:xfrm rot="21194807">
              <a:off x="2077661" y="1983090"/>
              <a:ext cx="284798" cy="806379"/>
            </a:xfrm>
            <a:prstGeom prst="roundRect">
              <a:avLst>
                <a:gd name="adj" fmla="val 49585"/>
              </a:avLst>
            </a:prstGeom>
            <a:solidFill>
              <a:schemeClr val="bg2">
                <a:lumMod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1143000" y="3505201"/>
              <a:ext cx="284798" cy="53340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>
              <a:off x="2057400" y="3581400"/>
              <a:ext cx="284798" cy="496233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lowchart: Manual Operation 8"/>
            <p:cNvSpPr/>
            <p:nvPr/>
          </p:nvSpPr>
          <p:spPr>
            <a:xfrm rot="9438105" flipH="1">
              <a:off x="1865777" y="3148151"/>
              <a:ext cx="428558" cy="614138"/>
            </a:xfrm>
            <a:prstGeom prst="flowChartManualOperation">
              <a:avLst/>
            </a:prstGeom>
            <a:solidFill>
              <a:schemeClr val="bg2">
                <a:lumMod val="9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Flowchart: Manual Operation 9"/>
            <p:cNvSpPr/>
            <p:nvPr/>
          </p:nvSpPr>
          <p:spPr>
            <a:xfrm rot="11918038">
              <a:off x="1222431" y="3142440"/>
              <a:ext cx="428558" cy="621810"/>
            </a:xfrm>
            <a:prstGeom prst="flowChartManualOperation">
              <a:avLst/>
            </a:prstGeom>
            <a:solidFill>
              <a:schemeClr val="bg2">
                <a:lumMod val="9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Flowchart: Manual Operation 10"/>
            <p:cNvSpPr/>
            <p:nvPr/>
          </p:nvSpPr>
          <p:spPr>
            <a:xfrm rot="10800000">
              <a:off x="1294638" y="3084176"/>
              <a:ext cx="911352" cy="1178554"/>
            </a:xfrm>
            <a:prstGeom prst="flowChartManualOperation">
              <a:avLst/>
            </a:prstGeom>
            <a:solidFill>
              <a:schemeClr val="bg2">
                <a:lumMod val="9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/>
            <p:cNvSpPr/>
            <p:nvPr/>
          </p:nvSpPr>
          <p:spPr>
            <a:xfrm>
              <a:off x="1524000" y="2743200"/>
              <a:ext cx="381000" cy="65050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/>
            <p:cNvSpPr/>
            <p:nvPr/>
          </p:nvSpPr>
          <p:spPr>
            <a:xfrm>
              <a:off x="1123760" y="1781564"/>
              <a:ext cx="1196150" cy="148870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/>
            <p:cNvSpPr/>
            <p:nvPr/>
          </p:nvSpPr>
          <p:spPr>
            <a:xfrm>
              <a:off x="1143000" y="1705364"/>
              <a:ext cx="990600" cy="609600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Chord 14"/>
            <p:cNvSpPr/>
            <p:nvPr/>
          </p:nvSpPr>
          <p:spPr>
            <a:xfrm rot="9015702">
              <a:off x="1134564" y="1524000"/>
              <a:ext cx="1119524" cy="1184925"/>
            </a:xfrm>
            <a:prstGeom prst="chord">
              <a:avLst>
                <a:gd name="adj1" fmla="val 2637065"/>
                <a:gd name="adj2" fmla="val 12263860"/>
              </a:avLst>
            </a:prstGeom>
            <a:solidFill>
              <a:schemeClr val="bg2">
                <a:lumMod val="9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6" name="Group 81"/>
            <p:cNvGrpSpPr/>
            <p:nvPr/>
          </p:nvGrpSpPr>
          <p:grpSpPr>
            <a:xfrm>
              <a:off x="1600200" y="4267200"/>
              <a:ext cx="685800" cy="762000"/>
              <a:chOff x="4190999" y="2667000"/>
              <a:chExt cx="1295400" cy="1524000"/>
            </a:xfrm>
          </p:grpSpPr>
          <p:sp>
            <p:nvSpPr>
              <p:cNvPr id="71" name="Flowchart: Manual Operation 18"/>
              <p:cNvSpPr/>
              <p:nvPr/>
            </p:nvSpPr>
            <p:spPr>
              <a:xfrm rot="10800000">
                <a:off x="4190999" y="2667000"/>
                <a:ext cx="1295400" cy="1524000"/>
              </a:xfrm>
              <a:prstGeom prst="flowChartManualOperation">
                <a:avLst/>
              </a:prstGeom>
              <a:solidFill>
                <a:schemeClr val="tx2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72" name="Group 39"/>
              <p:cNvGrpSpPr/>
              <p:nvPr/>
            </p:nvGrpSpPr>
            <p:grpSpPr>
              <a:xfrm>
                <a:off x="4495800" y="2743200"/>
                <a:ext cx="685800" cy="685800"/>
                <a:chOff x="6335821" y="1816331"/>
                <a:chExt cx="850399" cy="817394"/>
              </a:xfrm>
            </p:grpSpPr>
            <p:sp>
              <p:nvSpPr>
                <p:cNvPr id="101" name="Round Diagonal Corner Rectangle 100"/>
                <p:cNvSpPr/>
                <p:nvPr/>
              </p:nvSpPr>
              <p:spPr>
                <a:xfrm rot="16599653">
                  <a:off x="6781747" y="1946797"/>
                  <a:ext cx="404420" cy="359833"/>
                </a:xfrm>
                <a:prstGeom prst="round2DiagRect">
                  <a:avLst>
                    <a:gd name="adj1" fmla="val 16667"/>
                    <a:gd name="adj2" fmla="val 43636"/>
                  </a:avLst>
                </a:prstGeom>
                <a:solidFill>
                  <a:schemeClr val="bg2"/>
                </a:solidFill>
                <a:ln>
                  <a:solidFill>
                    <a:schemeClr val="bg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2" name="Round Diagonal Corner Rectangle 101"/>
                <p:cNvSpPr/>
                <p:nvPr/>
              </p:nvSpPr>
              <p:spPr>
                <a:xfrm rot="16599653">
                  <a:off x="6400748" y="2251598"/>
                  <a:ext cx="404420" cy="359833"/>
                </a:xfrm>
                <a:prstGeom prst="round2DiagRect">
                  <a:avLst>
                    <a:gd name="adj1" fmla="val 16667"/>
                    <a:gd name="adj2" fmla="val 43636"/>
                  </a:avLst>
                </a:prstGeom>
                <a:solidFill>
                  <a:schemeClr val="bg2"/>
                </a:solidFill>
                <a:ln>
                  <a:solidFill>
                    <a:schemeClr val="bg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3" name="Round Diagonal Corner Rectangle 102"/>
                <p:cNvSpPr/>
                <p:nvPr/>
              </p:nvSpPr>
              <p:spPr>
                <a:xfrm rot="222662">
                  <a:off x="6335821" y="1917711"/>
                  <a:ext cx="404420" cy="359833"/>
                </a:xfrm>
                <a:prstGeom prst="round2DiagRect">
                  <a:avLst>
                    <a:gd name="adj1" fmla="val 16667"/>
                    <a:gd name="adj2" fmla="val 43636"/>
                  </a:avLst>
                </a:prstGeom>
                <a:solidFill>
                  <a:schemeClr val="bg2"/>
                </a:solidFill>
                <a:ln>
                  <a:solidFill>
                    <a:schemeClr val="bg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4" name="Round Diagonal Corner Rectangle 103"/>
                <p:cNvSpPr/>
                <p:nvPr/>
              </p:nvSpPr>
              <p:spPr>
                <a:xfrm rot="14343520">
                  <a:off x="6609272" y="1838624"/>
                  <a:ext cx="404420" cy="359833"/>
                </a:xfrm>
                <a:prstGeom prst="round2DiagRect">
                  <a:avLst>
                    <a:gd name="adj1" fmla="val 16667"/>
                    <a:gd name="adj2" fmla="val 43636"/>
                  </a:avLst>
                </a:prstGeom>
                <a:solidFill>
                  <a:schemeClr val="bg2"/>
                </a:solidFill>
                <a:ln>
                  <a:solidFill>
                    <a:schemeClr val="bg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5" name="Round Diagonal Corner Rectangle 104"/>
                <p:cNvSpPr/>
                <p:nvPr/>
              </p:nvSpPr>
              <p:spPr>
                <a:xfrm>
                  <a:off x="6781800" y="2209800"/>
                  <a:ext cx="404420" cy="359833"/>
                </a:xfrm>
                <a:prstGeom prst="round2DiagRect">
                  <a:avLst>
                    <a:gd name="adj1" fmla="val 16667"/>
                    <a:gd name="adj2" fmla="val 43636"/>
                  </a:avLst>
                </a:prstGeom>
                <a:solidFill>
                  <a:schemeClr val="bg2"/>
                </a:solidFill>
                <a:ln>
                  <a:solidFill>
                    <a:schemeClr val="bg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6" name="Round Diagonal Corner Rectangle 105"/>
                <p:cNvSpPr/>
                <p:nvPr/>
              </p:nvSpPr>
              <p:spPr>
                <a:xfrm rot="13080484">
                  <a:off x="6544904" y="2219960"/>
                  <a:ext cx="404420" cy="359833"/>
                </a:xfrm>
                <a:prstGeom prst="round2DiagRect">
                  <a:avLst>
                    <a:gd name="adj1" fmla="val 16667"/>
                    <a:gd name="adj2" fmla="val 43636"/>
                  </a:avLst>
                </a:prstGeom>
                <a:solidFill>
                  <a:schemeClr val="bg2"/>
                </a:solidFill>
                <a:ln>
                  <a:solidFill>
                    <a:schemeClr val="bg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107" name="Group 46"/>
                <p:cNvGrpSpPr/>
                <p:nvPr/>
              </p:nvGrpSpPr>
              <p:grpSpPr>
                <a:xfrm>
                  <a:off x="6477000" y="1981200"/>
                  <a:ext cx="609600" cy="609600"/>
                  <a:chOff x="1447800" y="1600200"/>
                  <a:chExt cx="1219200" cy="1219200"/>
                </a:xfrm>
                <a:solidFill>
                  <a:schemeClr val="bg2"/>
                </a:solidFill>
              </p:grpSpPr>
              <p:sp>
                <p:nvSpPr>
                  <p:cNvPr id="108" name="Cloud 107"/>
                  <p:cNvSpPr/>
                  <p:nvPr/>
                </p:nvSpPr>
                <p:spPr>
                  <a:xfrm>
                    <a:off x="1447800" y="1600200"/>
                    <a:ext cx="685800" cy="685800"/>
                  </a:xfrm>
                  <a:prstGeom prst="cloud">
                    <a:avLst/>
                  </a:prstGeom>
                  <a:grpFill/>
                  <a:ln>
                    <a:solidFill>
                      <a:schemeClr val="bg2">
                        <a:lumMod val="9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09" name="Cloud 108"/>
                  <p:cNvSpPr/>
                  <p:nvPr/>
                </p:nvSpPr>
                <p:spPr>
                  <a:xfrm>
                    <a:off x="1828800" y="1600200"/>
                    <a:ext cx="685800" cy="685800"/>
                  </a:xfrm>
                  <a:prstGeom prst="cloud">
                    <a:avLst/>
                  </a:prstGeom>
                  <a:grpFill/>
                  <a:ln>
                    <a:solidFill>
                      <a:schemeClr val="bg2">
                        <a:lumMod val="9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10" name="Cloud 109"/>
                  <p:cNvSpPr/>
                  <p:nvPr/>
                </p:nvSpPr>
                <p:spPr>
                  <a:xfrm>
                    <a:off x="1447800" y="1905000"/>
                    <a:ext cx="685800" cy="685800"/>
                  </a:xfrm>
                  <a:prstGeom prst="cloud">
                    <a:avLst/>
                  </a:prstGeom>
                  <a:grpFill/>
                  <a:ln>
                    <a:solidFill>
                      <a:schemeClr val="bg2">
                        <a:lumMod val="9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11" name="Cloud 50"/>
                  <p:cNvSpPr/>
                  <p:nvPr/>
                </p:nvSpPr>
                <p:spPr>
                  <a:xfrm>
                    <a:off x="1676400" y="2133600"/>
                    <a:ext cx="685800" cy="685800"/>
                  </a:xfrm>
                  <a:prstGeom prst="cloud">
                    <a:avLst/>
                  </a:prstGeom>
                  <a:grpFill/>
                  <a:ln>
                    <a:solidFill>
                      <a:schemeClr val="bg2">
                        <a:lumMod val="9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12" name="Cloud 111"/>
                  <p:cNvSpPr/>
                  <p:nvPr/>
                </p:nvSpPr>
                <p:spPr>
                  <a:xfrm>
                    <a:off x="1981200" y="1905000"/>
                    <a:ext cx="685800" cy="685800"/>
                  </a:xfrm>
                  <a:prstGeom prst="cloud">
                    <a:avLst/>
                  </a:prstGeom>
                  <a:grpFill/>
                  <a:ln>
                    <a:solidFill>
                      <a:schemeClr val="bg2">
                        <a:lumMod val="9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13" name="Oval 112"/>
                  <p:cNvSpPr/>
                  <p:nvPr/>
                </p:nvSpPr>
                <p:spPr>
                  <a:xfrm>
                    <a:off x="1600200" y="1752600"/>
                    <a:ext cx="838200" cy="838200"/>
                  </a:xfrm>
                  <a:prstGeom prst="ellipse">
                    <a:avLst/>
                  </a:prstGeom>
                  <a:grpFill/>
                  <a:ln>
                    <a:solidFill>
                      <a:schemeClr val="bg2">
                        <a:lumMod val="9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73" name="Group 53"/>
              <p:cNvGrpSpPr/>
              <p:nvPr/>
            </p:nvGrpSpPr>
            <p:grpSpPr>
              <a:xfrm>
                <a:off x="4800600" y="3581400"/>
                <a:ext cx="609600" cy="585941"/>
                <a:chOff x="6335821" y="1816331"/>
                <a:chExt cx="850399" cy="817394"/>
              </a:xfrm>
            </p:grpSpPr>
            <p:sp>
              <p:nvSpPr>
                <p:cNvPr id="88" name="Round Diagonal Corner Rectangle 87"/>
                <p:cNvSpPr/>
                <p:nvPr/>
              </p:nvSpPr>
              <p:spPr>
                <a:xfrm rot="16599653">
                  <a:off x="6781747" y="1946797"/>
                  <a:ext cx="404420" cy="359833"/>
                </a:xfrm>
                <a:prstGeom prst="round2DiagRect">
                  <a:avLst>
                    <a:gd name="adj1" fmla="val 16667"/>
                    <a:gd name="adj2" fmla="val 43636"/>
                  </a:avLst>
                </a:prstGeom>
                <a:solidFill>
                  <a:schemeClr val="bg2"/>
                </a:solidFill>
                <a:ln>
                  <a:solidFill>
                    <a:schemeClr val="bg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ound Diagonal Corner Rectangle 88"/>
                <p:cNvSpPr/>
                <p:nvPr/>
              </p:nvSpPr>
              <p:spPr>
                <a:xfrm rot="16599653">
                  <a:off x="6400748" y="2251598"/>
                  <a:ext cx="404420" cy="359833"/>
                </a:xfrm>
                <a:prstGeom prst="round2DiagRect">
                  <a:avLst>
                    <a:gd name="adj1" fmla="val 16667"/>
                    <a:gd name="adj2" fmla="val 43636"/>
                  </a:avLst>
                </a:prstGeom>
                <a:solidFill>
                  <a:schemeClr val="bg2"/>
                </a:solidFill>
                <a:ln>
                  <a:solidFill>
                    <a:schemeClr val="bg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0" name="Round Diagonal Corner Rectangle 89"/>
                <p:cNvSpPr/>
                <p:nvPr/>
              </p:nvSpPr>
              <p:spPr>
                <a:xfrm rot="222662">
                  <a:off x="6335821" y="1917711"/>
                  <a:ext cx="404420" cy="359833"/>
                </a:xfrm>
                <a:prstGeom prst="round2DiagRect">
                  <a:avLst>
                    <a:gd name="adj1" fmla="val 16667"/>
                    <a:gd name="adj2" fmla="val 43636"/>
                  </a:avLst>
                </a:prstGeom>
                <a:solidFill>
                  <a:schemeClr val="bg2"/>
                </a:solidFill>
                <a:ln>
                  <a:solidFill>
                    <a:schemeClr val="bg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1" name="Round Diagonal Corner Rectangle 90"/>
                <p:cNvSpPr/>
                <p:nvPr/>
              </p:nvSpPr>
              <p:spPr>
                <a:xfrm rot="14343520">
                  <a:off x="6609272" y="1838624"/>
                  <a:ext cx="404420" cy="359833"/>
                </a:xfrm>
                <a:prstGeom prst="round2DiagRect">
                  <a:avLst>
                    <a:gd name="adj1" fmla="val 16667"/>
                    <a:gd name="adj2" fmla="val 43636"/>
                  </a:avLst>
                </a:prstGeom>
                <a:solidFill>
                  <a:schemeClr val="bg2"/>
                </a:solidFill>
                <a:ln>
                  <a:solidFill>
                    <a:schemeClr val="bg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2" name="Round Diagonal Corner Rectangle 91"/>
                <p:cNvSpPr/>
                <p:nvPr/>
              </p:nvSpPr>
              <p:spPr>
                <a:xfrm>
                  <a:off x="6781800" y="2209800"/>
                  <a:ext cx="404420" cy="359833"/>
                </a:xfrm>
                <a:prstGeom prst="round2DiagRect">
                  <a:avLst>
                    <a:gd name="adj1" fmla="val 16667"/>
                    <a:gd name="adj2" fmla="val 43636"/>
                  </a:avLst>
                </a:prstGeom>
                <a:solidFill>
                  <a:schemeClr val="bg2"/>
                </a:solidFill>
                <a:ln>
                  <a:solidFill>
                    <a:schemeClr val="bg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3" name="Round Diagonal Corner Rectangle 92"/>
                <p:cNvSpPr/>
                <p:nvPr/>
              </p:nvSpPr>
              <p:spPr>
                <a:xfrm rot="13080484">
                  <a:off x="6544904" y="2219960"/>
                  <a:ext cx="404420" cy="359833"/>
                </a:xfrm>
                <a:prstGeom prst="round2DiagRect">
                  <a:avLst>
                    <a:gd name="adj1" fmla="val 16667"/>
                    <a:gd name="adj2" fmla="val 43636"/>
                  </a:avLst>
                </a:prstGeom>
                <a:solidFill>
                  <a:schemeClr val="bg2"/>
                </a:solidFill>
                <a:ln>
                  <a:solidFill>
                    <a:schemeClr val="bg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94" name="Group 46"/>
                <p:cNvGrpSpPr/>
                <p:nvPr/>
              </p:nvGrpSpPr>
              <p:grpSpPr>
                <a:xfrm>
                  <a:off x="6477000" y="1981200"/>
                  <a:ext cx="609600" cy="609600"/>
                  <a:chOff x="1447800" y="1600200"/>
                  <a:chExt cx="1219200" cy="1219200"/>
                </a:xfrm>
                <a:solidFill>
                  <a:schemeClr val="bg2"/>
                </a:solidFill>
              </p:grpSpPr>
              <p:sp>
                <p:nvSpPr>
                  <p:cNvPr id="95" name="Cloud 94"/>
                  <p:cNvSpPr/>
                  <p:nvPr/>
                </p:nvSpPr>
                <p:spPr>
                  <a:xfrm>
                    <a:off x="1447800" y="1600200"/>
                    <a:ext cx="685800" cy="685800"/>
                  </a:xfrm>
                  <a:prstGeom prst="cloud">
                    <a:avLst/>
                  </a:prstGeom>
                  <a:grpFill/>
                  <a:ln>
                    <a:solidFill>
                      <a:schemeClr val="bg2">
                        <a:lumMod val="9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96" name="Cloud 95"/>
                  <p:cNvSpPr/>
                  <p:nvPr/>
                </p:nvSpPr>
                <p:spPr>
                  <a:xfrm>
                    <a:off x="1828800" y="1600200"/>
                    <a:ext cx="685800" cy="685800"/>
                  </a:xfrm>
                  <a:prstGeom prst="cloud">
                    <a:avLst/>
                  </a:prstGeom>
                  <a:grpFill/>
                  <a:ln>
                    <a:solidFill>
                      <a:schemeClr val="bg2">
                        <a:lumMod val="9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97" name="Cloud 63"/>
                  <p:cNvSpPr/>
                  <p:nvPr/>
                </p:nvSpPr>
                <p:spPr>
                  <a:xfrm>
                    <a:off x="1447800" y="1905000"/>
                    <a:ext cx="685800" cy="685800"/>
                  </a:xfrm>
                  <a:prstGeom prst="cloud">
                    <a:avLst/>
                  </a:prstGeom>
                  <a:grpFill/>
                  <a:ln>
                    <a:solidFill>
                      <a:schemeClr val="bg2">
                        <a:lumMod val="9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98" name="Cloud 97"/>
                  <p:cNvSpPr/>
                  <p:nvPr/>
                </p:nvSpPr>
                <p:spPr>
                  <a:xfrm>
                    <a:off x="1676400" y="2133600"/>
                    <a:ext cx="685800" cy="685800"/>
                  </a:xfrm>
                  <a:prstGeom prst="cloud">
                    <a:avLst/>
                  </a:prstGeom>
                  <a:grpFill/>
                  <a:ln>
                    <a:solidFill>
                      <a:schemeClr val="bg2">
                        <a:lumMod val="9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99" name="Cloud 98"/>
                  <p:cNvSpPr/>
                  <p:nvPr/>
                </p:nvSpPr>
                <p:spPr>
                  <a:xfrm>
                    <a:off x="1981200" y="1905000"/>
                    <a:ext cx="685800" cy="685800"/>
                  </a:xfrm>
                  <a:prstGeom prst="cloud">
                    <a:avLst/>
                  </a:prstGeom>
                  <a:grpFill/>
                  <a:ln>
                    <a:solidFill>
                      <a:schemeClr val="bg2">
                        <a:lumMod val="9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00" name="Oval 99"/>
                  <p:cNvSpPr/>
                  <p:nvPr/>
                </p:nvSpPr>
                <p:spPr>
                  <a:xfrm>
                    <a:off x="1600200" y="1752600"/>
                    <a:ext cx="838200" cy="838200"/>
                  </a:xfrm>
                  <a:prstGeom prst="ellipse">
                    <a:avLst/>
                  </a:prstGeom>
                  <a:grpFill/>
                  <a:ln>
                    <a:solidFill>
                      <a:schemeClr val="bg2">
                        <a:lumMod val="9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74" name="Group 67"/>
              <p:cNvGrpSpPr/>
              <p:nvPr/>
            </p:nvGrpSpPr>
            <p:grpSpPr>
              <a:xfrm>
                <a:off x="4343400" y="3505200"/>
                <a:ext cx="396384" cy="381000"/>
                <a:chOff x="6335821" y="1816331"/>
                <a:chExt cx="850399" cy="817394"/>
              </a:xfrm>
            </p:grpSpPr>
            <p:sp>
              <p:nvSpPr>
                <p:cNvPr id="75" name="Round Diagonal Corner Rectangle 74"/>
                <p:cNvSpPr/>
                <p:nvPr/>
              </p:nvSpPr>
              <p:spPr>
                <a:xfrm rot="16599653">
                  <a:off x="6781747" y="1946797"/>
                  <a:ext cx="404420" cy="359833"/>
                </a:xfrm>
                <a:prstGeom prst="round2DiagRect">
                  <a:avLst>
                    <a:gd name="adj1" fmla="val 16667"/>
                    <a:gd name="adj2" fmla="val 43636"/>
                  </a:avLst>
                </a:prstGeom>
                <a:solidFill>
                  <a:schemeClr val="bg2"/>
                </a:solidFill>
                <a:ln>
                  <a:solidFill>
                    <a:schemeClr val="bg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6" name="Round Diagonal Corner Rectangle 75"/>
                <p:cNvSpPr/>
                <p:nvPr/>
              </p:nvSpPr>
              <p:spPr>
                <a:xfrm rot="16599653">
                  <a:off x="6400748" y="2251598"/>
                  <a:ext cx="404420" cy="359833"/>
                </a:xfrm>
                <a:prstGeom prst="round2DiagRect">
                  <a:avLst>
                    <a:gd name="adj1" fmla="val 16667"/>
                    <a:gd name="adj2" fmla="val 43636"/>
                  </a:avLst>
                </a:prstGeom>
                <a:solidFill>
                  <a:schemeClr val="bg2"/>
                </a:solidFill>
                <a:ln>
                  <a:solidFill>
                    <a:schemeClr val="bg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7" name="Round Diagonal Corner Rectangle 76"/>
                <p:cNvSpPr/>
                <p:nvPr/>
              </p:nvSpPr>
              <p:spPr>
                <a:xfrm rot="222662">
                  <a:off x="6335821" y="1917711"/>
                  <a:ext cx="404420" cy="359833"/>
                </a:xfrm>
                <a:prstGeom prst="round2DiagRect">
                  <a:avLst>
                    <a:gd name="adj1" fmla="val 16667"/>
                    <a:gd name="adj2" fmla="val 43636"/>
                  </a:avLst>
                </a:prstGeom>
                <a:solidFill>
                  <a:schemeClr val="bg2"/>
                </a:solidFill>
                <a:ln>
                  <a:solidFill>
                    <a:schemeClr val="bg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8" name="Round Diagonal Corner Rectangle 71"/>
                <p:cNvSpPr/>
                <p:nvPr/>
              </p:nvSpPr>
              <p:spPr>
                <a:xfrm rot="14343520">
                  <a:off x="6609272" y="1838624"/>
                  <a:ext cx="404420" cy="359833"/>
                </a:xfrm>
                <a:prstGeom prst="round2DiagRect">
                  <a:avLst>
                    <a:gd name="adj1" fmla="val 16667"/>
                    <a:gd name="adj2" fmla="val 43636"/>
                  </a:avLst>
                </a:prstGeom>
                <a:solidFill>
                  <a:schemeClr val="bg2"/>
                </a:solidFill>
                <a:ln>
                  <a:solidFill>
                    <a:schemeClr val="bg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ound Diagonal Corner Rectangle 72"/>
                <p:cNvSpPr/>
                <p:nvPr/>
              </p:nvSpPr>
              <p:spPr>
                <a:xfrm>
                  <a:off x="6781800" y="2209800"/>
                  <a:ext cx="404420" cy="359833"/>
                </a:xfrm>
                <a:prstGeom prst="round2DiagRect">
                  <a:avLst>
                    <a:gd name="adj1" fmla="val 16667"/>
                    <a:gd name="adj2" fmla="val 43636"/>
                  </a:avLst>
                </a:prstGeom>
                <a:solidFill>
                  <a:schemeClr val="bg2"/>
                </a:solidFill>
                <a:ln>
                  <a:solidFill>
                    <a:schemeClr val="bg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ound Diagonal Corner Rectangle 73"/>
                <p:cNvSpPr/>
                <p:nvPr/>
              </p:nvSpPr>
              <p:spPr>
                <a:xfrm rot="13080484">
                  <a:off x="6544904" y="2219960"/>
                  <a:ext cx="404420" cy="359833"/>
                </a:xfrm>
                <a:prstGeom prst="round2DiagRect">
                  <a:avLst>
                    <a:gd name="adj1" fmla="val 16667"/>
                    <a:gd name="adj2" fmla="val 43636"/>
                  </a:avLst>
                </a:prstGeom>
                <a:solidFill>
                  <a:schemeClr val="bg2"/>
                </a:solidFill>
                <a:ln>
                  <a:solidFill>
                    <a:schemeClr val="bg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81" name="Group 46"/>
                <p:cNvGrpSpPr/>
                <p:nvPr/>
              </p:nvGrpSpPr>
              <p:grpSpPr>
                <a:xfrm>
                  <a:off x="6477000" y="1981200"/>
                  <a:ext cx="609600" cy="609600"/>
                  <a:chOff x="1447800" y="1600200"/>
                  <a:chExt cx="1219200" cy="1219200"/>
                </a:xfrm>
                <a:solidFill>
                  <a:schemeClr val="bg2"/>
                </a:solidFill>
              </p:grpSpPr>
              <p:sp>
                <p:nvSpPr>
                  <p:cNvPr id="82" name="Cloud 81"/>
                  <p:cNvSpPr/>
                  <p:nvPr/>
                </p:nvSpPr>
                <p:spPr>
                  <a:xfrm>
                    <a:off x="1447800" y="1600200"/>
                    <a:ext cx="685800" cy="685800"/>
                  </a:xfrm>
                  <a:prstGeom prst="cloud">
                    <a:avLst/>
                  </a:prstGeom>
                  <a:grpFill/>
                  <a:ln>
                    <a:solidFill>
                      <a:schemeClr val="bg2">
                        <a:lumMod val="9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3" name="Cloud 82"/>
                  <p:cNvSpPr/>
                  <p:nvPr/>
                </p:nvSpPr>
                <p:spPr>
                  <a:xfrm>
                    <a:off x="1828800" y="1600200"/>
                    <a:ext cx="685800" cy="685800"/>
                  </a:xfrm>
                  <a:prstGeom prst="cloud">
                    <a:avLst/>
                  </a:prstGeom>
                  <a:grpFill/>
                  <a:ln>
                    <a:solidFill>
                      <a:schemeClr val="bg2">
                        <a:lumMod val="9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4" name="Cloud 83"/>
                  <p:cNvSpPr/>
                  <p:nvPr/>
                </p:nvSpPr>
                <p:spPr>
                  <a:xfrm>
                    <a:off x="1447800" y="1905000"/>
                    <a:ext cx="685800" cy="685800"/>
                  </a:xfrm>
                  <a:prstGeom prst="cloud">
                    <a:avLst/>
                  </a:prstGeom>
                  <a:grpFill/>
                  <a:ln>
                    <a:solidFill>
                      <a:schemeClr val="bg2">
                        <a:lumMod val="9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5" name="Cloud 84"/>
                  <p:cNvSpPr/>
                  <p:nvPr/>
                </p:nvSpPr>
                <p:spPr>
                  <a:xfrm>
                    <a:off x="1676400" y="2133600"/>
                    <a:ext cx="685800" cy="685800"/>
                  </a:xfrm>
                  <a:prstGeom prst="cloud">
                    <a:avLst/>
                  </a:prstGeom>
                  <a:grpFill/>
                  <a:ln>
                    <a:solidFill>
                      <a:schemeClr val="bg2">
                        <a:lumMod val="9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6" name="Cloud 85"/>
                  <p:cNvSpPr/>
                  <p:nvPr/>
                </p:nvSpPr>
                <p:spPr>
                  <a:xfrm>
                    <a:off x="1981200" y="1905000"/>
                    <a:ext cx="685800" cy="685800"/>
                  </a:xfrm>
                  <a:prstGeom prst="cloud">
                    <a:avLst/>
                  </a:prstGeom>
                  <a:grpFill/>
                  <a:ln>
                    <a:solidFill>
                      <a:schemeClr val="bg2">
                        <a:lumMod val="9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7" name="Oval 80"/>
                  <p:cNvSpPr/>
                  <p:nvPr/>
                </p:nvSpPr>
                <p:spPr>
                  <a:xfrm>
                    <a:off x="1600200" y="1752600"/>
                    <a:ext cx="838200" cy="838200"/>
                  </a:xfrm>
                  <a:prstGeom prst="ellipse">
                    <a:avLst/>
                  </a:prstGeom>
                  <a:grpFill/>
                  <a:ln>
                    <a:solidFill>
                      <a:schemeClr val="bg2">
                        <a:lumMod val="9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</p:grpSp>
        <p:grpSp>
          <p:nvGrpSpPr>
            <p:cNvPr id="17" name="Group 82"/>
            <p:cNvGrpSpPr/>
            <p:nvPr/>
          </p:nvGrpSpPr>
          <p:grpSpPr>
            <a:xfrm>
              <a:off x="1295400" y="4267200"/>
              <a:ext cx="685800" cy="762000"/>
              <a:chOff x="4190999" y="2667000"/>
              <a:chExt cx="1295400" cy="1524000"/>
            </a:xfrm>
          </p:grpSpPr>
          <p:sp>
            <p:nvSpPr>
              <p:cNvPr id="28" name="Flowchart: Manual Operation 27"/>
              <p:cNvSpPr/>
              <p:nvPr/>
            </p:nvSpPr>
            <p:spPr>
              <a:xfrm rot="10800000">
                <a:off x="4190999" y="2667000"/>
                <a:ext cx="1295400" cy="1524000"/>
              </a:xfrm>
              <a:prstGeom prst="flowChartManualOperation">
                <a:avLst/>
              </a:prstGeom>
              <a:solidFill>
                <a:schemeClr val="tx2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9" name="Group 39"/>
              <p:cNvGrpSpPr/>
              <p:nvPr/>
            </p:nvGrpSpPr>
            <p:grpSpPr>
              <a:xfrm>
                <a:off x="4495800" y="2743200"/>
                <a:ext cx="685800" cy="685800"/>
                <a:chOff x="6335821" y="1816331"/>
                <a:chExt cx="850399" cy="817394"/>
              </a:xfrm>
            </p:grpSpPr>
            <p:sp>
              <p:nvSpPr>
                <p:cNvPr id="58" name="Round Diagonal Corner Rectangle 57"/>
                <p:cNvSpPr/>
                <p:nvPr/>
              </p:nvSpPr>
              <p:spPr>
                <a:xfrm rot="16599653">
                  <a:off x="6781747" y="1946797"/>
                  <a:ext cx="404420" cy="359833"/>
                </a:xfrm>
                <a:prstGeom prst="round2DiagRect">
                  <a:avLst>
                    <a:gd name="adj1" fmla="val 16667"/>
                    <a:gd name="adj2" fmla="val 43636"/>
                  </a:avLst>
                </a:prstGeom>
                <a:solidFill>
                  <a:schemeClr val="bg2"/>
                </a:solidFill>
                <a:ln>
                  <a:solidFill>
                    <a:schemeClr val="bg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9" name="Round Diagonal Corner Rectangle 58"/>
                <p:cNvSpPr/>
                <p:nvPr/>
              </p:nvSpPr>
              <p:spPr>
                <a:xfrm rot="16599653">
                  <a:off x="6400748" y="2251598"/>
                  <a:ext cx="404420" cy="359833"/>
                </a:xfrm>
                <a:prstGeom prst="round2DiagRect">
                  <a:avLst>
                    <a:gd name="adj1" fmla="val 16667"/>
                    <a:gd name="adj2" fmla="val 43636"/>
                  </a:avLst>
                </a:prstGeom>
                <a:solidFill>
                  <a:schemeClr val="bg2"/>
                </a:solidFill>
                <a:ln>
                  <a:solidFill>
                    <a:schemeClr val="bg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0" name="Round Diagonal Corner Rectangle 59"/>
                <p:cNvSpPr/>
                <p:nvPr/>
              </p:nvSpPr>
              <p:spPr>
                <a:xfrm rot="222662">
                  <a:off x="6335821" y="1917711"/>
                  <a:ext cx="404420" cy="359833"/>
                </a:xfrm>
                <a:prstGeom prst="round2DiagRect">
                  <a:avLst>
                    <a:gd name="adj1" fmla="val 16667"/>
                    <a:gd name="adj2" fmla="val 43636"/>
                  </a:avLst>
                </a:prstGeom>
                <a:solidFill>
                  <a:schemeClr val="bg2"/>
                </a:solidFill>
                <a:ln>
                  <a:solidFill>
                    <a:schemeClr val="bg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1" name="Round Diagonal Corner Rectangle 60"/>
                <p:cNvSpPr/>
                <p:nvPr/>
              </p:nvSpPr>
              <p:spPr>
                <a:xfrm rot="14343520">
                  <a:off x="6609272" y="1838624"/>
                  <a:ext cx="404420" cy="359833"/>
                </a:xfrm>
                <a:prstGeom prst="round2DiagRect">
                  <a:avLst>
                    <a:gd name="adj1" fmla="val 16667"/>
                    <a:gd name="adj2" fmla="val 43636"/>
                  </a:avLst>
                </a:prstGeom>
                <a:solidFill>
                  <a:schemeClr val="bg2"/>
                </a:solidFill>
                <a:ln>
                  <a:solidFill>
                    <a:schemeClr val="bg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2" name="Round Diagonal Corner Rectangle 61"/>
                <p:cNvSpPr/>
                <p:nvPr/>
              </p:nvSpPr>
              <p:spPr>
                <a:xfrm>
                  <a:off x="6781800" y="2209800"/>
                  <a:ext cx="404420" cy="359833"/>
                </a:xfrm>
                <a:prstGeom prst="round2DiagRect">
                  <a:avLst>
                    <a:gd name="adj1" fmla="val 16667"/>
                    <a:gd name="adj2" fmla="val 43636"/>
                  </a:avLst>
                </a:prstGeom>
                <a:solidFill>
                  <a:schemeClr val="bg2"/>
                </a:solidFill>
                <a:ln>
                  <a:solidFill>
                    <a:schemeClr val="bg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3" name="Round Diagonal Corner Rectangle 62"/>
                <p:cNvSpPr/>
                <p:nvPr/>
              </p:nvSpPr>
              <p:spPr>
                <a:xfrm rot="13080484">
                  <a:off x="6544904" y="2219960"/>
                  <a:ext cx="404420" cy="359833"/>
                </a:xfrm>
                <a:prstGeom prst="round2DiagRect">
                  <a:avLst>
                    <a:gd name="adj1" fmla="val 16667"/>
                    <a:gd name="adj2" fmla="val 43636"/>
                  </a:avLst>
                </a:prstGeom>
                <a:solidFill>
                  <a:schemeClr val="bg2"/>
                </a:solidFill>
                <a:ln>
                  <a:solidFill>
                    <a:schemeClr val="bg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64" name="Group 46"/>
                <p:cNvGrpSpPr/>
                <p:nvPr/>
              </p:nvGrpSpPr>
              <p:grpSpPr>
                <a:xfrm>
                  <a:off x="6477000" y="1981200"/>
                  <a:ext cx="609600" cy="609600"/>
                  <a:chOff x="1447800" y="1600200"/>
                  <a:chExt cx="1219200" cy="1219200"/>
                </a:xfrm>
                <a:solidFill>
                  <a:schemeClr val="bg2"/>
                </a:solidFill>
              </p:grpSpPr>
              <p:sp>
                <p:nvSpPr>
                  <p:cNvPr id="65" name="Cloud 64"/>
                  <p:cNvSpPr/>
                  <p:nvPr/>
                </p:nvSpPr>
                <p:spPr>
                  <a:xfrm>
                    <a:off x="1447800" y="1600200"/>
                    <a:ext cx="685800" cy="685800"/>
                  </a:xfrm>
                  <a:prstGeom prst="cloud">
                    <a:avLst/>
                  </a:prstGeom>
                  <a:grpFill/>
                  <a:ln>
                    <a:solidFill>
                      <a:schemeClr val="bg2">
                        <a:lumMod val="9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6" name="Cloud 65"/>
                  <p:cNvSpPr/>
                  <p:nvPr/>
                </p:nvSpPr>
                <p:spPr>
                  <a:xfrm>
                    <a:off x="1828800" y="1600200"/>
                    <a:ext cx="685800" cy="685800"/>
                  </a:xfrm>
                  <a:prstGeom prst="cloud">
                    <a:avLst/>
                  </a:prstGeom>
                  <a:grpFill/>
                  <a:ln>
                    <a:solidFill>
                      <a:schemeClr val="bg2">
                        <a:lumMod val="9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7" name="Cloud 66"/>
                  <p:cNvSpPr/>
                  <p:nvPr/>
                </p:nvSpPr>
                <p:spPr>
                  <a:xfrm>
                    <a:off x="1447800" y="1905000"/>
                    <a:ext cx="685800" cy="685800"/>
                  </a:xfrm>
                  <a:prstGeom prst="cloud">
                    <a:avLst/>
                  </a:prstGeom>
                  <a:grpFill/>
                  <a:ln>
                    <a:solidFill>
                      <a:schemeClr val="bg2">
                        <a:lumMod val="9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8" name="Cloud 67"/>
                  <p:cNvSpPr/>
                  <p:nvPr/>
                </p:nvSpPr>
                <p:spPr>
                  <a:xfrm>
                    <a:off x="1676400" y="2133600"/>
                    <a:ext cx="685800" cy="685800"/>
                  </a:xfrm>
                  <a:prstGeom prst="cloud">
                    <a:avLst/>
                  </a:prstGeom>
                  <a:grpFill/>
                  <a:ln>
                    <a:solidFill>
                      <a:schemeClr val="bg2">
                        <a:lumMod val="9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9" name="Cloud 68"/>
                  <p:cNvSpPr/>
                  <p:nvPr/>
                </p:nvSpPr>
                <p:spPr>
                  <a:xfrm>
                    <a:off x="1981200" y="1905000"/>
                    <a:ext cx="685800" cy="685800"/>
                  </a:xfrm>
                  <a:prstGeom prst="cloud">
                    <a:avLst/>
                  </a:prstGeom>
                  <a:grpFill/>
                  <a:ln>
                    <a:solidFill>
                      <a:schemeClr val="bg2">
                        <a:lumMod val="9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0" name="Oval 69"/>
                  <p:cNvSpPr/>
                  <p:nvPr/>
                </p:nvSpPr>
                <p:spPr>
                  <a:xfrm>
                    <a:off x="1600200" y="1752600"/>
                    <a:ext cx="838200" cy="838200"/>
                  </a:xfrm>
                  <a:prstGeom prst="ellipse">
                    <a:avLst/>
                  </a:prstGeom>
                  <a:grpFill/>
                  <a:ln>
                    <a:solidFill>
                      <a:schemeClr val="bg2">
                        <a:lumMod val="9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30" name="Group 53"/>
              <p:cNvGrpSpPr/>
              <p:nvPr/>
            </p:nvGrpSpPr>
            <p:grpSpPr>
              <a:xfrm>
                <a:off x="4800600" y="3581400"/>
                <a:ext cx="609600" cy="585941"/>
                <a:chOff x="6335821" y="1816331"/>
                <a:chExt cx="850399" cy="817394"/>
              </a:xfrm>
            </p:grpSpPr>
            <p:sp>
              <p:nvSpPr>
                <p:cNvPr id="45" name="Round Diagonal Corner Rectangle 44"/>
                <p:cNvSpPr/>
                <p:nvPr/>
              </p:nvSpPr>
              <p:spPr>
                <a:xfrm rot="16599653">
                  <a:off x="6781747" y="1946797"/>
                  <a:ext cx="404420" cy="359833"/>
                </a:xfrm>
                <a:prstGeom prst="round2DiagRect">
                  <a:avLst>
                    <a:gd name="adj1" fmla="val 16667"/>
                    <a:gd name="adj2" fmla="val 43636"/>
                  </a:avLst>
                </a:prstGeom>
                <a:solidFill>
                  <a:schemeClr val="bg2"/>
                </a:solidFill>
                <a:ln>
                  <a:solidFill>
                    <a:schemeClr val="bg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6" name="Round Diagonal Corner Rectangle 45"/>
                <p:cNvSpPr/>
                <p:nvPr/>
              </p:nvSpPr>
              <p:spPr>
                <a:xfrm rot="16599653">
                  <a:off x="6400748" y="2251598"/>
                  <a:ext cx="404420" cy="359833"/>
                </a:xfrm>
                <a:prstGeom prst="round2DiagRect">
                  <a:avLst>
                    <a:gd name="adj1" fmla="val 16667"/>
                    <a:gd name="adj2" fmla="val 43636"/>
                  </a:avLst>
                </a:prstGeom>
                <a:solidFill>
                  <a:schemeClr val="bg2"/>
                </a:solidFill>
                <a:ln>
                  <a:solidFill>
                    <a:schemeClr val="bg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7" name="Round Diagonal Corner Rectangle 46"/>
                <p:cNvSpPr/>
                <p:nvPr/>
              </p:nvSpPr>
              <p:spPr>
                <a:xfrm rot="222662">
                  <a:off x="6335821" y="1917711"/>
                  <a:ext cx="404420" cy="359833"/>
                </a:xfrm>
                <a:prstGeom prst="round2DiagRect">
                  <a:avLst>
                    <a:gd name="adj1" fmla="val 16667"/>
                    <a:gd name="adj2" fmla="val 43636"/>
                  </a:avLst>
                </a:prstGeom>
                <a:solidFill>
                  <a:schemeClr val="bg2"/>
                </a:solidFill>
                <a:ln>
                  <a:solidFill>
                    <a:schemeClr val="bg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8" name="Round Diagonal Corner Rectangle 47"/>
                <p:cNvSpPr/>
                <p:nvPr/>
              </p:nvSpPr>
              <p:spPr>
                <a:xfrm rot="14343520">
                  <a:off x="6609272" y="1838624"/>
                  <a:ext cx="404420" cy="359833"/>
                </a:xfrm>
                <a:prstGeom prst="round2DiagRect">
                  <a:avLst>
                    <a:gd name="adj1" fmla="val 16667"/>
                    <a:gd name="adj2" fmla="val 43636"/>
                  </a:avLst>
                </a:prstGeom>
                <a:solidFill>
                  <a:schemeClr val="bg2"/>
                </a:solidFill>
                <a:ln>
                  <a:solidFill>
                    <a:schemeClr val="bg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9" name="Round Diagonal Corner Rectangle 48"/>
                <p:cNvSpPr/>
                <p:nvPr/>
              </p:nvSpPr>
              <p:spPr>
                <a:xfrm>
                  <a:off x="6781800" y="2209800"/>
                  <a:ext cx="404420" cy="359833"/>
                </a:xfrm>
                <a:prstGeom prst="round2DiagRect">
                  <a:avLst>
                    <a:gd name="adj1" fmla="val 16667"/>
                    <a:gd name="adj2" fmla="val 43636"/>
                  </a:avLst>
                </a:prstGeom>
                <a:solidFill>
                  <a:schemeClr val="bg2"/>
                </a:solidFill>
                <a:ln>
                  <a:solidFill>
                    <a:schemeClr val="bg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0" name="Round Diagonal Corner Rectangle 49"/>
                <p:cNvSpPr/>
                <p:nvPr/>
              </p:nvSpPr>
              <p:spPr>
                <a:xfrm rot="13080484">
                  <a:off x="6544904" y="2219960"/>
                  <a:ext cx="404420" cy="359833"/>
                </a:xfrm>
                <a:prstGeom prst="round2DiagRect">
                  <a:avLst>
                    <a:gd name="adj1" fmla="val 16667"/>
                    <a:gd name="adj2" fmla="val 43636"/>
                  </a:avLst>
                </a:prstGeom>
                <a:solidFill>
                  <a:schemeClr val="bg2"/>
                </a:solidFill>
                <a:ln>
                  <a:solidFill>
                    <a:schemeClr val="bg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51" name="Group 46"/>
                <p:cNvGrpSpPr/>
                <p:nvPr/>
              </p:nvGrpSpPr>
              <p:grpSpPr>
                <a:xfrm>
                  <a:off x="6477000" y="1981200"/>
                  <a:ext cx="609600" cy="609600"/>
                  <a:chOff x="1447800" y="1600200"/>
                  <a:chExt cx="1219200" cy="1219200"/>
                </a:xfrm>
                <a:solidFill>
                  <a:schemeClr val="bg2"/>
                </a:solidFill>
              </p:grpSpPr>
              <p:sp>
                <p:nvSpPr>
                  <p:cNvPr id="52" name="Cloud 51"/>
                  <p:cNvSpPr/>
                  <p:nvPr/>
                </p:nvSpPr>
                <p:spPr>
                  <a:xfrm>
                    <a:off x="1447800" y="1600200"/>
                    <a:ext cx="685800" cy="685800"/>
                  </a:xfrm>
                  <a:prstGeom prst="cloud">
                    <a:avLst/>
                  </a:prstGeom>
                  <a:grpFill/>
                  <a:ln>
                    <a:solidFill>
                      <a:schemeClr val="bg2">
                        <a:lumMod val="9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3" name="Cloud 52"/>
                  <p:cNvSpPr/>
                  <p:nvPr/>
                </p:nvSpPr>
                <p:spPr>
                  <a:xfrm>
                    <a:off x="1828800" y="1600200"/>
                    <a:ext cx="685800" cy="685800"/>
                  </a:xfrm>
                  <a:prstGeom prst="cloud">
                    <a:avLst/>
                  </a:prstGeom>
                  <a:grpFill/>
                  <a:ln>
                    <a:solidFill>
                      <a:schemeClr val="bg2">
                        <a:lumMod val="9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4" name="Cloud 53"/>
                  <p:cNvSpPr/>
                  <p:nvPr/>
                </p:nvSpPr>
                <p:spPr>
                  <a:xfrm>
                    <a:off x="1447800" y="1905000"/>
                    <a:ext cx="685800" cy="685800"/>
                  </a:xfrm>
                  <a:prstGeom prst="cloud">
                    <a:avLst/>
                  </a:prstGeom>
                  <a:grpFill/>
                  <a:ln>
                    <a:solidFill>
                      <a:schemeClr val="bg2">
                        <a:lumMod val="9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5" name="Cloud 54"/>
                  <p:cNvSpPr/>
                  <p:nvPr/>
                </p:nvSpPr>
                <p:spPr>
                  <a:xfrm>
                    <a:off x="1676400" y="2133600"/>
                    <a:ext cx="685800" cy="685800"/>
                  </a:xfrm>
                  <a:prstGeom prst="cloud">
                    <a:avLst/>
                  </a:prstGeom>
                  <a:grpFill/>
                  <a:ln>
                    <a:solidFill>
                      <a:schemeClr val="bg2">
                        <a:lumMod val="9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6" name="Cloud 55"/>
                  <p:cNvSpPr/>
                  <p:nvPr/>
                </p:nvSpPr>
                <p:spPr>
                  <a:xfrm>
                    <a:off x="1981200" y="1905000"/>
                    <a:ext cx="685800" cy="685800"/>
                  </a:xfrm>
                  <a:prstGeom prst="cloud">
                    <a:avLst/>
                  </a:prstGeom>
                  <a:grpFill/>
                  <a:ln>
                    <a:solidFill>
                      <a:schemeClr val="bg2">
                        <a:lumMod val="9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7" name="Oval 56"/>
                  <p:cNvSpPr/>
                  <p:nvPr/>
                </p:nvSpPr>
                <p:spPr>
                  <a:xfrm>
                    <a:off x="1600200" y="1752600"/>
                    <a:ext cx="838200" cy="838200"/>
                  </a:xfrm>
                  <a:prstGeom prst="ellipse">
                    <a:avLst/>
                  </a:prstGeom>
                  <a:grpFill/>
                  <a:ln>
                    <a:solidFill>
                      <a:schemeClr val="bg2">
                        <a:lumMod val="9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31" name="Group 67"/>
              <p:cNvGrpSpPr/>
              <p:nvPr/>
            </p:nvGrpSpPr>
            <p:grpSpPr>
              <a:xfrm>
                <a:off x="4343400" y="3505200"/>
                <a:ext cx="396384" cy="381000"/>
                <a:chOff x="6335821" y="1816331"/>
                <a:chExt cx="850399" cy="817394"/>
              </a:xfrm>
            </p:grpSpPr>
            <p:sp>
              <p:nvSpPr>
                <p:cNvPr id="32" name="Round Diagonal Corner Rectangle 31"/>
                <p:cNvSpPr/>
                <p:nvPr/>
              </p:nvSpPr>
              <p:spPr>
                <a:xfrm rot="16599653">
                  <a:off x="6781747" y="1946797"/>
                  <a:ext cx="404420" cy="359833"/>
                </a:xfrm>
                <a:prstGeom prst="round2DiagRect">
                  <a:avLst>
                    <a:gd name="adj1" fmla="val 16667"/>
                    <a:gd name="adj2" fmla="val 43636"/>
                  </a:avLst>
                </a:prstGeom>
                <a:solidFill>
                  <a:schemeClr val="bg2"/>
                </a:solidFill>
                <a:ln>
                  <a:solidFill>
                    <a:schemeClr val="bg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" name="Round Diagonal Corner Rectangle 32"/>
                <p:cNvSpPr/>
                <p:nvPr/>
              </p:nvSpPr>
              <p:spPr>
                <a:xfrm rot="16599653">
                  <a:off x="6400748" y="2251598"/>
                  <a:ext cx="404420" cy="359833"/>
                </a:xfrm>
                <a:prstGeom prst="round2DiagRect">
                  <a:avLst>
                    <a:gd name="adj1" fmla="val 16667"/>
                    <a:gd name="adj2" fmla="val 43636"/>
                  </a:avLst>
                </a:prstGeom>
                <a:solidFill>
                  <a:schemeClr val="bg2"/>
                </a:solidFill>
                <a:ln>
                  <a:solidFill>
                    <a:schemeClr val="bg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4" name="Round Diagonal Corner Rectangle 33"/>
                <p:cNvSpPr/>
                <p:nvPr/>
              </p:nvSpPr>
              <p:spPr>
                <a:xfrm rot="222662">
                  <a:off x="6335821" y="1917711"/>
                  <a:ext cx="404420" cy="359833"/>
                </a:xfrm>
                <a:prstGeom prst="round2DiagRect">
                  <a:avLst>
                    <a:gd name="adj1" fmla="val 16667"/>
                    <a:gd name="adj2" fmla="val 43636"/>
                  </a:avLst>
                </a:prstGeom>
                <a:solidFill>
                  <a:schemeClr val="bg2"/>
                </a:solidFill>
                <a:ln>
                  <a:solidFill>
                    <a:schemeClr val="bg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5" name="Round Diagonal Corner Rectangle 34"/>
                <p:cNvSpPr/>
                <p:nvPr/>
              </p:nvSpPr>
              <p:spPr>
                <a:xfrm rot="14343520">
                  <a:off x="6609272" y="1838624"/>
                  <a:ext cx="404420" cy="359833"/>
                </a:xfrm>
                <a:prstGeom prst="round2DiagRect">
                  <a:avLst>
                    <a:gd name="adj1" fmla="val 16667"/>
                    <a:gd name="adj2" fmla="val 43636"/>
                  </a:avLst>
                </a:prstGeom>
                <a:solidFill>
                  <a:schemeClr val="bg2"/>
                </a:solidFill>
                <a:ln>
                  <a:solidFill>
                    <a:schemeClr val="bg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6" name="Round Diagonal Corner Rectangle 35"/>
                <p:cNvSpPr/>
                <p:nvPr/>
              </p:nvSpPr>
              <p:spPr>
                <a:xfrm>
                  <a:off x="6781800" y="2209800"/>
                  <a:ext cx="404420" cy="359833"/>
                </a:xfrm>
                <a:prstGeom prst="round2DiagRect">
                  <a:avLst>
                    <a:gd name="adj1" fmla="val 16667"/>
                    <a:gd name="adj2" fmla="val 43636"/>
                  </a:avLst>
                </a:prstGeom>
                <a:solidFill>
                  <a:schemeClr val="bg2"/>
                </a:solidFill>
                <a:ln>
                  <a:solidFill>
                    <a:schemeClr val="bg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7" name="Round Diagonal Corner Rectangle 36"/>
                <p:cNvSpPr/>
                <p:nvPr/>
              </p:nvSpPr>
              <p:spPr>
                <a:xfrm rot="13080484">
                  <a:off x="6544904" y="2219960"/>
                  <a:ext cx="404420" cy="359833"/>
                </a:xfrm>
                <a:prstGeom prst="round2DiagRect">
                  <a:avLst>
                    <a:gd name="adj1" fmla="val 16667"/>
                    <a:gd name="adj2" fmla="val 43636"/>
                  </a:avLst>
                </a:prstGeom>
                <a:solidFill>
                  <a:schemeClr val="bg2"/>
                </a:solidFill>
                <a:ln>
                  <a:solidFill>
                    <a:schemeClr val="bg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38" name="Group 46"/>
                <p:cNvGrpSpPr/>
                <p:nvPr/>
              </p:nvGrpSpPr>
              <p:grpSpPr>
                <a:xfrm>
                  <a:off x="6477000" y="1981200"/>
                  <a:ext cx="609600" cy="609600"/>
                  <a:chOff x="1447800" y="1600200"/>
                  <a:chExt cx="1219200" cy="1219200"/>
                </a:xfrm>
                <a:solidFill>
                  <a:schemeClr val="bg2"/>
                </a:solidFill>
              </p:grpSpPr>
              <p:sp>
                <p:nvSpPr>
                  <p:cNvPr id="39" name="Cloud 38"/>
                  <p:cNvSpPr/>
                  <p:nvPr/>
                </p:nvSpPr>
                <p:spPr>
                  <a:xfrm>
                    <a:off x="1447800" y="1600200"/>
                    <a:ext cx="685800" cy="685800"/>
                  </a:xfrm>
                  <a:prstGeom prst="cloud">
                    <a:avLst/>
                  </a:prstGeom>
                  <a:grpFill/>
                  <a:ln>
                    <a:solidFill>
                      <a:schemeClr val="bg2">
                        <a:lumMod val="9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0" name="Cloud 39"/>
                  <p:cNvSpPr/>
                  <p:nvPr/>
                </p:nvSpPr>
                <p:spPr>
                  <a:xfrm>
                    <a:off x="1828800" y="1600200"/>
                    <a:ext cx="685800" cy="685800"/>
                  </a:xfrm>
                  <a:prstGeom prst="cloud">
                    <a:avLst/>
                  </a:prstGeom>
                  <a:grpFill/>
                  <a:ln>
                    <a:solidFill>
                      <a:schemeClr val="bg2">
                        <a:lumMod val="9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1" name="Cloud 40"/>
                  <p:cNvSpPr/>
                  <p:nvPr/>
                </p:nvSpPr>
                <p:spPr>
                  <a:xfrm>
                    <a:off x="1447800" y="1905000"/>
                    <a:ext cx="685800" cy="685800"/>
                  </a:xfrm>
                  <a:prstGeom prst="cloud">
                    <a:avLst/>
                  </a:prstGeom>
                  <a:grpFill/>
                  <a:ln>
                    <a:solidFill>
                      <a:schemeClr val="bg2">
                        <a:lumMod val="9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2" name="Cloud 41"/>
                  <p:cNvSpPr/>
                  <p:nvPr/>
                </p:nvSpPr>
                <p:spPr>
                  <a:xfrm>
                    <a:off x="1676400" y="2133600"/>
                    <a:ext cx="685800" cy="685800"/>
                  </a:xfrm>
                  <a:prstGeom prst="cloud">
                    <a:avLst/>
                  </a:prstGeom>
                  <a:grpFill/>
                  <a:ln>
                    <a:solidFill>
                      <a:schemeClr val="bg2">
                        <a:lumMod val="9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3" name="Cloud 42"/>
                  <p:cNvSpPr/>
                  <p:nvPr/>
                </p:nvSpPr>
                <p:spPr>
                  <a:xfrm>
                    <a:off x="1981200" y="1905000"/>
                    <a:ext cx="685800" cy="685800"/>
                  </a:xfrm>
                  <a:prstGeom prst="cloud">
                    <a:avLst/>
                  </a:prstGeom>
                  <a:grpFill/>
                  <a:ln>
                    <a:solidFill>
                      <a:schemeClr val="bg2">
                        <a:lumMod val="9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4" name="Oval 43"/>
                  <p:cNvSpPr/>
                  <p:nvPr/>
                </p:nvSpPr>
                <p:spPr>
                  <a:xfrm>
                    <a:off x="1600200" y="1752600"/>
                    <a:ext cx="838200" cy="838200"/>
                  </a:xfrm>
                  <a:prstGeom prst="ellipse">
                    <a:avLst/>
                  </a:prstGeom>
                  <a:grpFill/>
                  <a:ln>
                    <a:solidFill>
                      <a:schemeClr val="bg2">
                        <a:lumMod val="9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</p:grpSp>
        <p:grpSp>
          <p:nvGrpSpPr>
            <p:cNvPr id="18" name="Group 130"/>
            <p:cNvGrpSpPr/>
            <p:nvPr/>
          </p:nvGrpSpPr>
          <p:grpSpPr>
            <a:xfrm>
              <a:off x="1981200" y="5257800"/>
              <a:ext cx="457200" cy="228600"/>
              <a:chOff x="3657600" y="3962400"/>
              <a:chExt cx="457200" cy="381000"/>
            </a:xfrm>
          </p:grpSpPr>
          <p:sp>
            <p:nvSpPr>
              <p:cNvPr id="26" name="Oval 25"/>
              <p:cNvSpPr/>
              <p:nvPr/>
            </p:nvSpPr>
            <p:spPr>
              <a:xfrm>
                <a:off x="3657600" y="3962400"/>
                <a:ext cx="457200" cy="381000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Moon 26"/>
              <p:cNvSpPr/>
              <p:nvPr/>
            </p:nvSpPr>
            <p:spPr>
              <a:xfrm>
                <a:off x="3886200" y="3962400"/>
                <a:ext cx="45719" cy="381000"/>
              </a:xfrm>
              <a:prstGeom prst="moon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9" name="Group 131"/>
            <p:cNvGrpSpPr/>
            <p:nvPr/>
          </p:nvGrpSpPr>
          <p:grpSpPr>
            <a:xfrm flipH="1">
              <a:off x="1219200" y="5257800"/>
              <a:ext cx="457200" cy="228600"/>
              <a:chOff x="3657600" y="3962400"/>
              <a:chExt cx="457200" cy="381000"/>
            </a:xfrm>
          </p:grpSpPr>
          <p:sp>
            <p:nvSpPr>
              <p:cNvPr id="24" name="Oval 23"/>
              <p:cNvSpPr/>
              <p:nvPr/>
            </p:nvSpPr>
            <p:spPr>
              <a:xfrm>
                <a:off x="3657600" y="3962400"/>
                <a:ext cx="457200" cy="381000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Moon 24"/>
              <p:cNvSpPr/>
              <p:nvPr/>
            </p:nvSpPr>
            <p:spPr>
              <a:xfrm>
                <a:off x="3886200" y="3962400"/>
                <a:ext cx="45719" cy="381000"/>
              </a:xfrm>
              <a:prstGeom prst="moon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0" name="Oval 19"/>
            <p:cNvSpPr/>
            <p:nvPr/>
          </p:nvSpPr>
          <p:spPr>
            <a:xfrm>
              <a:off x="1981200" y="5181600"/>
              <a:ext cx="228600" cy="22860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/>
            <p:cNvSpPr/>
            <p:nvPr/>
          </p:nvSpPr>
          <p:spPr>
            <a:xfrm>
              <a:off x="1487055" y="5163128"/>
              <a:ext cx="228600" cy="22860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1524000" y="3505200"/>
              <a:ext cx="457200" cy="45719"/>
            </a:xfrm>
            <a:prstGeom prst="rect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1447800" y="3657600"/>
              <a:ext cx="609600" cy="121919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-838200" y="228600"/>
            <a:ext cx="8816547" cy="5893281"/>
            <a:chOff x="-1143000" y="381001"/>
            <a:chExt cx="8816547" cy="5893281"/>
          </a:xfrm>
        </p:grpSpPr>
        <p:grpSp>
          <p:nvGrpSpPr>
            <p:cNvPr id="3" name="Group 26"/>
            <p:cNvGrpSpPr/>
            <p:nvPr/>
          </p:nvGrpSpPr>
          <p:grpSpPr>
            <a:xfrm>
              <a:off x="-1143000" y="1524000"/>
              <a:ext cx="5791200" cy="4750282"/>
              <a:chOff x="-990600" y="355118"/>
              <a:chExt cx="8610600" cy="6198082"/>
            </a:xfrm>
          </p:grpSpPr>
          <p:sp>
            <p:nvSpPr>
              <p:cNvPr id="50" name="Rectangle 49"/>
              <p:cNvSpPr/>
              <p:nvPr/>
            </p:nvSpPr>
            <p:spPr>
              <a:xfrm>
                <a:off x="1981200" y="3173626"/>
                <a:ext cx="2286000" cy="150341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1" name="Rectangle 50"/>
              <p:cNvSpPr/>
              <p:nvPr/>
            </p:nvSpPr>
            <p:spPr>
              <a:xfrm>
                <a:off x="1927654" y="2897659"/>
                <a:ext cx="2286000" cy="364525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2" name="Wave 51"/>
              <p:cNvSpPr/>
              <p:nvPr/>
            </p:nvSpPr>
            <p:spPr>
              <a:xfrm>
                <a:off x="3919151" y="3989173"/>
                <a:ext cx="3700849" cy="201827"/>
              </a:xfrm>
              <a:prstGeom prst="wav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3" name="Moon 52"/>
              <p:cNvSpPr/>
              <p:nvPr/>
            </p:nvSpPr>
            <p:spPr>
              <a:xfrm rot="7853975">
                <a:off x="2931614" y="703955"/>
                <a:ext cx="842309" cy="3504425"/>
              </a:xfrm>
              <a:prstGeom prst="moon">
                <a:avLst>
                  <a:gd name="adj" fmla="val 35322"/>
                </a:avLst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" name="Rectangle 3"/>
              <p:cNvSpPr/>
              <p:nvPr/>
            </p:nvSpPr>
            <p:spPr>
              <a:xfrm>
                <a:off x="1752600" y="3505200"/>
                <a:ext cx="2743200" cy="609600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5" name="Pie 2"/>
              <p:cNvSpPr/>
              <p:nvPr/>
            </p:nvSpPr>
            <p:spPr>
              <a:xfrm rot="16200000">
                <a:off x="-685800" y="1295400"/>
                <a:ext cx="4953000" cy="5562600"/>
              </a:xfrm>
              <a:prstGeom prst="pie">
                <a:avLst>
                  <a:gd name="adj1" fmla="val 0"/>
                  <a:gd name="adj2" fmla="val 5448296"/>
                </a:avLst>
              </a:prstGeom>
              <a:noFill/>
              <a:ln w="889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56" name="Rounded Rectangle 4"/>
              <p:cNvSpPr/>
              <p:nvPr/>
            </p:nvSpPr>
            <p:spPr>
              <a:xfrm rot="5400000">
                <a:off x="1028700" y="2476500"/>
                <a:ext cx="1828800" cy="228600"/>
              </a:xfrm>
              <a:prstGeom prst="roundRect">
                <a:avLst/>
              </a:prstGeom>
              <a:solidFill>
                <a:schemeClr val="accent6">
                  <a:lumMod val="75000"/>
                </a:schemeClr>
              </a:solidFill>
              <a:ln w="635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57" name="Group 14"/>
              <p:cNvGrpSpPr/>
              <p:nvPr/>
            </p:nvGrpSpPr>
            <p:grpSpPr>
              <a:xfrm>
                <a:off x="2057400" y="2057400"/>
                <a:ext cx="1066800" cy="1447800"/>
                <a:chOff x="5095936" y="1442411"/>
                <a:chExt cx="1381064" cy="2367589"/>
              </a:xfrm>
            </p:grpSpPr>
            <p:sp>
              <p:nvSpPr>
                <p:cNvPr id="63" name="Oval 62"/>
                <p:cNvSpPr/>
                <p:nvPr/>
              </p:nvSpPr>
              <p:spPr>
                <a:xfrm>
                  <a:off x="5791200" y="1752600"/>
                  <a:ext cx="304800" cy="1143000"/>
                </a:xfrm>
                <a:prstGeom prst="ellipse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4" name="Oval 5"/>
                <p:cNvSpPr/>
                <p:nvPr/>
              </p:nvSpPr>
              <p:spPr>
                <a:xfrm>
                  <a:off x="5562600" y="1524000"/>
                  <a:ext cx="766119" cy="1182130"/>
                </a:xfrm>
                <a:prstGeom prst="ellipse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5" name="Teardrop 6"/>
                <p:cNvSpPr/>
                <p:nvPr/>
              </p:nvSpPr>
              <p:spPr>
                <a:xfrm rot="11635599">
                  <a:off x="5695419" y="1513275"/>
                  <a:ext cx="695968" cy="413851"/>
                </a:xfrm>
                <a:prstGeom prst="teardrop">
                  <a:avLst/>
                </a:prstGeom>
                <a:solidFill>
                  <a:srgbClr val="FFFF99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6" name="Teardrop 7"/>
                <p:cNvSpPr/>
                <p:nvPr/>
              </p:nvSpPr>
              <p:spPr>
                <a:xfrm rot="20703227" flipH="1" flipV="1">
                  <a:off x="5095936" y="1588145"/>
                  <a:ext cx="695968" cy="492315"/>
                </a:xfrm>
                <a:prstGeom prst="teardrop">
                  <a:avLst>
                    <a:gd name="adj" fmla="val 119451"/>
                  </a:avLst>
                </a:prstGeom>
                <a:solidFill>
                  <a:srgbClr val="FFFF99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7" name="Flowchart: Collate 9"/>
                <p:cNvSpPr/>
                <p:nvPr/>
              </p:nvSpPr>
              <p:spPr>
                <a:xfrm rot="19060851">
                  <a:off x="5597103" y="1442411"/>
                  <a:ext cx="397137" cy="482573"/>
                </a:xfrm>
                <a:prstGeom prst="flowChartCollate">
                  <a:avLst/>
                </a:prstGeom>
                <a:solidFill>
                  <a:srgbClr val="FF99CC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grpSp>
              <p:nvGrpSpPr>
                <p:cNvPr id="68" name="Group 13"/>
                <p:cNvGrpSpPr/>
                <p:nvPr/>
              </p:nvGrpSpPr>
              <p:grpSpPr>
                <a:xfrm>
                  <a:off x="5410200" y="2743200"/>
                  <a:ext cx="1066800" cy="1066800"/>
                  <a:chOff x="5410200" y="2819400"/>
                  <a:chExt cx="1066800" cy="1066800"/>
                </a:xfrm>
              </p:grpSpPr>
              <p:sp>
                <p:nvSpPr>
                  <p:cNvPr id="69" name="Trapezoid 8"/>
                  <p:cNvSpPr/>
                  <p:nvPr/>
                </p:nvSpPr>
                <p:spPr>
                  <a:xfrm>
                    <a:off x="5410200" y="2819400"/>
                    <a:ext cx="1066800" cy="1066800"/>
                  </a:xfrm>
                  <a:prstGeom prst="trapezoid">
                    <a:avLst>
                      <a:gd name="adj" fmla="val 36583"/>
                    </a:avLst>
                  </a:prstGeom>
                  <a:solidFill>
                    <a:srgbClr val="FF99CC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0" name="Oval 11"/>
                  <p:cNvSpPr/>
                  <p:nvPr/>
                </p:nvSpPr>
                <p:spPr>
                  <a:xfrm>
                    <a:off x="5715000" y="3352800"/>
                    <a:ext cx="381000" cy="457200"/>
                  </a:xfrm>
                  <a:prstGeom prst="ellipse">
                    <a:avLst/>
                  </a:prstGeom>
                  <a:solidFill>
                    <a:schemeClr val="accent6">
                      <a:lumMod val="60000"/>
                      <a:lumOff val="40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1" name="Trapezoid 10"/>
                  <p:cNvSpPr/>
                  <p:nvPr/>
                </p:nvSpPr>
                <p:spPr>
                  <a:xfrm>
                    <a:off x="5638800" y="2819400"/>
                    <a:ext cx="609600" cy="762000"/>
                  </a:xfrm>
                  <a:prstGeom prst="trapezoid">
                    <a:avLst>
                      <a:gd name="adj" fmla="val 31081"/>
                    </a:avLst>
                  </a:prstGeom>
                  <a:solidFill>
                    <a:srgbClr val="FF99CC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sp>
            <p:nvSpPr>
              <p:cNvPr id="58" name="Donut 1"/>
              <p:cNvSpPr/>
              <p:nvPr/>
            </p:nvSpPr>
            <p:spPr>
              <a:xfrm>
                <a:off x="1905000" y="3505200"/>
                <a:ext cx="1676400" cy="1676400"/>
              </a:xfrm>
              <a:prstGeom prst="donut">
                <a:avLst>
                  <a:gd name="adj" fmla="val 5541"/>
                </a:avLst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59" name="Block Arc 58"/>
              <p:cNvSpPr/>
              <p:nvPr/>
            </p:nvSpPr>
            <p:spPr>
              <a:xfrm rot="10800000">
                <a:off x="2133600" y="3505200"/>
                <a:ext cx="1371600" cy="1143000"/>
              </a:xfrm>
              <a:prstGeom prst="blockArc">
                <a:avLst>
                  <a:gd name="adj1" fmla="val 10800000"/>
                  <a:gd name="adj2" fmla="val 145047"/>
                  <a:gd name="adj3" fmla="val 8738"/>
                </a:avLst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60" name="Donut 59"/>
              <p:cNvSpPr/>
              <p:nvPr/>
            </p:nvSpPr>
            <p:spPr>
              <a:xfrm>
                <a:off x="2514600" y="4191000"/>
                <a:ext cx="457200" cy="457200"/>
              </a:xfrm>
              <a:prstGeom prst="donut">
                <a:avLst>
                  <a:gd name="adj" fmla="val 33717"/>
                </a:avLst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61" name="Rounded Rectangle 60"/>
              <p:cNvSpPr/>
              <p:nvPr/>
            </p:nvSpPr>
            <p:spPr>
              <a:xfrm>
                <a:off x="1752600" y="381000"/>
                <a:ext cx="113270" cy="1524000"/>
              </a:xfrm>
              <a:prstGeom prst="roundRect">
                <a:avLst/>
              </a:prstGeom>
              <a:solidFill>
                <a:schemeClr val="bg2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2" name="Wave 61"/>
              <p:cNvSpPr/>
              <p:nvPr/>
            </p:nvSpPr>
            <p:spPr>
              <a:xfrm rot="19438713">
                <a:off x="1073338" y="355118"/>
                <a:ext cx="977522" cy="599201"/>
              </a:xfrm>
              <a:prstGeom prst="wave">
                <a:avLst>
                  <a:gd name="adj1" fmla="val 20000"/>
                  <a:gd name="adj2" fmla="val -10000"/>
                </a:avLst>
              </a:prstGeom>
              <a:solidFill>
                <a:srgbClr val="FF33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" name="Group 27"/>
            <p:cNvGrpSpPr/>
            <p:nvPr/>
          </p:nvGrpSpPr>
          <p:grpSpPr>
            <a:xfrm>
              <a:off x="3429001" y="381001"/>
              <a:ext cx="4244546" cy="4648200"/>
              <a:chOff x="2625811" y="381000"/>
              <a:chExt cx="5222789" cy="5840627"/>
            </a:xfrm>
          </p:grpSpPr>
          <p:sp>
            <p:nvSpPr>
              <p:cNvPr id="5" name="Oval 4"/>
              <p:cNvSpPr/>
              <p:nvPr/>
            </p:nvSpPr>
            <p:spPr>
              <a:xfrm rot="18935837">
                <a:off x="5468728" y="2639636"/>
                <a:ext cx="356067" cy="530424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" name="Oval 5"/>
              <p:cNvSpPr/>
              <p:nvPr/>
            </p:nvSpPr>
            <p:spPr>
              <a:xfrm rot="18935837">
                <a:off x="5341161" y="2792035"/>
                <a:ext cx="356067" cy="530424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7" name="Group 93"/>
              <p:cNvGrpSpPr/>
              <p:nvPr/>
            </p:nvGrpSpPr>
            <p:grpSpPr>
              <a:xfrm>
                <a:off x="4876800" y="1752600"/>
                <a:ext cx="609600" cy="1295400"/>
                <a:chOff x="4439322" y="1489027"/>
                <a:chExt cx="868511" cy="1286352"/>
              </a:xfrm>
            </p:grpSpPr>
            <p:sp>
              <p:nvSpPr>
                <p:cNvPr id="48" name="Trapezoid 47"/>
                <p:cNvSpPr/>
                <p:nvPr/>
              </p:nvSpPr>
              <p:spPr>
                <a:xfrm rot="19491938">
                  <a:off x="4492502" y="1489027"/>
                  <a:ext cx="815331" cy="1286352"/>
                </a:xfrm>
                <a:prstGeom prst="trapezoid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9" name="Trapezoid 48"/>
                <p:cNvSpPr/>
                <p:nvPr/>
              </p:nvSpPr>
              <p:spPr>
                <a:xfrm rot="19491938">
                  <a:off x="4439322" y="1504079"/>
                  <a:ext cx="815331" cy="1121107"/>
                </a:xfrm>
                <a:prstGeom prst="trapezoid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8" name="Oval 7"/>
              <p:cNvSpPr/>
              <p:nvPr/>
            </p:nvSpPr>
            <p:spPr>
              <a:xfrm rot="18160701">
                <a:off x="4834787" y="3591213"/>
                <a:ext cx="613539" cy="1071999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Trapezoid 8"/>
              <p:cNvSpPr/>
              <p:nvPr/>
            </p:nvSpPr>
            <p:spPr>
              <a:xfrm rot="18596465">
                <a:off x="4232475" y="3091740"/>
                <a:ext cx="685278" cy="1223260"/>
              </a:xfrm>
              <a:prstGeom prst="trapezoid">
                <a:avLst/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Oval 9"/>
              <p:cNvSpPr/>
              <p:nvPr/>
            </p:nvSpPr>
            <p:spPr>
              <a:xfrm rot="1698132">
                <a:off x="4964724" y="4254873"/>
                <a:ext cx="443838" cy="985632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Oval 10"/>
              <p:cNvSpPr/>
              <p:nvPr/>
            </p:nvSpPr>
            <p:spPr>
              <a:xfrm rot="3069817">
                <a:off x="5190645" y="4241534"/>
                <a:ext cx="286709" cy="356131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accent6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Donut 11"/>
              <p:cNvSpPr/>
              <p:nvPr/>
            </p:nvSpPr>
            <p:spPr>
              <a:xfrm>
                <a:off x="6172200" y="4495800"/>
                <a:ext cx="1676400" cy="1676400"/>
              </a:xfrm>
              <a:prstGeom prst="donut">
                <a:avLst>
                  <a:gd name="adj" fmla="val 5541"/>
                </a:avLst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3" name="Flowchart: Sort 12"/>
              <p:cNvSpPr/>
              <p:nvPr/>
            </p:nvSpPr>
            <p:spPr>
              <a:xfrm rot="3954982">
                <a:off x="4275408" y="2958670"/>
                <a:ext cx="1316124" cy="3507327"/>
              </a:xfrm>
              <a:prstGeom prst="flowChartSort">
                <a:avLst/>
              </a:prstGeom>
              <a:noFill/>
              <a:ln w="889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Donut 13"/>
              <p:cNvSpPr/>
              <p:nvPr/>
            </p:nvSpPr>
            <p:spPr>
              <a:xfrm>
                <a:off x="2625811" y="4545227"/>
                <a:ext cx="1676400" cy="1676400"/>
              </a:xfrm>
              <a:prstGeom prst="donut">
                <a:avLst>
                  <a:gd name="adj" fmla="val 5541"/>
                </a:avLst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5" name="Donut 14"/>
              <p:cNvSpPr/>
              <p:nvPr/>
            </p:nvSpPr>
            <p:spPr>
              <a:xfrm>
                <a:off x="4800600" y="5334000"/>
                <a:ext cx="609600" cy="609600"/>
              </a:xfrm>
              <a:prstGeom prst="donut">
                <a:avLst>
                  <a:gd name="adj" fmla="val 17450"/>
                </a:avLst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6" name="Rounded Rectangle 15"/>
              <p:cNvSpPr/>
              <p:nvPr/>
            </p:nvSpPr>
            <p:spPr>
              <a:xfrm rot="20488730">
                <a:off x="4475252" y="3361498"/>
                <a:ext cx="106222" cy="2065129"/>
              </a:xfrm>
              <a:prstGeom prst="round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Rounded Rectangle 16"/>
              <p:cNvSpPr/>
              <p:nvPr/>
            </p:nvSpPr>
            <p:spPr>
              <a:xfrm rot="20488730">
                <a:off x="6591540" y="3004475"/>
                <a:ext cx="134447" cy="2505269"/>
              </a:xfrm>
              <a:prstGeom prst="round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Rounded Rectangle 17"/>
              <p:cNvSpPr/>
              <p:nvPr/>
            </p:nvSpPr>
            <p:spPr>
              <a:xfrm rot="16200000">
                <a:off x="5905500" y="2705100"/>
                <a:ext cx="152400" cy="685800"/>
              </a:xfrm>
              <a:prstGeom prst="round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Rounded Rectangle 18"/>
              <p:cNvSpPr/>
              <p:nvPr/>
            </p:nvSpPr>
            <p:spPr>
              <a:xfrm rot="16200000">
                <a:off x="3975790" y="3061387"/>
                <a:ext cx="152398" cy="735227"/>
              </a:xfrm>
              <a:prstGeom prst="roundRect">
                <a:avLst>
                  <a:gd name="adj" fmla="val 22072"/>
                </a:avLst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Oval 19"/>
              <p:cNvSpPr/>
              <p:nvPr/>
            </p:nvSpPr>
            <p:spPr>
              <a:xfrm rot="20239115">
                <a:off x="4385874" y="4233522"/>
                <a:ext cx="497387" cy="1330211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Trapezoid 20"/>
              <p:cNvSpPr/>
              <p:nvPr/>
            </p:nvSpPr>
            <p:spPr>
              <a:xfrm rot="20096495">
                <a:off x="3740112" y="3150036"/>
                <a:ext cx="942958" cy="1678638"/>
              </a:xfrm>
              <a:prstGeom prst="trapezoid">
                <a:avLst>
                  <a:gd name="adj" fmla="val 17323"/>
                </a:avLst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Rounded Rectangle 21"/>
              <p:cNvSpPr/>
              <p:nvPr/>
            </p:nvSpPr>
            <p:spPr>
              <a:xfrm rot="219205">
                <a:off x="3527829" y="2895210"/>
                <a:ext cx="989731" cy="613370"/>
              </a:xfrm>
              <a:prstGeom prst="roundRect">
                <a:avLst/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Rounded Rectangle 22"/>
              <p:cNvSpPr/>
              <p:nvPr/>
            </p:nvSpPr>
            <p:spPr>
              <a:xfrm rot="219205">
                <a:off x="3747940" y="3303717"/>
                <a:ext cx="866214" cy="471450"/>
              </a:xfrm>
              <a:prstGeom prst="roundRect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Trapezoid 23"/>
              <p:cNvSpPr/>
              <p:nvPr/>
            </p:nvSpPr>
            <p:spPr>
              <a:xfrm rot="20096495">
                <a:off x="3907146" y="2830441"/>
                <a:ext cx="498554" cy="2008817"/>
              </a:xfrm>
              <a:prstGeom prst="trapezoid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5" name="Group 129"/>
              <p:cNvGrpSpPr/>
              <p:nvPr/>
            </p:nvGrpSpPr>
            <p:grpSpPr>
              <a:xfrm rot="20919459" flipH="1">
                <a:off x="4692592" y="5182772"/>
                <a:ext cx="839923" cy="534838"/>
                <a:chOff x="554464" y="4447136"/>
                <a:chExt cx="774752" cy="432623"/>
              </a:xfrm>
            </p:grpSpPr>
            <p:sp>
              <p:nvSpPr>
                <p:cNvPr id="44" name="Oval 43"/>
                <p:cNvSpPr/>
                <p:nvPr/>
              </p:nvSpPr>
              <p:spPr>
                <a:xfrm rot="21061729">
                  <a:off x="588746" y="4551526"/>
                  <a:ext cx="740470" cy="328233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5" name="Oval 44"/>
                <p:cNvSpPr/>
                <p:nvPr/>
              </p:nvSpPr>
              <p:spPr>
                <a:xfrm rot="21061729">
                  <a:off x="554464" y="4475326"/>
                  <a:ext cx="740470" cy="328233"/>
                </a:xfrm>
                <a:prstGeom prst="ellipse">
                  <a:avLst/>
                </a:prstGeom>
                <a:solidFill>
                  <a:schemeClr val="bg2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6" name="Multiply 45"/>
                <p:cNvSpPr/>
                <p:nvPr/>
              </p:nvSpPr>
              <p:spPr>
                <a:xfrm rot="20538013">
                  <a:off x="685800" y="4495800"/>
                  <a:ext cx="228600" cy="304800"/>
                </a:xfrm>
                <a:prstGeom prst="mathMultiply">
                  <a:avLst/>
                </a:prstGeom>
                <a:solidFill>
                  <a:schemeClr val="bg2">
                    <a:lumMod val="1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7" name="Multiply 46"/>
                <p:cNvSpPr/>
                <p:nvPr/>
              </p:nvSpPr>
              <p:spPr>
                <a:xfrm rot="20538013">
                  <a:off x="879123" y="4447136"/>
                  <a:ext cx="228600" cy="304800"/>
                </a:xfrm>
                <a:prstGeom prst="mathMultiply">
                  <a:avLst/>
                </a:prstGeom>
                <a:solidFill>
                  <a:schemeClr val="bg2">
                    <a:lumMod val="1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26" name="Trapezoid 25"/>
              <p:cNvSpPr/>
              <p:nvPr/>
            </p:nvSpPr>
            <p:spPr>
              <a:xfrm rot="1054451">
                <a:off x="3625405" y="1664116"/>
                <a:ext cx="1391170" cy="1662116"/>
              </a:xfrm>
              <a:prstGeom prst="trapezoid">
                <a:avLst>
                  <a:gd name="adj" fmla="val 37465"/>
                </a:avLst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Rounded Rectangle 26"/>
              <p:cNvSpPr/>
              <p:nvPr/>
            </p:nvSpPr>
            <p:spPr>
              <a:xfrm rot="19511423">
                <a:off x="4402398" y="3481333"/>
                <a:ext cx="178568" cy="191896"/>
              </a:xfrm>
              <a:prstGeom prst="roundRect">
                <a:avLst>
                  <a:gd name="adj" fmla="val 50000"/>
                </a:avLst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8" name="Group 94"/>
              <p:cNvGrpSpPr/>
              <p:nvPr/>
            </p:nvGrpSpPr>
            <p:grpSpPr>
              <a:xfrm>
                <a:off x="4648200" y="1752600"/>
                <a:ext cx="762000" cy="1524000"/>
                <a:chOff x="4439322" y="1489027"/>
                <a:chExt cx="868511" cy="1286352"/>
              </a:xfrm>
            </p:grpSpPr>
            <p:sp>
              <p:nvSpPr>
                <p:cNvPr id="42" name="Trapezoid 41"/>
                <p:cNvSpPr/>
                <p:nvPr/>
              </p:nvSpPr>
              <p:spPr>
                <a:xfrm rot="19491938">
                  <a:off x="4492502" y="1489027"/>
                  <a:ext cx="815331" cy="1286352"/>
                </a:xfrm>
                <a:prstGeom prst="trapezoid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3" name="Trapezoid 42"/>
                <p:cNvSpPr/>
                <p:nvPr/>
              </p:nvSpPr>
              <p:spPr>
                <a:xfrm rot="19491938">
                  <a:off x="4439322" y="1504079"/>
                  <a:ext cx="815331" cy="1121107"/>
                </a:xfrm>
                <a:prstGeom prst="trapezoid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29" name="Oval 28"/>
              <p:cNvSpPr/>
              <p:nvPr/>
            </p:nvSpPr>
            <p:spPr>
              <a:xfrm rot="1585757">
                <a:off x="4432331" y="587112"/>
                <a:ext cx="887311" cy="1292763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Teardrop 29"/>
              <p:cNvSpPr/>
              <p:nvPr/>
            </p:nvSpPr>
            <p:spPr>
              <a:xfrm rot="10436432">
                <a:off x="4395354" y="543590"/>
                <a:ext cx="878271" cy="541886"/>
              </a:xfrm>
              <a:prstGeom prst="teardrop">
                <a:avLst/>
              </a:prstGeom>
              <a:solidFill>
                <a:srgbClr val="FFCC66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Rectangle 30"/>
              <p:cNvSpPr/>
              <p:nvPr/>
            </p:nvSpPr>
            <p:spPr>
              <a:xfrm rot="1074715">
                <a:off x="4630476" y="888762"/>
                <a:ext cx="45719" cy="862255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Rectangle 31"/>
              <p:cNvSpPr/>
              <p:nvPr/>
            </p:nvSpPr>
            <p:spPr>
              <a:xfrm rot="59421">
                <a:off x="4805991" y="914942"/>
                <a:ext cx="70805" cy="913177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33" name="Group 102"/>
              <p:cNvGrpSpPr/>
              <p:nvPr/>
            </p:nvGrpSpPr>
            <p:grpSpPr>
              <a:xfrm rot="21300134">
                <a:off x="4114800" y="381000"/>
                <a:ext cx="1371600" cy="1066800"/>
                <a:chOff x="7327557" y="1876739"/>
                <a:chExt cx="1156919" cy="889893"/>
              </a:xfrm>
            </p:grpSpPr>
            <p:sp>
              <p:nvSpPr>
                <p:cNvPr id="35" name="Isosceles Triangle 34"/>
                <p:cNvSpPr/>
                <p:nvPr/>
              </p:nvSpPr>
              <p:spPr>
                <a:xfrm rot="15981113">
                  <a:off x="7656106" y="1700217"/>
                  <a:ext cx="306380" cy="812320"/>
                </a:xfrm>
                <a:prstGeom prst="triangl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6" name="Isosceles Triangle 35"/>
                <p:cNvSpPr/>
                <p:nvPr/>
              </p:nvSpPr>
              <p:spPr>
                <a:xfrm rot="16200000">
                  <a:off x="7612596" y="1757942"/>
                  <a:ext cx="354229" cy="924307"/>
                </a:xfrm>
                <a:prstGeom prst="triangl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37" name="Group 101"/>
                <p:cNvGrpSpPr/>
                <p:nvPr/>
              </p:nvGrpSpPr>
              <p:grpSpPr>
                <a:xfrm rot="1016121">
                  <a:off x="7499656" y="1876739"/>
                  <a:ext cx="984820" cy="889893"/>
                  <a:chOff x="3212383" y="5032749"/>
                  <a:chExt cx="1218272" cy="862070"/>
                </a:xfrm>
              </p:grpSpPr>
              <p:sp>
                <p:nvSpPr>
                  <p:cNvPr id="38" name="Chord 37"/>
                  <p:cNvSpPr/>
                  <p:nvPr/>
                </p:nvSpPr>
                <p:spPr>
                  <a:xfrm rot="5645405">
                    <a:off x="3390484" y="4854648"/>
                    <a:ext cx="862070" cy="1218272"/>
                  </a:xfrm>
                  <a:prstGeom prst="chord">
                    <a:avLst>
                      <a:gd name="adj1" fmla="val 4520724"/>
                      <a:gd name="adj2" fmla="val 15900099"/>
                    </a:avLst>
                  </a:prstGeom>
                  <a:solidFill>
                    <a:schemeClr val="tx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39" name="Group 98"/>
                  <p:cNvGrpSpPr/>
                  <p:nvPr/>
                </p:nvGrpSpPr>
                <p:grpSpPr>
                  <a:xfrm>
                    <a:off x="3553328" y="5105400"/>
                    <a:ext cx="561474" cy="381000"/>
                    <a:chOff x="5029200" y="5562600"/>
                    <a:chExt cx="1066800" cy="609600"/>
                  </a:xfrm>
                </p:grpSpPr>
                <p:sp>
                  <p:nvSpPr>
                    <p:cNvPr id="40" name="Chevron 39"/>
                    <p:cNvSpPr/>
                    <p:nvPr/>
                  </p:nvSpPr>
                  <p:spPr>
                    <a:xfrm>
                      <a:off x="5029200" y="5562600"/>
                      <a:ext cx="685800" cy="609600"/>
                    </a:xfrm>
                    <a:prstGeom prst="chevron">
                      <a:avLst>
                        <a:gd name="adj" fmla="val 79412"/>
                      </a:avLst>
                    </a:prstGeom>
                    <a:solidFill>
                      <a:schemeClr val="accent3">
                        <a:lumMod val="75000"/>
                      </a:schemeClr>
                    </a:solidFill>
                    <a:ln>
                      <a:solidFill>
                        <a:schemeClr val="bg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41" name="Chevron 40"/>
                    <p:cNvSpPr/>
                    <p:nvPr/>
                  </p:nvSpPr>
                  <p:spPr>
                    <a:xfrm>
                      <a:off x="5410200" y="5562600"/>
                      <a:ext cx="685800" cy="609600"/>
                    </a:xfrm>
                    <a:prstGeom prst="chevron">
                      <a:avLst>
                        <a:gd name="adj" fmla="val 79412"/>
                      </a:avLst>
                    </a:prstGeom>
                    <a:solidFill>
                      <a:schemeClr val="accent3">
                        <a:lumMod val="75000"/>
                      </a:schemeClr>
                    </a:solidFill>
                    <a:ln>
                      <a:solidFill>
                        <a:schemeClr val="bg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</p:grpSp>
            </p:grpSp>
          </p:grpSp>
          <p:sp>
            <p:nvSpPr>
              <p:cNvPr id="34" name="Oval 33"/>
              <p:cNvSpPr/>
              <p:nvPr/>
            </p:nvSpPr>
            <p:spPr>
              <a:xfrm>
                <a:off x="4419600" y="1828800"/>
                <a:ext cx="304800" cy="381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2057400" y="228600"/>
            <a:ext cx="1371600" cy="3505200"/>
            <a:chOff x="6629400" y="762000"/>
            <a:chExt cx="1154863" cy="3260978"/>
          </a:xfrm>
        </p:grpSpPr>
        <p:sp>
          <p:nvSpPr>
            <p:cNvPr id="3" name="Oval 2"/>
            <p:cNvSpPr/>
            <p:nvPr/>
          </p:nvSpPr>
          <p:spPr>
            <a:xfrm>
              <a:off x="7315200" y="2667000"/>
              <a:ext cx="304800" cy="121920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Trapezoid 3"/>
            <p:cNvSpPr/>
            <p:nvPr/>
          </p:nvSpPr>
          <p:spPr>
            <a:xfrm rot="10800000">
              <a:off x="7238999" y="2743200"/>
              <a:ext cx="457200" cy="457200"/>
            </a:xfrm>
            <a:prstGeom prst="trapezoid">
              <a:avLst>
                <a:gd name="adj" fmla="val 6538"/>
              </a:avLst>
            </a:prstGeom>
            <a:solidFill>
              <a:schemeClr val="accent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Oval 4"/>
            <p:cNvSpPr/>
            <p:nvPr/>
          </p:nvSpPr>
          <p:spPr>
            <a:xfrm>
              <a:off x="6858000" y="2667000"/>
              <a:ext cx="304800" cy="121920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Trapezoid 5"/>
            <p:cNvSpPr/>
            <p:nvPr/>
          </p:nvSpPr>
          <p:spPr>
            <a:xfrm rot="10800000">
              <a:off x="6781800" y="2590800"/>
              <a:ext cx="493486" cy="590896"/>
            </a:xfrm>
            <a:prstGeom prst="trapezoid">
              <a:avLst>
                <a:gd name="adj" fmla="val 6538"/>
              </a:avLst>
            </a:prstGeom>
            <a:solidFill>
              <a:schemeClr val="accent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7511143" y="2133600"/>
              <a:ext cx="261257" cy="739833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>
              <a:off x="6705600" y="2133600"/>
              <a:ext cx="275771" cy="68580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rapezoid 8"/>
            <p:cNvSpPr/>
            <p:nvPr/>
          </p:nvSpPr>
          <p:spPr>
            <a:xfrm>
              <a:off x="6752771" y="1817716"/>
              <a:ext cx="965200" cy="1121699"/>
            </a:xfrm>
            <a:prstGeom prst="trapezoid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Flowchart: Manual Operation 9"/>
            <p:cNvSpPr/>
            <p:nvPr/>
          </p:nvSpPr>
          <p:spPr>
            <a:xfrm rot="12880156">
              <a:off x="6758748" y="1723085"/>
              <a:ext cx="339132" cy="560631"/>
            </a:xfrm>
            <a:prstGeom prst="flowChartManualOperation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Flowchart: Manual Operation 10"/>
            <p:cNvSpPr/>
            <p:nvPr/>
          </p:nvSpPr>
          <p:spPr>
            <a:xfrm rot="9242925">
              <a:off x="7383147" y="1740456"/>
              <a:ext cx="339132" cy="522184"/>
            </a:xfrm>
            <a:prstGeom prst="flowChartManualOperation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/>
            <p:cNvSpPr/>
            <p:nvPr/>
          </p:nvSpPr>
          <p:spPr>
            <a:xfrm>
              <a:off x="7010400" y="1600200"/>
              <a:ext cx="457200" cy="457200"/>
            </a:xfrm>
            <a:prstGeom prst="ellipse">
              <a:avLst/>
            </a:prstGeom>
            <a:solidFill>
              <a:srgbClr val="0070C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/>
            <p:cNvSpPr/>
            <p:nvPr/>
          </p:nvSpPr>
          <p:spPr>
            <a:xfrm>
              <a:off x="7010400" y="1524000"/>
              <a:ext cx="457200" cy="45720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/>
            <p:cNvSpPr/>
            <p:nvPr/>
          </p:nvSpPr>
          <p:spPr>
            <a:xfrm>
              <a:off x="6821714" y="827982"/>
              <a:ext cx="827314" cy="1055716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6979024" y="1954306"/>
              <a:ext cx="535724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5400" b="1" cap="none" spc="0" dirty="0" smtClean="0">
                  <a:ln w="17780" cmpd="sng">
                    <a:solidFill>
                      <a:srgbClr val="FFFFFF"/>
                    </a:solidFill>
                    <a:prstDash val="solid"/>
                    <a:miter lim="800000"/>
                  </a:ln>
                  <a:gradFill rotWithShape="1">
                    <a:gsLst>
                      <a:gs pos="0">
                        <a:srgbClr val="000000">
                          <a:tint val="92000"/>
                          <a:shade val="100000"/>
                          <a:satMod val="150000"/>
                        </a:srgbClr>
                      </a:gs>
                      <a:gs pos="49000">
                        <a:srgbClr val="000000">
                          <a:tint val="89000"/>
                          <a:shade val="90000"/>
                          <a:satMod val="150000"/>
                        </a:srgbClr>
                      </a:gs>
                      <a:gs pos="50000">
                        <a:srgbClr val="000000">
                          <a:tint val="100000"/>
                          <a:shade val="75000"/>
                          <a:satMod val="150000"/>
                        </a:srgbClr>
                      </a:gs>
                      <a:gs pos="95000">
                        <a:srgbClr val="000000">
                          <a:shade val="47000"/>
                          <a:satMod val="150000"/>
                        </a:srgbClr>
                      </a:gs>
                      <a:gs pos="100000">
                        <a:srgbClr val="000000">
                          <a:shade val="39000"/>
                          <a:satMod val="150000"/>
                        </a:srgbClr>
                      </a:gs>
                    </a:gsLst>
                    <a:lin ang="5400000"/>
                  </a:gradFill>
                  <a:effectLst>
                    <a:outerShdw blurRad="50800" algn="tl" rotWithShape="0">
                      <a:srgbClr val="000000"/>
                    </a:outerShdw>
                  </a:effectLst>
                </a:rPr>
                <a:t>2</a:t>
              </a:r>
              <a:endParaRPr lang="en-US" sz="5400" b="1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endParaRPr>
            </a:p>
          </p:txBody>
        </p:sp>
        <p:grpSp>
          <p:nvGrpSpPr>
            <p:cNvPr id="16" name="Group 90"/>
            <p:cNvGrpSpPr/>
            <p:nvPr/>
          </p:nvGrpSpPr>
          <p:grpSpPr>
            <a:xfrm>
              <a:off x="6629400" y="3657600"/>
              <a:ext cx="469063" cy="365378"/>
              <a:chOff x="6497494" y="3550123"/>
              <a:chExt cx="600969" cy="472855"/>
            </a:xfrm>
          </p:grpSpPr>
          <p:sp>
            <p:nvSpPr>
              <p:cNvPr id="22" name="Oval 21"/>
              <p:cNvSpPr/>
              <p:nvPr/>
            </p:nvSpPr>
            <p:spPr>
              <a:xfrm rot="21061729">
                <a:off x="6497494" y="3702560"/>
                <a:ext cx="600969" cy="309996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Oval 22"/>
              <p:cNvSpPr/>
              <p:nvPr/>
            </p:nvSpPr>
            <p:spPr>
              <a:xfrm rot="21061729">
                <a:off x="6497494" y="3626360"/>
                <a:ext cx="600969" cy="309996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Multiply 23"/>
              <p:cNvSpPr/>
              <p:nvPr/>
            </p:nvSpPr>
            <p:spPr>
              <a:xfrm rot="20558998">
                <a:off x="6615210" y="3550123"/>
                <a:ext cx="373427" cy="472855"/>
              </a:xfrm>
              <a:prstGeom prst="mathMultiply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7" name="Group 91"/>
            <p:cNvGrpSpPr/>
            <p:nvPr/>
          </p:nvGrpSpPr>
          <p:grpSpPr>
            <a:xfrm flipH="1">
              <a:off x="7315200" y="3657600"/>
              <a:ext cx="469063" cy="365378"/>
              <a:chOff x="6497494" y="3550123"/>
              <a:chExt cx="600969" cy="472855"/>
            </a:xfrm>
          </p:grpSpPr>
          <p:sp>
            <p:nvSpPr>
              <p:cNvPr id="19" name="Oval 18"/>
              <p:cNvSpPr/>
              <p:nvPr/>
            </p:nvSpPr>
            <p:spPr>
              <a:xfrm rot="21061729">
                <a:off x="6497494" y="3702560"/>
                <a:ext cx="600969" cy="309996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Oval 19"/>
              <p:cNvSpPr/>
              <p:nvPr/>
            </p:nvSpPr>
            <p:spPr>
              <a:xfrm rot="21061729">
                <a:off x="6497494" y="3626360"/>
                <a:ext cx="600969" cy="309996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Multiply 20"/>
              <p:cNvSpPr/>
              <p:nvPr/>
            </p:nvSpPr>
            <p:spPr>
              <a:xfrm rot="20558998">
                <a:off x="6615210" y="3550123"/>
                <a:ext cx="373427" cy="472855"/>
              </a:xfrm>
              <a:prstGeom prst="mathMultiply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8" name="Cloud 17"/>
            <p:cNvSpPr/>
            <p:nvPr/>
          </p:nvSpPr>
          <p:spPr>
            <a:xfrm>
              <a:off x="6752771" y="762000"/>
              <a:ext cx="896257" cy="461876"/>
            </a:xfrm>
            <a:prstGeom prst="cloud">
              <a:avLst/>
            </a:prstGeom>
            <a:solidFill>
              <a:srgbClr val="CC99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381000" y="228600"/>
            <a:ext cx="1295400" cy="3200400"/>
            <a:chOff x="1143000" y="152400"/>
            <a:chExt cx="1456086" cy="3810000"/>
          </a:xfrm>
        </p:grpSpPr>
        <p:sp>
          <p:nvSpPr>
            <p:cNvPr id="26" name="Cloud 25"/>
            <p:cNvSpPr/>
            <p:nvPr/>
          </p:nvSpPr>
          <p:spPr>
            <a:xfrm rot="259957">
              <a:off x="1159710" y="1196496"/>
              <a:ext cx="1435029" cy="496711"/>
            </a:xfrm>
            <a:prstGeom prst="cloud">
              <a:avLst/>
            </a:prstGeom>
            <a:solidFill>
              <a:srgbClr val="FFFF6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/>
            <p:cNvSpPr/>
            <p:nvPr/>
          </p:nvSpPr>
          <p:spPr>
            <a:xfrm>
              <a:off x="1905000" y="2514600"/>
              <a:ext cx="372533" cy="137160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1295400" y="2133600"/>
              <a:ext cx="304800" cy="53340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1447800" y="2514600"/>
              <a:ext cx="372533" cy="137160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ounded Rectangle 29"/>
            <p:cNvSpPr/>
            <p:nvPr/>
          </p:nvSpPr>
          <p:spPr>
            <a:xfrm>
              <a:off x="1371600" y="2590800"/>
              <a:ext cx="533400" cy="457200"/>
            </a:xfrm>
            <a:prstGeom prst="roundRect">
              <a:avLst/>
            </a:prstGeom>
            <a:solidFill>
              <a:srgbClr val="FF99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ounded Rectangle 30"/>
            <p:cNvSpPr/>
            <p:nvPr/>
          </p:nvSpPr>
          <p:spPr>
            <a:xfrm flipH="1">
              <a:off x="1371598" y="2590800"/>
              <a:ext cx="76201" cy="457200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ounded Rectangle 31"/>
            <p:cNvSpPr/>
            <p:nvPr/>
          </p:nvSpPr>
          <p:spPr>
            <a:xfrm>
              <a:off x="1828800" y="2514600"/>
              <a:ext cx="533400" cy="533400"/>
            </a:xfrm>
            <a:prstGeom prst="roundRect">
              <a:avLst/>
            </a:prstGeom>
            <a:solidFill>
              <a:srgbClr val="FF99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ounded Rectangle 32"/>
            <p:cNvSpPr/>
            <p:nvPr/>
          </p:nvSpPr>
          <p:spPr>
            <a:xfrm>
              <a:off x="2286000" y="2514600"/>
              <a:ext cx="76200" cy="533400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2209801" y="2133600"/>
              <a:ext cx="304800" cy="53340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lowchart: Manual Operation 34"/>
            <p:cNvSpPr/>
            <p:nvPr/>
          </p:nvSpPr>
          <p:spPr>
            <a:xfrm rot="8436748">
              <a:off x="1916649" y="1529382"/>
              <a:ext cx="405094" cy="845423"/>
            </a:xfrm>
            <a:prstGeom prst="flowChartManualOperation">
              <a:avLst/>
            </a:prstGeom>
            <a:solidFill>
              <a:srgbClr val="FF99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lowchart: Manual Operation 35"/>
            <p:cNvSpPr/>
            <p:nvPr/>
          </p:nvSpPr>
          <p:spPr>
            <a:xfrm rot="12880156">
              <a:off x="1412285" y="1584218"/>
              <a:ext cx="445958" cy="750437"/>
            </a:xfrm>
            <a:prstGeom prst="flowChartManualOperation">
              <a:avLst/>
            </a:prstGeom>
            <a:solidFill>
              <a:srgbClr val="FF99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Cloud 36"/>
            <p:cNvSpPr/>
            <p:nvPr/>
          </p:nvSpPr>
          <p:spPr>
            <a:xfrm rot="17335182">
              <a:off x="895149" y="812256"/>
              <a:ext cx="1066800" cy="496711"/>
            </a:xfrm>
            <a:prstGeom prst="cloud">
              <a:avLst/>
            </a:prstGeom>
            <a:solidFill>
              <a:srgbClr val="FFFF6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Cloud 37"/>
            <p:cNvSpPr/>
            <p:nvPr/>
          </p:nvSpPr>
          <p:spPr>
            <a:xfrm rot="4935660">
              <a:off x="1817331" y="854630"/>
              <a:ext cx="1066800" cy="496711"/>
            </a:xfrm>
            <a:prstGeom prst="cloud">
              <a:avLst/>
            </a:prstGeom>
            <a:solidFill>
              <a:srgbClr val="FFFF6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Flowchart: Manual Operation 38"/>
            <p:cNvSpPr/>
            <p:nvPr/>
          </p:nvSpPr>
          <p:spPr>
            <a:xfrm rot="12880156">
              <a:off x="1470075" y="1532293"/>
              <a:ext cx="383238" cy="723818"/>
            </a:xfrm>
            <a:prstGeom prst="flowChartManualOperation">
              <a:avLst/>
            </a:prstGeom>
            <a:solidFill>
              <a:srgbClr val="FFCC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lowchart: Extract 39"/>
            <p:cNvSpPr/>
            <p:nvPr/>
          </p:nvSpPr>
          <p:spPr>
            <a:xfrm>
              <a:off x="1308848" y="1447800"/>
              <a:ext cx="1171222" cy="1295400"/>
            </a:xfrm>
            <a:prstGeom prst="flowChartExtract">
              <a:avLst/>
            </a:prstGeom>
            <a:solidFill>
              <a:srgbClr val="FFCC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lowchart: Manual Operation 40"/>
            <p:cNvSpPr/>
            <p:nvPr/>
          </p:nvSpPr>
          <p:spPr>
            <a:xfrm rot="8465769">
              <a:off x="1925221" y="1367664"/>
              <a:ext cx="305417" cy="900272"/>
            </a:xfrm>
            <a:prstGeom prst="flowChartManualOperation">
              <a:avLst/>
            </a:prstGeom>
            <a:solidFill>
              <a:srgbClr val="FFCC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lowchart: Extract 41"/>
            <p:cNvSpPr/>
            <p:nvPr/>
          </p:nvSpPr>
          <p:spPr>
            <a:xfrm rot="10800000">
              <a:off x="1611489" y="1447800"/>
              <a:ext cx="496711" cy="685800"/>
            </a:xfrm>
            <a:prstGeom prst="flowChartExtract">
              <a:avLst/>
            </a:prstGeom>
            <a:solidFill>
              <a:srgbClr val="FF99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Oval 42"/>
            <p:cNvSpPr/>
            <p:nvPr/>
          </p:nvSpPr>
          <p:spPr>
            <a:xfrm>
              <a:off x="1487311" y="457200"/>
              <a:ext cx="745067" cy="121920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Cloud 43"/>
            <p:cNvSpPr/>
            <p:nvPr/>
          </p:nvSpPr>
          <p:spPr>
            <a:xfrm>
              <a:off x="1425222" y="152400"/>
              <a:ext cx="869244" cy="609600"/>
            </a:xfrm>
            <a:prstGeom prst="cloud">
              <a:avLst/>
            </a:prstGeom>
            <a:solidFill>
              <a:srgbClr val="FFFF6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lowchart: Collate 44"/>
            <p:cNvSpPr/>
            <p:nvPr/>
          </p:nvSpPr>
          <p:spPr>
            <a:xfrm rot="18055335">
              <a:off x="1253794" y="443009"/>
              <a:ext cx="475963" cy="357106"/>
            </a:xfrm>
            <a:prstGeom prst="flowChartCollate">
              <a:avLst/>
            </a:prstGeom>
            <a:solidFill>
              <a:srgbClr val="FFCC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46" name="Flowchart: Collate 45"/>
            <p:cNvSpPr/>
            <p:nvPr/>
          </p:nvSpPr>
          <p:spPr>
            <a:xfrm rot="3544665" flipH="1">
              <a:off x="1991629" y="418835"/>
              <a:ext cx="548968" cy="244961"/>
            </a:xfrm>
            <a:prstGeom prst="flowChartCollate">
              <a:avLst/>
            </a:prstGeom>
            <a:solidFill>
              <a:srgbClr val="FFCC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47" name="Flowchart: Extract 46"/>
            <p:cNvSpPr/>
            <p:nvPr/>
          </p:nvSpPr>
          <p:spPr>
            <a:xfrm rot="10800000">
              <a:off x="1712259" y="1653988"/>
              <a:ext cx="286870" cy="300318"/>
            </a:xfrm>
            <a:prstGeom prst="flowChartExtra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8" name="Group 128"/>
            <p:cNvGrpSpPr/>
            <p:nvPr/>
          </p:nvGrpSpPr>
          <p:grpSpPr>
            <a:xfrm>
              <a:off x="1143000" y="3657600"/>
              <a:ext cx="609600" cy="304800"/>
              <a:chOff x="554464" y="4447136"/>
              <a:chExt cx="774752" cy="432623"/>
            </a:xfrm>
          </p:grpSpPr>
          <p:sp>
            <p:nvSpPr>
              <p:cNvPr id="54" name="Oval 53"/>
              <p:cNvSpPr/>
              <p:nvPr/>
            </p:nvSpPr>
            <p:spPr>
              <a:xfrm rot="21061729">
                <a:off x="588746" y="4551526"/>
                <a:ext cx="740470" cy="328233"/>
              </a:xfrm>
              <a:prstGeom prst="ellipse">
                <a:avLst/>
              </a:prstGeom>
              <a:solidFill>
                <a:srgbClr val="FFCCFF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5" name="Oval 54"/>
              <p:cNvSpPr/>
              <p:nvPr/>
            </p:nvSpPr>
            <p:spPr>
              <a:xfrm rot="21061729">
                <a:off x="554464" y="4475326"/>
                <a:ext cx="740470" cy="328233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6" name="Multiply 55"/>
              <p:cNvSpPr/>
              <p:nvPr/>
            </p:nvSpPr>
            <p:spPr>
              <a:xfrm rot="20538013">
                <a:off x="685800" y="4495800"/>
                <a:ext cx="228600" cy="304800"/>
              </a:xfrm>
              <a:prstGeom prst="mathMultiply">
                <a:avLst/>
              </a:prstGeom>
              <a:solidFill>
                <a:srgbClr val="FFCCFF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7" name="Multiply 56"/>
              <p:cNvSpPr/>
              <p:nvPr/>
            </p:nvSpPr>
            <p:spPr>
              <a:xfrm rot="20538013">
                <a:off x="879123" y="4447136"/>
                <a:ext cx="228600" cy="304800"/>
              </a:xfrm>
              <a:prstGeom prst="mathMultiply">
                <a:avLst/>
              </a:prstGeom>
              <a:solidFill>
                <a:srgbClr val="FFCCFF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9" name="Group 129"/>
            <p:cNvGrpSpPr/>
            <p:nvPr/>
          </p:nvGrpSpPr>
          <p:grpSpPr>
            <a:xfrm flipH="1">
              <a:off x="1981200" y="3657600"/>
              <a:ext cx="609600" cy="304800"/>
              <a:chOff x="554464" y="4447136"/>
              <a:chExt cx="774752" cy="432623"/>
            </a:xfrm>
          </p:grpSpPr>
          <p:sp>
            <p:nvSpPr>
              <p:cNvPr id="50" name="Oval 49"/>
              <p:cNvSpPr/>
              <p:nvPr/>
            </p:nvSpPr>
            <p:spPr>
              <a:xfrm rot="21061729">
                <a:off x="588746" y="4551526"/>
                <a:ext cx="740470" cy="328233"/>
              </a:xfrm>
              <a:prstGeom prst="ellipse">
                <a:avLst/>
              </a:prstGeom>
              <a:solidFill>
                <a:srgbClr val="FFCCFF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1" name="Oval 50"/>
              <p:cNvSpPr/>
              <p:nvPr/>
            </p:nvSpPr>
            <p:spPr>
              <a:xfrm rot="21061729">
                <a:off x="554464" y="4475326"/>
                <a:ext cx="740470" cy="328233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2" name="Multiply 51"/>
              <p:cNvSpPr/>
              <p:nvPr/>
            </p:nvSpPr>
            <p:spPr>
              <a:xfrm rot="20538013">
                <a:off x="685800" y="4495800"/>
                <a:ext cx="228600" cy="304800"/>
              </a:xfrm>
              <a:prstGeom prst="mathMultiply">
                <a:avLst/>
              </a:prstGeom>
              <a:solidFill>
                <a:srgbClr val="FFCCFF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3" name="Multiply 52"/>
              <p:cNvSpPr/>
              <p:nvPr/>
            </p:nvSpPr>
            <p:spPr>
              <a:xfrm rot="20538013">
                <a:off x="879123" y="4447136"/>
                <a:ext cx="228600" cy="304800"/>
              </a:xfrm>
              <a:prstGeom prst="mathMultiply">
                <a:avLst/>
              </a:prstGeom>
              <a:solidFill>
                <a:srgbClr val="FFCCFF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58" name="Group 32"/>
          <p:cNvGrpSpPr/>
          <p:nvPr/>
        </p:nvGrpSpPr>
        <p:grpSpPr>
          <a:xfrm>
            <a:off x="3962400" y="304800"/>
            <a:ext cx="1676400" cy="3276600"/>
            <a:chOff x="914400" y="304800"/>
            <a:chExt cx="2362200" cy="3931306"/>
          </a:xfrm>
        </p:grpSpPr>
        <p:sp>
          <p:nvSpPr>
            <p:cNvPr id="59" name="Oval 58"/>
            <p:cNvSpPr/>
            <p:nvPr/>
          </p:nvSpPr>
          <p:spPr>
            <a:xfrm>
              <a:off x="1219200" y="1143000"/>
              <a:ext cx="1676400" cy="1600200"/>
            </a:xfrm>
            <a:prstGeom prst="ellipse">
              <a:avLst/>
            </a:prstGeom>
            <a:solidFill>
              <a:srgbClr val="FFCC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Oval 59"/>
            <p:cNvSpPr/>
            <p:nvPr/>
          </p:nvSpPr>
          <p:spPr>
            <a:xfrm rot="20340611">
              <a:off x="1352002" y="3778906"/>
              <a:ext cx="762000" cy="45720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Oval 60"/>
            <p:cNvSpPr/>
            <p:nvPr/>
          </p:nvSpPr>
          <p:spPr>
            <a:xfrm rot="12032684">
              <a:off x="2113393" y="3776768"/>
              <a:ext cx="762000" cy="45720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Flowchart: Extract 61"/>
            <p:cNvSpPr/>
            <p:nvPr/>
          </p:nvSpPr>
          <p:spPr>
            <a:xfrm>
              <a:off x="914400" y="2057400"/>
              <a:ext cx="2362200" cy="1981200"/>
            </a:xfrm>
            <a:prstGeom prst="flowChartExtra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Rectangle 62"/>
            <p:cNvSpPr/>
            <p:nvPr/>
          </p:nvSpPr>
          <p:spPr>
            <a:xfrm rot="6444676">
              <a:off x="2319941" y="2411630"/>
              <a:ext cx="732303" cy="381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Rectangle 63"/>
            <p:cNvSpPr/>
            <p:nvPr/>
          </p:nvSpPr>
          <p:spPr>
            <a:xfrm rot="4121987">
              <a:off x="1163541" y="2505840"/>
              <a:ext cx="732303" cy="381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Trapezoid 64"/>
            <p:cNvSpPr/>
            <p:nvPr/>
          </p:nvSpPr>
          <p:spPr>
            <a:xfrm rot="18696293">
              <a:off x="2232580" y="1855772"/>
              <a:ext cx="609600" cy="742489"/>
            </a:xfrm>
            <a:prstGeom prst="trapezoid">
              <a:avLst>
                <a:gd name="adj" fmla="val 33490"/>
              </a:avLst>
            </a:prstGeom>
            <a:solidFill>
              <a:srgbClr val="FFCCCC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Trapezoid 65"/>
            <p:cNvSpPr/>
            <p:nvPr/>
          </p:nvSpPr>
          <p:spPr>
            <a:xfrm rot="2593354">
              <a:off x="1308046" y="1936818"/>
              <a:ext cx="609600" cy="742489"/>
            </a:xfrm>
            <a:prstGeom prst="trapezoid">
              <a:avLst>
                <a:gd name="adj" fmla="val 33490"/>
              </a:avLst>
            </a:prstGeom>
            <a:solidFill>
              <a:srgbClr val="FFCCCC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Flowchart: Extract 66"/>
            <p:cNvSpPr/>
            <p:nvPr/>
          </p:nvSpPr>
          <p:spPr>
            <a:xfrm>
              <a:off x="1143000" y="1622778"/>
              <a:ext cx="1905000" cy="1806222"/>
            </a:xfrm>
            <a:prstGeom prst="flowChartExtract">
              <a:avLst/>
            </a:prstGeom>
            <a:solidFill>
              <a:srgbClr val="FFCCCC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Oval 67"/>
            <p:cNvSpPr/>
            <p:nvPr/>
          </p:nvSpPr>
          <p:spPr>
            <a:xfrm>
              <a:off x="1927412" y="1735667"/>
              <a:ext cx="336176" cy="564444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Donut 68"/>
            <p:cNvSpPr/>
            <p:nvPr/>
          </p:nvSpPr>
          <p:spPr>
            <a:xfrm>
              <a:off x="1927412" y="1735667"/>
              <a:ext cx="336176" cy="451556"/>
            </a:xfrm>
            <a:prstGeom prst="donut">
              <a:avLst>
                <a:gd name="adj" fmla="val 12742"/>
              </a:avLst>
            </a:prstGeom>
            <a:solidFill>
              <a:schemeClr val="bg2"/>
            </a:solidFill>
            <a:ln w="12700"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70" name="Oval 69"/>
            <p:cNvSpPr/>
            <p:nvPr/>
          </p:nvSpPr>
          <p:spPr>
            <a:xfrm>
              <a:off x="1447800" y="381000"/>
              <a:ext cx="1232647" cy="1693333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Double Wave 70"/>
            <p:cNvSpPr/>
            <p:nvPr/>
          </p:nvSpPr>
          <p:spPr>
            <a:xfrm rot="6562415">
              <a:off x="424182" y="1152469"/>
              <a:ext cx="1940350" cy="658326"/>
            </a:xfrm>
            <a:prstGeom prst="doubleWave">
              <a:avLst>
                <a:gd name="adj1" fmla="val 12500"/>
                <a:gd name="adj2" fmla="val 0"/>
              </a:avLst>
            </a:prstGeom>
            <a:solidFill>
              <a:srgbClr val="FFCC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Double Wave 71"/>
            <p:cNvSpPr/>
            <p:nvPr/>
          </p:nvSpPr>
          <p:spPr>
            <a:xfrm rot="4205691">
              <a:off x="1877100" y="1161183"/>
              <a:ext cx="1940350" cy="651019"/>
            </a:xfrm>
            <a:prstGeom prst="doubleWave">
              <a:avLst>
                <a:gd name="adj1" fmla="val 12500"/>
                <a:gd name="adj2" fmla="val 0"/>
              </a:avLst>
            </a:prstGeom>
            <a:solidFill>
              <a:srgbClr val="FFCC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Teardrop 72"/>
            <p:cNvSpPr/>
            <p:nvPr/>
          </p:nvSpPr>
          <p:spPr>
            <a:xfrm>
              <a:off x="1371600" y="304800"/>
              <a:ext cx="1447800" cy="609600"/>
            </a:xfrm>
            <a:prstGeom prst="teardrop">
              <a:avLst/>
            </a:prstGeom>
            <a:solidFill>
              <a:srgbClr val="FFCC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Oval 73"/>
            <p:cNvSpPr/>
            <p:nvPr/>
          </p:nvSpPr>
          <p:spPr>
            <a:xfrm rot="1551844">
              <a:off x="1371600" y="1752600"/>
              <a:ext cx="228600" cy="381000"/>
            </a:xfrm>
            <a:prstGeom prst="ellipse">
              <a:avLst/>
            </a:prstGeom>
            <a:solidFill>
              <a:srgbClr val="FFCC00"/>
            </a:solidFill>
            <a:ln w="12700">
              <a:solidFill>
                <a:srgbClr val="FFCC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Oval 74"/>
            <p:cNvSpPr/>
            <p:nvPr/>
          </p:nvSpPr>
          <p:spPr>
            <a:xfrm rot="215502">
              <a:off x="2602511" y="1683187"/>
              <a:ext cx="228600" cy="381000"/>
            </a:xfrm>
            <a:prstGeom prst="ellipse">
              <a:avLst/>
            </a:prstGeom>
            <a:solidFill>
              <a:srgbClr val="FFCC00"/>
            </a:solidFill>
            <a:ln w="12700">
              <a:solidFill>
                <a:srgbClr val="FFCC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6" name="Group 50"/>
          <p:cNvGrpSpPr/>
          <p:nvPr/>
        </p:nvGrpSpPr>
        <p:grpSpPr>
          <a:xfrm>
            <a:off x="5715001" y="381000"/>
            <a:ext cx="1676399" cy="2819400"/>
            <a:chOff x="2590800" y="1395325"/>
            <a:chExt cx="1676400" cy="3710075"/>
          </a:xfrm>
        </p:grpSpPr>
        <p:sp>
          <p:nvSpPr>
            <p:cNvPr id="77" name="Teardrop 76"/>
            <p:cNvSpPr/>
            <p:nvPr/>
          </p:nvSpPr>
          <p:spPr>
            <a:xfrm rot="17973269">
              <a:off x="3466163" y="2004266"/>
              <a:ext cx="761716" cy="651098"/>
            </a:xfrm>
            <a:prstGeom prst="teardrop">
              <a:avLst>
                <a:gd name="adj" fmla="val 150432"/>
              </a:avLst>
            </a:prstGeom>
            <a:solidFill>
              <a:schemeClr val="accent6">
                <a:lumMod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Teardrop 77"/>
            <p:cNvSpPr/>
            <p:nvPr/>
          </p:nvSpPr>
          <p:spPr>
            <a:xfrm rot="20206668">
              <a:off x="2709536" y="1930013"/>
              <a:ext cx="462532" cy="834530"/>
            </a:xfrm>
            <a:prstGeom prst="teardrop">
              <a:avLst>
                <a:gd name="adj" fmla="val 150432"/>
              </a:avLst>
            </a:prstGeom>
            <a:solidFill>
              <a:schemeClr val="accent6">
                <a:lumMod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Oval 78"/>
            <p:cNvSpPr/>
            <p:nvPr/>
          </p:nvSpPr>
          <p:spPr>
            <a:xfrm rot="1003864">
              <a:off x="3397956" y="4648200"/>
              <a:ext cx="620889" cy="457200"/>
            </a:xfrm>
            <a:prstGeom prst="ellipse">
              <a:avLst/>
            </a:prstGeom>
            <a:solidFill>
              <a:srgbClr val="9966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Oval 79"/>
            <p:cNvSpPr/>
            <p:nvPr/>
          </p:nvSpPr>
          <p:spPr>
            <a:xfrm rot="21061729">
              <a:off x="2777067" y="4648200"/>
              <a:ext cx="620889" cy="457200"/>
            </a:xfrm>
            <a:prstGeom prst="ellipse">
              <a:avLst/>
            </a:prstGeom>
            <a:solidFill>
              <a:srgbClr val="9966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Oval 80"/>
            <p:cNvSpPr/>
            <p:nvPr/>
          </p:nvSpPr>
          <p:spPr>
            <a:xfrm>
              <a:off x="3832579" y="3701588"/>
              <a:ext cx="358421" cy="401089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Oval 81"/>
            <p:cNvSpPr/>
            <p:nvPr/>
          </p:nvSpPr>
          <p:spPr>
            <a:xfrm>
              <a:off x="2666999" y="3601314"/>
              <a:ext cx="296334" cy="361084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Flowchart: Manual Operation 82"/>
            <p:cNvSpPr/>
            <p:nvPr/>
          </p:nvSpPr>
          <p:spPr>
            <a:xfrm rot="8941098">
              <a:off x="3671504" y="2850928"/>
              <a:ext cx="305417" cy="1066800"/>
            </a:xfrm>
            <a:prstGeom prst="flowChartManualOperation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Flowchart: Manual Operation 83"/>
            <p:cNvSpPr/>
            <p:nvPr/>
          </p:nvSpPr>
          <p:spPr>
            <a:xfrm rot="12880156">
              <a:off x="2864689" y="2800599"/>
              <a:ext cx="445958" cy="1052168"/>
            </a:xfrm>
            <a:prstGeom prst="flowChartManualOperation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Flowchart: Extract 84"/>
            <p:cNvSpPr/>
            <p:nvPr/>
          </p:nvSpPr>
          <p:spPr>
            <a:xfrm>
              <a:off x="2590800" y="2667000"/>
              <a:ext cx="1676400" cy="2133600"/>
            </a:xfrm>
            <a:prstGeom prst="flowChartExtra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Flowchart: Manual Operation 85"/>
            <p:cNvSpPr/>
            <p:nvPr/>
          </p:nvSpPr>
          <p:spPr>
            <a:xfrm rot="12880156">
              <a:off x="2972724" y="2568645"/>
              <a:ext cx="383238" cy="1066800"/>
            </a:xfrm>
            <a:prstGeom prst="flowChartManualOperation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Flowchart: Extract 86"/>
            <p:cNvSpPr/>
            <p:nvPr/>
          </p:nvSpPr>
          <p:spPr>
            <a:xfrm>
              <a:off x="2714978" y="2514600"/>
              <a:ext cx="1428044" cy="1981200"/>
            </a:xfrm>
            <a:prstGeom prst="flowChartExtract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Flowchart: Manual Operation 87"/>
            <p:cNvSpPr/>
            <p:nvPr/>
          </p:nvSpPr>
          <p:spPr>
            <a:xfrm rot="9242925">
              <a:off x="3609416" y="2622328"/>
              <a:ext cx="305417" cy="1066800"/>
            </a:xfrm>
            <a:prstGeom prst="flowChartManualOperation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Flowchart: Extract 88"/>
            <p:cNvSpPr/>
            <p:nvPr/>
          </p:nvSpPr>
          <p:spPr>
            <a:xfrm rot="10800000">
              <a:off x="3211689" y="2514600"/>
              <a:ext cx="496711" cy="497938"/>
            </a:xfrm>
            <a:prstGeom prst="flowChartExtra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Oval 89"/>
            <p:cNvSpPr/>
            <p:nvPr/>
          </p:nvSpPr>
          <p:spPr>
            <a:xfrm>
              <a:off x="3087511" y="1524000"/>
              <a:ext cx="745067" cy="121920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Teardrop 90"/>
            <p:cNvSpPr/>
            <p:nvPr/>
          </p:nvSpPr>
          <p:spPr>
            <a:xfrm rot="5068211">
              <a:off x="3267670" y="1446370"/>
              <a:ext cx="624689" cy="522599"/>
            </a:xfrm>
            <a:prstGeom prst="teardrop">
              <a:avLst/>
            </a:prstGeom>
            <a:solidFill>
              <a:schemeClr val="accent6">
                <a:lumMod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Teardrop 91"/>
            <p:cNvSpPr/>
            <p:nvPr/>
          </p:nvSpPr>
          <p:spPr>
            <a:xfrm rot="16531789" flipH="1">
              <a:off x="2873438" y="1446371"/>
              <a:ext cx="624689" cy="522599"/>
            </a:xfrm>
            <a:prstGeom prst="teardrop">
              <a:avLst/>
            </a:prstGeom>
            <a:solidFill>
              <a:schemeClr val="accent6">
                <a:lumMod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3" name="Group 92"/>
          <p:cNvGrpSpPr/>
          <p:nvPr/>
        </p:nvGrpSpPr>
        <p:grpSpPr>
          <a:xfrm>
            <a:off x="5334000" y="3276600"/>
            <a:ext cx="3429000" cy="3373694"/>
            <a:chOff x="4038600" y="1828800"/>
            <a:chExt cx="4724400" cy="4648200"/>
          </a:xfrm>
        </p:grpSpPr>
        <p:grpSp>
          <p:nvGrpSpPr>
            <p:cNvPr id="118" name="Group 3"/>
            <p:cNvGrpSpPr/>
            <p:nvPr/>
          </p:nvGrpSpPr>
          <p:grpSpPr>
            <a:xfrm>
              <a:off x="4038600" y="1828800"/>
              <a:ext cx="4724400" cy="1600200"/>
              <a:chOff x="2590800" y="0"/>
              <a:chExt cx="4724400" cy="1600200"/>
            </a:xfrm>
          </p:grpSpPr>
          <p:sp>
            <p:nvSpPr>
              <p:cNvPr id="120" name="Rounded Rectangle 119"/>
              <p:cNvSpPr/>
              <p:nvPr/>
            </p:nvSpPr>
            <p:spPr>
              <a:xfrm>
                <a:off x="2590800" y="685800"/>
                <a:ext cx="457200" cy="228600"/>
              </a:xfrm>
              <a:prstGeom prst="roundRect">
                <a:avLst>
                  <a:gd name="adj" fmla="val 41919"/>
                </a:avLst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1" name="Flowchart: Direct Access Storage 120"/>
              <p:cNvSpPr/>
              <p:nvPr/>
            </p:nvSpPr>
            <p:spPr>
              <a:xfrm>
                <a:off x="2971800" y="304800"/>
                <a:ext cx="381000" cy="990600"/>
              </a:xfrm>
              <a:prstGeom prst="flowChartMagneticDrum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2" name="Flowchart: Direct Access Storage 121"/>
              <p:cNvSpPr/>
              <p:nvPr/>
            </p:nvSpPr>
            <p:spPr>
              <a:xfrm>
                <a:off x="3200400" y="152400"/>
                <a:ext cx="381000" cy="1371600"/>
              </a:xfrm>
              <a:prstGeom prst="flowChartMagneticDrum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3" name="Flowchart: Direct Access Storage 122"/>
              <p:cNvSpPr/>
              <p:nvPr/>
            </p:nvSpPr>
            <p:spPr>
              <a:xfrm>
                <a:off x="3429000" y="0"/>
                <a:ext cx="533400" cy="1600200"/>
              </a:xfrm>
              <a:prstGeom prst="flowChartMagneticDrum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4" name="Rounded Rectangle 123"/>
              <p:cNvSpPr/>
              <p:nvPr/>
            </p:nvSpPr>
            <p:spPr>
              <a:xfrm>
                <a:off x="3810000" y="685800"/>
                <a:ext cx="3505200" cy="228600"/>
              </a:xfrm>
              <a:prstGeom prst="roundRect">
                <a:avLst>
                  <a:gd name="adj" fmla="val 41919"/>
                </a:avLst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5" name="Flowchart: Direct Access Storage 124"/>
              <p:cNvSpPr/>
              <p:nvPr/>
            </p:nvSpPr>
            <p:spPr>
              <a:xfrm>
                <a:off x="6096000" y="0"/>
                <a:ext cx="533400" cy="1600200"/>
              </a:xfrm>
              <a:prstGeom prst="flowChartMagneticDrum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6" name="Flowchart: Direct Access Storage 125"/>
              <p:cNvSpPr/>
              <p:nvPr/>
            </p:nvSpPr>
            <p:spPr>
              <a:xfrm>
                <a:off x="6400800" y="152400"/>
                <a:ext cx="381000" cy="1371600"/>
              </a:xfrm>
              <a:prstGeom prst="flowChartMagneticDrum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7" name="Flowchart: Direct Access Storage 126"/>
              <p:cNvSpPr/>
              <p:nvPr/>
            </p:nvSpPr>
            <p:spPr>
              <a:xfrm>
                <a:off x="6629400" y="304800"/>
                <a:ext cx="381000" cy="990600"/>
              </a:xfrm>
              <a:prstGeom prst="flowChartMagneticDrum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8" name="Oval 127"/>
              <p:cNvSpPr/>
              <p:nvPr/>
            </p:nvSpPr>
            <p:spPr>
              <a:xfrm>
                <a:off x="6934200" y="609600"/>
                <a:ext cx="76200" cy="381000"/>
              </a:xfrm>
              <a:prstGeom prst="ellipse">
                <a:avLst/>
              </a:prstGeom>
              <a:solidFill>
                <a:schemeClr val="tx1">
                  <a:lumMod val="95000"/>
                  <a:lumOff val="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9" name="Oval 128"/>
              <p:cNvSpPr/>
              <p:nvPr/>
            </p:nvSpPr>
            <p:spPr>
              <a:xfrm>
                <a:off x="3810000" y="609600"/>
                <a:ext cx="76200" cy="381000"/>
              </a:xfrm>
              <a:prstGeom prst="ellipse">
                <a:avLst/>
              </a:prstGeom>
              <a:solidFill>
                <a:schemeClr val="tx1">
                  <a:lumMod val="95000"/>
                  <a:lumOff val="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95" name="Group 39"/>
            <p:cNvGrpSpPr/>
            <p:nvPr/>
          </p:nvGrpSpPr>
          <p:grpSpPr>
            <a:xfrm>
              <a:off x="5410200" y="2590800"/>
              <a:ext cx="2062888" cy="3886200"/>
              <a:chOff x="5410200" y="2590800"/>
              <a:chExt cx="2062888" cy="3886200"/>
            </a:xfrm>
          </p:grpSpPr>
          <p:sp>
            <p:nvSpPr>
              <p:cNvPr id="96" name="Oval 95"/>
              <p:cNvSpPr/>
              <p:nvPr/>
            </p:nvSpPr>
            <p:spPr>
              <a:xfrm>
                <a:off x="6681906" y="5019470"/>
                <a:ext cx="362003" cy="1310509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7" name="Trapezoid 96"/>
              <p:cNvSpPr/>
              <p:nvPr/>
            </p:nvSpPr>
            <p:spPr>
              <a:xfrm rot="10800000">
                <a:off x="6591404" y="5029200"/>
                <a:ext cx="495196" cy="563618"/>
              </a:xfrm>
              <a:prstGeom prst="trapezoid">
                <a:avLst>
                  <a:gd name="adj" fmla="val 6538"/>
                </a:avLst>
              </a:prstGeom>
              <a:solidFill>
                <a:schemeClr val="accent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8" name="Oval 97"/>
              <p:cNvSpPr/>
              <p:nvPr/>
            </p:nvSpPr>
            <p:spPr>
              <a:xfrm>
                <a:off x="6138902" y="5019470"/>
                <a:ext cx="362003" cy="1310509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9" name="Trapezoid 98"/>
              <p:cNvSpPr/>
              <p:nvPr/>
            </p:nvSpPr>
            <p:spPr>
              <a:xfrm rot="10800000">
                <a:off x="6095999" y="4952999"/>
                <a:ext cx="538501" cy="619713"/>
              </a:xfrm>
              <a:prstGeom prst="trapezoid">
                <a:avLst>
                  <a:gd name="adj" fmla="val 6538"/>
                </a:avLst>
              </a:prstGeom>
              <a:solidFill>
                <a:schemeClr val="accent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0" name="Oval 99"/>
              <p:cNvSpPr/>
              <p:nvPr/>
            </p:nvSpPr>
            <p:spPr>
              <a:xfrm>
                <a:off x="7162800" y="2590800"/>
                <a:ext cx="310288" cy="795241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1" name="Oval 100"/>
              <p:cNvSpPr/>
              <p:nvPr/>
            </p:nvSpPr>
            <p:spPr>
              <a:xfrm>
                <a:off x="5410200" y="2667000"/>
                <a:ext cx="327526" cy="737161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2" name="Trapezoid 101"/>
              <p:cNvSpPr/>
              <p:nvPr/>
            </p:nvSpPr>
            <p:spPr>
              <a:xfrm>
                <a:off x="6013924" y="4106581"/>
                <a:ext cx="1146342" cy="1205706"/>
              </a:xfrm>
              <a:prstGeom prst="trapezoid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3" name="Flowchart: Manual Operation 102"/>
              <p:cNvSpPr/>
              <p:nvPr/>
            </p:nvSpPr>
            <p:spPr>
              <a:xfrm rot="19873180">
                <a:off x="5747669" y="3071083"/>
                <a:ext cx="402778" cy="1451435"/>
              </a:xfrm>
              <a:prstGeom prst="flowChartManualOperation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4" name="Flowchart: Manual Operation 103"/>
              <p:cNvSpPr/>
              <p:nvPr/>
            </p:nvSpPr>
            <p:spPr>
              <a:xfrm rot="1171479">
                <a:off x="6874956" y="3033642"/>
                <a:ext cx="402778" cy="1420064"/>
              </a:xfrm>
              <a:prstGeom prst="flowChartManualOperation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Oval 104"/>
              <p:cNvSpPr/>
              <p:nvPr/>
            </p:nvSpPr>
            <p:spPr>
              <a:xfrm>
                <a:off x="6319904" y="3872775"/>
                <a:ext cx="543004" cy="491441"/>
              </a:xfrm>
              <a:prstGeom prst="ellipse">
                <a:avLst/>
              </a:prstGeom>
              <a:solidFill>
                <a:srgbClr val="0070C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Oval 105"/>
              <p:cNvSpPr/>
              <p:nvPr/>
            </p:nvSpPr>
            <p:spPr>
              <a:xfrm>
                <a:off x="6319904" y="3790868"/>
                <a:ext cx="543004" cy="491441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7" name="Oval 106"/>
              <p:cNvSpPr/>
              <p:nvPr/>
            </p:nvSpPr>
            <p:spPr>
              <a:xfrm>
                <a:off x="6095806" y="3042724"/>
                <a:ext cx="982579" cy="1134781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8" name="Rectangle 107"/>
              <p:cNvSpPr/>
              <p:nvPr/>
            </p:nvSpPr>
            <p:spPr>
              <a:xfrm>
                <a:off x="6473513" y="4253400"/>
                <a:ext cx="254518" cy="1272144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</a:bodyPr>
              <a:lstStyle/>
              <a:p>
                <a:pPr algn="ctr"/>
                <a:endParaRPr lang="en-US" sz="5400" b="1" cap="none" spc="0" dirty="0">
                  <a:ln w="17780" cmpd="sng">
                    <a:solidFill>
                      <a:srgbClr val="FFFFFF"/>
                    </a:solidFill>
                    <a:prstDash val="solid"/>
                    <a:miter lim="800000"/>
                  </a:ln>
                  <a:gradFill rotWithShape="1">
                    <a:gsLst>
                      <a:gs pos="0">
                        <a:srgbClr val="000000">
                          <a:tint val="92000"/>
                          <a:shade val="100000"/>
                          <a:satMod val="150000"/>
                        </a:srgbClr>
                      </a:gs>
                      <a:gs pos="49000">
                        <a:srgbClr val="000000">
                          <a:tint val="89000"/>
                          <a:shade val="90000"/>
                          <a:satMod val="150000"/>
                        </a:srgbClr>
                      </a:gs>
                      <a:gs pos="50000">
                        <a:srgbClr val="000000">
                          <a:tint val="100000"/>
                          <a:shade val="75000"/>
                          <a:satMod val="150000"/>
                        </a:srgbClr>
                      </a:gs>
                      <a:gs pos="95000">
                        <a:srgbClr val="000000">
                          <a:shade val="47000"/>
                          <a:satMod val="150000"/>
                        </a:srgbClr>
                      </a:gs>
                      <a:gs pos="100000">
                        <a:srgbClr val="000000">
                          <a:shade val="39000"/>
                          <a:satMod val="150000"/>
                        </a:srgbClr>
                      </a:gs>
                    </a:gsLst>
                    <a:lin ang="5400000"/>
                  </a:gradFill>
                  <a:effectLst>
                    <a:outerShdw blurRad="50800" algn="tl" rotWithShape="0">
                      <a:srgbClr val="000000"/>
                    </a:outerShdw>
                  </a:effectLst>
                </a:endParaRPr>
              </a:p>
            </p:txBody>
          </p:sp>
          <p:grpSp>
            <p:nvGrpSpPr>
              <p:cNvPr id="109" name="Group 90"/>
              <p:cNvGrpSpPr/>
              <p:nvPr/>
            </p:nvGrpSpPr>
            <p:grpSpPr>
              <a:xfrm>
                <a:off x="5867400" y="6084258"/>
                <a:ext cx="557094" cy="392742"/>
                <a:chOff x="6497494" y="3550123"/>
                <a:chExt cx="600969" cy="472855"/>
              </a:xfrm>
            </p:grpSpPr>
            <p:sp>
              <p:nvSpPr>
                <p:cNvPr id="115" name="Oval 114"/>
                <p:cNvSpPr/>
                <p:nvPr/>
              </p:nvSpPr>
              <p:spPr>
                <a:xfrm rot="21061729">
                  <a:off x="6497494" y="3702560"/>
                  <a:ext cx="600969" cy="309996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Oval 115"/>
                <p:cNvSpPr/>
                <p:nvPr/>
              </p:nvSpPr>
              <p:spPr>
                <a:xfrm rot="21061729">
                  <a:off x="6497494" y="3626360"/>
                  <a:ext cx="600969" cy="309996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Multiply 116"/>
                <p:cNvSpPr/>
                <p:nvPr/>
              </p:nvSpPr>
              <p:spPr>
                <a:xfrm rot="20558998">
                  <a:off x="6615210" y="3550123"/>
                  <a:ext cx="373427" cy="472855"/>
                </a:xfrm>
                <a:prstGeom prst="mathMultiply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0" name="Group 91"/>
              <p:cNvGrpSpPr/>
              <p:nvPr/>
            </p:nvGrpSpPr>
            <p:grpSpPr>
              <a:xfrm flipH="1">
                <a:off x="6681906" y="6084258"/>
                <a:ext cx="557094" cy="392742"/>
                <a:chOff x="6497494" y="3550123"/>
                <a:chExt cx="600969" cy="472855"/>
              </a:xfrm>
            </p:grpSpPr>
            <p:sp>
              <p:nvSpPr>
                <p:cNvPr id="112" name="Oval 111"/>
                <p:cNvSpPr/>
                <p:nvPr/>
              </p:nvSpPr>
              <p:spPr>
                <a:xfrm rot="21061729">
                  <a:off x="6497494" y="3702560"/>
                  <a:ext cx="600969" cy="309996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3" name="Oval 112"/>
                <p:cNvSpPr/>
                <p:nvPr/>
              </p:nvSpPr>
              <p:spPr>
                <a:xfrm rot="21061729">
                  <a:off x="6497494" y="3626360"/>
                  <a:ext cx="600969" cy="309996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Multiply 113"/>
                <p:cNvSpPr/>
                <p:nvPr/>
              </p:nvSpPr>
              <p:spPr>
                <a:xfrm rot="20558998">
                  <a:off x="6615210" y="3550123"/>
                  <a:ext cx="373427" cy="472855"/>
                </a:xfrm>
                <a:prstGeom prst="mathMultiply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11" name="Cloud 110"/>
              <p:cNvSpPr/>
              <p:nvPr/>
            </p:nvSpPr>
            <p:spPr>
              <a:xfrm>
                <a:off x="6013924" y="2971800"/>
                <a:ext cx="1064461" cy="496467"/>
              </a:xfrm>
              <a:prstGeom prst="cloud">
                <a:avLst/>
              </a:prstGeom>
              <a:solidFill>
                <a:srgbClr val="CC99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130" name="Group 50"/>
          <p:cNvGrpSpPr/>
          <p:nvPr/>
        </p:nvGrpSpPr>
        <p:grpSpPr>
          <a:xfrm>
            <a:off x="3048000" y="3733800"/>
            <a:ext cx="1676399" cy="2819400"/>
            <a:chOff x="2590800" y="1395325"/>
            <a:chExt cx="1676400" cy="3710075"/>
          </a:xfrm>
          <a:solidFill>
            <a:schemeClr val="bg1"/>
          </a:solidFill>
        </p:grpSpPr>
        <p:sp>
          <p:nvSpPr>
            <p:cNvPr id="131" name="Teardrop 130"/>
            <p:cNvSpPr/>
            <p:nvPr/>
          </p:nvSpPr>
          <p:spPr>
            <a:xfrm rot="17973269">
              <a:off x="3466163" y="2004266"/>
              <a:ext cx="761716" cy="651098"/>
            </a:xfrm>
            <a:prstGeom prst="teardrop">
              <a:avLst>
                <a:gd name="adj" fmla="val 150432"/>
              </a:avLst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" name="Teardrop 131"/>
            <p:cNvSpPr/>
            <p:nvPr/>
          </p:nvSpPr>
          <p:spPr>
            <a:xfrm rot="20206668">
              <a:off x="2709536" y="1930013"/>
              <a:ext cx="462532" cy="834530"/>
            </a:xfrm>
            <a:prstGeom prst="teardrop">
              <a:avLst>
                <a:gd name="adj" fmla="val 150432"/>
              </a:avLst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" name="Oval 132"/>
            <p:cNvSpPr/>
            <p:nvPr/>
          </p:nvSpPr>
          <p:spPr>
            <a:xfrm rot="1003864">
              <a:off x="3397956" y="4648200"/>
              <a:ext cx="620889" cy="457200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4" name="Oval 133"/>
            <p:cNvSpPr/>
            <p:nvPr/>
          </p:nvSpPr>
          <p:spPr>
            <a:xfrm rot="21061729">
              <a:off x="2777067" y="4648200"/>
              <a:ext cx="620889" cy="457200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Oval 134"/>
            <p:cNvSpPr/>
            <p:nvPr/>
          </p:nvSpPr>
          <p:spPr>
            <a:xfrm>
              <a:off x="3832579" y="3701588"/>
              <a:ext cx="358421" cy="401089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" name="Oval 135"/>
            <p:cNvSpPr/>
            <p:nvPr/>
          </p:nvSpPr>
          <p:spPr>
            <a:xfrm>
              <a:off x="2666999" y="3601314"/>
              <a:ext cx="296334" cy="361084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" name="Flowchart: Manual Operation 136"/>
            <p:cNvSpPr/>
            <p:nvPr/>
          </p:nvSpPr>
          <p:spPr>
            <a:xfrm rot="8941098">
              <a:off x="3671504" y="2850928"/>
              <a:ext cx="305417" cy="1066800"/>
            </a:xfrm>
            <a:prstGeom prst="flowChartManualOperation">
              <a:avLst/>
            </a:prstGeom>
            <a:grpFill/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" name="Flowchart: Manual Operation 137"/>
            <p:cNvSpPr/>
            <p:nvPr/>
          </p:nvSpPr>
          <p:spPr>
            <a:xfrm rot="12880156">
              <a:off x="2864689" y="2800599"/>
              <a:ext cx="445958" cy="1052168"/>
            </a:xfrm>
            <a:prstGeom prst="flowChartManualOperation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Flowchart: Extract 138"/>
            <p:cNvSpPr/>
            <p:nvPr/>
          </p:nvSpPr>
          <p:spPr>
            <a:xfrm>
              <a:off x="2590800" y="2667000"/>
              <a:ext cx="1676400" cy="2133600"/>
            </a:xfrm>
            <a:prstGeom prst="flowChartExtract">
              <a:avLst/>
            </a:prstGeom>
            <a:grpFill/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Flowchart: Manual Operation 139"/>
            <p:cNvSpPr/>
            <p:nvPr/>
          </p:nvSpPr>
          <p:spPr>
            <a:xfrm rot="12880156">
              <a:off x="2972724" y="2568645"/>
              <a:ext cx="383238" cy="1066800"/>
            </a:xfrm>
            <a:prstGeom prst="flowChartManualOperation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Flowchart: Extract 140"/>
            <p:cNvSpPr/>
            <p:nvPr/>
          </p:nvSpPr>
          <p:spPr>
            <a:xfrm>
              <a:off x="2714978" y="2514600"/>
              <a:ext cx="1428044" cy="1981200"/>
            </a:xfrm>
            <a:prstGeom prst="flowChartExtra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" name="Flowchart: Manual Operation 141"/>
            <p:cNvSpPr/>
            <p:nvPr/>
          </p:nvSpPr>
          <p:spPr>
            <a:xfrm rot="9242925">
              <a:off x="3609416" y="2622328"/>
              <a:ext cx="305417" cy="1066800"/>
            </a:xfrm>
            <a:prstGeom prst="flowChartManualOperation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" name="Flowchart: Extract 142"/>
            <p:cNvSpPr/>
            <p:nvPr/>
          </p:nvSpPr>
          <p:spPr>
            <a:xfrm rot="10800000">
              <a:off x="3211689" y="2514600"/>
              <a:ext cx="496711" cy="497938"/>
            </a:xfrm>
            <a:prstGeom prst="flowChartExtra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Oval 143"/>
            <p:cNvSpPr/>
            <p:nvPr/>
          </p:nvSpPr>
          <p:spPr>
            <a:xfrm>
              <a:off x="3087511" y="1524000"/>
              <a:ext cx="745067" cy="1219200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Teardrop 144"/>
            <p:cNvSpPr/>
            <p:nvPr/>
          </p:nvSpPr>
          <p:spPr>
            <a:xfrm rot="5068211">
              <a:off x="3267670" y="1446370"/>
              <a:ext cx="624689" cy="522599"/>
            </a:xfrm>
            <a:prstGeom prst="teardrop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" name="Teardrop 145"/>
            <p:cNvSpPr/>
            <p:nvPr/>
          </p:nvSpPr>
          <p:spPr>
            <a:xfrm rot="16531789" flipH="1">
              <a:off x="2873438" y="1446371"/>
              <a:ext cx="624689" cy="522599"/>
            </a:xfrm>
            <a:prstGeom prst="teardrop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2667000" y="1828800"/>
            <a:ext cx="4114800" cy="4738299"/>
            <a:chOff x="1295400" y="938601"/>
            <a:chExt cx="4114800" cy="4738299"/>
          </a:xfrm>
        </p:grpSpPr>
        <p:sp>
          <p:nvSpPr>
            <p:cNvPr id="3" name="Rectangle 2"/>
            <p:cNvSpPr/>
            <p:nvPr/>
          </p:nvSpPr>
          <p:spPr>
            <a:xfrm>
              <a:off x="2286000" y="4267200"/>
              <a:ext cx="2514600" cy="1219200"/>
            </a:xfrm>
            <a:prstGeom prst="rect">
              <a:avLst/>
            </a:prstGeom>
            <a:solidFill>
              <a:srgbClr val="99663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Rectangle 3"/>
            <p:cNvSpPr/>
            <p:nvPr/>
          </p:nvSpPr>
          <p:spPr>
            <a:xfrm rot="5400000">
              <a:off x="1447800" y="4724400"/>
              <a:ext cx="1485900" cy="4191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ectangle 4"/>
            <p:cNvSpPr/>
            <p:nvPr/>
          </p:nvSpPr>
          <p:spPr>
            <a:xfrm rot="5400000">
              <a:off x="4269259" y="4724400"/>
              <a:ext cx="1485900" cy="4191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Cloud 5"/>
            <p:cNvSpPr/>
            <p:nvPr/>
          </p:nvSpPr>
          <p:spPr>
            <a:xfrm>
              <a:off x="3146302" y="1004322"/>
              <a:ext cx="1843788" cy="2825950"/>
            </a:xfrm>
            <a:prstGeom prst="cloud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rapezoid 6"/>
            <p:cNvSpPr/>
            <p:nvPr/>
          </p:nvSpPr>
          <p:spPr>
            <a:xfrm>
              <a:off x="3429000" y="2514600"/>
              <a:ext cx="1369139" cy="1447800"/>
            </a:xfrm>
            <a:prstGeom prst="trapezoid">
              <a:avLst>
                <a:gd name="adj" fmla="val 36972"/>
              </a:avLst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Flowchart: Merge 7"/>
            <p:cNvSpPr/>
            <p:nvPr/>
          </p:nvSpPr>
          <p:spPr>
            <a:xfrm>
              <a:off x="3677760" y="2265261"/>
              <a:ext cx="819460" cy="525758"/>
            </a:xfrm>
            <a:prstGeom prst="flowChartMerg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" name="Oval 8"/>
            <p:cNvSpPr/>
            <p:nvPr/>
          </p:nvSpPr>
          <p:spPr>
            <a:xfrm>
              <a:off x="3556031" y="1267200"/>
              <a:ext cx="1092616" cy="1314395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Cloud 9"/>
            <p:cNvSpPr/>
            <p:nvPr/>
          </p:nvSpPr>
          <p:spPr>
            <a:xfrm>
              <a:off x="3419455" y="938601"/>
              <a:ext cx="1229190" cy="722917"/>
            </a:xfrm>
            <a:prstGeom prst="cloud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rapezoid 10"/>
            <p:cNvSpPr/>
            <p:nvPr/>
          </p:nvSpPr>
          <p:spPr>
            <a:xfrm rot="787965" flipH="1">
              <a:off x="3529427" y="2553582"/>
              <a:ext cx="450870" cy="935927"/>
            </a:xfrm>
            <a:prstGeom prst="trapezoid">
              <a:avLst>
                <a:gd name="adj" fmla="val 33148"/>
              </a:avLst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Trapezoid 11"/>
            <p:cNvSpPr/>
            <p:nvPr/>
          </p:nvSpPr>
          <p:spPr>
            <a:xfrm rot="20956390">
              <a:off x="4197142" y="2553077"/>
              <a:ext cx="500929" cy="931834"/>
            </a:xfrm>
            <a:prstGeom prst="trapezoid">
              <a:avLst>
                <a:gd name="adj" fmla="val 36972"/>
              </a:avLst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1828800" y="3810000"/>
              <a:ext cx="3581400" cy="4572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4" name="Group 38"/>
            <p:cNvGrpSpPr/>
            <p:nvPr/>
          </p:nvGrpSpPr>
          <p:grpSpPr>
            <a:xfrm rot="432084">
              <a:off x="3171057" y="3461148"/>
              <a:ext cx="1782727" cy="859759"/>
              <a:chOff x="5410200" y="3048000"/>
              <a:chExt cx="2666999" cy="1295400"/>
            </a:xfrm>
            <a:scene3d>
              <a:camera prst="isometricOffAxis1Top"/>
              <a:lightRig rig="threePt" dir="t"/>
            </a:scene3d>
          </p:grpSpPr>
          <p:sp>
            <p:nvSpPr>
              <p:cNvPr id="22" name="Rounded Rectangle 18"/>
              <p:cNvSpPr/>
              <p:nvPr/>
            </p:nvSpPr>
            <p:spPr>
              <a:xfrm>
                <a:off x="5410200" y="3048000"/>
                <a:ext cx="2666999" cy="1295400"/>
              </a:xfrm>
              <a:prstGeom prst="roundRect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3" name="Group 24"/>
              <p:cNvGrpSpPr/>
              <p:nvPr/>
            </p:nvGrpSpPr>
            <p:grpSpPr>
              <a:xfrm>
                <a:off x="5715000" y="3179805"/>
                <a:ext cx="2049162" cy="354227"/>
                <a:chOff x="5715000" y="3179805"/>
                <a:chExt cx="2049162" cy="354227"/>
              </a:xfrm>
            </p:grpSpPr>
            <p:sp>
              <p:nvSpPr>
                <p:cNvPr id="37" name="Rounded Rectangle 19"/>
                <p:cNvSpPr/>
                <p:nvPr/>
              </p:nvSpPr>
              <p:spPr>
                <a:xfrm>
                  <a:off x="5715000" y="3200400"/>
                  <a:ext cx="339811" cy="333632"/>
                </a:xfrm>
                <a:prstGeom prst="roundRect">
                  <a:avLst/>
                </a:prstGeom>
                <a:solidFill>
                  <a:schemeClr val="bg1">
                    <a:lumMod val="5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8" name="Rounded Rectangle 37"/>
                <p:cNvSpPr/>
                <p:nvPr/>
              </p:nvSpPr>
              <p:spPr>
                <a:xfrm>
                  <a:off x="6139249" y="3179806"/>
                  <a:ext cx="339811" cy="333632"/>
                </a:xfrm>
                <a:prstGeom prst="roundRect">
                  <a:avLst/>
                </a:prstGeom>
                <a:solidFill>
                  <a:schemeClr val="bg1">
                    <a:lumMod val="5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9" name="Rounded Rectangle 38"/>
                <p:cNvSpPr/>
                <p:nvPr/>
              </p:nvSpPr>
              <p:spPr>
                <a:xfrm>
                  <a:off x="6571735" y="3179805"/>
                  <a:ext cx="339811" cy="333632"/>
                </a:xfrm>
                <a:prstGeom prst="roundRect">
                  <a:avLst/>
                </a:prstGeom>
                <a:solidFill>
                  <a:schemeClr val="bg1">
                    <a:lumMod val="5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0" name="Rounded Rectangle 22"/>
                <p:cNvSpPr/>
                <p:nvPr/>
              </p:nvSpPr>
              <p:spPr>
                <a:xfrm>
                  <a:off x="7004222" y="3179806"/>
                  <a:ext cx="339811" cy="333632"/>
                </a:xfrm>
                <a:prstGeom prst="roundRect">
                  <a:avLst/>
                </a:prstGeom>
                <a:solidFill>
                  <a:schemeClr val="bg1">
                    <a:lumMod val="5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1" name="Rounded Rectangle 23"/>
                <p:cNvSpPr/>
                <p:nvPr/>
              </p:nvSpPr>
              <p:spPr>
                <a:xfrm>
                  <a:off x="7424351" y="3179805"/>
                  <a:ext cx="339811" cy="333632"/>
                </a:xfrm>
                <a:prstGeom prst="roundRect">
                  <a:avLst/>
                </a:prstGeom>
                <a:solidFill>
                  <a:schemeClr val="bg1">
                    <a:lumMod val="5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4" name="Group 25"/>
              <p:cNvGrpSpPr/>
              <p:nvPr/>
            </p:nvGrpSpPr>
            <p:grpSpPr>
              <a:xfrm>
                <a:off x="5521410" y="3566983"/>
                <a:ext cx="2049162" cy="354227"/>
                <a:chOff x="5715000" y="3179805"/>
                <a:chExt cx="2049162" cy="354227"/>
              </a:xfrm>
            </p:grpSpPr>
            <p:sp>
              <p:nvSpPr>
                <p:cNvPr id="32" name="Rounded Rectangle 31"/>
                <p:cNvSpPr/>
                <p:nvPr/>
              </p:nvSpPr>
              <p:spPr>
                <a:xfrm>
                  <a:off x="5715000" y="3200400"/>
                  <a:ext cx="339811" cy="333632"/>
                </a:xfrm>
                <a:prstGeom prst="roundRect">
                  <a:avLst/>
                </a:prstGeom>
                <a:solidFill>
                  <a:schemeClr val="bg1">
                    <a:lumMod val="5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" name="Rounded Rectangle 32"/>
                <p:cNvSpPr/>
                <p:nvPr/>
              </p:nvSpPr>
              <p:spPr>
                <a:xfrm>
                  <a:off x="6139249" y="3179806"/>
                  <a:ext cx="339811" cy="333632"/>
                </a:xfrm>
                <a:prstGeom prst="roundRect">
                  <a:avLst/>
                </a:prstGeom>
                <a:solidFill>
                  <a:schemeClr val="bg1">
                    <a:lumMod val="5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4" name="Rounded Rectangle 33"/>
                <p:cNvSpPr/>
                <p:nvPr/>
              </p:nvSpPr>
              <p:spPr>
                <a:xfrm>
                  <a:off x="6571735" y="3179805"/>
                  <a:ext cx="339811" cy="333632"/>
                </a:xfrm>
                <a:prstGeom prst="roundRect">
                  <a:avLst/>
                </a:prstGeom>
                <a:solidFill>
                  <a:schemeClr val="bg1">
                    <a:lumMod val="5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5" name="Rounded Rectangle 34"/>
                <p:cNvSpPr/>
                <p:nvPr/>
              </p:nvSpPr>
              <p:spPr>
                <a:xfrm>
                  <a:off x="7004222" y="3179806"/>
                  <a:ext cx="339811" cy="333632"/>
                </a:xfrm>
                <a:prstGeom prst="roundRect">
                  <a:avLst/>
                </a:prstGeom>
                <a:solidFill>
                  <a:schemeClr val="bg1">
                    <a:lumMod val="5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6" name="Rounded Rectangle 35"/>
                <p:cNvSpPr/>
                <p:nvPr/>
              </p:nvSpPr>
              <p:spPr>
                <a:xfrm>
                  <a:off x="7424351" y="3179805"/>
                  <a:ext cx="339811" cy="333632"/>
                </a:xfrm>
                <a:prstGeom prst="roundRect">
                  <a:avLst/>
                </a:prstGeom>
                <a:solidFill>
                  <a:schemeClr val="bg1">
                    <a:lumMod val="5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5" name="Group 31"/>
              <p:cNvGrpSpPr/>
              <p:nvPr/>
            </p:nvGrpSpPr>
            <p:grpSpPr>
              <a:xfrm>
                <a:off x="5867400" y="3974756"/>
                <a:ext cx="2049162" cy="354227"/>
                <a:chOff x="5715000" y="3179805"/>
                <a:chExt cx="2049162" cy="354227"/>
              </a:xfrm>
            </p:grpSpPr>
            <p:sp>
              <p:nvSpPr>
                <p:cNvPr id="27" name="Rounded Rectangle 26"/>
                <p:cNvSpPr/>
                <p:nvPr/>
              </p:nvSpPr>
              <p:spPr>
                <a:xfrm>
                  <a:off x="5715000" y="3200400"/>
                  <a:ext cx="339811" cy="333632"/>
                </a:xfrm>
                <a:prstGeom prst="roundRect">
                  <a:avLst/>
                </a:prstGeom>
                <a:solidFill>
                  <a:schemeClr val="bg1">
                    <a:lumMod val="5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8" name="Rounded Rectangle 27"/>
                <p:cNvSpPr/>
                <p:nvPr/>
              </p:nvSpPr>
              <p:spPr>
                <a:xfrm>
                  <a:off x="6139249" y="3179806"/>
                  <a:ext cx="339811" cy="333632"/>
                </a:xfrm>
                <a:prstGeom prst="roundRect">
                  <a:avLst/>
                </a:prstGeom>
                <a:solidFill>
                  <a:schemeClr val="bg1">
                    <a:lumMod val="5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" name="Rounded Rectangle 28"/>
                <p:cNvSpPr/>
                <p:nvPr/>
              </p:nvSpPr>
              <p:spPr>
                <a:xfrm>
                  <a:off x="6571735" y="3179805"/>
                  <a:ext cx="339811" cy="333632"/>
                </a:xfrm>
                <a:prstGeom prst="roundRect">
                  <a:avLst/>
                </a:prstGeom>
                <a:solidFill>
                  <a:schemeClr val="bg1">
                    <a:lumMod val="5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0" name="Rounded Rectangle 29"/>
                <p:cNvSpPr/>
                <p:nvPr/>
              </p:nvSpPr>
              <p:spPr>
                <a:xfrm>
                  <a:off x="7004222" y="3179806"/>
                  <a:ext cx="339811" cy="333632"/>
                </a:xfrm>
                <a:prstGeom prst="roundRect">
                  <a:avLst/>
                </a:prstGeom>
                <a:solidFill>
                  <a:schemeClr val="bg1">
                    <a:lumMod val="5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1" name="Rounded Rectangle 30"/>
                <p:cNvSpPr/>
                <p:nvPr/>
              </p:nvSpPr>
              <p:spPr>
                <a:xfrm>
                  <a:off x="7424351" y="3179805"/>
                  <a:ext cx="339811" cy="333632"/>
                </a:xfrm>
                <a:prstGeom prst="roundRect">
                  <a:avLst/>
                </a:prstGeom>
                <a:solidFill>
                  <a:schemeClr val="bg1">
                    <a:lumMod val="5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26" name="Rounded Rectangle 25"/>
              <p:cNvSpPr/>
              <p:nvPr/>
            </p:nvSpPr>
            <p:spPr>
              <a:xfrm>
                <a:off x="7642653" y="3558745"/>
                <a:ext cx="339811" cy="333632"/>
              </a:xfrm>
              <a:prstGeom prst="roundRect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5" name="Group 44"/>
            <p:cNvGrpSpPr/>
            <p:nvPr/>
          </p:nvGrpSpPr>
          <p:grpSpPr>
            <a:xfrm>
              <a:off x="1295400" y="2057400"/>
              <a:ext cx="2007973" cy="1948248"/>
              <a:chOff x="5867400" y="1524000"/>
              <a:chExt cx="2007973" cy="1948248"/>
            </a:xfrm>
            <a:scene3d>
              <a:camera prst="isometricOffAxis2Right"/>
              <a:lightRig rig="threePt" dir="t"/>
            </a:scene3d>
          </p:grpSpPr>
          <p:sp>
            <p:nvSpPr>
              <p:cNvPr id="18" name="Rounded Rectangle 17"/>
              <p:cNvSpPr/>
              <p:nvPr/>
            </p:nvSpPr>
            <p:spPr>
              <a:xfrm>
                <a:off x="5867400" y="1524000"/>
                <a:ext cx="2007973" cy="1509584"/>
              </a:xfrm>
              <a:prstGeom prst="round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Rounded Rectangle 18"/>
              <p:cNvSpPr/>
              <p:nvPr/>
            </p:nvSpPr>
            <p:spPr>
              <a:xfrm>
                <a:off x="6069227" y="1686698"/>
                <a:ext cx="1600200" cy="1219200"/>
              </a:xfrm>
              <a:prstGeom prst="roundRect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Rounded Rectangle 19"/>
              <p:cNvSpPr/>
              <p:nvPr/>
            </p:nvSpPr>
            <p:spPr>
              <a:xfrm>
                <a:off x="6631459" y="3035644"/>
                <a:ext cx="350108" cy="238898"/>
              </a:xfrm>
              <a:prstGeom prst="round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Rounded Rectangle 20"/>
              <p:cNvSpPr/>
              <p:nvPr/>
            </p:nvSpPr>
            <p:spPr>
              <a:xfrm>
                <a:off x="6141308" y="3188043"/>
                <a:ext cx="1433384" cy="284205"/>
              </a:xfrm>
              <a:prstGeom prst="round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6" name="Oval 15"/>
            <p:cNvSpPr/>
            <p:nvPr/>
          </p:nvSpPr>
          <p:spPr>
            <a:xfrm>
              <a:off x="3466071" y="3326027"/>
              <a:ext cx="352168" cy="492211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/>
            <p:cNvSpPr/>
            <p:nvPr/>
          </p:nvSpPr>
          <p:spPr>
            <a:xfrm>
              <a:off x="4347520" y="3317789"/>
              <a:ext cx="352168" cy="492211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4" name="Group 133"/>
          <p:cNvGrpSpPr/>
          <p:nvPr/>
        </p:nvGrpSpPr>
        <p:grpSpPr>
          <a:xfrm>
            <a:off x="609600" y="609600"/>
            <a:ext cx="2590800" cy="2292330"/>
            <a:chOff x="2209800" y="2819400"/>
            <a:chExt cx="2590800" cy="2292330"/>
          </a:xfrm>
        </p:grpSpPr>
        <p:sp>
          <p:nvSpPr>
            <p:cNvPr id="135" name="Oval 134"/>
            <p:cNvSpPr/>
            <p:nvPr/>
          </p:nvSpPr>
          <p:spPr>
            <a:xfrm>
              <a:off x="2209800" y="4114800"/>
              <a:ext cx="228600" cy="30480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" name="Oval 135"/>
            <p:cNvSpPr/>
            <p:nvPr/>
          </p:nvSpPr>
          <p:spPr>
            <a:xfrm>
              <a:off x="2667000" y="4114800"/>
              <a:ext cx="228600" cy="30480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" name="Oval 136"/>
            <p:cNvSpPr/>
            <p:nvPr/>
          </p:nvSpPr>
          <p:spPr>
            <a:xfrm rot="20578193">
              <a:off x="2326608" y="4940086"/>
              <a:ext cx="308958" cy="171644"/>
            </a:xfrm>
            <a:prstGeom prst="ellipse">
              <a:avLst/>
            </a:prstGeom>
            <a:solidFill>
              <a:srgbClr val="6633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" name="Oval 137"/>
            <p:cNvSpPr/>
            <p:nvPr/>
          </p:nvSpPr>
          <p:spPr>
            <a:xfrm rot="20578193">
              <a:off x="2707890" y="4833860"/>
              <a:ext cx="308958" cy="170785"/>
            </a:xfrm>
            <a:prstGeom prst="ellipse">
              <a:avLst/>
            </a:prstGeom>
            <a:solidFill>
              <a:srgbClr val="6633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Trapezoid 138"/>
            <p:cNvSpPr/>
            <p:nvPr/>
          </p:nvSpPr>
          <p:spPr>
            <a:xfrm rot="807265">
              <a:off x="2286000" y="3657600"/>
              <a:ext cx="381000" cy="609600"/>
            </a:xfrm>
            <a:prstGeom prst="trapezoid">
              <a:avLst/>
            </a:prstGeom>
            <a:solidFill>
              <a:srgbClr val="CCFF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40" name="Group 71"/>
            <p:cNvGrpSpPr/>
            <p:nvPr/>
          </p:nvGrpSpPr>
          <p:grpSpPr>
            <a:xfrm>
              <a:off x="2971800" y="2971800"/>
              <a:ext cx="1828800" cy="1828800"/>
              <a:chOff x="3048000" y="2667000"/>
              <a:chExt cx="1828800" cy="1828800"/>
            </a:xfrm>
          </p:grpSpPr>
          <p:sp>
            <p:nvSpPr>
              <p:cNvPr id="154" name="Rectangle 153"/>
              <p:cNvSpPr/>
              <p:nvPr/>
            </p:nvSpPr>
            <p:spPr>
              <a:xfrm>
                <a:off x="3810000" y="2667000"/>
                <a:ext cx="1066800" cy="1828800"/>
              </a:xfrm>
              <a:prstGeom prst="rect">
                <a:avLst/>
              </a:prstGeom>
              <a:solidFill>
                <a:schemeClr val="bg2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5" name="Rectangle 154"/>
              <p:cNvSpPr/>
              <p:nvPr/>
            </p:nvSpPr>
            <p:spPr>
              <a:xfrm>
                <a:off x="3048000" y="4038600"/>
                <a:ext cx="914400" cy="457200"/>
              </a:xfrm>
              <a:prstGeom prst="rect">
                <a:avLst/>
              </a:prstGeom>
              <a:solidFill>
                <a:schemeClr val="bg2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6" name="Rectangle 155"/>
              <p:cNvSpPr/>
              <p:nvPr/>
            </p:nvSpPr>
            <p:spPr>
              <a:xfrm>
                <a:off x="3429000" y="3581400"/>
                <a:ext cx="914400" cy="457200"/>
              </a:xfrm>
              <a:prstGeom prst="rect">
                <a:avLst/>
              </a:prstGeom>
              <a:solidFill>
                <a:schemeClr val="bg2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7" name="Rectangle 156"/>
              <p:cNvSpPr/>
              <p:nvPr/>
            </p:nvSpPr>
            <p:spPr>
              <a:xfrm>
                <a:off x="3657600" y="3124200"/>
                <a:ext cx="914400" cy="457200"/>
              </a:xfrm>
              <a:prstGeom prst="rect">
                <a:avLst/>
              </a:prstGeom>
              <a:solidFill>
                <a:schemeClr val="bg2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8" name="Rectangle 157"/>
              <p:cNvSpPr/>
              <p:nvPr/>
            </p:nvSpPr>
            <p:spPr>
              <a:xfrm>
                <a:off x="3810000" y="2667000"/>
                <a:ext cx="914400" cy="457200"/>
              </a:xfrm>
              <a:prstGeom prst="rect">
                <a:avLst/>
              </a:prstGeom>
              <a:solidFill>
                <a:schemeClr val="bg2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41" name="Trapezoid 140"/>
            <p:cNvSpPr/>
            <p:nvPr/>
          </p:nvSpPr>
          <p:spPr>
            <a:xfrm>
              <a:off x="2362200" y="3733800"/>
              <a:ext cx="381000" cy="762000"/>
            </a:xfrm>
            <a:prstGeom prst="trapezoid">
              <a:avLst/>
            </a:prstGeom>
            <a:solidFill>
              <a:srgbClr val="CCFF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" name="Trapezoid 141"/>
            <p:cNvSpPr/>
            <p:nvPr/>
          </p:nvSpPr>
          <p:spPr>
            <a:xfrm rot="20304699">
              <a:off x="2596602" y="3772201"/>
              <a:ext cx="304800" cy="503849"/>
            </a:xfrm>
            <a:prstGeom prst="trapezoid">
              <a:avLst/>
            </a:prstGeom>
            <a:solidFill>
              <a:srgbClr val="CCFF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" name="Oval 142"/>
            <p:cNvSpPr/>
            <p:nvPr/>
          </p:nvSpPr>
          <p:spPr>
            <a:xfrm>
              <a:off x="2286000" y="2971800"/>
              <a:ext cx="533400" cy="91440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44" name="Group 64"/>
            <p:cNvGrpSpPr/>
            <p:nvPr/>
          </p:nvGrpSpPr>
          <p:grpSpPr>
            <a:xfrm>
              <a:off x="2337488" y="4419600"/>
              <a:ext cx="533400" cy="609600"/>
              <a:chOff x="6096000" y="3733800"/>
              <a:chExt cx="1177829" cy="1227772"/>
            </a:xfrm>
          </p:grpSpPr>
          <p:sp>
            <p:nvSpPr>
              <p:cNvPr id="147" name="Trapezoid 146"/>
              <p:cNvSpPr/>
              <p:nvPr/>
            </p:nvSpPr>
            <p:spPr>
              <a:xfrm>
                <a:off x="6172200" y="3962400"/>
                <a:ext cx="428149" cy="999172"/>
              </a:xfrm>
              <a:prstGeom prst="trapezoid">
                <a:avLst>
                  <a:gd name="adj" fmla="val 7684"/>
                </a:avLst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8" name="Trapezoid 147"/>
              <p:cNvSpPr/>
              <p:nvPr/>
            </p:nvSpPr>
            <p:spPr>
              <a:xfrm rot="1542702">
                <a:off x="6976122" y="4181859"/>
                <a:ext cx="297707" cy="685800"/>
              </a:xfrm>
              <a:prstGeom prst="trapezoid">
                <a:avLst>
                  <a:gd name="adj" fmla="val 14333"/>
                </a:avLst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9" name="Trapezoid 148"/>
              <p:cNvSpPr/>
              <p:nvPr/>
            </p:nvSpPr>
            <p:spPr>
              <a:xfrm rot="18308701">
                <a:off x="6645048" y="3811149"/>
                <a:ext cx="358714" cy="685800"/>
              </a:xfrm>
              <a:prstGeom prst="trapezoid">
                <a:avLst>
                  <a:gd name="adj" fmla="val 14333"/>
                </a:avLst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0" name="Rounded Rectangle 149"/>
              <p:cNvSpPr/>
              <p:nvPr/>
            </p:nvSpPr>
            <p:spPr>
              <a:xfrm>
                <a:off x="6096000" y="3733800"/>
                <a:ext cx="914400" cy="457200"/>
              </a:xfrm>
              <a:prstGeom prst="round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1" name="Rounded Rectangle 150"/>
              <p:cNvSpPr/>
              <p:nvPr/>
            </p:nvSpPr>
            <p:spPr>
              <a:xfrm rot="18761165">
                <a:off x="6959462" y="4256639"/>
                <a:ext cx="314985" cy="221813"/>
              </a:xfrm>
              <a:prstGeom prst="round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2" name="Rounded Rectangle 151"/>
              <p:cNvSpPr/>
              <p:nvPr/>
            </p:nvSpPr>
            <p:spPr>
              <a:xfrm rot="17045080">
                <a:off x="6279210" y="4042455"/>
                <a:ext cx="314985" cy="221813"/>
              </a:xfrm>
              <a:prstGeom prst="round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3" name="Rounded Rectangle 152"/>
              <p:cNvSpPr/>
              <p:nvPr/>
            </p:nvSpPr>
            <p:spPr>
              <a:xfrm rot="16753534">
                <a:off x="6694006" y="3955041"/>
                <a:ext cx="314985" cy="221813"/>
              </a:xfrm>
              <a:prstGeom prst="round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45" name="Cloud 144"/>
            <p:cNvSpPr/>
            <p:nvPr/>
          </p:nvSpPr>
          <p:spPr>
            <a:xfrm>
              <a:off x="2209800" y="2819400"/>
              <a:ext cx="533400" cy="1447800"/>
            </a:xfrm>
            <a:prstGeom prst="cloud">
              <a:avLst/>
            </a:prstGeom>
            <a:solidFill>
              <a:schemeClr val="accent6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" name="Cloud 145"/>
            <p:cNvSpPr/>
            <p:nvPr/>
          </p:nvSpPr>
          <p:spPr>
            <a:xfrm>
              <a:off x="2286000" y="2819400"/>
              <a:ext cx="533400" cy="381000"/>
            </a:xfrm>
            <a:prstGeom prst="cloud">
              <a:avLst/>
            </a:prstGeom>
            <a:solidFill>
              <a:schemeClr val="accent6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6324600" y="609600"/>
            <a:ext cx="2013678" cy="2013678"/>
            <a:chOff x="2133600" y="3200400"/>
            <a:chExt cx="2667000" cy="2667000"/>
          </a:xfrm>
        </p:grpSpPr>
        <p:sp>
          <p:nvSpPr>
            <p:cNvPr id="3" name="Donut 2"/>
            <p:cNvSpPr/>
            <p:nvPr/>
          </p:nvSpPr>
          <p:spPr>
            <a:xfrm>
              <a:off x="2133600" y="3200400"/>
              <a:ext cx="2667000" cy="2667000"/>
            </a:xfrm>
            <a:prstGeom prst="donut">
              <a:avLst>
                <a:gd name="adj" fmla="val 14845"/>
              </a:avLst>
            </a:prstGeom>
            <a:solidFill>
              <a:schemeClr val="tx1"/>
            </a:solidFill>
            <a:ln w="63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4" name="Donut 3"/>
            <p:cNvSpPr/>
            <p:nvPr/>
          </p:nvSpPr>
          <p:spPr>
            <a:xfrm>
              <a:off x="2925580" y="3989882"/>
              <a:ext cx="990600" cy="990600"/>
            </a:xfrm>
            <a:prstGeom prst="donut">
              <a:avLst>
                <a:gd name="adj" fmla="val 23881"/>
              </a:avLst>
            </a:prstGeom>
            <a:solidFill>
              <a:schemeClr val="tx1"/>
            </a:solidFill>
            <a:ln w="63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5" name="Rectangle 4"/>
            <p:cNvSpPr/>
            <p:nvPr/>
          </p:nvSpPr>
          <p:spPr>
            <a:xfrm rot="18068139">
              <a:off x="2261476" y="4421668"/>
              <a:ext cx="2209800" cy="121199"/>
            </a:xfrm>
            <a:prstGeom prst="rect">
              <a:avLst/>
            </a:prstGeom>
            <a:solidFill>
              <a:schemeClr val="tx1"/>
            </a:solidFill>
            <a:ln w="63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 rot="13179928">
              <a:off x="2430114" y="4481629"/>
              <a:ext cx="2209800" cy="121199"/>
            </a:xfrm>
            <a:prstGeom prst="rect">
              <a:avLst/>
            </a:prstGeom>
            <a:solidFill>
              <a:schemeClr val="tx1"/>
            </a:solidFill>
            <a:ln w="63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 rot="21353639">
              <a:off x="2322686" y="4452898"/>
              <a:ext cx="2209800" cy="121199"/>
            </a:xfrm>
            <a:prstGeom prst="rect">
              <a:avLst/>
            </a:prstGeom>
            <a:solidFill>
              <a:schemeClr val="tx1"/>
            </a:solidFill>
            <a:ln w="63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 rot="15381692">
              <a:off x="2413876" y="4574068"/>
              <a:ext cx="2209800" cy="121199"/>
            </a:xfrm>
            <a:prstGeom prst="rect">
              <a:avLst/>
            </a:prstGeom>
            <a:solidFill>
              <a:schemeClr val="tx1"/>
            </a:solidFill>
            <a:ln w="63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1013184" y="0"/>
            <a:ext cx="3971045" cy="4680678"/>
            <a:chOff x="1013184" y="0"/>
            <a:chExt cx="3971045" cy="4680678"/>
          </a:xfrm>
        </p:grpSpPr>
        <p:sp>
          <p:nvSpPr>
            <p:cNvPr id="10" name="Oval 9"/>
            <p:cNvSpPr/>
            <p:nvPr/>
          </p:nvSpPr>
          <p:spPr>
            <a:xfrm rot="5773563">
              <a:off x="1158657" y="3551348"/>
              <a:ext cx="457200" cy="748145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rapezoid 10"/>
            <p:cNvSpPr/>
            <p:nvPr/>
          </p:nvSpPr>
          <p:spPr>
            <a:xfrm rot="1860083">
              <a:off x="1572028" y="2496956"/>
              <a:ext cx="619986" cy="1579655"/>
            </a:xfrm>
            <a:prstGeom prst="trapezoid">
              <a:avLst>
                <a:gd name="adj" fmla="val 41589"/>
              </a:avLst>
            </a:prstGeom>
            <a:solidFill>
              <a:schemeClr val="accent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/>
            <p:cNvSpPr/>
            <p:nvPr/>
          </p:nvSpPr>
          <p:spPr>
            <a:xfrm rot="5773563">
              <a:off x="1311058" y="3779948"/>
              <a:ext cx="457200" cy="748145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rapezoid 12"/>
            <p:cNvSpPr/>
            <p:nvPr/>
          </p:nvSpPr>
          <p:spPr>
            <a:xfrm rot="5400000">
              <a:off x="2509879" y="2366921"/>
              <a:ext cx="619986" cy="915345"/>
            </a:xfrm>
            <a:prstGeom prst="trapezoid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Trapezoid 13"/>
            <p:cNvSpPr/>
            <p:nvPr/>
          </p:nvSpPr>
          <p:spPr>
            <a:xfrm rot="1726082">
              <a:off x="1720524" y="2549874"/>
              <a:ext cx="619986" cy="1579655"/>
            </a:xfrm>
            <a:prstGeom prst="trapezoid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/>
            <p:cNvSpPr/>
            <p:nvPr/>
          </p:nvSpPr>
          <p:spPr>
            <a:xfrm>
              <a:off x="3048000" y="146013"/>
              <a:ext cx="838200" cy="1371600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ound Diagonal Corner Rectangle 15"/>
            <p:cNvSpPr/>
            <p:nvPr/>
          </p:nvSpPr>
          <p:spPr>
            <a:xfrm rot="3949470">
              <a:off x="3341961" y="173484"/>
              <a:ext cx="838200" cy="685800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rgbClr val="D6953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ound Diagonal Corner Rectangle 16"/>
            <p:cNvSpPr/>
            <p:nvPr/>
          </p:nvSpPr>
          <p:spPr>
            <a:xfrm rot="3949470">
              <a:off x="3100069" y="60704"/>
              <a:ext cx="667737" cy="546330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rgbClr val="D6953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Oval 17"/>
            <p:cNvSpPr/>
            <p:nvPr/>
          </p:nvSpPr>
          <p:spPr>
            <a:xfrm>
              <a:off x="3352800" y="146013"/>
              <a:ext cx="533400" cy="533400"/>
            </a:xfrm>
            <a:prstGeom prst="ellipse">
              <a:avLst/>
            </a:prstGeom>
            <a:solidFill>
              <a:srgbClr val="D6953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Trapezoid 18"/>
            <p:cNvSpPr/>
            <p:nvPr/>
          </p:nvSpPr>
          <p:spPr>
            <a:xfrm>
              <a:off x="3048000" y="1441413"/>
              <a:ext cx="762000" cy="1447800"/>
            </a:xfrm>
            <a:prstGeom prst="trapezoid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1981200" y="3048000"/>
              <a:ext cx="2209800" cy="3048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/>
            <p:cNvSpPr/>
            <p:nvPr/>
          </p:nvSpPr>
          <p:spPr>
            <a:xfrm rot="16200000">
              <a:off x="2895600" y="2133600"/>
              <a:ext cx="2209800" cy="2286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Block Arc 21"/>
            <p:cNvSpPr/>
            <p:nvPr/>
          </p:nvSpPr>
          <p:spPr>
            <a:xfrm>
              <a:off x="1981200" y="2341684"/>
              <a:ext cx="1905000" cy="1392115"/>
            </a:xfrm>
            <a:prstGeom prst="blockArc">
              <a:avLst>
                <a:gd name="adj1" fmla="val 10800000"/>
                <a:gd name="adj2" fmla="val 21424045"/>
                <a:gd name="adj3" fmla="val 15602"/>
              </a:avLst>
            </a:prstGeom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3" name="Rounded Rectangle 22"/>
            <p:cNvSpPr/>
            <p:nvPr/>
          </p:nvSpPr>
          <p:spPr>
            <a:xfrm>
              <a:off x="2514600" y="2209800"/>
              <a:ext cx="685800" cy="381000"/>
            </a:xfrm>
            <a:prstGeom prst="round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Block Arc 23"/>
            <p:cNvSpPr/>
            <p:nvPr/>
          </p:nvSpPr>
          <p:spPr>
            <a:xfrm>
              <a:off x="3917429" y="700790"/>
              <a:ext cx="1066800" cy="1219200"/>
            </a:xfrm>
            <a:prstGeom prst="blockArc">
              <a:avLst>
                <a:gd name="adj1" fmla="val 10800000"/>
                <a:gd name="adj2" fmla="val 18069864"/>
                <a:gd name="adj3" fmla="val 13472"/>
              </a:avLst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grpSp>
          <p:nvGrpSpPr>
            <p:cNvPr id="25" name="Group 12"/>
            <p:cNvGrpSpPr/>
            <p:nvPr/>
          </p:nvGrpSpPr>
          <p:grpSpPr>
            <a:xfrm>
              <a:off x="2057400" y="2667000"/>
              <a:ext cx="2013678" cy="2013678"/>
              <a:chOff x="2133600" y="3200400"/>
              <a:chExt cx="2667000" cy="2667000"/>
            </a:xfrm>
          </p:grpSpPr>
          <p:sp>
            <p:nvSpPr>
              <p:cNvPr id="28" name="Donut 27"/>
              <p:cNvSpPr/>
              <p:nvPr/>
            </p:nvSpPr>
            <p:spPr>
              <a:xfrm>
                <a:off x="2133600" y="3200400"/>
                <a:ext cx="2667000" cy="2667000"/>
              </a:xfrm>
              <a:prstGeom prst="donut">
                <a:avLst>
                  <a:gd name="adj" fmla="val 14845"/>
                </a:avLst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9" name="Donut 28"/>
              <p:cNvSpPr/>
              <p:nvPr/>
            </p:nvSpPr>
            <p:spPr>
              <a:xfrm>
                <a:off x="2925580" y="3989882"/>
                <a:ext cx="990600" cy="990600"/>
              </a:xfrm>
              <a:prstGeom prst="donut">
                <a:avLst>
                  <a:gd name="adj" fmla="val 23881"/>
                </a:avLst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0" name="Rectangle 29"/>
              <p:cNvSpPr/>
              <p:nvPr/>
            </p:nvSpPr>
            <p:spPr>
              <a:xfrm rot="18068139">
                <a:off x="2261476" y="4421668"/>
                <a:ext cx="2209800" cy="121199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Rectangle 30"/>
              <p:cNvSpPr/>
              <p:nvPr/>
            </p:nvSpPr>
            <p:spPr>
              <a:xfrm rot="13179928">
                <a:off x="2430114" y="4481629"/>
                <a:ext cx="2209800" cy="121199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Rectangle 31"/>
              <p:cNvSpPr/>
              <p:nvPr/>
            </p:nvSpPr>
            <p:spPr>
              <a:xfrm rot="21353639">
                <a:off x="2322686" y="4452898"/>
                <a:ext cx="2209800" cy="121199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Rectangle 32"/>
              <p:cNvSpPr/>
              <p:nvPr/>
            </p:nvSpPr>
            <p:spPr>
              <a:xfrm rot="15381692">
                <a:off x="2413876" y="4574068"/>
                <a:ext cx="2209800" cy="121199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6" name="Oval 25"/>
            <p:cNvSpPr/>
            <p:nvPr/>
          </p:nvSpPr>
          <p:spPr>
            <a:xfrm rot="1884821">
              <a:off x="2828464" y="1893121"/>
              <a:ext cx="457200" cy="748145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Trapezoid 26"/>
            <p:cNvSpPr/>
            <p:nvPr/>
          </p:nvSpPr>
          <p:spPr>
            <a:xfrm rot="1338604">
              <a:off x="2991800" y="1358713"/>
              <a:ext cx="533400" cy="1013460"/>
            </a:xfrm>
            <a:prstGeom prst="trapezoid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67"/>
          <p:cNvGrpSpPr/>
          <p:nvPr/>
        </p:nvGrpSpPr>
        <p:grpSpPr>
          <a:xfrm>
            <a:off x="2133600" y="914400"/>
            <a:ext cx="2438400" cy="2590800"/>
            <a:chOff x="2133600" y="914400"/>
            <a:chExt cx="3314760" cy="3276600"/>
          </a:xfrm>
        </p:grpSpPr>
        <p:grpSp>
          <p:nvGrpSpPr>
            <p:cNvPr id="3" name="Group 44"/>
            <p:cNvGrpSpPr/>
            <p:nvPr/>
          </p:nvGrpSpPr>
          <p:grpSpPr>
            <a:xfrm>
              <a:off x="2209800" y="914400"/>
              <a:ext cx="2286000" cy="1447800"/>
              <a:chOff x="2057400" y="609600"/>
              <a:chExt cx="2286000" cy="1447800"/>
            </a:xfrm>
          </p:grpSpPr>
          <p:sp>
            <p:nvSpPr>
              <p:cNvPr id="32" name="Rectangle 31"/>
              <p:cNvSpPr/>
              <p:nvPr/>
            </p:nvSpPr>
            <p:spPr>
              <a:xfrm>
                <a:off x="2057400" y="609600"/>
                <a:ext cx="2286000" cy="1447800"/>
              </a:xfrm>
              <a:prstGeom prst="rect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" name="Rounded Rectangle 43"/>
              <p:cNvSpPr/>
              <p:nvPr/>
            </p:nvSpPr>
            <p:spPr>
              <a:xfrm>
                <a:off x="2133600" y="1676400"/>
                <a:ext cx="2133600" cy="304800"/>
              </a:xfrm>
              <a:prstGeom prst="roundRect">
                <a:avLst/>
              </a:prstGeom>
              <a:solidFill>
                <a:schemeClr val="accent3">
                  <a:lumMod val="5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4" name="Group 37"/>
              <p:cNvGrpSpPr/>
              <p:nvPr/>
            </p:nvGrpSpPr>
            <p:grpSpPr>
              <a:xfrm>
                <a:off x="3352800" y="762000"/>
                <a:ext cx="762000" cy="1219198"/>
                <a:chOff x="3276600" y="762000"/>
                <a:chExt cx="1143000" cy="1381758"/>
              </a:xfrm>
            </p:grpSpPr>
            <p:sp>
              <p:nvSpPr>
                <p:cNvPr id="33" name="Double Wave 32"/>
                <p:cNvSpPr/>
                <p:nvPr/>
              </p:nvSpPr>
              <p:spPr>
                <a:xfrm rot="16200000">
                  <a:off x="3519172" y="1548129"/>
                  <a:ext cx="886459" cy="304800"/>
                </a:xfrm>
                <a:prstGeom prst="doubleWave">
                  <a:avLst>
                    <a:gd name="adj1" fmla="val 6250"/>
                    <a:gd name="adj2" fmla="val 1120"/>
                  </a:avLst>
                </a:prstGeom>
                <a:solidFill>
                  <a:srgbClr val="B05E2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4" name="Cloud 33"/>
                <p:cNvSpPr/>
                <p:nvPr/>
              </p:nvSpPr>
              <p:spPr>
                <a:xfrm>
                  <a:off x="3505200" y="762000"/>
                  <a:ext cx="762000" cy="685800"/>
                </a:xfrm>
                <a:prstGeom prst="cloud">
                  <a:avLst/>
                </a:prstGeom>
                <a:solidFill>
                  <a:schemeClr val="accent3">
                    <a:lumMod val="60000"/>
                    <a:lumOff val="4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5" name="Cloud 34"/>
                <p:cNvSpPr/>
                <p:nvPr/>
              </p:nvSpPr>
              <p:spPr>
                <a:xfrm>
                  <a:off x="3657600" y="1066800"/>
                  <a:ext cx="762000" cy="685800"/>
                </a:xfrm>
                <a:prstGeom prst="cloud">
                  <a:avLst/>
                </a:prstGeom>
                <a:solidFill>
                  <a:schemeClr val="accent3">
                    <a:lumMod val="60000"/>
                    <a:lumOff val="4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6" name="Cloud 35"/>
                <p:cNvSpPr/>
                <p:nvPr/>
              </p:nvSpPr>
              <p:spPr>
                <a:xfrm>
                  <a:off x="3276600" y="990600"/>
                  <a:ext cx="762000" cy="685800"/>
                </a:xfrm>
                <a:prstGeom prst="cloud">
                  <a:avLst/>
                </a:prstGeom>
                <a:solidFill>
                  <a:schemeClr val="accent3">
                    <a:lumMod val="60000"/>
                    <a:lumOff val="4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30" name="Frame 29"/>
              <p:cNvSpPr/>
              <p:nvPr/>
            </p:nvSpPr>
            <p:spPr>
              <a:xfrm>
                <a:off x="2057400" y="609600"/>
                <a:ext cx="1143000" cy="1447800"/>
              </a:xfrm>
              <a:prstGeom prst="frame">
                <a:avLst/>
              </a:prstGeom>
              <a:solidFill>
                <a:schemeClr val="bg2">
                  <a:lumMod val="9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7" name="Frame 36"/>
              <p:cNvSpPr/>
              <p:nvPr/>
            </p:nvSpPr>
            <p:spPr>
              <a:xfrm>
                <a:off x="3200400" y="609600"/>
                <a:ext cx="1143000" cy="1447800"/>
              </a:xfrm>
              <a:prstGeom prst="frame">
                <a:avLst/>
              </a:prstGeom>
              <a:solidFill>
                <a:schemeClr val="bg2">
                  <a:lumMod val="9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5" name="Group 38"/>
              <p:cNvGrpSpPr/>
              <p:nvPr/>
            </p:nvGrpSpPr>
            <p:grpSpPr>
              <a:xfrm>
                <a:off x="2209800" y="990600"/>
                <a:ext cx="457200" cy="762000"/>
                <a:chOff x="3276600" y="762000"/>
                <a:chExt cx="1143000" cy="1381758"/>
              </a:xfrm>
            </p:grpSpPr>
            <p:sp>
              <p:nvSpPr>
                <p:cNvPr id="40" name="Double Wave 39"/>
                <p:cNvSpPr/>
                <p:nvPr/>
              </p:nvSpPr>
              <p:spPr>
                <a:xfrm rot="16200000">
                  <a:off x="3519172" y="1548129"/>
                  <a:ext cx="886459" cy="304800"/>
                </a:xfrm>
                <a:prstGeom prst="doubleWave">
                  <a:avLst>
                    <a:gd name="adj1" fmla="val 6250"/>
                    <a:gd name="adj2" fmla="val 1120"/>
                  </a:avLst>
                </a:prstGeom>
                <a:solidFill>
                  <a:srgbClr val="B05E2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1" name="Cloud 40"/>
                <p:cNvSpPr/>
                <p:nvPr/>
              </p:nvSpPr>
              <p:spPr>
                <a:xfrm>
                  <a:off x="3505200" y="762000"/>
                  <a:ext cx="762000" cy="685800"/>
                </a:xfrm>
                <a:prstGeom prst="cloud">
                  <a:avLst/>
                </a:prstGeom>
                <a:solidFill>
                  <a:schemeClr val="accent3">
                    <a:lumMod val="60000"/>
                    <a:lumOff val="4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2" name="Cloud 41"/>
                <p:cNvSpPr/>
                <p:nvPr/>
              </p:nvSpPr>
              <p:spPr>
                <a:xfrm>
                  <a:off x="3657600" y="1066800"/>
                  <a:ext cx="762000" cy="685800"/>
                </a:xfrm>
                <a:prstGeom prst="cloud">
                  <a:avLst/>
                </a:prstGeom>
                <a:solidFill>
                  <a:schemeClr val="accent3">
                    <a:lumMod val="60000"/>
                    <a:lumOff val="4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3" name="Cloud 42"/>
                <p:cNvSpPr/>
                <p:nvPr/>
              </p:nvSpPr>
              <p:spPr>
                <a:xfrm>
                  <a:off x="3276600" y="990600"/>
                  <a:ext cx="762000" cy="685800"/>
                </a:xfrm>
                <a:prstGeom prst="cloud">
                  <a:avLst/>
                </a:prstGeom>
                <a:solidFill>
                  <a:schemeClr val="accent3">
                    <a:lumMod val="60000"/>
                    <a:lumOff val="4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20" name="Rectangle 19"/>
            <p:cNvSpPr/>
            <p:nvPr/>
          </p:nvSpPr>
          <p:spPr>
            <a:xfrm>
              <a:off x="2133600" y="2667000"/>
              <a:ext cx="2590800" cy="1066800"/>
            </a:xfrm>
            <a:prstGeom prst="rect">
              <a:avLst/>
            </a:prstGeom>
            <a:solidFill>
              <a:srgbClr val="99663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2209800" y="2743200"/>
              <a:ext cx="533400" cy="838200"/>
            </a:xfrm>
            <a:prstGeom prst="rect">
              <a:avLst/>
            </a:prstGeom>
            <a:solidFill>
              <a:srgbClr val="99663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3962400" y="2743200"/>
              <a:ext cx="533400" cy="838200"/>
            </a:xfrm>
            <a:prstGeom prst="rect">
              <a:avLst/>
            </a:prstGeom>
            <a:solidFill>
              <a:srgbClr val="99663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2895600" y="2743200"/>
              <a:ext cx="457200" cy="838200"/>
            </a:xfrm>
            <a:prstGeom prst="rect">
              <a:avLst/>
            </a:prstGeom>
            <a:solidFill>
              <a:srgbClr val="99663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3352800" y="2743200"/>
              <a:ext cx="457200" cy="838200"/>
            </a:xfrm>
            <a:prstGeom prst="rect">
              <a:avLst/>
            </a:prstGeom>
            <a:solidFill>
              <a:srgbClr val="99663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" name="Group 27"/>
            <p:cNvGrpSpPr/>
            <p:nvPr/>
          </p:nvGrpSpPr>
          <p:grpSpPr>
            <a:xfrm>
              <a:off x="2286000" y="2514600"/>
              <a:ext cx="609600" cy="152400"/>
              <a:chOff x="6019800" y="2895600"/>
              <a:chExt cx="1219200" cy="457200"/>
            </a:xfrm>
            <a:solidFill>
              <a:schemeClr val="accent2">
                <a:lumMod val="60000"/>
                <a:lumOff val="40000"/>
              </a:schemeClr>
            </a:solidFill>
          </p:grpSpPr>
          <p:sp>
            <p:nvSpPr>
              <p:cNvPr id="25" name="Rounded Rectangle 24"/>
              <p:cNvSpPr/>
              <p:nvPr/>
            </p:nvSpPr>
            <p:spPr>
              <a:xfrm>
                <a:off x="6096000" y="2895600"/>
                <a:ext cx="990600" cy="152400"/>
              </a:xfrm>
              <a:prstGeom prst="roundRect">
                <a:avLst>
                  <a:gd name="adj" fmla="val 50000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Rounded Rectangle 25"/>
              <p:cNvSpPr/>
              <p:nvPr/>
            </p:nvSpPr>
            <p:spPr>
              <a:xfrm>
                <a:off x="6019800" y="3048000"/>
                <a:ext cx="1066800" cy="152400"/>
              </a:xfrm>
              <a:prstGeom prst="roundRect">
                <a:avLst>
                  <a:gd name="adj" fmla="val 50000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Rounded Rectangle 26"/>
              <p:cNvSpPr/>
              <p:nvPr/>
            </p:nvSpPr>
            <p:spPr>
              <a:xfrm>
                <a:off x="6172200" y="3200400"/>
                <a:ext cx="1066800" cy="152400"/>
              </a:xfrm>
              <a:prstGeom prst="roundRect">
                <a:avLst>
                  <a:gd name="adj" fmla="val 50000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9" name="U-Turn Arrow 28"/>
            <p:cNvSpPr/>
            <p:nvPr/>
          </p:nvSpPr>
          <p:spPr>
            <a:xfrm>
              <a:off x="3276600" y="1981200"/>
              <a:ext cx="533400" cy="609600"/>
            </a:xfrm>
            <a:prstGeom prst="uturnArrow">
              <a:avLst>
                <a:gd name="adj1" fmla="val 22958"/>
                <a:gd name="adj2" fmla="val 25000"/>
                <a:gd name="adj3" fmla="val 4575"/>
                <a:gd name="adj4" fmla="val 43750"/>
                <a:gd name="adj5" fmla="val 75000"/>
              </a:avLst>
            </a:prstGeom>
            <a:solidFill>
              <a:schemeClr val="bg1">
                <a:lumMod val="6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1" name="Rectangle 30"/>
            <p:cNvSpPr/>
            <p:nvPr/>
          </p:nvSpPr>
          <p:spPr>
            <a:xfrm rot="5400000">
              <a:off x="3429000" y="2133600"/>
              <a:ext cx="76200" cy="9906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Trapezoid 45"/>
            <p:cNvSpPr/>
            <p:nvPr/>
          </p:nvSpPr>
          <p:spPr>
            <a:xfrm rot="10800000">
              <a:off x="4038600" y="2438400"/>
              <a:ext cx="304800" cy="228600"/>
            </a:xfrm>
            <a:prstGeom prst="trapezoid">
              <a:avLst>
                <a:gd name="adj" fmla="val 22058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7" name="Group 47"/>
            <p:cNvGrpSpPr/>
            <p:nvPr/>
          </p:nvGrpSpPr>
          <p:grpSpPr>
            <a:xfrm>
              <a:off x="4114800" y="1752600"/>
              <a:ext cx="1333560" cy="2209800"/>
              <a:chOff x="3002856" y="3048000"/>
              <a:chExt cx="1749407" cy="3276600"/>
            </a:xfrm>
          </p:grpSpPr>
          <p:sp>
            <p:nvSpPr>
              <p:cNvPr id="49" name="Oval 48"/>
              <p:cNvSpPr/>
              <p:nvPr/>
            </p:nvSpPr>
            <p:spPr>
              <a:xfrm>
                <a:off x="4115768" y="5751116"/>
                <a:ext cx="228600" cy="573483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" name="Oval 49"/>
              <p:cNvSpPr/>
              <p:nvPr/>
            </p:nvSpPr>
            <p:spPr>
              <a:xfrm>
                <a:off x="3761662" y="5742152"/>
                <a:ext cx="228600" cy="582448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1" name="Oval 50"/>
              <p:cNvSpPr/>
              <p:nvPr/>
            </p:nvSpPr>
            <p:spPr>
              <a:xfrm rot="16200000">
                <a:off x="3781070" y="6096000"/>
                <a:ext cx="152400" cy="304800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2" name="Oval 51"/>
              <p:cNvSpPr/>
              <p:nvPr/>
            </p:nvSpPr>
            <p:spPr>
              <a:xfrm rot="16200000">
                <a:off x="4162070" y="6096000"/>
                <a:ext cx="152400" cy="304800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3" name="Oval 52"/>
              <p:cNvSpPr/>
              <p:nvPr/>
            </p:nvSpPr>
            <p:spPr>
              <a:xfrm rot="18242526">
                <a:off x="2971287" y="3800890"/>
                <a:ext cx="274734" cy="211596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" name="Oval 53"/>
              <p:cNvSpPr/>
              <p:nvPr/>
            </p:nvSpPr>
            <p:spPr>
              <a:xfrm rot="20435867">
                <a:off x="4523663" y="5056351"/>
                <a:ext cx="228600" cy="381000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5" name="Flowchart: Manual Operation 54"/>
              <p:cNvSpPr/>
              <p:nvPr/>
            </p:nvSpPr>
            <p:spPr>
              <a:xfrm rot="18626978" flipH="1">
                <a:off x="3316401" y="3865095"/>
                <a:ext cx="387562" cy="909464"/>
              </a:xfrm>
              <a:prstGeom prst="flowChartManualOperation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6" name="Flowchart: Manual Operation 55"/>
              <p:cNvSpPr/>
              <p:nvPr/>
            </p:nvSpPr>
            <p:spPr>
              <a:xfrm rot="9335504" flipH="1">
                <a:off x="4227298" y="4211462"/>
                <a:ext cx="342885" cy="1127447"/>
              </a:xfrm>
              <a:prstGeom prst="flowChartManualOperation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7" name="Oval 56"/>
              <p:cNvSpPr/>
              <p:nvPr/>
            </p:nvSpPr>
            <p:spPr>
              <a:xfrm>
                <a:off x="3704870" y="3124200"/>
                <a:ext cx="685800" cy="1143000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8" name="Flowchart: Manual Operation 57"/>
              <p:cNvSpPr/>
              <p:nvPr/>
            </p:nvSpPr>
            <p:spPr>
              <a:xfrm rot="10800000">
                <a:off x="3704870" y="4267198"/>
                <a:ext cx="710650" cy="1676402"/>
              </a:xfrm>
              <a:prstGeom prst="flowChartManualOperation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9" name="Oval 58"/>
              <p:cNvSpPr/>
              <p:nvPr/>
            </p:nvSpPr>
            <p:spPr>
              <a:xfrm>
                <a:off x="3857270" y="4114800"/>
                <a:ext cx="381000" cy="228600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0" name="Oval 59"/>
              <p:cNvSpPr/>
              <p:nvPr/>
            </p:nvSpPr>
            <p:spPr>
              <a:xfrm rot="15758222">
                <a:off x="3926923" y="3930972"/>
                <a:ext cx="264552" cy="373031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accent6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1" name="Cloud 60"/>
              <p:cNvSpPr/>
              <p:nvPr/>
            </p:nvSpPr>
            <p:spPr>
              <a:xfrm rot="20953040" flipH="1">
                <a:off x="4162070" y="3276600"/>
                <a:ext cx="457200" cy="1219200"/>
              </a:xfrm>
              <a:prstGeom prst="cloud">
                <a:avLst/>
              </a:prstGeom>
              <a:solidFill>
                <a:srgbClr val="B67D16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2" name="Cloud 61"/>
              <p:cNvSpPr/>
              <p:nvPr/>
            </p:nvSpPr>
            <p:spPr>
              <a:xfrm rot="5620887" flipH="1">
                <a:off x="3207938" y="3649705"/>
                <a:ext cx="1207511" cy="404271"/>
              </a:xfrm>
              <a:prstGeom prst="cloud">
                <a:avLst/>
              </a:prstGeom>
              <a:solidFill>
                <a:srgbClr val="B67D16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3" name="Cloud 62"/>
              <p:cNvSpPr/>
              <p:nvPr/>
            </p:nvSpPr>
            <p:spPr>
              <a:xfrm flipH="1">
                <a:off x="3733800" y="3048000"/>
                <a:ext cx="769869" cy="1219200"/>
              </a:xfrm>
              <a:prstGeom prst="cloud">
                <a:avLst/>
              </a:prstGeom>
              <a:solidFill>
                <a:srgbClr val="B67D16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4" name="Oval 63"/>
              <p:cNvSpPr/>
              <p:nvPr/>
            </p:nvSpPr>
            <p:spPr>
              <a:xfrm>
                <a:off x="3657600" y="3505200"/>
                <a:ext cx="838200" cy="609600"/>
              </a:xfrm>
              <a:prstGeom prst="ellipse">
                <a:avLst/>
              </a:prstGeom>
              <a:solidFill>
                <a:srgbClr val="B67D16"/>
              </a:solidFill>
              <a:ln>
                <a:solidFill>
                  <a:srgbClr val="B67D1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65" name="Oval 64"/>
            <p:cNvSpPr/>
            <p:nvPr/>
          </p:nvSpPr>
          <p:spPr>
            <a:xfrm>
              <a:off x="2209800" y="3810000"/>
              <a:ext cx="2514600" cy="381000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Oval 65"/>
            <p:cNvSpPr/>
            <p:nvPr/>
          </p:nvSpPr>
          <p:spPr>
            <a:xfrm>
              <a:off x="3276600" y="3048000"/>
              <a:ext cx="45719" cy="152400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Oval 66"/>
            <p:cNvSpPr/>
            <p:nvPr/>
          </p:nvSpPr>
          <p:spPr>
            <a:xfrm>
              <a:off x="3397624" y="3043518"/>
              <a:ext cx="45719" cy="152400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" name="Group 97"/>
          <p:cNvGrpSpPr/>
          <p:nvPr/>
        </p:nvGrpSpPr>
        <p:grpSpPr>
          <a:xfrm>
            <a:off x="5350764" y="3031524"/>
            <a:ext cx="2895600" cy="2506157"/>
            <a:chOff x="5350764" y="3031524"/>
            <a:chExt cx="2895600" cy="2506157"/>
          </a:xfrm>
        </p:grpSpPr>
        <p:sp>
          <p:nvSpPr>
            <p:cNvPr id="73" name="Rectangle 72"/>
            <p:cNvSpPr/>
            <p:nvPr/>
          </p:nvSpPr>
          <p:spPr>
            <a:xfrm>
              <a:off x="5426964" y="4860324"/>
              <a:ext cx="2362200" cy="304800"/>
            </a:xfrm>
            <a:prstGeom prst="rect">
              <a:avLst/>
            </a:prstGeom>
            <a:solidFill>
              <a:srgbClr val="6633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Rectangle 73"/>
            <p:cNvSpPr/>
            <p:nvPr/>
          </p:nvSpPr>
          <p:spPr>
            <a:xfrm rot="16200000">
              <a:off x="6912864" y="4365024"/>
              <a:ext cx="1981200" cy="228600"/>
            </a:xfrm>
            <a:prstGeom prst="rect">
              <a:avLst/>
            </a:prstGeom>
            <a:solidFill>
              <a:srgbClr val="6633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Rectangle 74"/>
            <p:cNvSpPr/>
            <p:nvPr/>
          </p:nvSpPr>
          <p:spPr>
            <a:xfrm rot="16200000">
              <a:off x="4817364" y="4631724"/>
              <a:ext cx="1447800" cy="228600"/>
            </a:xfrm>
            <a:prstGeom prst="rect">
              <a:avLst/>
            </a:prstGeom>
            <a:solidFill>
              <a:srgbClr val="6633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Oval 75"/>
            <p:cNvSpPr/>
            <p:nvPr/>
          </p:nvSpPr>
          <p:spPr>
            <a:xfrm>
              <a:off x="7636764" y="3031524"/>
              <a:ext cx="609600" cy="609600"/>
            </a:xfrm>
            <a:prstGeom prst="ellipse">
              <a:avLst/>
            </a:prstGeom>
            <a:solidFill>
              <a:srgbClr val="6633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Double Wave 76"/>
            <p:cNvSpPr/>
            <p:nvPr/>
          </p:nvSpPr>
          <p:spPr>
            <a:xfrm>
              <a:off x="5655564" y="4707924"/>
              <a:ext cx="2133600" cy="304800"/>
            </a:xfrm>
            <a:prstGeom prst="doubleWave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Rounded Rectangle 77"/>
            <p:cNvSpPr/>
            <p:nvPr/>
          </p:nvSpPr>
          <p:spPr>
            <a:xfrm>
              <a:off x="7255764" y="4250724"/>
              <a:ext cx="533400" cy="304800"/>
            </a:xfrm>
            <a:prstGeom prst="roundRect">
              <a:avLst>
                <a:gd name="adj" fmla="val 43138"/>
              </a:avLst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Double Wave 78"/>
            <p:cNvSpPr/>
            <p:nvPr/>
          </p:nvSpPr>
          <p:spPr>
            <a:xfrm>
              <a:off x="5655564" y="4479324"/>
              <a:ext cx="2133600" cy="381000"/>
            </a:xfrm>
            <a:prstGeom prst="doubleWav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Oval 79"/>
            <p:cNvSpPr/>
            <p:nvPr/>
          </p:nvSpPr>
          <p:spPr>
            <a:xfrm>
              <a:off x="5350764" y="3717324"/>
              <a:ext cx="381000" cy="381000"/>
            </a:xfrm>
            <a:prstGeom prst="ellipse">
              <a:avLst/>
            </a:prstGeom>
            <a:solidFill>
              <a:srgbClr val="6633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9" name="Group 80"/>
            <p:cNvGrpSpPr/>
            <p:nvPr/>
          </p:nvGrpSpPr>
          <p:grpSpPr>
            <a:xfrm>
              <a:off x="6112764" y="4022124"/>
              <a:ext cx="876940" cy="1515557"/>
              <a:chOff x="2019777" y="2376244"/>
              <a:chExt cx="876940" cy="1515557"/>
            </a:xfrm>
          </p:grpSpPr>
          <p:sp>
            <p:nvSpPr>
              <p:cNvPr id="82" name="Oval 81"/>
              <p:cNvSpPr/>
              <p:nvPr/>
            </p:nvSpPr>
            <p:spPr>
              <a:xfrm rot="20615720">
                <a:off x="2095976" y="2606181"/>
                <a:ext cx="151446" cy="295020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3" name="Oval 82"/>
              <p:cNvSpPr/>
              <p:nvPr/>
            </p:nvSpPr>
            <p:spPr>
              <a:xfrm rot="20615720">
                <a:off x="2019777" y="2606181"/>
                <a:ext cx="151446" cy="295020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4" name="Oval 83"/>
              <p:cNvSpPr/>
              <p:nvPr/>
            </p:nvSpPr>
            <p:spPr>
              <a:xfrm rot="20615720">
                <a:off x="2038851" y="2766500"/>
                <a:ext cx="228600" cy="441216"/>
              </a:xfrm>
              <a:prstGeom prst="ellipse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5" name="Oval 84"/>
              <p:cNvSpPr/>
              <p:nvPr/>
            </p:nvSpPr>
            <p:spPr>
              <a:xfrm rot="20615720">
                <a:off x="2496051" y="3376100"/>
                <a:ext cx="228600" cy="441216"/>
              </a:xfrm>
              <a:prstGeom prst="ellips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6" name="Oval 85"/>
              <p:cNvSpPr/>
              <p:nvPr/>
            </p:nvSpPr>
            <p:spPr>
              <a:xfrm rot="20615720">
                <a:off x="2267451" y="3376100"/>
                <a:ext cx="228600" cy="441216"/>
              </a:xfrm>
              <a:prstGeom prst="ellips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7" name="Trapezoid 86"/>
              <p:cNvSpPr/>
              <p:nvPr/>
            </p:nvSpPr>
            <p:spPr>
              <a:xfrm>
                <a:off x="2133600" y="2971800"/>
                <a:ext cx="685800" cy="533400"/>
              </a:xfrm>
              <a:prstGeom prst="trapezoid">
                <a:avLst>
                  <a:gd name="adj" fmla="val 24999"/>
                </a:avLst>
              </a:prstGeom>
              <a:solidFill>
                <a:schemeClr val="tx2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8" name="Oval 87"/>
              <p:cNvSpPr/>
              <p:nvPr/>
            </p:nvSpPr>
            <p:spPr>
              <a:xfrm>
                <a:off x="2286000" y="2819400"/>
                <a:ext cx="381000" cy="304800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0" name="Group 9"/>
              <p:cNvGrpSpPr/>
              <p:nvPr/>
            </p:nvGrpSpPr>
            <p:grpSpPr>
              <a:xfrm rot="16200000">
                <a:off x="2141164" y="2313403"/>
                <a:ext cx="692711" cy="818394"/>
                <a:chOff x="8036738" y="444961"/>
                <a:chExt cx="889988" cy="1056220"/>
              </a:xfrm>
            </p:grpSpPr>
            <p:sp>
              <p:nvSpPr>
                <p:cNvPr id="93" name="Teardrop 92"/>
                <p:cNvSpPr/>
                <p:nvPr/>
              </p:nvSpPr>
              <p:spPr>
                <a:xfrm rot="1773269">
                  <a:off x="8058215" y="1040085"/>
                  <a:ext cx="502954" cy="461096"/>
                </a:xfrm>
                <a:prstGeom prst="teardrop">
                  <a:avLst>
                    <a:gd name="adj" fmla="val 150432"/>
                  </a:avLst>
                </a:prstGeom>
                <a:solidFill>
                  <a:srgbClr val="996633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4" name="Teardrop 93"/>
                <p:cNvSpPr/>
                <p:nvPr/>
              </p:nvSpPr>
              <p:spPr>
                <a:xfrm rot="2401101">
                  <a:off x="8058215" y="444961"/>
                  <a:ext cx="502954" cy="461096"/>
                </a:xfrm>
                <a:prstGeom prst="teardrop">
                  <a:avLst>
                    <a:gd name="adj" fmla="val 150432"/>
                  </a:avLst>
                </a:prstGeom>
                <a:solidFill>
                  <a:srgbClr val="996633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5" name="Oval 15"/>
                <p:cNvSpPr/>
                <p:nvPr/>
              </p:nvSpPr>
              <p:spPr>
                <a:xfrm rot="5400000">
                  <a:off x="8175429" y="594071"/>
                  <a:ext cx="527643" cy="805026"/>
                </a:xfrm>
                <a:prstGeom prst="ellipse">
                  <a:avLst/>
                </a:prstGeom>
                <a:solidFill>
                  <a:srgbClr val="996633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6" name="Teardrop 95"/>
                <p:cNvSpPr/>
                <p:nvPr/>
              </p:nvSpPr>
              <p:spPr>
                <a:xfrm rot="10468211">
                  <a:off x="8514250" y="896497"/>
                  <a:ext cx="412476" cy="370095"/>
                </a:xfrm>
                <a:prstGeom prst="teardrop">
                  <a:avLst/>
                </a:prstGeom>
                <a:solidFill>
                  <a:srgbClr val="996633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7" name="Teardrop 96"/>
                <p:cNvSpPr/>
                <p:nvPr/>
              </p:nvSpPr>
              <p:spPr>
                <a:xfrm rot="331789" flipH="1">
                  <a:off x="8514250" y="617309"/>
                  <a:ext cx="412476" cy="370095"/>
                </a:xfrm>
                <a:prstGeom prst="teardrop">
                  <a:avLst/>
                </a:prstGeom>
                <a:solidFill>
                  <a:srgbClr val="996633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90" name="Oval 15"/>
              <p:cNvSpPr/>
              <p:nvPr/>
            </p:nvSpPr>
            <p:spPr>
              <a:xfrm>
                <a:off x="2209800" y="2514600"/>
                <a:ext cx="533400" cy="453226"/>
              </a:xfrm>
              <a:prstGeom prst="ellipse">
                <a:avLst/>
              </a:prstGeom>
              <a:solidFill>
                <a:srgbClr val="996633"/>
              </a:solidFill>
              <a:ln>
                <a:solidFill>
                  <a:srgbClr val="99663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1" name="Oval 90"/>
              <p:cNvSpPr/>
              <p:nvPr/>
            </p:nvSpPr>
            <p:spPr>
              <a:xfrm rot="20615720">
                <a:off x="2324577" y="3596780"/>
                <a:ext cx="151446" cy="295020"/>
              </a:xfrm>
              <a:prstGeom prst="ellipse">
                <a:avLst/>
              </a:prstGeom>
              <a:solidFill>
                <a:srgbClr val="D69536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2" name="Oval 91"/>
              <p:cNvSpPr/>
              <p:nvPr/>
            </p:nvSpPr>
            <p:spPr>
              <a:xfrm rot="20615720">
                <a:off x="2553176" y="3596781"/>
                <a:ext cx="151446" cy="295020"/>
              </a:xfrm>
              <a:prstGeom prst="ellipse">
                <a:avLst/>
              </a:prstGeom>
              <a:solidFill>
                <a:srgbClr val="D69536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11" name="Group 98"/>
          <p:cNvGrpSpPr/>
          <p:nvPr/>
        </p:nvGrpSpPr>
        <p:grpSpPr>
          <a:xfrm>
            <a:off x="914400" y="3657600"/>
            <a:ext cx="2169245" cy="2760918"/>
            <a:chOff x="5715000" y="2590800"/>
            <a:chExt cx="2169245" cy="2760918"/>
          </a:xfrm>
        </p:grpSpPr>
        <p:sp>
          <p:nvSpPr>
            <p:cNvPr id="100" name="Oval 99"/>
            <p:cNvSpPr/>
            <p:nvPr/>
          </p:nvSpPr>
          <p:spPr>
            <a:xfrm rot="16200000">
              <a:off x="6535864" y="2666318"/>
              <a:ext cx="533400" cy="914400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Oval 100"/>
            <p:cNvSpPr/>
            <p:nvPr/>
          </p:nvSpPr>
          <p:spPr>
            <a:xfrm rot="20602278">
              <a:off x="7503245" y="2943741"/>
              <a:ext cx="381000" cy="304800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Oval 101"/>
            <p:cNvSpPr/>
            <p:nvPr/>
          </p:nvSpPr>
          <p:spPr>
            <a:xfrm>
              <a:off x="5715000" y="3220995"/>
              <a:ext cx="381000" cy="304800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Trapezoid 102"/>
            <p:cNvSpPr/>
            <p:nvPr/>
          </p:nvSpPr>
          <p:spPr>
            <a:xfrm rot="6413759">
              <a:off x="6156737" y="3073489"/>
              <a:ext cx="406526" cy="906163"/>
            </a:xfrm>
            <a:prstGeom prst="trapezoid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Trapezoid 103"/>
            <p:cNvSpPr/>
            <p:nvPr/>
          </p:nvSpPr>
          <p:spPr>
            <a:xfrm rot="13754090">
              <a:off x="7130621" y="2968512"/>
              <a:ext cx="406526" cy="906163"/>
            </a:xfrm>
            <a:prstGeom prst="trapezoid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Trapezoid 104"/>
            <p:cNvSpPr/>
            <p:nvPr/>
          </p:nvSpPr>
          <p:spPr>
            <a:xfrm>
              <a:off x="6474940" y="3466069"/>
              <a:ext cx="712574" cy="906163"/>
            </a:xfrm>
            <a:prstGeom prst="trapezoid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Oval 105"/>
            <p:cNvSpPr/>
            <p:nvPr/>
          </p:nvSpPr>
          <p:spPr>
            <a:xfrm>
              <a:off x="6629400" y="2590800"/>
              <a:ext cx="381000" cy="914400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Trapezoid 106"/>
            <p:cNvSpPr/>
            <p:nvPr/>
          </p:nvSpPr>
          <p:spPr>
            <a:xfrm rot="2530562">
              <a:off x="6248400" y="4191000"/>
              <a:ext cx="381000" cy="906163"/>
            </a:xfrm>
            <a:prstGeom prst="trapezoid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Trapezoid 107"/>
            <p:cNvSpPr/>
            <p:nvPr/>
          </p:nvSpPr>
          <p:spPr>
            <a:xfrm rot="20490782">
              <a:off x="6915637" y="4228024"/>
              <a:ext cx="381000" cy="906163"/>
            </a:xfrm>
            <a:prstGeom prst="trapezoid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Rounded Rectangle 108"/>
            <p:cNvSpPr/>
            <p:nvPr/>
          </p:nvSpPr>
          <p:spPr>
            <a:xfrm>
              <a:off x="6462584" y="4046838"/>
              <a:ext cx="700216" cy="457200"/>
            </a:xfrm>
            <a:prstGeom prst="roundRect">
              <a:avLst>
                <a:gd name="adj" fmla="val 35586"/>
              </a:avLst>
            </a:prstGeom>
            <a:solidFill>
              <a:schemeClr val="accent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Oval 109"/>
            <p:cNvSpPr/>
            <p:nvPr/>
          </p:nvSpPr>
          <p:spPr>
            <a:xfrm>
              <a:off x="6477000" y="4419600"/>
              <a:ext cx="152400" cy="152400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Oval 110"/>
            <p:cNvSpPr/>
            <p:nvPr/>
          </p:nvSpPr>
          <p:spPr>
            <a:xfrm>
              <a:off x="6934200" y="4419600"/>
              <a:ext cx="152400" cy="152400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Oval 111"/>
            <p:cNvSpPr/>
            <p:nvPr/>
          </p:nvSpPr>
          <p:spPr>
            <a:xfrm rot="1801035">
              <a:off x="5760579" y="4818318"/>
              <a:ext cx="457200" cy="304800"/>
            </a:xfrm>
            <a:prstGeom prst="ellipse">
              <a:avLst/>
            </a:prstGeom>
            <a:solidFill>
              <a:srgbClr val="6F3505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Oval 112"/>
            <p:cNvSpPr/>
            <p:nvPr/>
          </p:nvSpPr>
          <p:spPr>
            <a:xfrm rot="1801035">
              <a:off x="7132179" y="5046918"/>
              <a:ext cx="457200" cy="304800"/>
            </a:xfrm>
            <a:prstGeom prst="ellipse">
              <a:avLst/>
            </a:prstGeom>
            <a:solidFill>
              <a:srgbClr val="6F3505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Oval 113"/>
            <p:cNvSpPr/>
            <p:nvPr/>
          </p:nvSpPr>
          <p:spPr>
            <a:xfrm>
              <a:off x="6477000" y="2667000"/>
              <a:ext cx="685800" cy="990600"/>
            </a:xfrm>
            <a:prstGeom prst="ellipse">
              <a:avLst/>
            </a:prstGeom>
            <a:solidFill>
              <a:srgbClr val="FFFF9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" name="Group 114"/>
          <p:cNvGrpSpPr/>
          <p:nvPr/>
        </p:nvGrpSpPr>
        <p:grpSpPr>
          <a:xfrm>
            <a:off x="5105400" y="304800"/>
            <a:ext cx="2984158" cy="2819400"/>
            <a:chOff x="3188042" y="762000"/>
            <a:chExt cx="3840204" cy="3899559"/>
          </a:xfrm>
        </p:grpSpPr>
        <p:sp>
          <p:nvSpPr>
            <p:cNvPr id="116" name="Oval 115"/>
            <p:cNvSpPr/>
            <p:nvPr/>
          </p:nvSpPr>
          <p:spPr>
            <a:xfrm>
              <a:off x="5043055" y="2747610"/>
              <a:ext cx="292283" cy="26546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Oval 116"/>
            <p:cNvSpPr/>
            <p:nvPr/>
          </p:nvSpPr>
          <p:spPr>
            <a:xfrm>
              <a:off x="5651317" y="2794926"/>
              <a:ext cx="292283" cy="26546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Flowchart: Manual Operation 49"/>
            <p:cNvSpPr/>
            <p:nvPr/>
          </p:nvSpPr>
          <p:spPr>
            <a:xfrm rot="10800000">
              <a:off x="5392957" y="2965866"/>
              <a:ext cx="508787" cy="796380"/>
            </a:xfrm>
            <a:prstGeom prst="flowChartManualOperation">
              <a:avLst/>
            </a:prstGeom>
            <a:solidFill>
              <a:schemeClr val="accent1">
                <a:lumMod val="5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Flowchart: Manual Operation 118"/>
            <p:cNvSpPr/>
            <p:nvPr/>
          </p:nvSpPr>
          <p:spPr>
            <a:xfrm rot="10800000">
              <a:off x="5171036" y="2958773"/>
              <a:ext cx="389710" cy="796380"/>
            </a:xfrm>
            <a:prstGeom prst="flowChartManualOperation">
              <a:avLst/>
            </a:prstGeom>
            <a:solidFill>
              <a:schemeClr val="accent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Flowchart: Manual Operation 119"/>
            <p:cNvSpPr/>
            <p:nvPr/>
          </p:nvSpPr>
          <p:spPr>
            <a:xfrm rot="11701945" flipH="1">
              <a:off x="5177955" y="1760716"/>
              <a:ext cx="308805" cy="1126177"/>
            </a:xfrm>
            <a:prstGeom prst="flowChartManualOperation">
              <a:avLst/>
            </a:prstGeom>
            <a:solidFill>
              <a:srgbClr val="99663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Flowchart: Manual Operation 120"/>
            <p:cNvSpPr/>
            <p:nvPr/>
          </p:nvSpPr>
          <p:spPr>
            <a:xfrm rot="9898055">
              <a:off x="5527699" y="1815877"/>
              <a:ext cx="308805" cy="1138107"/>
            </a:xfrm>
            <a:prstGeom prst="flowChartManualOperation">
              <a:avLst/>
            </a:prstGeom>
            <a:solidFill>
              <a:srgbClr val="99663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Flowchart: Extract 121"/>
            <p:cNvSpPr/>
            <p:nvPr/>
          </p:nvSpPr>
          <p:spPr>
            <a:xfrm>
              <a:off x="5214339" y="1334605"/>
              <a:ext cx="595391" cy="1631261"/>
            </a:xfrm>
            <a:prstGeom prst="flowChartExtract">
              <a:avLst/>
            </a:prstGeom>
            <a:solidFill>
              <a:srgbClr val="99663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Oval 122"/>
            <p:cNvSpPr/>
            <p:nvPr/>
          </p:nvSpPr>
          <p:spPr>
            <a:xfrm>
              <a:off x="5171036" y="3622422"/>
              <a:ext cx="292283" cy="265460"/>
            </a:xfrm>
            <a:prstGeom prst="ellipse">
              <a:avLst/>
            </a:prstGeom>
            <a:solidFill>
              <a:srgbClr val="99663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Oval 123"/>
            <p:cNvSpPr/>
            <p:nvPr/>
          </p:nvSpPr>
          <p:spPr>
            <a:xfrm>
              <a:off x="5560747" y="3622422"/>
              <a:ext cx="292283" cy="265460"/>
            </a:xfrm>
            <a:prstGeom prst="ellipse">
              <a:avLst/>
            </a:prstGeom>
            <a:solidFill>
              <a:srgbClr val="99663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Flowchart: Extract 124"/>
            <p:cNvSpPr/>
            <p:nvPr/>
          </p:nvSpPr>
          <p:spPr>
            <a:xfrm rot="10800000">
              <a:off x="5392957" y="1972925"/>
              <a:ext cx="238156" cy="212773"/>
            </a:xfrm>
            <a:prstGeom prst="flowChartExtra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Oval 125"/>
            <p:cNvSpPr/>
            <p:nvPr/>
          </p:nvSpPr>
          <p:spPr>
            <a:xfrm>
              <a:off x="5130985" y="914400"/>
              <a:ext cx="809731" cy="113305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Round Diagonal Corner Rectangle 126"/>
            <p:cNvSpPr/>
            <p:nvPr/>
          </p:nvSpPr>
          <p:spPr>
            <a:xfrm rot="20912350">
              <a:off x="5006443" y="818704"/>
              <a:ext cx="631095" cy="601273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chemeClr val="accent6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Round Diagonal Corner Rectangle 127"/>
            <p:cNvSpPr/>
            <p:nvPr/>
          </p:nvSpPr>
          <p:spPr>
            <a:xfrm rot="5400000">
              <a:off x="5395289" y="776911"/>
              <a:ext cx="631095" cy="601273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chemeClr val="accent6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Oval 128"/>
            <p:cNvSpPr/>
            <p:nvPr/>
          </p:nvSpPr>
          <p:spPr>
            <a:xfrm>
              <a:off x="5257800" y="838200"/>
              <a:ext cx="228600" cy="381000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3" name="Group 47"/>
            <p:cNvGrpSpPr/>
            <p:nvPr/>
          </p:nvGrpSpPr>
          <p:grpSpPr>
            <a:xfrm>
              <a:off x="3188042" y="2100648"/>
              <a:ext cx="1383957" cy="1937951"/>
              <a:chOff x="2971800" y="1676400"/>
              <a:chExt cx="1600200" cy="2362200"/>
            </a:xfrm>
          </p:grpSpPr>
          <p:sp>
            <p:nvSpPr>
              <p:cNvPr id="157" name="Rounded Rectangle 156"/>
              <p:cNvSpPr/>
              <p:nvPr/>
            </p:nvSpPr>
            <p:spPr>
              <a:xfrm>
                <a:off x="3124200" y="1905000"/>
                <a:ext cx="1295400" cy="2133600"/>
              </a:xfrm>
              <a:prstGeom prst="roundRect">
                <a:avLst>
                  <a:gd name="adj" fmla="val 27160"/>
                </a:avLst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58" name="Straight Connector 35"/>
              <p:cNvCxnSpPr/>
              <p:nvPr/>
            </p:nvCxnSpPr>
            <p:spPr>
              <a:xfrm>
                <a:off x="3274541" y="2211859"/>
                <a:ext cx="2059" cy="1750541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9" name="Straight Connector 158"/>
              <p:cNvCxnSpPr/>
              <p:nvPr/>
            </p:nvCxnSpPr>
            <p:spPr>
              <a:xfrm>
                <a:off x="3429000" y="2286000"/>
                <a:ext cx="0" cy="175260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0" name="Straight Connector 159"/>
              <p:cNvCxnSpPr/>
              <p:nvPr/>
            </p:nvCxnSpPr>
            <p:spPr>
              <a:xfrm>
                <a:off x="3581400" y="2286000"/>
                <a:ext cx="0" cy="175260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1" name="Straight Connector 160"/>
              <p:cNvCxnSpPr/>
              <p:nvPr/>
            </p:nvCxnSpPr>
            <p:spPr>
              <a:xfrm>
                <a:off x="3733800" y="2286000"/>
                <a:ext cx="0" cy="175260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2" name="Straight Connector 161"/>
              <p:cNvCxnSpPr/>
              <p:nvPr/>
            </p:nvCxnSpPr>
            <p:spPr>
              <a:xfrm>
                <a:off x="3886200" y="2286000"/>
                <a:ext cx="0" cy="175260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3" name="Straight Connector 162"/>
              <p:cNvCxnSpPr/>
              <p:nvPr/>
            </p:nvCxnSpPr>
            <p:spPr>
              <a:xfrm>
                <a:off x="4038600" y="2286000"/>
                <a:ext cx="0" cy="175260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4" name="Straight Connector 163"/>
              <p:cNvCxnSpPr/>
              <p:nvPr/>
            </p:nvCxnSpPr>
            <p:spPr>
              <a:xfrm>
                <a:off x="4176584" y="2211859"/>
                <a:ext cx="14416" cy="1826741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65" name="Oval 164"/>
              <p:cNvSpPr/>
              <p:nvPr/>
            </p:nvSpPr>
            <p:spPr>
              <a:xfrm>
                <a:off x="2971800" y="1676400"/>
                <a:ext cx="1600200" cy="6096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6" name="Oval 165"/>
              <p:cNvSpPr/>
              <p:nvPr/>
            </p:nvSpPr>
            <p:spPr>
              <a:xfrm>
                <a:off x="3087130" y="1764956"/>
                <a:ext cx="1361303" cy="444843"/>
              </a:xfrm>
              <a:prstGeom prst="ellipse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4" name="Group 58"/>
            <p:cNvGrpSpPr/>
            <p:nvPr/>
          </p:nvGrpSpPr>
          <p:grpSpPr>
            <a:xfrm rot="8790029">
              <a:off x="5457619" y="1609386"/>
              <a:ext cx="304800" cy="2438400"/>
              <a:chOff x="7239000" y="1219200"/>
              <a:chExt cx="838200" cy="4269259"/>
            </a:xfrm>
          </p:grpSpPr>
          <p:sp>
            <p:nvSpPr>
              <p:cNvPr id="148" name="Rounded Rectangle 147"/>
              <p:cNvSpPr/>
              <p:nvPr/>
            </p:nvSpPr>
            <p:spPr>
              <a:xfrm>
                <a:off x="7484076" y="2440459"/>
                <a:ext cx="304800" cy="3048000"/>
              </a:xfrm>
              <a:prstGeom prst="roundRect">
                <a:avLst/>
              </a:prstGeom>
              <a:solidFill>
                <a:srgbClr val="CC99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5" name="Group 56"/>
              <p:cNvGrpSpPr/>
              <p:nvPr/>
            </p:nvGrpSpPr>
            <p:grpSpPr>
              <a:xfrm>
                <a:off x="7239000" y="1219200"/>
                <a:ext cx="838200" cy="1371600"/>
                <a:chOff x="7391400" y="685800"/>
                <a:chExt cx="838200" cy="1371600"/>
              </a:xfrm>
            </p:grpSpPr>
            <p:sp>
              <p:nvSpPr>
                <p:cNvPr id="151" name="Rectangle 150"/>
                <p:cNvSpPr/>
                <p:nvPr/>
              </p:nvSpPr>
              <p:spPr>
                <a:xfrm rot="20290077">
                  <a:off x="7391400" y="733631"/>
                  <a:ext cx="229058" cy="1100124"/>
                </a:xfrm>
                <a:prstGeom prst="rect">
                  <a:avLst/>
                </a:prstGeom>
                <a:solidFill>
                  <a:schemeClr val="accent3">
                    <a:lumMod val="5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2" name="Rectangle 151"/>
                <p:cNvSpPr/>
                <p:nvPr/>
              </p:nvSpPr>
              <p:spPr>
                <a:xfrm rot="21317395">
                  <a:off x="7620458" y="685800"/>
                  <a:ext cx="229058" cy="1100124"/>
                </a:xfrm>
                <a:prstGeom prst="rect">
                  <a:avLst/>
                </a:prstGeom>
                <a:solidFill>
                  <a:schemeClr val="accent3">
                    <a:lumMod val="5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3" name="Rectangle 152"/>
                <p:cNvSpPr/>
                <p:nvPr/>
              </p:nvSpPr>
              <p:spPr>
                <a:xfrm rot="760304">
                  <a:off x="7849416" y="697703"/>
                  <a:ext cx="229058" cy="1100124"/>
                </a:xfrm>
                <a:prstGeom prst="rect">
                  <a:avLst/>
                </a:prstGeom>
                <a:solidFill>
                  <a:schemeClr val="accent3">
                    <a:lumMod val="5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4" name="Rectangle 153"/>
                <p:cNvSpPr/>
                <p:nvPr/>
              </p:nvSpPr>
              <p:spPr>
                <a:xfrm rot="1953466">
                  <a:off x="8000542" y="817659"/>
                  <a:ext cx="229058" cy="1100124"/>
                </a:xfrm>
                <a:prstGeom prst="rect">
                  <a:avLst/>
                </a:prstGeom>
                <a:solidFill>
                  <a:schemeClr val="accent3">
                    <a:lumMod val="5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5" name="Trapezoid 154"/>
                <p:cNvSpPr/>
                <p:nvPr/>
              </p:nvSpPr>
              <p:spPr>
                <a:xfrm rot="10639682">
                  <a:off x="7543306" y="1720825"/>
                  <a:ext cx="532821" cy="334820"/>
                </a:xfrm>
                <a:prstGeom prst="trapezoid">
                  <a:avLst>
                    <a:gd name="adj" fmla="val 36583"/>
                  </a:avLst>
                </a:prstGeom>
                <a:solidFill>
                  <a:schemeClr val="accent3">
                    <a:lumMod val="5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6" name="Oval 155"/>
                <p:cNvSpPr/>
                <p:nvPr/>
              </p:nvSpPr>
              <p:spPr>
                <a:xfrm>
                  <a:off x="7620000" y="1447800"/>
                  <a:ext cx="336105" cy="609600"/>
                </a:xfrm>
                <a:prstGeom prst="ellipse">
                  <a:avLst/>
                </a:prstGeom>
                <a:solidFill>
                  <a:schemeClr val="accent3">
                    <a:lumMod val="50000"/>
                  </a:schemeClr>
                </a:solidFill>
                <a:ln>
                  <a:solidFill>
                    <a:schemeClr val="accent3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50" name="Rounded Rectangle 149"/>
              <p:cNvSpPr/>
              <p:nvPr/>
            </p:nvSpPr>
            <p:spPr>
              <a:xfrm>
                <a:off x="7467600" y="2438400"/>
                <a:ext cx="341870" cy="304800"/>
              </a:xfrm>
              <a:prstGeom prst="roundRect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32" name="4-Point Star 131"/>
            <p:cNvSpPr/>
            <p:nvPr/>
          </p:nvSpPr>
          <p:spPr>
            <a:xfrm rot="4539150">
              <a:off x="5854398" y="3705269"/>
              <a:ext cx="810306" cy="916904"/>
            </a:xfrm>
            <a:prstGeom prst="star4">
              <a:avLst>
                <a:gd name="adj" fmla="val 26413"/>
              </a:avLst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" name="4-Point Star 132"/>
            <p:cNvSpPr/>
            <p:nvPr/>
          </p:nvSpPr>
          <p:spPr>
            <a:xfrm rot="2337145">
              <a:off x="6217940" y="3581781"/>
              <a:ext cx="810306" cy="916904"/>
            </a:xfrm>
            <a:prstGeom prst="star4">
              <a:avLst>
                <a:gd name="adj" fmla="val 26413"/>
              </a:avLst>
            </a:prstGeom>
            <a:solidFill>
              <a:srgbClr val="DE7E3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6" name="Group 155"/>
            <p:cNvGrpSpPr/>
            <p:nvPr/>
          </p:nvGrpSpPr>
          <p:grpSpPr>
            <a:xfrm>
              <a:off x="4343400" y="3505200"/>
              <a:ext cx="1218975" cy="1156359"/>
              <a:chOff x="5388672" y="5053248"/>
              <a:chExt cx="1218975" cy="1156359"/>
            </a:xfrm>
          </p:grpSpPr>
          <p:sp>
            <p:nvSpPr>
              <p:cNvPr id="142" name="4-Point Star 141"/>
              <p:cNvSpPr/>
              <p:nvPr/>
            </p:nvSpPr>
            <p:spPr>
              <a:xfrm rot="4539150">
                <a:off x="5822432" y="5473614"/>
                <a:ext cx="796628" cy="675358"/>
              </a:xfrm>
              <a:prstGeom prst="star4">
                <a:avLst>
                  <a:gd name="adj" fmla="val 26413"/>
                </a:avLst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3" name="4-Point Star 142"/>
              <p:cNvSpPr/>
              <p:nvPr/>
            </p:nvSpPr>
            <p:spPr>
              <a:xfrm rot="2337145">
                <a:off x="5811019" y="5462416"/>
                <a:ext cx="796628" cy="675358"/>
              </a:xfrm>
              <a:prstGeom prst="star4">
                <a:avLst>
                  <a:gd name="adj" fmla="val 26413"/>
                </a:avLst>
              </a:prstGeom>
              <a:solidFill>
                <a:srgbClr val="CC99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4" name="4-Point Star 143"/>
              <p:cNvSpPr/>
              <p:nvPr/>
            </p:nvSpPr>
            <p:spPr>
              <a:xfrm rot="4539150">
                <a:off x="5537364" y="5061239"/>
                <a:ext cx="612791" cy="724637"/>
              </a:xfrm>
              <a:prstGeom prst="star4">
                <a:avLst>
                  <a:gd name="adj" fmla="val 26413"/>
                </a:avLst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5" name="4-Point Star 144"/>
              <p:cNvSpPr/>
              <p:nvPr/>
            </p:nvSpPr>
            <p:spPr>
              <a:xfrm rot="2337145">
                <a:off x="5526147" y="5053248"/>
                <a:ext cx="612791" cy="724637"/>
              </a:xfrm>
              <a:prstGeom prst="star4">
                <a:avLst>
                  <a:gd name="adj" fmla="val 26413"/>
                </a:avLst>
              </a:prstGeom>
              <a:solidFill>
                <a:srgbClr val="8E6D1A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6" name="4-Point Star 145"/>
              <p:cNvSpPr/>
              <p:nvPr/>
            </p:nvSpPr>
            <p:spPr>
              <a:xfrm rot="4539150">
                <a:off x="5413063" y="5364622"/>
                <a:ext cx="796628" cy="845409"/>
              </a:xfrm>
              <a:prstGeom prst="star4">
                <a:avLst>
                  <a:gd name="adj" fmla="val 26413"/>
                </a:avLst>
              </a:prstGeom>
              <a:solidFill>
                <a:schemeClr val="accent3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7" name="4-Point Star 146"/>
              <p:cNvSpPr/>
              <p:nvPr/>
            </p:nvSpPr>
            <p:spPr>
              <a:xfrm rot="2337145">
                <a:off x="5399630" y="5353940"/>
                <a:ext cx="796628" cy="845409"/>
              </a:xfrm>
              <a:prstGeom prst="star4">
                <a:avLst>
                  <a:gd name="adj" fmla="val 26413"/>
                </a:avLst>
              </a:prstGeom>
              <a:solidFill>
                <a:srgbClr val="DE7E36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7" name="Group 156"/>
            <p:cNvGrpSpPr/>
            <p:nvPr/>
          </p:nvGrpSpPr>
          <p:grpSpPr>
            <a:xfrm rot="8634013">
              <a:off x="3500614" y="1999693"/>
              <a:ext cx="542570" cy="678568"/>
              <a:chOff x="5388672" y="5053248"/>
              <a:chExt cx="1218975" cy="1156359"/>
            </a:xfrm>
          </p:grpSpPr>
          <p:sp>
            <p:nvSpPr>
              <p:cNvPr id="136" name="4-Point Star 135"/>
              <p:cNvSpPr/>
              <p:nvPr/>
            </p:nvSpPr>
            <p:spPr>
              <a:xfrm rot="4539150">
                <a:off x="5822432" y="5473614"/>
                <a:ext cx="796628" cy="675358"/>
              </a:xfrm>
              <a:prstGeom prst="star4">
                <a:avLst>
                  <a:gd name="adj" fmla="val 26413"/>
                </a:avLst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7" name="4-Point Star 136"/>
              <p:cNvSpPr/>
              <p:nvPr/>
            </p:nvSpPr>
            <p:spPr>
              <a:xfrm rot="2337145">
                <a:off x="5811019" y="5462416"/>
                <a:ext cx="796628" cy="675358"/>
              </a:xfrm>
              <a:prstGeom prst="star4">
                <a:avLst>
                  <a:gd name="adj" fmla="val 26413"/>
                </a:avLst>
              </a:prstGeom>
              <a:solidFill>
                <a:srgbClr val="CC99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8" name="4-Point Star 137"/>
              <p:cNvSpPr/>
              <p:nvPr/>
            </p:nvSpPr>
            <p:spPr>
              <a:xfrm rot="4539150">
                <a:off x="5537364" y="5061239"/>
                <a:ext cx="612791" cy="724637"/>
              </a:xfrm>
              <a:prstGeom prst="star4">
                <a:avLst>
                  <a:gd name="adj" fmla="val 26413"/>
                </a:avLst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9" name="4-Point Star 138"/>
              <p:cNvSpPr/>
              <p:nvPr/>
            </p:nvSpPr>
            <p:spPr>
              <a:xfrm rot="2337145">
                <a:off x="5526147" y="5053248"/>
                <a:ext cx="612791" cy="724637"/>
              </a:xfrm>
              <a:prstGeom prst="star4">
                <a:avLst>
                  <a:gd name="adj" fmla="val 26413"/>
                </a:avLst>
              </a:prstGeom>
              <a:solidFill>
                <a:srgbClr val="8E6D1A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0" name="4-Point Star 139"/>
              <p:cNvSpPr/>
              <p:nvPr/>
            </p:nvSpPr>
            <p:spPr>
              <a:xfrm rot="4539150">
                <a:off x="5413063" y="5364622"/>
                <a:ext cx="796628" cy="845409"/>
              </a:xfrm>
              <a:prstGeom prst="star4">
                <a:avLst>
                  <a:gd name="adj" fmla="val 26413"/>
                </a:avLst>
              </a:prstGeom>
              <a:solidFill>
                <a:schemeClr val="accent3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1" name="4-Point Star 140"/>
              <p:cNvSpPr/>
              <p:nvPr/>
            </p:nvSpPr>
            <p:spPr>
              <a:xfrm rot="2337145">
                <a:off x="5399630" y="5353940"/>
                <a:ext cx="796628" cy="845409"/>
              </a:xfrm>
              <a:prstGeom prst="star4">
                <a:avLst>
                  <a:gd name="adj" fmla="val 26413"/>
                </a:avLst>
              </a:prstGeom>
              <a:solidFill>
                <a:srgbClr val="DE7E36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1981200" y="304800"/>
            <a:ext cx="1068393" cy="3388600"/>
            <a:chOff x="6583357" y="2133600"/>
            <a:chExt cx="1068393" cy="3388600"/>
          </a:xfrm>
        </p:grpSpPr>
        <p:sp>
          <p:nvSpPr>
            <p:cNvPr id="3" name="Oval 2"/>
            <p:cNvSpPr/>
            <p:nvPr/>
          </p:nvSpPr>
          <p:spPr>
            <a:xfrm rot="17610301" flipH="1">
              <a:off x="7101726" y="5162763"/>
              <a:ext cx="288922" cy="353521"/>
            </a:xfrm>
            <a:prstGeom prst="ellipse">
              <a:avLst/>
            </a:prstGeom>
            <a:solidFill>
              <a:srgbClr val="99663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Oval 3"/>
            <p:cNvSpPr/>
            <p:nvPr/>
          </p:nvSpPr>
          <p:spPr>
            <a:xfrm rot="2704841" flipH="1">
              <a:off x="6732002" y="5200978"/>
              <a:ext cx="288922" cy="353521"/>
            </a:xfrm>
            <a:prstGeom prst="ellipse">
              <a:avLst/>
            </a:prstGeom>
            <a:solidFill>
              <a:srgbClr val="99663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Oval 4"/>
            <p:cNvSpPr/>
            <p:nvPr/>
          </p:nvSpPr>
          <p:spPr>
            <a:xfrm>
              <a:off x="6629400" y="4088356"/>
              <a:ext cx="204470" cy="411967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/>
            <p:cNvSpPr/>
            <p:nvPr/>
          </p:nvSpPr>
          <p:spPr>
            <a:xfrm>
              <a:off x="7447280" y="4088356"/>
              <a:ext cx="204470" cy="411967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Flowchart: Manual Operation 6"/>
            <p:cNvSpPr/>
            <p:nvPr/>
          </p:nvSpPr>
          <p:spPr>
            <a:xfrm rot="9438105" flipH="1">
              <a:off x="7264023" y="3406368"/>
              <a:ext cx="307682" cy="875430"/>
            </a:xfrm>
            <a:prstGeom prst="flowChartManualOperation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Flowchart: Manual Operation 7"/>
            <p:cNvSpPr/>
            <p:nvPr/>
          </p:nvSpPr>
          <p:spPr>
            <a:xfrm rot="11918038">
              <a:off x="6691506" y="3406368"/>
              <a:ext cx="307682" cy="875430"/>
            </a:xfrm>
            <a:prstGeom prst="flowChartManualOperation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lowchart: Manual Operation 8"/>
            <p:cNvSpPr/>
            <p:nvPr/>
          </p:nvSpPr>
          <p:spPr>
            <a:xfrm rot="10800000">
              <a:off x="6792976" y="3367414"/>
              <a:ext cx="654304" cy="978422"/>
            </a:xfrm>
            <a:prstGeom prst="flowChartManualOperation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Flowchart: Manual Operation 9"/>
            <p:cNvSpPr/>
            <p:nvPr/>
          </p:nvSpPr>
          <p:spPr>
            <a:xfrm rot="10800000">
              <a:off x="6752082" y="4345836"/>
              <a:ext cx="449834" cy="978422"/>
            </a:xfrm>
            <a:prstGeom prst="flowChartManualOperation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Flowchart: Manual Operation 10"/>
            <p:cNvSpPr/>
            <p:nvPr/>
          </p:nvSpPr>
          <p:spPr>
            <a:xfrm rot="10800000">
              <a:off x="7038340" y="4345836"/>
              <a:ext cx="449834" cy="978422"/>
            </a:xfrm>
            <a:prstGeom prst="flowChartManualOperation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ounded Rectangle 11"/>
            <p:cNvSpPr/>
            <p:nvPr/>
          </p:nvSpPr>
          <p:spPr>
            <a:xfrm>
              <a:off x="6792976" y="4242844"/>
              <a:ext cx="654304" cy="102992"/>
            </a:xfrm>
            <a:prstGeom prst="roundRect">
              <a:avLst/>
            </a:prstGeom>
            <a:solidFill>
              <a:schemeClr val="bg2">
                <a:lumMod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Pentagon 12"/>
            <p:cNvSpPr/>
            <p:nvPr/>
          </p:nvSpPr>
          <p:spPr>
            <a:xfrm rot="16010993">
              <a:off x="7141853" y="3672169"/>
              <a:ext cx="337170" cy="38812"/>
            </a:xfrm>
            <a:prstGeom prst="homePlate">
              <a:avLst/>
            </a:prstGeom>
            <a:solidFill>
              <a:schemeClr val="bg2">
                <a:lumMod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Pentagon 13"/>
            <p:cNvSpPr/>
            <p:nvPr/>
          </p:nvSpPr>
          <p:spPr>
            <a:xfrm rot="5400000">
              <a:off x="7134517" y="3702894"/>
              <a:ext cx="257479" cy="204470"/>
            </a:xfrm>
            <a:prstGeom prst="homePlate">
              <a:avLst>
                <a:gd name="adj" fmla="val 29832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7038340" y="4242844"/>
              <a:ext cx="163576" cy="102992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6" name="Group 131"/>
            <p:cNvGrpSpPr/>
            <p:nvPr/>
          </p:nvGrpSpPr>
          <p:grpSpPr>
            <a:xfrm>
              <a:off x="7010400" y="3505200"/>
              <a:ext cx="177800" cy="594851"/>
              <a:chOff x="2501900" y="1472381"/>
              <a:chExt cx="177800" cy="594851"/>
            </a:xfrm>
          </p:grpSpPr>
          <p:sp>
            <p:nvSpPr>
              <p:cNvPr id="23" name="Pentagon 22"/>
              <p:cNvSpPr/>
              <p:nvPr/>
            </p:nvSpPr>
            <p:spPr>
              <a:xfrm rot="5400000">
                <a:off x="2347452" y="1779434"/>
                <a:ext cx="486697" cy="88900"/>
              </a:xfrm>
              <a:prstGeom prst="homePlate">
                <a:avLst/>
              </a:prstGeom>
              <a:solidFill>
                <a:srgbClr val="C0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Regular Pentagon 23"/>
              <p:cNvSpPr/>
              <p:nvPr/>
            </p:nvSpPr>
            <p:spPr>
              <a:xfrm rot="10800000">
                <a:off x="2501900" y="1472381"/>
                <a:ext cx="177800" cy="162232"/>
              </a:xfrm>
              <a:prstGeom prst="pentagon">
                <a:avLst/>
              </a:prstGeom>
              <a:solidFill>
                <a:srgbClr val="C0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7" name="Rounded Rectangle 16"/>
            <p:cNvSpPr/>
            <p:nvPr/>
          </p:nvSpPr>
          <p:spPr>
            <a:xfrm rot="20173283">
              <a:off x="7235183" y="2255149"/>
              <a:ext cx="314474" cy="425252"/>
            </a:xfrm>
            <a:prstGeom prst="roundRect">
              <a:avLst>
                <a:gd name="adj" fmla="val 49585"/>
              </a:avLst>
            </a:prstGeom>
            <a:solidFill>
              <a:schemeClr val="tx1">
                <a:lumMod val="65000"/>
                <a:lumOff val="3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ounded Rectangle 17"/>
            <p:cNvSpPr/>
            <p:nvPr/>
          </p:nvSpPr>
          <p:spPr>
            <a:xfrm rot="1165951">
              <a:off x="6583357" y="2239671"/>
              <a:ext cx="300304" cy="550514"/>
            </a:xfrm>
            <a:prstGeom prst="roundRect">
              <a:avLst>
                <a:gd name="adj" fmla="val 50000"/>
              </a:avLst>
            </a:prstGeom>
            <a:solidFill>
              <a:schemeClr val="tx1">
                <a:lumMod val="65000"/>
                <a:lumOff val="3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/>
            <p:cNvSpPr/>
            <p:nvPr/>
          </p:nvSpPr>
          <p:spPr>
            <a:xfrm>
              <a:off x="6670294" y="2362200"/>
              <a:ext cx="858774" cy="1159702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Wave 19"/>
            <p:cNvSpPr/>
            <p:nvPr/>
          </p:nvSpPr>
          <p:spPr>
            <a:xfrm rot="443297">
              <a:off x="6705600" y="2133600"/>
              <a:ext cx="762000" cy="533400"/>
            </a:xfrm>
            <a:prstGeom prst="wave">
              <a:avLst>
                <a:gd name="adj1" fmla="val 20000"/>
                <a:gd name="adj2" fmla="val -10000"/>
              </a:avLst>
            </a:prstGeom>
            <a:solidFill>
              <a:schemeClr val="tx1">
                <a:lumMod val="65000"/>
                <a:lumOff val="3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ounded Rectangle 20"/>
            <p:cNvSpPr/>
            <p:nvPr/>
          </p:nvSpPr>
          <p:spPr>
            <a:xfrm rot="1165951">
              <a:off x="6646511" y="2281074"/>
              <a:ext cx="232280" cy="270532"/>
            </a:xfrm>
            <a:prstGeom prst="roundRect">
              <a:avLst>
                <a:gd name="adj" fmla="val 50000"/>
              </a:avLst>
            </a:prstGeom>
            <a:solidFill>
              <a:schemeClr val="tx1">
                <a:lumMod val="65000"/>
                <a:lumOff val="35000"/>
              </a:schemeClr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ounded Rectangle 21"/>
            <p:cNvSpPr/>
            <p:nvPr/>
          </p:nvSpPr>
          <p:spPr>
            <a:xfrm rot="1165951">
              <a:off x="7272903" y="2323942"/>
              <a:ext cx="251933" cy="139269"/>
            </a:xfrm>
            <a:prstGeom prst="roundRect">
              <a:avLst>
                <a:gd name="adj" fmla="val 50000"/>
              </a:avLst>
            </a:prstGeom>
            <a:solidFill>
              <a:schemeClr val="tx1">
                <a:lumMod val="65000"/>
                <a:lumOff val="35000"/>
              </a:schemeClr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152400" y="609600"/>
            <a:ext cx="1219200" cy="2971800"/>
            <a:chOff x="6858001" y="815909"/>
            <a:chExt cx="1724447" cy="3970325"/>
          </a:xfrm>
        </p:grpSpPr>
        <p:sp>
          <p:nvSpPr>
            <p:cNvPr id="26" name="Cloud 25"/>
            <p:cNvSpPr/>
            <p:nvPr/>
          </p:nvSpPr>
          <p:spPr>
            <a:xfrm rot="20543232">
              <a:off x="7244776" y="830425"/>
              <a:ext cx="1223697" cy="1235077"/>
            </a:xfrm>
            <a:prstGeom prst="cloud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Cloud 26"/>
            <p:cNvSpPr/>
            <p:nvPr/>
          </p:nvSpPr>
          <p:spPr>
            <a:xfrm rot="722499">
              <a:off x="7170824" y="815909"/>
              <a:ext cx="533400" cy="1143000"/>
            </a:xfrm>
            <a:prstGeom prst="cloud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 rot="2760997" flipH="1">
              <a:off x="7015619" y="2630645"/>
              <a:ext cx="399477" cy="714713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 rot="18839003">
              <a:off x="8025353" y="2630643"/>
              <a:ext cx="399477" cy="714713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Trapezoid 29"/>
            <p:cNvSpPr/>
            <p:nvPr/>
          </p:nvSpPr>
          <p:spPr>
            <a:xfrm>
              <a:off x="7668221" y="3400222"/>
              <a:ext cx="457200" cy="1236667"/>
            </a:xfrm>
            <a:prstGeom prst="trapezoid">
              <a:avLst>
                <a:gd name="adj" fmla="val 12532"/>
              </a:avLst>
            </a:prstGeom>
            <a:solidFill>
              <a:schemeClr val="accent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Trapezoid 30"/>
            <p:cNvSpPr/>
            <p:nvPr/>
          </p:nvSpPr>
          <p:spPr>
            <a:xfrm>
              <a:off x="7363421" y="3400222"/>
              <a:ext cx="381000" cy="1236667"/>
            </a:xfrm>
            <a:prstGeom prst="trapezoid">
              <a:avLst>
                <a:gd name="adj" fmla="val 12532"/>
              </a:avLst>
            </a:prstGeom>
            <a:solidFill>
              <a:schemeClr val="accent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Trapezoid 31"/>
            <p:cNvSpPr/>
            <p:nvPr/>
          </p:nvSpPr>
          <p:spPr>
            <a:xfrm rot="1832865" flipH="1">
              <a:off x="7142752" y="2238336"/>
              <a:ext cx="480065" cy="824444"/>
            </a:xfrm>
            <a:prstGeom prst="trapezoid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Trapezoid 32"/>
            <p:cNvSpPr/>
            <p:nvPr/>
          </p:nvSpPr>
          <p:spPr>
            <a:xfrm rot="19767135">
              <a:off x="7828551" y="2238336"/>
              <a:ext cx="480065" cy="824444"/>
            </a:xfrm>
            <a:prstGeom prst="trapezoid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Trapezoid 33"/>
            <p:cNvSpPr/>
            <p:nvPr/>
          </p:nvSpPr>
          <p:spPr>
            <a:xfrm>
              <a:off x="7363421" y="2246000"/>
              <a:ext cx="762000" cy="1236667"/>
            </a:xfrm>
            <a:prstGeom prst="trapezoid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34"/>
            <p:cNvSpPr/>
            <p:nvPr/>
          </p:nvSpPr>
          <p:spPr>
            <a:xfrm>
              <a:off x="7592021" y="3565111"/>
              <a:ext cx="228600" cy="247333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Oval 35"/>
            <p:cNvSpPr/>
            <p:nvPr/>
          </p:nvSpPr>
          <p:spPr>
            <a:xfrm rot="5400000">
              <a:off x="7333399" y="4432066"/>
              <a:ext cx="231790" cy="476546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Oval 36"/>
            <p:cNvSpPr/>
            <p:nvPr/>
          </p:nvSpPr>
          <p:spPr>
            <a:xfrm rot="5400000">
              <a:off x="7790599" y="4432066"/>
              <a:ext cx="231790" cy="476546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Isosceles Triangle 37"/>
            <p:cNvSpPr/>
            <p:nvPr/>
          </p:nvSpPr>
          <p:spPr>
            <a:xfrm>
              <a:off x="7696200" y="2438400"/>
              <a:ext cx="228600" cy="609600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9" name="Group 55"/>
            <p:cNvGrpSpPr/>
            <p:nvPr/>
          </p:nvGrpSpPr>
          <p:grpSpPr>
            <a:xfrm>
              <a:off x="7391400" y="2286000"/>
              <a:ext cx="609600" cy="831481"/>
              <a:chOff x="1830857" y="3740519"/>
              <a:chExt cx="607543" cy="831481"/>
            </a:xfrm>
          </p:grpSpPr>
          <p:sp>
            <p:nvSpPr>
              <p:cNvPr id="42" name="Rectangle 41"/>
              <p:cNvSpPr/>
              <p:nvPr/>
            </p:nvSpPr>
            <p:spPr>
              <a:xfrm>
                <a:off x="1981200" y="3962400"/>
                <a:ext cx="381000" cy="6096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43" name="Group 13"/>
              <p:cNvGrpSpPr/>
              <p:nvPr/>
            </p:nvGrpSpPr>
            <p:grpSpPr>
              <a:xfrm>
                <a:off x="2058195" y="3933861"/>
                <a:ext cx="232807" cy="485739"/>
                <a:chOff x="1463040" y="844062"/>
                <a:chExt cx="685800" cy="1957755"/>
              </a:xfrm>
            </p:grpSpPr>
            <p:sp>
              <p:nvSpPr>
                <p:cNvPr id="46" name="Pentagon 45"/>
                <p:cNvSpPr/>
                <p:nvPr/>
              </p:nvSpPr>
              <p:spPr>
                <a:xfrm rot="5400000">
                  <a:off x="1104900" y="1925516"/>
                  <a:ext cx="1371600" cy="381001"/>
                </a:xfrm>
                <a:prstGeom prst="homePlate">
                  <a:avLst/>
                </a:prstGeom>
                <a:solidFill>
                  <a:schemeClr val="accent2">
                    <a:lumMod val="5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7" name="Diamond 46"/>
                <p:cNvSpPr/>
                <p:nvPr/>
              </p:nvSpPr>
              <p:spPr>
                <a:xfrm>
                  <a:off x="1463040" y="844062"/>
                  <a:ext cx="685800" cy="908538"/>
                </a:xfrm>
                <a:prstGeom prst="diamond">
                  <a:avLst/>
                </a:prstGeom>
                <a:solidFill>
                  <a:schemeClr val="accent2">
                    <a:lumMod val="5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44" name="Parallelogram 43"/>
              <p:cNvSpPr/>
              <p:nvPr/>
            </p:nvSpPr>
            <p:spPr>
              <a:xfrm rot="18839164">
                <a:off x="2187031" y="3817865"/>
                <a:ext cx="328716" cy="174023"/>
              </a:xfrm>
              <a:prstGeom prst="parallelogram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" name="Parallelogram 44"/>
              <p:cNvSpPr/>
              <p:nvPr/>
            </p:nvSpPr>
            <p:spPr>
              <a:xfrm rot="2432673" flipH="1">
                <a:off x="1830857" y="3807943"/>
                <a:ext cx="328716" cy="180431"/>
              </a:xfrm>
              <a:prstGeom prst="parallelogram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0" name="Oval 39"/>
            <p:cNvSpPr/>
            <p:nvPr/>
          </p:nvSpPr>
          <p:spPr>
            <a:xfrm>
              <a:off x="7498080" y="1752600"/>
              <a:ext cx="502920" cy="76200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Oval 40"/>
            <p:cNvSpPr/>
            <p:nvPr/>
          </p:nvSpPr>
          <p:spPr>
            <a:xfrm>
              <a:off x="7315200" y="838200"/>
              <a:ext cx="914400" cy="1566444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8" name="Group 47"/>
          <p:cNvGrpSpPr/>
          <p:nvPr/>
        </p:nvGrpSpPr>
        <p:grpSpPr>
          <a:xfrm>
            <a:off x="990600" y="498987"/>
            <a:ext cx="990600" cy="2974258"/>
            <a:chOff x="990600" y="498987"/>
            <a:chExt cx="990600" cy="2974258"/>
          </a:xfrm>
        </p:grpSpPr>
        <p:sp>
          <p:nvSpPr>
            <p:cNvPr id="49" name="Rounded Rectangle 48"/>
            <p:cNvSpPr/>
            <p:nvPr/>
          </p:nvSpPr>
          <p:spPr>
            <a:xfrm>
              <a:off x="990600" y="1524000"/>
              <a:ext cx="990600" cy="457200"/>
            </a:xfrm>
            <a:prstGeom prst="roundRect">
              <a:avLst/>
            </a:prstGeom>
            <a:solidFill>
              <a:srgbClr val="DEA9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Oval 2"/>
            <p:cNvSpPr/>
            <p:nvPr/>
          </p:nvSpPr>
          <p:spPr>
            <a:xfrm rot="17610301" flipH="1">
              <a:off x="1482047" y="3182198"/>
              <a:ext cx="280175" cy="301920"/>
            </a:xfrm>
            <a:prstGeom prst="ellipse">
              <a:avLst/>
            </a:prstGeom>
            <a:solidFill>
              <a:srgbClr val="99663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Oval 3"/>
            <p:cNvSpPr/>
            <p:nvPr/>
          </p:nvSpPr>
          <p:spPr>
            <a:xfrm rot="3989699">
              <a:off x="1127028" y="3174955"/>
              <a:ext cx="280175" cy="301920"/>
            </a:xfrm>
            <a:prstGeom prst="ellipse">
              <a:avLst/>
            </a:prstGeom>
            <a:solidFill>
              <a:srgbClr val="99663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lowchart: Manual Operation 4"/>
            <p:cNvSpPr/>
            <p:nvPr/>
          </p:nvSpPr>
          <p:spPr>
            <a:xfrm rot="10800000">
              <a:off x="990600" y="2419495"/>
              <a:ext cx="942975" cy="848924"/>
            </a:xfrm>
            <a:prstGeom prst="flowChartManualOperation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Oval 5"/>
            <p:cNvSpPr/>
            <p:nvPr/>
          </p:nvSpPr>
          <p:spPr>
            <a:xfrm>
              <a:off x="1758950" y="2269685"/>
              <a:ext cx="174625" cy="399494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Oval 6"/>
            <p:cNvSpPr/>
            <p:nvPr/>
          </p:nvSpPr>
          <p:spPr>
            <a:xfrm>
              <a:off x="1025525" y="2269685"/>
              <a:ext cx="174625" cy="399494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lowchart: Extract 7"/>
            <p:cNvSpPr/>
            <p:nvPr/>
          </p:nvSpPr>
          <p:spPr>
            <a:xfrm>
              <a:off x="990600" y="1470697"/>
              <a:ext cx="977900" cy="1498102"/>
            </a:xfrm>
            <a:prstGeom prst="flowChartExtract">
              <a:avLst/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Flowchart: Manual Operation 8"/>
            <p:cNvSpPr/>
            <p:nvPr/>
          </p:nvSpPr>
          <p:spPr>
            <a:xfrm rot="12378413" flipH="1">
              <a:off x="1109504" y="1654005"/>
              <a:ext cx="244475" cy="848924"/>
            </a:xfrm>
            <a:prstGeom prst="flowChartManualOperation">
              <a:avLst/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lowchart: Manual Operation 9"/>
            <p:cNvSpPr/>
            <p:nvPr/>
          </p:nvSpPr>
          <p:spPr>
            <a:xfrm rot="9493756">
              <a:off x="1615861" y="1605120"/>
              <a:ext cx="244475" cy="848924"/>
            </a:xfrm>
            <a:prstGeom prst="flowChartManualOperation">
              <a:avLst/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Oval 10"/>
            <p:cNvSpPr/>
            <p:nvPr/>
          </p:nvSpPr>
          <p:spPr>
            <a:xfrm>
              <a:off x="1200150" y="671709"/>
              <a:ext cx="593725" cy="1098608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Wave 11"/>
            <p:cNvSpPr/>
            <p:nvPr/>
          </p:nvSpPr>
          <p:spPr>
            <a:xfrm rot="3786488">
              <a:off x="1110331" y="1083131"/>
              <a:ext cx="1311905" cy="293319"/>
            </a:xfrm>
            <a:prstGeom prst="wave">
              <a:avLst/>
            </a:prstGeom>
            <a:solidFill>
              <a:srgbClr val="DAA6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Wave 12"/>
            <p:cNvSpPr/>
            <p:nvPr/>
          </p:nvSpPr>
          <p:spPr>
            <a:xfrm rot="17342052" flipH="1">
              <a:off x="478974" y="1270568"/>
              <a:ext cx="1327674" cy="263219"/>
            </a:xfrm>
            <a:prstGeom prst="wave">
              <a:avLst/>
            </a:prstGeom>
            <a:solidFill>
              <a:srgbClr val="DAA6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Wave 13"/>
            <p:cNvSpPr/>
            <p:nvPr/>
          </p:nvSpPr>
          <p:spPr>
            <a:xfrm rot="312085" flipH="1">
              <a:off x="1167646" y="498987"/>
              <a:ext cx="518552" cy="402900"/>
            </a:xfrm>
            <a:prstGeom prst="wave">
              <a:avLst>
                <a:gd name="adj1" fmla="val 20000"/>
                <a:gd name="adj2" fmla="val 0"/>
              </a:avLst>
            </a:prstGeom>
            <a:solidFill>
              <a:srgbClr val="DAA6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Oval 14"/>
            <p:cNvSpPr/>
            <p:nvPr/>
          </p:nvSpPr>
          <p:spPr>
            <a:xfrm rot="20581756">
              <a:off x="1515113" y="629091"/>
              <a:ext cx="171410" cy="352765"/>
            </a:xfrm>
            <a:prstGeom prst="ellipse">
              <a:avLst/>
            </a:prstGeom>
            <a:solidFill>
              <a:srgbClr val="DAA600"/>
            </a:solidFill>
            <a:ln>
              <a:solidFill>
                <a:srgbClr val="DAA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Oval 14"/>
            <p:cNvSpPr/>
            <p:nvPr/>
          </p:nvSpPr>
          <p:spPr>
            <a:xfrm>
              <a:off x="1801906" y="1515035"/>
              <a:ext cx="179294" cy="308873"/>
            </a:xfrm>
            <a:prstGeom prst="ellipse">
              <a:avLst/>
            </a:prstGeom>
            <a:solidFill>
              <a:srgbClr val="DAA600"/>
            </a:solidFill>
            <a:ln>
              <a:solidFill>
                <a:srgbClr val="DAA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Oval 14"/>
            <p:cNvSpPr/>
            <p:nvPr/>
          </p:nvSpPr>
          <p:spPr>
            <a:xfrm>
              <a:off x="1008529" y="1573306"/>
              <a:ext cx="228600" cy="381000"/>
            </a:xfrm>
            <a:prstGeom prst="ellipse">
              <a:avLst/>
            </a:prstGeom>
            <a:solidFill>
              <a:srgbClr val="DAA600"/>
            </a:solidFill>
            <a:ln>
              <a:solidFill>
                <a:srgbClr val="DAA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Trapezoid 64"/>
            <p:cNvSpPr/>
            <p:nvPr/>
          </p:nvSpPr>
          <p:spPr>
            <a:xfrm>
              <a:off x="1371600" y="1752600"/>
              <a:ext cx="228600" cy="152400"/>
            </a:xfrm>
            <a:prstGeom prst="trapezoid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6" name="Group 144"/>
            <p:cNvGrpSpPr/>
            <p:nvPr/>
          </p:nvGrpSpPr>
          <p:grpSpPr>
            <a:xfrm>
              <a:off x="1524000" y="2590800"/>
              <a:ext cx="228600" cy="228600"/>
              <a:chOff x="990600" y="4038600"/>
              <a:chExt cx="762000" cy="762000"/>
            </a:xfrm>
          </p:grpSpPr>
          <p:sp>
            <p:nvSpPr>
              <p:cNvPr id="67" name="Oval 66"/>
              <p:cNvSpPr/>
              <p:nvPr/>
            </p:nvSpPr>
            <p:spPr>
              <a:xfrm>
                <a:off x="1066800" y="4038600"/>
                <a:ext cx="304800" cy="304800"/>
              </a:xfrm>
              <a:prstGeom prst="ellipse">
                <a:avLst/>
              </a:prstGeom>
              <a:solidFill>
                <a:schemeClr val="accent2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8" name="Oval 67"/>
              <p:cNvSpPr/>
              <p:nvPr/>
            </p:nvSpPr>
            <p:spPr>
              <a:xfrm>
                <a:off x="1371600" y="4038600"/>
                <a:ext cx="304800" cy="304800"/>
              </a:xfrm>
              <a:prstGeom prst="ellipse">
                <a:avLst/>
              </a:prstGeom>
              <a:solidFill>
                <a:schemeClr val="accent2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9" name="Oval 68"/>
              <p:cNvSpPr/>
              <p:nvPr/>
            </p:nvSpPr>
            <p:spPr>
              <a:xfrm>
                <a:off x="990600" y="4343400"/>
                <a:ext cx="304800" cy="304800"/>
              </a:xfrm>
              <a:prstGeom prst="ellipse">
                <a:avLst/>
              </a:prstGeom>
              <a:solidFill>
                <a:schemeClr val="accent2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0" name="Oval 69"/>
              <p:cNvSpPr/>
              <p:nvPr/>
            </p:nvSpPr>
            <p:spPr>
              <a:xfrm>
                <a:off x="1219200" y="4495800"/>
                <a:ext cx="304800" cy="304800"/>
              </a:xfrm>
              <a:prstGeom prst="ellipse">
                <a:avLst/>
              </a:prstGeom>
              <a:solidFill>
                <a:schemeClr val="accent2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1" name="Oval 70"/>
              <p:cNvSpPr/>
              <p:nvPr/>
            </p:nvSpPr>
            <p:spPr>
              <a:xfrm>
                <a:off x="1447800" y="4343400"/>
                <a:ext cx="304800" cy="304800"/>
              </a:xfrm>
              <a:prstGeom prst="ellipse">
                <a:avLst/>
              </a:prstGeom>
              <a:solidFill>
                <a:schemeClr val="accent2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2" name="Oval 71"/>
              <p:cNvSpPr/>
              <p:nvPr/>
            </p:nvSpPr>
            <p:spPr>
              <a:xfrm>
                <a:off x="1219200" y="4244789"/>
                <a:ext cx="304800" cy="304800"/>
              </a:xfrm>
              <a:prstGeom prst="ellipse">
                <a:avLst/>
              </a:prstGeom>
              <a:solidFill>
                <a:srgbClr val="FFC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73" name="Group 48"/>
          <p:cNvGrpSpPr/>
          <p:nvPr/>
        </p:nvGrpSpPr>
        <p:grpSpPr>
          <a:xfrm>
            <a:off x="1752600" y="1905000"/>
            <a:ext cx="577850" cy="1826342"/>
            <a:chOff x="5334000" y="2654037"/>
            <a:chExt cx="838200" cy="1917963"/>
          </a:xfrm>
        </p:grpSpPr>
        <p:sp>
          <p:nvSpPr>
            <p:cNvPr id="74" name="Oval 73"/>
            <p:cNvSpPr/>
            <p:nvPr/>
          </p:nvSpPr>
          <p:spPr>
            <a:xfrm>
              <a:off x="5386303" y="3944536"/>
              <a:ext cx="228600" cy="15240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Oval 74"/>
            <p:cNvSpPr/>
            <p:nvPr/>
          </p:nvSpPr>
          <p:spPr>
            <a:xfrm>
              <a:off x="5862037" y="3944536"/>
              <a:ext cx="228600" cy="15240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Flowchart: Manual Operation 49"/>
            <p:cNvSpPr/>
            <p:nvPr/>
          </p:nvSpPr>
          <p:spPr>
            <a:xfrm rot="10800000">
              <a:off x="5715000" y="4038600"/>
              <a:ext cx="304800" cy="457200"/>
            </a:xfrm>
            <a:prstGeom prst="flowChartManualOperation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Flowchart: Manual Operation 76"/>
            <p:cNvSpPr/>
            <p:nvPr/>
          </p:nvSpPr>
          <p:spPr>
            <a:xfrm rot="10800000">
              <a:off x="5486400" y="4038600"/>
              <a:ext cx="304800" cy="457200"/>
            </a:xfrm>
            <a:prstGeom prst="flowChartManualOperation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Flowchart: Manual Operation 77"/>
            <p:cNvSpPr/>
            <p:nvPr/>
          </p:nvSpPr>
          <p:spPr>
            <a:xfrm rot="11701945" flipH="1">
              <a:off x="5476691" y="3451003"/>
              <a:ext cx="241523" cy="544586"/>
            </a:xfrm>
            <a:prstGeom prst="flowChartManualOperation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Flowchart: Manual Operation 78"/>
            <p:cNvSpPr/>
            <p:nvPr/>
          </p:nvSpPr>
          <p:spPr>
            <a:xfrm rot="9898055">
              <a:off x="5781490" y="3489404"/>
              <a:ext cx="241523" cy="544586"/>
            </a:xfrm>
            <a:prstGeom prst="flowChartManualOperation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Flowchart: Extract 79"/>
            <p:cNvSpPr/>
            <p:nvPr/>
          </p:nvSpPr>
          <p:spPr>
            <a:xfrm>
              <a:off x="5486400" y="3200400"/>
              <a:ext cx="533400" cy="958375"/>
            </a:xfrm>
            <a:prstGeom prst="flowChartExtra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Oval 80"/>
            <p:cNvSpPr/>
            <p:nvPr/>
          </p:nvSpPr>
          <p:spPr>
            <a:xfrm>
              <a:off x="5334000" y="2734060"/>
              <a:ext cx="838200" cy="775796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Oval 81"/>
            <p:cNvSpPr/>
            <p:nvPr/>
          </p:nvSpPr>
          <p:spPr>
            <a:xfrm>
              <a:off x="5486400" y="4419600"/>
              <a:ext cx="228600" cy="152400"/>
            </a:xfrm>
            <a:prstGeom prst="ellipse">
              <a:avLst/>
            </a:prstGeom>
            <a:solidFill>
              <a:srgbClr val="99663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Oval 82"/>
            <p:cNvSpPr/>
            <p:nvPr/>
          </p:nvSpPr>
          <p:spPr>
            <a:xfrm>
              <a:off x="5791200" y="4419600"/>
              <a:ext cx="228600" cy="152400"/>
            </a:xfrm>
            <a:prstGeom prst="ellipse">
              <a:avLst/>
            </a:prstGeom>
            <a:solidFill>
              <a:srgbClr val="99663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Cloud 83"/>
            <p:cNvSpPr/>
            <p:nvPr/>
          </p:nvSpPr>
          <p:spPr>
            <a:xfrm>
              <a:off x="5444532" y="2654037"/>
              <a:ext cx="644246" cy="217548"/>
            </a:xfrm>
            <a:prstGeom prst="cloud">
              <a:avLst/>
            </a:prstGeom>
            <a:solidFill>
              <a:srgbClr val="FFFF6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85" name="Group 84"/>
          <p:cNvGrpSpPr/>
          <p:nvPr/>
        </p:nvGrpSpPr>
        <p:grpSpPr>
          <a:xfrm>
            <a:off x="2713183" y="304800"/>
            <a:ext cx="2316018" cy="3200400"/>
            <a:chOff x="344979" y="4419600"/>
            <a:chExt cx="2779221" cy="3386748"/>
          </a:xfrm>
        </p:grpSpPr>
        <p:grpSp>
          <p:nvGrpSpPr>
            <p:cNvPr id="86" name="Group 514"/>
            <p:cNvGrpSpPr/>
            <p:nvPr/>
          </p:nvGrpSpPr>
          <p:grpSpPr>
            <a:xfrm>
              <a:off x="1371600" y="4419600"/>
              <a:ext cx="1676400" cy="3218563"/>
              <a:chOff x="3581400" y="3962400"/>
              <a:chExt cx="2539818" cy="4209163"/>
            </a:xfrm>
          </p:grpSpPr>
          <p:sp>
            <p:nvSpPr>
              <p:cNvPr id="148" name="Oval 147"/>
              <p:cNvSpPr/>
              <p:nvPr/>
            </p:nvSpPr>
            <p:spPr>
              <a:xfrm rot="18708024">
                <a:off x="5017103" y="7665284"/>
                <a:ext cx="362378" cy="538513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9" name="Oval 65"/>
              <p:cNvSpPr/>
              <p:nvPr/>
            </p:nvSpPr>
            <p:spPr>
              <a:xfrm rot="14335295">
                <a:off x="4333951" y="7721117"/>
                <a:ext cx="362378" cy="538513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0" name="Rounded Rectangle 149"/>
              <p:cNvSpPr/>
              <p:nvPr/>
            </p:nvSpPr>
            <p:spPr>
              <a:xfrm>
                <a:off x="4343400" y="6400800"/>
                <a:ext cx="533400" cy="1548440"/>
              </a:xfrm>
              <a:prstGeom prst="round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u="sng"/>
              </a:p>
            </p:txBody>
          </p:sp>
          <p:sp>
            <p:nvSpPr>
              <p:cNvPr id="151" name="Rounded Rectangle 150"/>
              <p:cNvSpPr/>
              <p:nvPr/>
            </p:nvSpPr>
            <p:spPr>
              <a:xfrm>
                <a:off x="4876800" y="6400800"/>
                <a:ext cx="533400" cy="1548440"/>
              </a:xfrm>
              <a:prstGeom prst="round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u="sng"/>
              </a:p>
            </p:txBody>
          </p:sp>
          <p:sp>
            <p:nvSpPr>
              <p:cNvPr id="152" name="Oval 151"/>
              <p:cNvSpPr/>
              <p:nvPr/>
            </p:nvSpPr>
            <p:spPr>
              <a:xfrm>
                <a:off x="5486400" y="6096000"/>
                <a:ext cx="381000" cy="533400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u="sng"/>
              </a:p>
            </p:txBody>
          </p:sp>
          <p:sp>
            <p:nvSpPr>
              <p:cNvPr id="153" name="Oval 152"/>
              <p:cNvSpPr/>
              <p:nvPr/>
            </p:nvSpPr>
            <p:spPr>
              <a:xfrm>
                <a:off x="3581400" y="5943601"/>
                <a:ext cx="457200" cy="457199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u="sng"/>
              </a:p>
            </p:txBody>
          </p:sp>
          <p:grpSp>
            <p:nvGrpSpPr>
              <p:cNvPr id="154" name="Group 503"/>
              <p:cNvGrpSpPr/>
              <p:nvPr/>
            </p:nvGrpSpPr>
            <p:grpSpPr>
              <a:xfrm rot="18548047">
                <a:off x="5179516" y="5109575"/>
                <a:ext cx="614283" cy="1269120"/>
                <a:chOff x="3862074" y="5003520"/>
                <a:chExt cx="614283" cy="1269120"/>
              </a:xfrm>
            </p:grpSpPr>
            <p:sp>
              <p:nvSpPr>
                <p:cNvPr id="167" name="Trapezoid 166"/>
                <p:cNvSpPr/>
                <p:nvPr/>
              </p:nvSpPr>
              <p:spPr>
                <a:xfrm rot="1972451" flipH="1">
                  <a:off x="3862074" y="5079721"/>
                  <a:ext cx="538084" cy="1192919"/>
                </a:xfrm>
                <a:prstGeom prst="trapezoid">
                  <a:avLst>
                    <a:gd name="adj" fmla="val 31775"/>
                  </a:avLst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8" name="Trapezoid 167"/>
                <p:cNvSpPr/>
                <p:nvPr/>
              </p:nvSpPr>
              <p:spPr>
                <a:xfrm rot="1972451" flipH="1">
                  <a:off x="3938273" y="5003520"/>
                  <a:ext cx="538084" cy="1192919"/>
                </a:xfrm>
                <a:prstGeom prst="trapezoid">
                  <a:avLst>
                    <a:gd name="adj" fmla="val 31775"/>
                  </a:avLst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55" name="Rounded Rectangle 154"/>
              <p:cNvSpPr/>
              <p:nvPr/>
            </p:nvSpPr>
            <p:spPr>
              <a:xfrm>
                <a:off x="4241427" y="5080960"/>
                <a:ext cx="1244973" cy="1548440"/>
              </a:xfrm>
              <a:prstGeom prst="round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u="sng"/>
              </a:p>
            </p:txBody>
          </p:sp>
          <p:sp>
            <p:nvSpPr>
              <p:cNvPr id="156" name="Isosceles Triangle 155"/>
              <p:cNvSpPr/>
              <p:nvPr/>
            </p:nvSpPr>
            <p:spPr>
              <a:xfrm rot="10800000">
                <a:off x="4379757" y="5191563"/>
                <a:ext cx="968312" cy="774220"/>
              </a:xfrm>
              <a:prstGeom prst="triangl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u="sng"/>
              </a:p>
            </p:txBody>
          </p:sp>
          <p:sp>
            <p:nvSpPr>
              <p:cNvPr id="157" name="Diamond 156"/>
              <p:cNvSpPr/>
              <p:nvPr/>
            </p:nvSpPr>
            <p:spPr>
              <a:xfrm>
                <a:off x="4674138" y="5202187"/>
                <a:ext cx="422628" cy="327190"/>
              </a:xfrm>
              <a:prstGeom prst="diamond">
                <a:avLst/>
              </a:prstGeom>
              <a:solidFill>
                <a:srgbClr val="C0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u="sng"/>
              </a:p>
            </p:txBody>
          </p:sp>
          <p:grpSp>
            <p:nvGrpSpPr>
              <p:cNvPr id="158" name="Group 502"/>
              <p:cNvGrpSpPr/>
              <p:nvPr/>
            </p:nvGrpSpPr>
            <p:grpSpPr>
              <a:xfrm>
                <a:off x="3862074" y="4939928"/>
                <a:ext cx="1151194" cy="1332712"/>
                <a:chOff x="3862074" y="4939928"/>
                <a:chExt cx="1151194" cy="1332712"/>
              </a:xfrm>
            </p:grpSpPr>
            <p:sp>
              <p:nvSpPr>
                <p:cNvPr id="163" name="Trapezoid 162"/>
                <p:cNvSpPr/>
                <p:nvPr/>
              </p:nvSpPr>
              <p:spPr>
                <a:xfrm rot="1972451" flipH="1">
                  <a:off x="3862074" y="5079721"/>
                  <a:ext cx="538084" cy="1192919"/>
                </a:xfrm>
                <a:prstGeom prst="trapezoid">
                  <a:avLst>
                    <a:gd name="adj" fmla="val 31775"/>
                  </a:avLst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4" name="Trapezoid 163"/>
                <p:cNvSpPr/>
                <p:nvPr/>
              </p:nvSpPr>
              <p:spPr>
                <a:xfrm rot="1972451" flipH="1">
                  <a:off x="3938273" y="5003520"/>
                  <a:ext cx="538084" cy="1192919"/>
                </a:xfrm>
                <a:prstGeom prst="trapezoid">
                  <a:avLst>
                    <a:gd name="adj" fmla="val 31775"/>
                  </a:avLst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5" name="Pentagon 164"/>
                <p:cNvSpPr/>
                <p:nvPr/>
              </p:nvSpPr>
              <p:spPr>
                <a:xfrm rot="5400000">
                  <a:off x="4648896" y="5581383"/>
                  <a:ext cx="493950" cy="234795"/>
                </a:xfrm>
                <a:prstGeom prst="homePlate">
                  <a:avLst/>
                </a:prstGeom>
                <a:solidFill>
                  <a:srgbClr val="C00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u="sng"/>
                </a:p>
              </p:txBody>
            </p:sp>
            <p:sp>
              <p:nvSpPr>
                <p:cNvPr id="166" name="Parallelogram 165"/>
                <p:cNvSpPr/>
                <p:nvPr/>
              </p:nvSpPr>
              <p:spPr>
                <a:xfrm rot="2985169" flipH="1">
                  <a:off x="4312499" y="5014717"/>
                  <a:ext cx="477125" cy="327547"/>
                </a:xfrm>
                <a:prstGeom prst="parallelogram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u="sng"/>
                </a:p>
              </p:txBody>
            </p:sp>
          </p:grpSp>
          <p:sp>
            <p:nvSpPr>
              <p:cNvPr id="159" name="Parallelogram 158"/>
              <p:cNvSpPr/>
              <p:nvPr/>
            </p:nvSpPr>
            <p:spPr>
              <a:xfrm rot="18839164">
                <a:off x="4967826" y="5015172"/>
                <a:ext cx="477125" cy="315914"/>
              </a:xfrm>
              <a:prstGeom prst="parallelogram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u="sng"/>
              </a:p>
            </p:txBody>
          </p:sp>
          <p:sp>
            <p:nvSpPr>
              <p:cNvPr id="160" name="Oval 159"/>
              <p:cNvSpPr/>
              <p:nvPr/>
            </p:nvSpPr>
            <p:spPr>
              <a:xfrm>
                <a:off x="4379757" y="4085535"/>
                <a:ext cx="968312" cy="1106028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u="sng"/>
              </a:p>
            </p:txBody>
          </p:sp>
          <p:sp>
            <p:nvSpPr>
              <p:cNvPr id="161" name="Teardrop 160"/>
              <p:cNvSpPr/>
              <p:nvPr/>
            </p:nvSpPr>
            <p:spPr>
              <a:xfrm rot="9606458">
                <a:off x="4191000" y="3962400"/>
                <a:ext cx="837323" cy="530521"/>
              </a:xfrm>
              <a:prstGeom prst="teardrop">
                <a:avLst/>
              </a:prstGeom>
              <a:solidFill>
                <a:srgbClr val="9A7B3C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2" name="Teardrop 161"/>
              <p:cNvSpPr/>
              <p:nvPr/>
            </p:nvSpPr>
            <p:spPr>
              <a:xfrm rot="3437613">
                <a:off x="4795786" y="4080408"/>
                <a:ext cx="556241" cy="452671"/>
              </a:xfrm>
              <a:prstGeom prst="teardrop">
                <a:avLst/>
              </a:prstGeom>
              <a:solidFill>
                <a:srgbClr val="9A7B3C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87" name="Group 515"/>
            <p:cNvGrpSpPr/>
            <p:nvPr/>
          </p:nvGrpSpPr>
          <p:grpSpPr>
            <a:xfrm>
              <a:off x="990600" y="4800600"/>
              <a:ext cx="999795" cy="2731081"/>
              <a:chOff x="990600" y="4800600"/>
              <a:chExt cx="1384331" cy="2731081"/>
            </a:xfrm>
          </p:grpSpPr>
          <p:sp>
            <p:nvSpPr>
              <p:cNvPr id="119" name="Oval 118"/>
              <p:cNvSpPr/>
              <p:nvPr/>
            </p:nvSpPr>
            <p:spPr>
              <a:xfrm>
                <a:off x="1969713" y="6431302"/>
                <a:ext cx="316287" cy="498270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0" name="Cloud 119"/>
              <p:cNvSpPr/>
              <p:nvPr/>
            </p:nvSpPr>
            <p:spPr>
              <a:xfrm>
                <a:off x="990600" y="4845898"/>
                <a:ext cx="1321803" cy="1947784"/>
              </a:xfrm>
              <a:prstGeom prst="cloud">
                <a:avLst/>
              </a:prstGeom>
              <a:solidFill>
                <a:srgbClr val="9966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1" name="Trapezoid 120"/>
              <p:cNvSpPr/>
              <p:nvPr/>
            </p:nvSpPr>
            <p:spPr>
              <a:xfrm rot="19827184" flipH="1">
                <a:off x="1774578" y="6015792"/>
                <a:ext cx="487951" cy="739142"/>
              </a:xfrm>
              <a:prstGeom prst="trapezoid">
                <a:avLst/>
              </a:prstGeom>
              <a:solidFill>
                <a:schemeClr val="bg2">
                  <a:lumMod val="9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2" name="Oval 38"/>
              <p:cNvSpPr/>
              <p:nvPr/>
            </p:nvSpPr>
            <p:spPr>
              <a:xfrm>
                <a:off x="1066800" y="6431302"/>
                <a:ext cx="315445" cy="498270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3" name="Trapezoid 122"/>
              <p:cNvSpPr/>
              <p:nvPr/>
            </p:nvSpPr>
            <p:spPr>
              <a:xfrm rot="2096622" flipH="1">
                <a:off x="1142568" y="5989092"/>
                <a:ext cx="487951" cy="739142"/>
              </a:xfrm>
              <a:prstGeom prst="trapezoid">
                <a:avLst/>
              </a:prstGeom>
              <a:solidFill>
                <a:schemeClr val="bg2">
                  <a:lumMod val="9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4" name="Oval 123"/>
              <p:cNvSpPr/>
              <p:nvPr/>
            </p:nvSpPr>
            <p:spPr>
              <a:xfrm rot="2332152">
                <a:off x="1360988" y="7033411"/>
                <a:ext cx="391645" cy="498270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5" name="Oval 124"/>
              <p:cNvSpPr/>
              <p:nvPr/>
            </p:nvSpPr>
            <p:spPr>
              <a:xfrm rot="18708024">
                <a:off x="1630213" y="7006743"/>
                <a:ext cx="362378" cy="538513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6" name="Flowchart: Merge 42"/>
              <p:cNvSpPr/>
              <p:nvPr/>
            </p:nvSpPr>
            <p:spPr>
              <a:xfrm rot="10800000">
                <a:off x="1219200" y="5943594"/>
                <a:ext cx="914400" cy="1371603"/>
              </a:xfrm>
              <a:prstGeom prst="flowChartMerge">
                <a:avLst/>
              </a:prstGeom>
              <a:solidFill>
                <a:schemeClr val="bg2">
                  <a:lumMod val="9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27" name="Trapezoid 126"/>
              <p:cNvSpPr/>
              <p:nvPr/>
            </p:nvSpPr>
            <p:spPr>
              <a:xfrm rot="1733689" flipH="1">
                <a:off x="1149652" y="5904347"/>
                <a:ext cx="685380" cy="739142"/>
              </a:xfrm>
              <a:prstGeom prst="trapezoid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8" name="Trapezoid 127"/>
              <p:cNvSpPr/>
              <p:nvPr/>
            </p:nvSpPr>
            <p:spPr>
              <a:xfrm rot="19866311">
                <a:off x="1545764" y="5856721"/>
                <a:ext cx="685380" cy="776568"/>
              </a:xfrm>
              <a:prstGeom prst="trapezoid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9" name="Flowchart: Merge 128"/>
              <p:cNvSpPr/>
              <p:nvPr/>
            </p:nvSpPr>
            <p:spPr>
              <a:xfrm rot="10800000">
                <a:off x="1235378" y="5615951"/>
                <a:ext cx="881201" cy="1585404"/>
              </a:xfrm>
              <a:prstGeom prst="flowChartMerge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30" name="Flowchart: Merge 129"/>
              <p:cNvSpPr/>
              <p:nvPr/>
            </p:nvSpPr>
            <p:spPr>
              <a:xfrm>
                <a:off x="1371600" y="5715000"/>
                <a:ext cx="587468" cy="362378"/>
              </a:xfrm>
              <a:prstGeom prst="flowChartMerg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31" name="Oval 130"/>
              <p:cNvSpPr/>
              <p:nvPr/>
            </p:nvSpPr>
            <p:spPr>
              <a:xfrm>
                <a:off x="1284333" y="5027087"/>
                <a:ext cx="783291" cy="905945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2" name="Cloud 131"/>
              <p:cNvSpPr/>
              <p:nvPr/>
            </p:nvSpPr>
            <p:spPr>
              <a:xfrm>
                <a:off x="1186422" y="4800600"/>
                <a:ext cx="881201" cy="498270"/>
              </a:xfrm>
              <a:prstGeom prst="cloud">
                <a:avLst/>
              </a:prstGeom>
              <a:solidFill>
                <a:srgbClr val="9966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33" name="Group 93"/>
              <p:cNvGrpSpPr/>
              <p:nvPr/>
            </p:nvGrpSpPr>
            <p:grpSpPr>
              <a:xfrm rot="5400000">
                <a:off x="1593086" y="6107505"/>
                <a:ext cx="564750" cy="998940"/>
                <a:chOff x="1219200" y="1336880"/>
                <a:chExt cx="1774930" cy="2724382"/>
              </a:xfrm>
            </p:grpSpPr>
            <p:sp>
              <p:nvSpPr>
                <p:cNvPr id="141" name="Oval 140"/>
                <p:cNvSpPr/>
                <p:nvPr/>
              </p:nvSpPr>
              <p:spPr>
                <a:xfrm rot="19638581">
                  <a:off x="1393929" y="1336880"/>
                  <a:ext cx="1600201" cy="2724382"/>
                </a:xfrm>
                <a:prstGeom prst="ellipse">
                  <a:avLst/>
                </a:prstGeom>
                <a:solidFill>
                  <a:srgbClr val="FFCCFF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2" name="Oval 141"/>
                <p:cNvSpPr/>
                <p:nvPr/>
              </p:nvSpPr>
              <p:spPr>
                <a:xfrm>
                  <a:off x="1371600" y="1752600"/>
                  <a:ext cx="914400" cy="914400"/>
                </a:xfrm>
                <a:prstGeom prst="ellipse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3" name="Cloud 142"/>
                <p:cNvSpPr/>
                <p:nvPr/>
              </p:nvSpPr>
              <p:spPr>
                <a:xfrm rot="19132349">
                  <a:off x="1219200" y="1828800"/>
                  <a:ext cx="762000" cy="304800"/>
                </a:xfrm>
                <a:prstGeom prst="cloud">
                  <a:avLst/>
                </a:prstGeom>
                <a:solidFill>
                  <a:srgbClr val="6633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4" name="Oval 143"/>
                <p:cNvSpPr/>
                <p:nvPr/>
              </p:nvSpPr>
              <p:spPr>
                <a:xfrm rot="2148584">
                  <a:off x="1960450" y="2387289"/>
                  <a:ext cx="258094" cy="533400"/>
                </a:xfrm>
                <a:prstGeom prst="ellipse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5" name="Oval 144"/>
                <p:cNvSpPr/>
                <p:nvPr/>
              </p:nvSpPr>
              <p:spPr>
                <a:xfrm rot="20368391">
                  <a:off x="1448079" y="2465277"/>
                  <a:ext cx="240166" cy="479703"/>
                </a:xfrm>
                <a:prstGeom prst="ellipse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6" name="Oval 145"/>
                <p:cNvSpPr/>
                <p:nvPr/>
              </p:nvSpPr>
              <p:spPr>
                <a:xfrm>
                  <a:off x="2133600" y="2133600"/>
                  <a:ext cx="228600" cy="421852"/>
                </a:xfrm>
                <a:prstGeom prst="ellipse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7" name="Oval 146"/>
                <p:cNvSpPr/>
                <p:nvPr/>
              </p:nvSpPr>
              <p:spPr>
                <a:xfrm>
                  <a:off x="2133600" y="2438400"/>
                  <a:ext cx="152400" cy="152400"/>
                </a:xfrm>
                <a:prstGeom prst="ellipse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>
                  <a:solidFill>
                    <a:schemeClr val="accent6">
                      <a:lumMod val="60000"/>
                      <a:lumOff val="4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34" name="Group 489"/>
              <p:cNvGrpSpPr/>
              <p:nvPr/>
            </p:nvGrpSpPr>
            <p:grpSpPr>
              <a:xfrm rot="20996236">
                <a:off x="1464750" y="5884350"/>
                <a:ext cx="457200" cy="457199"/>
                <a:chOff x="4648200" y="5105400"/>
                <a:chExt cx="1524000" cy="2379707"/>
              </a:xfrm>
            </p:grpSpPr>
            <p:sp>
              <p:nvSpPr>
                <p:cNvPr id="135" name="Donut 134"/>
                <p:cNvSpPr/>
                <p:nvPr/>
              </p:nvSpPr>
              <p:spPr>
                <a:xfrm>
                  <a:off x="4648200" y="5105400"/>
                  <a:ext cx="533400" cy="1066800"/>
                </a:xfrm>
                <a:prstGeom prst="donut">
                  <a:avLst/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36" name="Donut 135"/>
                <p:cNvSpPr/>
                <p:nvPr/>
              </p:nvSpPr>
              <p:spPr>
                <a:xfrm>
                  <a:off x="4724400" y="5715000"/>
                  <a:ext cx="457200" cy="914400"/>
                </a:xfrm>
                <a:prstGeom prst="donut">
                  <a:avLst/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37" name="Donut 136"/>
                <p:cNvSpPr/>
                <p:nvPr/>
              </p:nvSpPr>
              <p:spPr>
                <a:xfrm rot="19880713">
                  <a:off x="4915644" y="6378225"/>
                  <a:ext cx="457200" cy="914400"/>
                </a:xfrm>
                <a:prstGeom prst="donut">
                  <a:avLst/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38" name="Donut 137"/>
                <p:cNvSpPr/>
                <p:nvPr/>
              </p:nvSpPr>
              <p:spPr>
                <a:xfrm rot="2188248">
                  <a:off x="5244208" y="6570706"/>
                  <a:ext cx="457200" cy="914401"/>
                </a:xfrm>
                <a:prstGeom prst="donut">
                  <a:avLst/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39" name="Donut 138"/>
                <p:cNvSpPr/>
                <p:nvPr/>
              </p:nvSpPr>
              <p:spPr>
                <a:xfrm rot="1325952">
                  <a:off x="5661992" y="6101582"/>
                  <a:ext cx="457200" cy="914401"/>
                </a:xfrm>
                <a:prstGeom prst="donut">
                  <a:avLst/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40" name="Donut 139"/>
                <p:cNvSpPr/>
                <p:nvPr/>
              </p:nvSpPr>
              <p:spPr>
                <a:xfrm>
                  <a:off x="5715000" y="5331011"/>
                  <a:ext cx="457200" cy="914401"/>
                </a:xfrm>
                <a:prstGeom prst="donut">
                  <a:avLst/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</p:grpSp>
        <p:grpSp>
          <p:nvGrpSpPr>
            <p:cNvPr id="88" name="Group 516"/>
            <p:cNvGrpSpPr/>
            <p:nvPr/>
          </p:nvGrpSpPr>
          <p:grpSpPr>
            <a:xfrm>
              <a:off x="344979" y="5410200"/>
              <a:ext cx="950422" cy="2396148"/>
              <a:chOff x="2908762" y="2971800"/>
              <a:chExt cx="1663238" cy="3659852"/>
            </a:xfrm>
          </p:grpSpPr>
          <p:sp>
            <p:nvSpPr>
              <p:cNvPr id="107" name="Oval 106"/>
              <p:cNvSpPr/>
              <p:nvPr/>
            </p:nvSpPr>
            <p:spPr>
              <a:xfrm rot="21061729">
                <a:off x="3266418" y="6273652"/>
                <a:ext cx="664228" cy="358000"/>
              </a:xfrm>
              <a:prstGeom prst="ellipse">
                <a:avLst/>
              </a:prstGeom>
              <a:solidFill>
                <a:srgbClr val="9966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8" name="Oval 107"/>
              <p:cNvSpPr/>
              <p:nvPr/>
            </p:nvSpPr>
            <p:spPr>
              <a:xfrm rot="1003864">
                <a:off x="3675839" y="6304983"/>
                <a:ext cx="643795" cy="308739"/>
              </a:xfrm>
              <a:prstGeom prst="ellipse">
                <a:avLst/>
              </a:prstGeom>
              <a:solidFill>
                <a:srgbClr val="9966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9" name="Oval 108"/>
              <p:cNvSpPr/>
              <p:nvPr/>
            </p:nvSpPr>
            <p:spPr>
              <a:xfrm>
                <a:off x="4114800" y="4953000"/>
                <a:ext cx="457200" cy="457200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0" name="Oval 109"/>
              <p:cNvSpPr/>
              <p:nvPr/>
            </p:nvSpPr>
            <p:spPr>
              <a:xfrm>
                <a:off x="2908762" y="4865604"/>
                <a:ext cx="304800" cy="457200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1" name="Trapezoid 110"/>
              <p:cNvSpPr/>
              <p:nvPr/>
            </p:nvSpPr>
            <p:spPr>
              <a:xfrm rot="10800000">
                <a:off x="3733800" y="5257800"/>
                <a:ext cx="457200" cy="1219200"/>
              </a:xfrm>
              <a:prstGeom prst="trapezoid">
                <a:avLst>
                  <a:gd name="adj" fmla="val 6538"/>
                </a:avLst>
              </a:prstGeom>
              <a:solidFill>
                <a:schemeClr val="accent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2" name="Trapezoid 111"/>
              <p:cNvSpPr/>
              <p:nvPr/>
            </p:nvSpPr>
            <p:spPr>
              <a:xfrm rot="10800000">
                <a:off x="3352800" y="5105400"/>
                <a:ext cx="381000" cy="1295400"/>
              </a:xfrm>
              <a:prstGeom prst="trapezoid">
                <a:avLst>
                  <a:gd name="adj" fmla="val 6538"/>
                </a:avLst>
              </a:prstGeom>
              <a:solidFill>
                <a:schemeClr val="accent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3" name="Trapezoid 112"/>
              <p:cNvSpPr/>
              <p:nvPr/>
            </p:nvSpPr>
            <p:spPr>
              <a:xfrm>
                <a:off x="3276600" y="4191000"/>
                <a:ext cx="1066800" cy="1295400"/>
              </a:xfrm>
              <a:prstGeom prst="trapezoid">
                <a:avLst/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4" name="Flowchart: Manual Operation 113"/>
              <p:cNvSpPr/>
              <p:nvPr/>
            </p:nvSpPr>
            <p:spPr>
              <a:xfrm rot="12880156">
                <a:off x="3210313" y="4095391"/>
                <a:ext cx="488480" cy="1066800"/>
              </a:xfrm>
              <a:prstGeom prst="flowChartManualOperation">
                <a:avLst/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5" name="Flowchart: Manual Operation 114"/>
              <p:cNvSpPr/>
              <p:nvPr/>
            </p:nvSpPr>
            <p:spPr>
              <a:xfrm rot="9242925">
                <a:off x="3993320" y="4146328"/>
                <a:ext cx="374830" cy="1066800"/>
              </a:xfrm>
              <a:prstGeom prst="flowChartManualOperation">
                <a:avLst/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6" name="Flowchart: Extract 115"/>
              <p:cNvSpPr/>
              <p:nvPr/>
            </p:nvSpPr>
            <p:spPr>
              <a:xfrm rot="10800000">
                <a:off x="3505200" y="4038600"/>
                <a:ext cx="609601" cy="499265"/>
              </a:xfrm>
              <a:prstGeom prst="flowChartExtrac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7" name="Oval 116"/>
              <p:cNvSpPr/>
              <p:nvPr/>
            </p:nvSpPr>
            <p:spPr>
              <a:xfrm>
                <a:off x="3352800" y="3048000"/>
                <a:ext cx="914400" cy="1219200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8" name="Cloud 117"/>
              <p:cNvSpPr/>
              <p:nvPr/>
            </p:nvSpPr>
            <p:spPr>
              <a:xfrm>
                <a:off x="3276600" y="2971800"/>
                <a:ext cx="990600" cy="533400"/>
              </a:xfrm>
              <a:prstGeom prst="cloud">
                <a:avLst/>
              </a:prstGeom>
              <a:solidFill>
                <a:srgbClr val="CC99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89" name="Group 578"/>
            <p:cNvGrpSpPr/>
            <p:nvPr/>
          </p:nvGrpSpPr>
          <p:grpSpPr>
            <a:xfrm>
              <a:off x="2209800" y="5715000"/>
              <a:ext cx="914400" cy="1981200"/>
              <a:chOff x="3733800" y="5638800"/>
              <a:chExt cx="914400" cy="1981200"/>
            </a:xfrm>
          </p:grpSpPr>
          <p:sp>
            <p:nvSpPr>
              <p:cNvPr id="90" name="Oval 89"/>
              <p:cNvSpPr/>
              <p:nvPr/>
            </p:nvSpPr>
            <p:spPr>
              <a:xfrm rot="1003864">
                <a:off x="4174067" y="7386918"/>
                <a:ext cx="338667" cy="233082"/>
              </a:xfrm>
              <a:prstGeom prst="ellipse">
                <a:avLst/>
              </a:prstGeom>
              <a:solidFill>
                <a:srgbClr val="9966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1" name="Oval 90"/>
              <p:cNvSpPr/>
              <p:nvPr/>
            </p:nvSpPr>
            <p:spPr>
              <a:xfrm rot="21061729">
                <a:off x="3835400" y="7386918"/>
                <a:ext cx="338667" cy="233082"/>
              </a:xfrm>
              <a:prstGeom prst="ellipse">
                <a:avLst/>
              </a:prstGeom>
              <a:solidFill>
                <a:srgbClr val="9966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2" name="Oval 91"/>
              <p:cNvSpPr/>
              <p:nvPr/>
            </p:nvSpPr>
            <p:spPr>
              <a:xfrm>
                <a:off x="4411133" y="6881906"/>
                <a:ext cx="203200" cy="233082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3" name="Oval 92"/>
              <p:cNvSpPr/>
              <p:nvPr/>
            </p:nvSpPr>
            <p:spPr>
              <a:xfrm>
                <a:off x="3733800" y="6804212"/>
                <a:ext cx="203200" cy="233082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4" name="Flowchart: Manual Operation 93"/>
              <p:cNvSpPr/>
              <p:nvPr/>
            </p:nvSpPr>
            <p:spPr>
              <a:xfrm rot="8941098">
                <a:off x="4323275" y="6470661"/>
                <a:ext cx="166591" cy="543859"/>
              </a:xfrm>
              <a:prstGeom prst="flowChartManualOperation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5" name="Flowchart: Manual Operation 94"/>
              <p:cNvSpPr/>
              <p:nvPr/>
            </p:nvSpPr>
            <p:spPr>
              <a:xfrm rot="12880156">
                <a:off x="3883194" y="6445003"/>
                <a:ext cx="243250" cy="536399"/>
              </a:xfrm>
              <a:prstGeom prst="flowChartManualOperation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6" name="Flowchart: Extract 95"/>
              <p:cNvSpPr/>
              <p:nvPr/>
            </p:nvSpPr>
            <p:spPr>
              <a:xfrm>
                <a:off x="3733800" y="6376894"/>
                <a:ext cx="914400" cy="1087718"/>
              </a:xfrm>
              <a:prstGeom prst="flowChartExtract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7" name="Cloud 96"/>
              <p:cNvSpPr/>
              <p:nvPr/>
            </p:nvSpPr>
            <p:spPr>
              <a:xfrm rot="17335182">
                <a:off x="3700752" y="5966343"/>
                <a:ext cx="543859" cy="270933"/>
              </a:xfrm>
              <a:prstGeom prst="cloud">
                <a:avLst/>
              </a:prstGeom>
              <a:solidFill>
                <a:srgbClr val="FFFF66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8" name="Cloud 97"/>
              <p:cNvSpPr/>
              <p:nvPr/>
            </p:nvSpPr>
            <p:spPr>
              <a:xfrm rot="4935660">
                <a:off x="4203760" y="5987946"/>
                <a:ext cx="543859" cy="270933"/>
              </a:xfrm>
              <a:prstGeom prst="cloud">
                <a:avLst/>
              </a:prstGeom>
              <a:solidFill>
                <a:srgbClr val="FFFF66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9" name="Flowchart: Manual Operation 15"/>
              <p:cNvSpPr/>
              <p:nvPr/>
            </p:nvSpPr>
            <p:spPr>
              <a:xfrm rot="12880156">
                <a:off x="3942122" y="6326752"/>
                <a:ext cx="209039" cy="543859"/>
              </a:xfrm>
              <a:prstGeom prst="flowChartManualOperation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0" name="Flowchart: Extract 99"/>
              <p:cNvSpPr/>
              <p:nvPr/>
            </p:nvSpPr>
            <p:spPr>
              <a:xfrm>
                <a:off x="3801533" y="6299200"/>
                <a:ext cx="778933" cy="1010024"/>
              </a:xfrm>
              <a:prstGeom prst="flowChartExtrac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1" name="Flowchart: Manual Operation 100"/>
              <p:cNvSpPr/>
              <p:nvPr/>
            </p:nvSpPr>
            <p:spPr>
              <a:xfrm rot="9242925">
                <a:off x="4289409" y="6354120"/>
                <a:ext cx="166591" cy="543859"/>
              </a:xfrm>
              <a:prstGeom prst="flowChartManualOperation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2" name="Flowchart: Extract 101"/>
              <p:cNvSpPr/>
              <p:nvPr/>
            </p:nvSpPr>
            <p:spPr>
              <a:xfrm rot="10800000">
                <a:off x="4072467" y="6299200"/>
                <a:ext cx="270933" cy="349624"/>
              </a:xfrm>
              <a:prstGeom prst="flowChartExtrac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3" name="Oval 102"/>
              <p:cNvSpPr/>
              <p:nvPr/>
            </p:nvSpPr>
            <p:spPr>
              <a:xfrm>
                <a:off x="4004733" y="5794188"/>
                <a:ext cx="406400" cy="621553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4" name="Cloud 103"/>
              <p:cNvSpPr/>
              <p:nvPr/>
            </p:nvSpPr>
            <p:spPr>
              <a:xfrm>
                <a:off x="3970867" y="5638800"/>
                <a:ext cx="474133" cy="310776"/>
              </a:xfrm>
              <a:prstGeom prst="cloud">
                <a:avLst/>
              </a:prstGeom>
              <a:solidFill>
                <a:srgbClr val="FFFF66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Flowchart: Collate 104"/>
              <p:cNvSpPr/>
              <p:nvPr/>
            </p:nvSpPr>
            <p:spPr>
              <a:xfrm rot="18055335">
                <a:off x="3885845" y="5780588"/>
                <a:ext cx="242648" cy="194785"/>
              </a:xfrm>
              <a:prstGeom prst="flowChartCollat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06" name="Flowchart: Collate 105"/>
              <p:cNvSpPr/>
              <p:nvPr/>
            </p:nvSpPr>
            <p:spPr>
              <a:xfrm rot="3544665" flipH="1">
                <a:off x="4289601" y="5770263"/>
                <a:ext cx="279866" cy="133615"/>
              </a:xfrm>
              <a:prstGeom prst="flowChartCollat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169" name="Group 168"/>
          <p:cNvGrpSpPr/>
          <p:nvPr/>
        </p:nvGrpSpPr>
        <p:grpSpPr>
          <a:xfrm>
            <a:off x="5029200" y="457200"/>
            <a:ext cx="914400" cy="2971799"/>
            <a:chOff x="6400800" y="990600"/>
            <a:chExt cx="1905000" cy="4788699"/>
          </a:xfrm>
        </p:grpSpPr>
        <p:sp>
          <p:nvSpPr>
            <p:cNvPr id="170" name="Rounded Rectangle 169"/>
            <p:cNvSpPr/>
            <p:nvPr/>
          </p:nvSpPr>
          <p:spPr>
            <a:xfrm rot="731251">
              <a:off x="6424870" y="1248254"/>
              <a:ext cx="381000" cy="990600"/>
            </a:xfrm>
            <a:prstGeom prst="roundRect">
              <a:avLst>
                <a:gd name="adj" fmla="val 50000"/>
              </a:avLst>
            </a:prstGeom>
            <a:solidFill>
              <a:srgbClr val="99663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1" name="Rounded Rectangle 170"/>
            <p:cNvSpPr/>
            <p:nvPr/>
          </p:nvSpPr>
          <p:spPr>
            <a:xfrm rot="21194807">
              <a:off x="7753122" y="1238165"/>
              <a:ext cx="381000" cy="990600"/>
            </a:xfrm>
            <a:prstGeom prst="roundRect">
              <a:avLst>
                <a:gd name="adj" fmla="val 49585"/>
              </a:avLst>
            </a:prstGeom>
            <a:solidFill>
              <a:srgbClr val="99663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2" name="Oval 171"/>
            <p:cNvSpPr/>
            <p:nvPr/>
          </p:nvSpPr>
          <p:spPr>
            <a:xfrm rot="17610301" flipH="1">
              <a:off x="7336330" y="5179622"/>
              <a:ext cx="427527" cy="658734"/>
            </a:xfrm>
            <a:prstGeom prst="ellipse">
              <a:avLst/>
            </a:prstGeom>
            <a:solidFill>
              <a:srgbClr val="99663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3" name="Oval 172"/>
            <p:cNvSpPr/>
            <p:nvPr/>
          </p:nvSpPr>
          <p:spPr>
            <a:xfrm rot="2704841" flipH="1">
              <a:off x="6647403" y="5236169"/>
              <a:ext cx="427527" cy="658734"/>
            </a:xfrm>
            <a:prstGeom prst="ellipse">
              <a:avLst/>
            </a:prstGeom>
            <a:solidFill>
              <a:srgbClr val="99663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4" name="Oval 173"/>
            <p:cNvSpPr/>
            <p:nvPr/>
          </p:nvSpPr>
          <p:spPr>
            <a:xfrm>
              <a:off x="6400800" y="3657600"/>
              <a:ext cx="381000" cy="60960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5" name="Oval 174"/>
            <p:cNvSpPr/>
            <p:nvPr/>
          </p:nvSpPr>
          <p:spPr>
            <a:xfrm>
              <a:off x="7924800" y="3657600"/>
              <a:ext cx="381000" cy="60960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6" name="Flowchart: Manual Operation 153"/>
            <p:cNvSpPr/>
            <p:nvPr/>
          </p:nvSpPr>
          <p:spPr>
            <a:xfrm rot="9438105" flipH="1">
              <a:off x="7583327" y="2648441"/>
              <a:ext cx="573321" cy="1295400"/>
            </a:xfrm>
            <a:prstGeom prst="flowChartManualOperation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7" name="Flowchart: Manual Operation 176"/>
            <p:cNvSpPr/>
            <p:nvPr/>
          </p:nvSpPr>
          <p:spPr>
            <a:xfrm rot="11918038">
              <a:off x="6516526" y="2648442"/>
              <a:ext cx="573321" cy="1295400"/>
            </a:xfrm>
            <a:prstGeom prst="flowChartManualOperation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8" name="Flowchart: Manual Operation 177"/>
            <p:cNvSpPr/>
            <p:nvPr/>
          </p:nvSpPr>
          <p:spPr>
            <a:xfrm rot="10800000">
              <a:off x="6705600" y="2590800"/>
              <a:ext cx="1219200" cy="1447800"/>
            </a:xfrm>
            <a:prstGeom prst="flowChartManualOperation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9" name="Oval 178"/>
            <p:cNvSpPr/>
            <p:nvPr/>
          </p:nvSpPr>
          <p:spPr>
            <a:xfrm>
              <a:off x="6477000" y="990600"/>
              <a:ext cx="1600200" cy="182880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0" name="Flowchart: Manual Operation 157"/>
            <p:cNvSpPr/>
            <p:nvPr/>
          </p:nvSpPr>
          <p:spPr>
            <a:xfrm rot="10800000">
              <a:off x="6629400" y="4038600"/>
              <a:ext cx="838200" cy="1447800"/>
            </a:xfrm>
            <a:prstGeom prst="flowChartManualOperation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1" name="Flowchart: Manual Operation 180"/>
            <p:cNvSpPr/>
            <p:nvPr/>
          </p:nvSpPr>
          <p:spPr>
            <a:xfrm rot="10800000">
              <a:off x="7162800" y="4038600"/>
              <a:ext cx="838200" cy="1447800"/>
            </a:xfrm>
            <a:prstGeom prst="flowChartManualOperation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2" name="Rounded Rectangle 181"/>
            <p:cNvSpPr/>
            <p:nvPr/>
          </p:nvSpPr>
          <p:spPr>
            <a:xfrm>
              <a:off x="6705600" y="3886200"/>
              <a:ext cx="1219200" cy="152400"/>
            </a:xfrm>
            <a:prstGeom prst="roundRect">
              <a:avLst/>
            </a:prstGeom>
            <a:solidFill>
              <a:schemeClr val="bg2">
                <a:lumMod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3" name="Flowchart: Collate 182"/>
            <p:cNvSpPr/>
            <p:nvPr/>
          </p:nvSpPr>
          <p:spPr>
            <a:xfrm rot="5400000">
              <a:off x="7124700" y="1943100"/>
              <a:ext cx="304800" cy="685800"/>
            </a:xfrm>
            <a:prstGeom prst="flowChartCollate">
              <a:avLst/>
            </a:prstGeom>
            <a:solidFill>
              <a:srgbClr val="99663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84" name="Pentagon 183"/>
            <p:cNvSpPr/>
            <p:nvPr/>
          </p:nvSpPr>
          <p:spPr>
            <a:xfrm rot="16010993">
              <a:off x="7420354" y="3034310"/>
              <a:ext cx="498921" cy="72321"/>
            </a:xfrm>
            <a:prstGeom prst="homePlate">
              <a:avLst/>
            </a:prstGeom>
            <a:solidFill>
              <a:schemeClr val="bg2">
                <a:lumMod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5" name="Pentagon 184"/>
            <p:cNvSpPr/>
            <p:nvPr/>
          </p:nvSpPr>
          <p:spPr>
            <a:xfrm rot="5400000">
              <a:off x="7391400" y="3048000"/>
              <a:ext cx="381000" cy="381000"/>
            </a:xfrm>
            <a:prstGeom prst="homePlate">
              <a:avLst>
                <a:gd name="adj" fmla="val 29832"/>
              </a:avLst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6" name="Rectangle 185"/>
            <p:cNvSpPr/>
            <p:nvPr/>
          </p:nvSpPr>
          <p:spPr>
            <a:xfrm>
              <a:off x="7162800" y="3886200"/>
              <a:ext cx="304800" cy="1524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7" name="Group 50"/>
          <p:cNvGrpSpPr/>
          <p:nvPr/>
        </p:nvGrpSpPr>
        <p:grpSpPr>
          <a:xfrm>
            <a:off x="5562600" y="1676400"/>
            <a:ext cx="838200" cy="2057400"/>
            <a:chOff x="2590800" y="1395325"/>
            <a:chExt cx="1676400" cy="3710075"/>
          </a:xfrm>
        </p:grpSpPr>
        <p:sp>
          <p:nvSpPr>
            <p:cNvPr id="188" name="Teardrop 187"/>
            <p:cNvSpPr/>
            <p:nvPr/>
          </p:nvSpPr>
          <p:spPr>
            <a:xfrm rot="17973269">
              <a:off x="3466163" y="2004266"/>
              <a:ext cx="761716" cy="651098"/>
            </a:xfrm>
            <a:prstGeom prst="teardrop">
              <a:avLst>
                <a:gd name="adj" fmla="val 150432"/>
              </a:avLst>
            </a:prstGeom>
            <a:solidFill>
              <a:schemeClr val="accent6">
                <a:lumMod val="50000"/>
              </a:schemeClr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9" name="Teardrop 188"/>
            <p:cNvSpPr/>
            <p:nvPr/>
          </p:nvSpPr>
          <p:spPr>
            <a:xfrm rot="20206668">
              <a:off x="2709536" y="1930013"/>
              <a:ext cx="462532" cy="834530"/>
            </a:xfrm>
            <a:prstGeom prst="teardrop">
              <a:avLst>
                <a:gd name="adj" fmla="val 150432"/>
              </a:avLst>
            </a:prstGeom>
            <a:solidFill>
              <a:schemeClr val="accent6">
                <a:lumMod val="50000"/>
              </a:schemeClr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0" name="Oval 189"/>
            <p:cNvSpPr/>
            <p:nvPr/>
          </p:nvSpPr>
          <p:spPr>
            <a:xfrm rot="1003864">
              <a:off x="3397956" y="4648200"/>
              <a:ext cx="620889" cy="457200"/>
            </a:xfrm>
            <a:prstGeom prst="ellipse">
              <a:avLst/>
            </a:prstGeom>
            <a:solidFill>
              <a:srgbClr val="996600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1" name="Oval 190"/>
            <p:cNvSpPr/>
            <p:nvPr/>
          </p:nvSpPr>
          <p:spPr>
            <a:xfrm rot="21061729">
              <a:off x="2777067" y="4648200"/>
              <a:ext cx="620889" cy="457200"/>
            </a:xfrm>
            <a:prstGeom prst="ellipse">
              <a:avLst/>
            </a:prstGeom>
            <a:solidFill>
              <a:srgbClr val="996600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2" name="Oval 191"/>
            <p:cNvSpPr/>
            <p:nvPr/>
          </p:nvSpPr>
          <p:spPr>
            <a:xfrm>
              <a:off x="3832579" y="3701588"/>
              <a:ext cx="358421" cy="401089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3" name="Oval 192"/>
            <p:cNvSpPr/>
            <p:nvPr/>
          </p:nvSpPr>
          <p:spPr>
            <a:xfrm>
              <a:off x="2666999" y="3601314"/>
              <a:ext cx="296334" cy="361084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4" name="Flowchart: Manual Operation 193"/>
            <p:cNvSpPr/>
            <p:nvPr/>
          </p:nvSpPr>
          <p:spPr>
            <a:xfrm rot="8941098">
              <a:off x="3671504" y="2850928"/>
              <a:ext cx="305417" cy="1066800"/>
            </a:xfrm>
            <a:prstGeom prst="flowChartManualOperation">
              <a:avLst/>
            </a:prstGeom>
            <a:solidFill>
              <a:srgbClr val="D3A9F5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5" name="Flowchart: Manual Operation 194"/>
            <p:cNvSpPr/>
            <p:nvPr/>
          </p:nvSpPr>
          <p:spPr>
            <a:xfrm rot="12880156">
              <a:off x="2864689" y="2800599"/>
              <a:ext cx="445958" cy="1052168"/>
            </a:xfrm>
            <a:prstGeom prst="flowChartManualOperation">
              <a:avLst/>
            </a:prstGeom>
            <a:solidFill>
              <a:srgbClr val="D3A9F5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6" name="Flowchart: Extract 195"/>
            <p:cNvSpPr/>
            <p:nvPr/>
          </p:nvSpPr>
          <p:spPr>
            <a:xfrm>
              <a:off x="2590800" y="2667000"/>
              <a:ext cx="1676400" cy="2133600"/>
            </a:xfrm>
            <a:prstGeom prst="flowChartExtract">
              <a:avLst/>
            </a:prstGeom>
            <a:solidFill>
              <a:srgbClr val="D3A9F5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7" name="Flowchart: Manual Operation 196"/>
            <p:cNvSpPr/>
            <p:nvPr/>
          </p:nvSpPr>
          <p:spPr>
            <a:xfrm rot="12880156">
              <a:off x="2972724" y="2568645"/>
              <a:ext cx="383238" cy="1066800"/>
            </a:xfrm>
            <a:prstGeom prst="flowChartManualOperation">
              <a:avLst/>
            </a:prstGeom>
            <a:solidFill>
              <a:srgbClr val="CCECFF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8" name="Flowchart: Extract 197"/>
            <p:cNvSpPr/>
            <p:nvPr/>
          </p:nvSpPr>
          <p:spPr>
            <a:xfrm>
              <a:off x="2714978" y="2514600"/>
              <a:ext cx="1428044" cy="1981200"/>
            </a:xfrm>
            <a:prstGeom prst="flowChartExtract">
              <a:avLst/>
            </a:prstGeom>
            <a:solidFill>
              <a:srgbClr val="CCECFF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9" name="Flowchart: Manual Operation 198"/>
            <p:cNvSpPr/>
            <p:nvPr/>
          </p:nvSpPr>
          <p:spPr>
            <a:xfrm rot="9242925">
              <a:off x="3609416" y="2622328"/>
              <a:ext cx="305417" cy="1066800"/>
            </a:xfrm>
            <a:prstGeom prst="flowChartManualOperation">
              <a:avLst/>
            </a:prstGeom>
            <a:solidFill>
              <a:srgbClr val="CCECFF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0" name="Flowchart: Extract 199"/>
            <p:cNvSpPr/>
            <p:nvPr/>
          </p:nvSpPr>
          <p:spPr>
            <a:xfrm rot="10800000">
              <a:off x="3211689" y="2514600"/>
              <a:ext cx="496711" cy="497938"/>
            </a:xfrm>
            <a:prstGeom prst="flowChartExtra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1" name="Oval 200"/>
            <p:cNvSpPr/>
            <p:nvPr/>
          </p:nvSpPr>
          <p:spPr>
            <a:xfrm>
              <a:off x="3087511" y="1524000"/>
              <a:ext cx="745067" cy="121920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2" name="Teardrop 201"/>
            <p:cNvSpPr/>
            <p:nvPr/>
          </p:nvSpPr>
          <p:spPr>
            <a:xfrm rot="5068211">
              <a:off x="3267670" y="1446370"/>
              <a:ext cx="624689" cy="522599"/>
            </a:xfrm>
            <a:prstGeom prst="teardrop">
              <a:avLst/>
            </a:prstGeom>
            <a:solidFill>
              <a:schemeClr val="accent6">
                <a:lumMod val="50000"/>
              </a:schemeClr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3" name="Teardrop 202"/>
            <p:cNvSpPr/>
            <p:nvPr/>
          </p:nvSpPr>
          <p:spPr>
            <a:xfrm rot="16531789" flipH="1">
              <a:off x="2873438" y="1446371"/>
              <a:ext cx="624689" cy="522599"/>
            </a:xfrm>
            <a:prstGeom prst="teardrop">
              <a:avLst/>
            </a:prstGeom>
            <a:solidFill>
              <a:schemeClr val="accent6">
                <a:lumMod val="50000"/>
              </a:schemeClr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4" name="Group 203"/>
          <p:cNvGrpSpPr/>
          <p:nvPr/>
        </p:nvGrpSpPr>
        <p:grpSpPr>
          <a:xfrm>
            <a:off x="7005294" y="2366657"/>
            <a:ext cx="1458685" cy="3955679"/>
            <a:chOff x="5394359" y="1046053"/>
            <a:chExt cx="1458685" cy="3955679"/>
          </a:xfrm>
        </p:grpSpPr>
        <p:sp>
          <p:nvSpPr>
            <p:cNvPr id="205" name="Oval 204"/>
            <p:cNvSpPr/>
            <p:nvPr/>
          </p:nvSpPr>
          <p:spPr>
            <a:xfrm rot="19172116">
              <a:off x="5583940" y="4599305"/>
              <a:ext cx="465960" cy="338893"/>
            </a:xfrm>
            <a:prstGeom prst="ellipse">
              <a:avLst/>
            </a:prstGeom>
            <a:solidFill>
              <a:srgbClr val="99663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6" name="Oval 205"/>
            <p:cNvSpPr/>
            <p:nvPr/>
          </p:nvSpPr>
          <p:spPr>
            <a:xfrm rot="18745652">
              <a:off x="6205220" y="4599305"/>
              <a:ext cx="465960" cy="338893"/>
            </a:xfrm>
            <a:prstGeom prst="ellipse">
              <a:avLst/>
            </a:prstGeom>
            <a:solidFill>
              <a:srgbClr val="99663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7" name="Round Diagonal Corner Rectangle 206"/>
            <p:cNvSpPr/>
            <p:nvPr/>
          </p:nvSpPr>
          <p:spPr>
            <a:xfrm rot="3939485" flipV="1">
              <a:off x="5645864" y="1480485"/>
              <a:ext cx="1498677" cy="762172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rgbClr val="E0C04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8" name="Round Diagonal Corner Rectangle 207"/>
            <p:cNvSpPr/>
            <p:nvPr/>
          </p:nvSpPr>
          <p:spPr>
            <a:xfrm rot="17642699">
              <a:off x="5035908" y="1593401"/>
              <a:ext cx="1486542" cy="629512"/>
            </a:xfrm>
            <a:prstGeom prst="round2DiagRect">
              <a:avLst>
                <a:gd name="adj1" fmla="val 50000"/>
                <a:gd name="adj2" fmla="val 853"/>
              </a:avLst>
            </a:prstGeom>
            <a:solidFill>
              <a:srgbClr val="E0C04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9" name="Flowchart: Extract 6"/>
            <p:cNvSpPr/>
            <p:nvPr/>
          </p:nvSpPr>
          <p:spPr>
            <a:xfrm>
              <a:off x="5510745" y="2153153"/>
              <a:ext cx="1227421" cy="2599393"/>
            </a:xfrm>
            <a:prstGeom prst="flowChartExtract">
              <a:avLst/>
            </a:prstGeom>
            <a:solidFill>
              <a:schemeClr val="accent4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0" name="Oval 209"/>
            <p:cNvSpPr/>
            <p:nvPr/>
          </p:nvSpPr>
          <p:spPr>
            <a:xfrm rot="17084207">
              <a:off x="5330826" y="3449946"/>
              <a:ext cx="465960" cy="338893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1" name="Oval 210"/>
            <p:cNvSpPr/>
            <p:nvPr/>
          </p:nvSpPr>
          <p:spPr>
            <a:xfrm rot="3482385">
              <a:off x="6450618" y="3493841"/>
              <a:ext cx="465960" cy="338893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2" name="Flowchart: Manual Operation 211"/>
            <p:cNvSpPr/>
            <p:nvPr/>
          </p:nvSpPr>
          <p:spPr>
            <a:xfrm rot="12087336" flipH="1">
              <a:off x="5578070" y="2333714"/>
              <a:ext cx="492301" cy="1324656"/>
            </a:xfrm>
            <a:prstGeom prst="flowChartManualOperation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3" name="Flowchart: Manual Operation 212"/>
            <p:cNvSpPr/>
            <p:nvPr/>
          </p:nvSpPr>
          <p:spPr>
            <a:xfrm rot="9548099">
              <a:off x="6170120" y="2408405"/>
              <a:ext cx="549577" cy="1327987"/>
            </a:xfrm>
            <a:prstGeom prst="flowChartManualOperation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4" name="Flowchart: Extract 213"/>
            <p:cNvSpPr/>
            <p:nvPr/>
          </p:nvSpPr>
          <p:spPr>
            <a:xfrm>
              <a:off x="5583940" y="1888156"/>
              <a:ext cx="1087239" cy="1999657"/>
            </a:xfrm>
            <a:prstGeom prst="flowChartExtra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5" name="Oval 214"/>
            <p:cNvSpPr/>
            <p:nvPr/>
          </p:nvSpPr>
          <p:spPr>
            <a:xfrm>
              <a:off x="5979292" y="1967975"/>
              <a:ext cx="290326" cy="716936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6" name="Moon 215"/>
            <p:cNvSpPr/>
            <p:nvPr/>
          </p:nvSpPr>
          <p:spPr>
            <a:xfrm rot="16200000">
              <a:off x="5859633" y="2579099"/>
              <a:ext cx="550064" cy="280000"/>
            </a:xfrm>
            <a:prstGeom prst="moon">
              <a:avLst>
                <a:gd name="adj" fmla="val 41177"/>
              </a:avLst>
            </a:prstGeom>
            <a:solidFill>
              <a:schemeClr val="accent5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7" name="Oval 216"/>
            <p:cNvSpPr/>
            <p:nvPr/>
          </p:nvSpPr>
          <p:spPr>
            <a:xfrm>
              <a:off x="5663428" y="1198707"/>
              <a:ext cx="964402" cy="1326279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8" name="Round Diagonal Corner Rectangle 217"/>
            <p:cNvSpPr/>
            <p:nvPr/>
          </p:nvSpPr>
          <p:spPr>
            <a:xfrm rot="10503555">
              <a:off x="5589803" y="1046053"/>
              <a:ext cx="905958" cy="642775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rgbClr val="E0C04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19" name="Group 218"/>
            <p:cNvGrpSpPr/>
            <p:nvPr/>
          </p:nvGrpSpPr>
          <p:grpSpPr>
            <a:xfrm>
              <a:off x="5613289" y="3678411"/>
              <a:ext cx="1019612" cy="224678"/>
              <a:chOff x="2226157" y="5048865"/>
              <a:chExt cx="3358844" cy="899262"/>
            </a:xfrm>
          </p:grpSpPr>
          <p:grpSp>
            <p:nvGrpSpPr>
              <p:cNvPr id="220" name="Group 219"/>
              <p:cNvGrpSpPr/>
              <p:nvPr/>
            </p:nvGrpSpPr>
            <p:grpSpPr>
              <a:xfrm>
                <a:off x="2226157" y="5048867"/>
                <a:ext cx="888235" cy="899260"/>
                <a:chOff x="2226157" y="5048867"/>
                <a:chExt cx="888235" cy="899260"/>
              </a:xfrm>
            </p:grpSpPr>
            <p:sp>
              <p:nvSpPr>
                <p:cNvPr id="230" name="Quad Arrow 229"/>
                <p:cNvSpPr/>
                <p:nvPr/>
              </p:nvSpPr>
              <p:spPr>
                <a:xfrm>
                  <a:off x="2226157" y="5048867"/>
                  <a:ext cx="888235" cy="899260"/>
                </a:xfrm>
                <a:prstGeom prst="quadArrow">
                  <a:avLst>
                    <a:gd name="adj1" fmla="val 40847"/>
                    <a:gd name="adj2" fmla="val 22500"/>
                    <a:gd name="adj3" fmla="val 22500"/>
                  </a:avLst>
                </a:prstGeom>
                <a:solidFill>
                  <a:schemeClr val="accent4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1" name="Diamond 230"/>
                <p:cNvSpPr/>
                <p:nvPr/>
              </p:nvSpPr>
              <p:spPr>
                <a:xfrm>
                  <a:off x="2553774" y="5313040"/>
                  <a:ext cx="233000" cy="370913"/>
                </a:xfrm>
                <a:prstGeom prst="diamond">
                  <a:avLst/>
                </a:prstGeom>
                <a:solidFill>
                  <a:schemeClr val="accent5">
                    <a:lumMod val="75000"/>
                  </a:schemeClr>
                </a:solidFill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21" name="Group 220"/>
              <p:cNvGrpSpPr/>
              <p:nvPr/>
            </p:nvGrpSpPr>
            <p:grpSpPr>
              <a:xfrm>
                <a:off x="3068625" y="5048866"/>
                <a:ext cx="888235" cy="899260"/>
                <a:chOff x="2226157" y="5048867"/>
                <a:chExt cx="888235" cy="899260"/>
              </a:xfrm>
            </p:grpSpPr>
            <p:sp>
              <p:nvSpPr>
                <p:cNvPr id="228" name="Quad Arrow 227"/>
                <p:cNvSpPr/>
                <p:nvPr/>
              </p:nvSpPr>
              <p:spPr>
                <a:xfrm>
                  <a:off x="2226157" y="5048867"/>
                  <a:ext cx="888235" cy="899260"/>
                </a:xfrm>
                <a:prstGeom prst="quadArrow">
                  <a:avLst>
                    <a:gd name="adj1" fmla="val 40847"/>
                    <a:gd name="adj2" fmla="val 22500"/>
                    <a:gd name="adj3" fmla="val 22500"/>
                  </a:avLst>
                </a:prstGeom>
                <a:solidFill>
                  <a:schemeClr val="accent4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9" name="Diamond 228"/>
                <p:cNvSpPr/>
                <p:nvPr/>
              </p:nvSpPr>
              <p:spPr>
                <a:xfrm>
                  <a:off x="2553774" y="5313040"/>
                  <a:ext cx="233000" cy="370913"/>
                </a:xfrm>
                <a:prstGeom prst="diamond">
                  <a:avLst/>
                </a:prstGeom>
                <a:solidFill>
                  <a:schemeClr val="accent5">
                    <a:lumMod val="75000"/>
                  </a:schemeClr>
                </a:solidFill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22" name="Group 221"/>
              <p:cNvGrpSpPr/>
              <p:nvPr/>
            </p:nvGrpSpPr>
            <p:grpSpPr>
              <a:xfrm>
                <a:off x="3874748" y="5048866"/>
                <a:ext cx="888235" cy="899260"/>
                <a:chOff x="2226157" y="5048867"/>
                <a:chExt cx="888235" cy="899260"/>
              </a:xfrm>
            </p:grpSpPr>
            <p:sp>
              <p:nvSpPr>
                <p:cNvPr id="226" name="Quad Arrow 225"/>
                <p:cNvSpPr/>
                <p:nvPr/>
              </p:nvSpPr>
              <p:spPr>
                <a:xfrm>
                  <a:off x="2226157" y="5048867"/>
                  <a:ext cx="888235" cy="899260"/>
                </a:xfrm>
                <a:prstGeom prst="quadArrow">
                  <a:avLst>
                    <a:gd name="adj1" fmla="val 40847"/>
                    <a:gd name="adj2" fmla="val 22500"/>
                    <a:gd name="adj3" fmla="val 22500"/>
                  </a:avLst>
                </a:prstGeom>
                <a:solidFill>
                  <a:schemeClr val="accent4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7" name="Diamond 226"/>
                <p:cNvSpPr/>
                <p:nvPr/>
              </p:nvSpPr>
              <p:spPr>
                <a:xfrm>
                  <a:off x="2553774" y="5313040"/>
                  <a:ext cx="233000" cy="370913"/>
                </a:xfrm>
                <a:prstGeom prst="diamond">
                  <a:avLst/>
                </a:prstGeom>
                <a:solidFill>
                  <a:schemeClr val="accent5">
                    <a:lumMod val="75000"/>
                  </a:schemeClr>
                </a:solidFill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23" name="Group 222"/>
              <p:cNvGrpSpPr/>
              <p:nvPr/>
            </p:nvGrpSpPr>
            <p:grpSpPr>
              <a:xfrm>
                <a:off x="4696766" y="5048865"/>
                <a:ext cx="888235" cy="899260"/>
                <a:chOff x="2226157" y="5048867"/>
                <a:chExt cx="888235" cy="899260"/>
              </a:xfrm>
            </p:grpSpPr>
            <p:sp>
              <p:nvSpPr>
                <p:cNvPr id="224" name="Quad Arrow 223"/>
                <p:cNvSpPr/>
                <p:nvPr/>
              </p:nvSpPr>
              <p:spPr>
                <a:xfrm>
                  <a:off x="2226157" y="5048867"/>
                  <a:ext cx="888235" cy="899260"/>
                </a:xfrm>
                <a:prstGeom prst="quadArrow">
                  <a:avLst>
                    <a:gd name="adj1" fmla="val 40847"/>
                    <a:gd name="adj2" fmla="val 22500"/>
                    <a:gd name="adj3" fmla="val 22500"/>
                  </a:avLst>
                </a:prstGeom>
                <a:solidFill>
                  <a:schemeClr val="accent4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5" name="Diamond 224"/>
                <p:cNvSpPr/>
                <p:nvPr/>
              </p:nvSpPr>
              <p:spPr>
                <a:xfrm>
                  <a:off x="2553774" y="5313040"/>
                  <a:ext cx="233000" cy="370913"/>
                </a:xfrm>
                <a:prstGeom prst="diamond">
                  <a:avLst/>
                </a:prstGeom>
                <a:solidFill>
                  <a:schemeClr val="accent5">
                    <a:lumMod val="75000"/>
                  </a:schemeClr>
                </a:solidFill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0" name="Group 59"/>
          <p:cNvGrpSpPr/>
          <p:nvPr/>
        </p:nvGrpSpPr>
        <p:grpSpPr>
          <a:xfrm>
            <a:off x="3048000" y="838200"/>
            <a:ext cx="2286000" cy="4724400"/>
            <a:chOff x="3048000" y="838200"/>
            <a:chExt cx="2819400" cy="5486400"/>
          </a:xfrm>
        </p:grpSpPr>
        <p:sp>
          <p:nvSpPr>
            <p:cNvPr id="61" name="Rounded Rectangle 60"/>
            <p:cNvSpPr/>
            <p:nvPr/>
          </p:nvSpPr>
          <p:spPr>
            <a:xfrm>
              <a:off x="4419600" y="838200"/>
              <a:ext cx="228600" cy="4800600"/>
            </a:xfrm>
            <a:prstGeom prst="roundRect">
              <a:avLst/>
            </a:prstGeom>
            <a:solidFill>
              <a:srgbClr val="D1A73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2" name="Group 1"/>
            <p:cNvGrpSpPr/>
            <p:nvPr/>
          </p:nvGrpSpPr>
          <p:grpSpPr>
            <a:xfrm>
              <a:off x="3124200" y="3048000"/>
              <a:ext cx="2674776" cy="3276600"/>
              <a:chOff x="3657600" y="533400"/>
              <a:chExt cx="2674776" cy="3276600"/>
            </a:xfrm>
          </p:grpSpPr>
          <p:grpSp>
            <p:nvGrpSpPr>
              <p:cNvPr id="64" name="Group 129"/>
              <p:cNvGrpSpPr/>
              <p:nvPr/>
            </p:nvGrpSpPr>
            <p:grpSpPr>
              <a:xfrm>
                <a:off x="3657600" y="3276600"/>
                <a:ext cx="2674776" cy="533400"/>
                <a:chOff x="6469224" y="4419600"/>
                <a:chExt cx="2674776" cy="533400"/>
              </a:xfrm>
            </p:grpSpPr>
            <p:sp>
              <p:nvSpPr>
                <p:cNvPr id="87" name="Flowchart: Magnetic Disk 86"/>
                <p:cNvSpPr/>
                <p:nvPr/>
              </p:nvSpPr>
              <p:spPr>
                <a:xfrm>
                  <a:off x="6477000" y="4419600"/>
                  <a:ext cx="2667000" cy="533400"/>
                </a:xfrm>
                <a:prstGeom prst="flowChartMagneticDisk">
                  <a:avLst/>
                </a:prstGeom>
                <a:solidFill>
                  <a:srgbClr val="A36B19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88" name="Group 128"/>
                <p:cNvGrpSpPr/>
                <p:nvPr/>
              </p:nvGrpSpPr>
              <p:grpSpPr>
                <a:xfrm>
                  <a:off x="6469224" y="4572000"/>
                  <a:ext cx="2674776" cy="381000"/>
                  <a:chOff x="5410200" y="4495800"/>
                  <a:chExt cx="3276600" cy="685800"/>
                </a:xfrm>
              </p:grpSpPr>
              <p:grpSp>
                <p:nvGrpSpPr>
                  <p:cNvPr id="89" name="Group 122"/>
                  <p:cNvGrpSpPr/>
                  <p:nvPr/>
                </p:nvGrpSpPr>
                <p:grpSpPr>
                  <a:xfrm>
                    <a:off x="5410200" y="4495800"/>
                    <a:ext cx="1981200" cy="685800"/>
                    <a:chOff x="5410200" y="4495800"/>
                    <a:chExt cx="1981200" cy="685800"/>
                  </a:xfrm>
                </p:grpSpPr>
                <p:sp>
                  <p:nvSpPr>
                    <p:cNvPr id="94" name="Quad Arrow 93"/>
                    <p:cNvSpPr/>
                    <p:nvPr/>
                  </p:nvSpPr>
                  <p:spPr>
                    <a:xfrm>
                      <a:off x="5410200" y="4495800"/>
                      <a:ext cx="609600" cy="685800"/>
                    </a:xfrm>
                    <a:prstGeom prst="quadArrow">
                      <a:avLst>
                        <a:gd name="adj1" fmla="val 16000"/>
                        <a:gd name="adj2" fmla="val 22500"/>
                        <a:gd name="adj3" fmla="val 22500"/>
                      </a:avLst>
                    </a:prstGeom>
                    <a:solidFill>
                      <a:srgbClr val="7F6535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95" name="Quad Arrow 94"/>
                    <p:cNvSpPr/>
                    <p:nvPr/>
                  </p:nvSpPr>
                  <p:spPr>
                    <a:xfrm>
                      <a:off x="5867400" y="4495800"/>
                      <a:ext cx="609600" cy="685800"/>
                    </a:xfrm>
                    <a:prstGeom prst="quadArrow">
                      <a:avLst>
                        <a:gd name="adj1" fmla="val 16000"/>
                        <a:gd name="adj2" fmla="val 22500"/>
                        <a:gd name="adj3" fmla="val 22500"/>
                      </a:avLst>
                    </a:prstGeom>
                    <a:solidFill>
                      <a:srgbClr val="7F6535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96" name="Quad Arrow 95"/>
                    <p:cNvSpPr/>
                    <p:nvPr/>
                  </p:nvSpPr>
                  <p:spPr>
                    <a:xfrm>
                      <a:off x="6324600" y="4495800"/>
                      <a:ext cx="609600" cy="685800"/>
                    </a:xfrm>
                    <a:prstGeom prst="quadArrow">
                      <a:avLst>
                        <a:gd name="adj1" fmla="val 16000"/>
                        <a:gd name="adj2" fmla="val 22500"/>
                        <a:gd name="adj3" fmla="val 22500"/>
                      </a:avLst>
                    </a:prstGeom>
                    <a:solidFill>
                      <a:srgbClr val="7F6535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97" name="Quad Arrow 96"/>
                    <p:cNvSpPr/>
                    <p:nvPr/>
                  </p:nvSpPr>
                  <p:spPr>
                    <a:xfrm>
                      <a:off x="6781800" y="4495800"/>
                      <a:ext cx="609600" cy="685800"/>
                    </a:xfrm>
                    <a:prstGeom prst="quadArrow">
                      <a:avLst>
                        <a:gd name="adj1" fmla="val 16000"/>
                        <a:gd name="adj2" fmla="val 22500"/>
                        <a:gd name="adj3" fmla="val 22500"/>
                      </a:avLst>
                    </a:prstGeom>
                    <a:solidFill>
                      <a:srgbClr val="7F6535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90" name="Group 123"/>
                  <p:cNvGrpSpPr/>
                  <p:nvPr/>
                </p:nvGrpSpPr>
                <p:grpSpPr>
                  <a:xfrm>
                    <a:off x="7162800" y="4495800"/>
                    <a:ext cx="1524000" cy="685800"/>
                    <a:chOff x="5410200" y="4495800"/>
                    <a:chExt cx="1524000" cy="685800"/>
                  </a:xfrm>
                </p:grpSpPr>
                <p:sp>
                  <p:nvSpPr>
                    <p:cNvPr id="91" name="Quad Arrow 29"/>
                    <p:cNvSpPr/>
                    <p:nvPr/>
                  </p:nvSpPr>
                  <p:spPr>
                    <a:xfrm>
                      <a:off x="5410200" y="4495800"/>
                      <a:ext cx="609600" cy="685800"/>
                    </a:xfrm>
                    <a:prstGeom prst="quadArrow">
                      <a:avLst>
                        <a:gd name="adj1" fmla="val 16000"/>
                        <a:gd name="adj2" fmla="val 22500"/>
                        <a:gd name="adj3" fmla="val 22500"/>
                      </a:avLst>
                    </a:prstGeom>
                    <a:solidFill>
                      <a:srgbClr val="7F6535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92" name="Quad Arrow 30"/>
                    <p:cNvSpPr/>
                    <p:nvPr/>
                  </p:nvSpPr>
                  <p:spPr>
                    <a:xfrm>
                      <a:off x="5867400" y="4495800"/>
                      <a:ext cx="609600" cy="685800"/>
                    </a:xfrm>
                    <a:prstGeom prst="quadArrow">
                      <a:avLst>
                        <a:gd name="adj1" fmla="val 16000"/>
                        <a:gd name="adj2" fmla="val 22500"/>
                        <a:gd name="adj3" fmla="val 22500"/>
                      </a:avLst>
                    </a:prstGeom>
                    <a:solidFill>
                      <a:srgbClr val="7F6535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93" name="Quad Arrow 31"/>
                    <p:cNvSpPr/>
                    <p:nvPr/>
                  </p:nvSpPr>
                  <p:spPr>
                    <a:xfrm>
                      <a:off x="6324600" y="4495800"/>
                      <a:ext cx="609600" cy="685800"/>
                    </a:xfrm>
                    <a:prstGeom prst="quadArrow">
                      <a:avLst>
                        <a:gd name="adj1" fmla="val 16000"/>
                        <a:gd name="adj2" fmla="val 22500"/>
                        <a:gd name="adj3" fmla="val 22500"/>
                      </a:avLst>
                    </a:prstGeom>
                    <a:solidFill>
                      <a:srgbClr val="7F6535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sp>
            <p:nvSpPr>
              <p:cNvPr id="65" name="Flowchart: Magnetic Disk 3"/>
              <p:cNvSpPr/>
              <p:nvPr/>
            </p:nvSpPr>
            <p:spPr>
              <a:xfrm>
                <a:off x="3733800" y="2971800"/>
                <a:ext cx="2514600" cy="457200"/>
              </a:xfrm>
              <a:prstGeom prst="flowChartMagneticDisk">
                <a:avLst/>
              </a:prstGeom>
              <a:solidFill>
                <a:srgbClr val="FFFFCC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6" name="Oval 65"/>
              <p:cNvSpPr/>
              <p:nvPr/>
            </p:nvSpPr>
            <p:spPr>
              <a:xfrm rot="3241914">
                <a:off x="4112366" y="2053148"/>
                <a:ext cx="223025" cy="321810"/>
              </a:xfrm>
              <a:prstGeom prst="ellipse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7" name="Oval 5"/>
              <p:cNvSpPr/>
              <p:nvPr/>
            </p:nvSpPr>
            <p:spPr>
              <a:xfrm rot="19289632">
                <a:off x="5087055" y="1949548"/>
                <a:ext cx="222553" cy="470758"/>
              </a:xfrm>
              <a:prstGeom prst="ellipse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8" name="Trapezoid 67"/>
              <p:cNvSpPr/>
              <p:nvPr/>
            </p:nvSpPr>
            <p:spPr>
              <a:xfrm rot="19650017">
                <a:off x="4694002" y="1695764"/>
                <a:ext cx="533400" cy="609600"/>
              </a:xfrm>
              <a:prstGeom prst="trapezoid">
                <a:avLst/>
              </a:prstGeom>
              <a:solidFill>
                <a:schemeClr val="bg2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9" name="Trapezoid 68"/>
              <p:cNvSpPr/>
              <p:nvPr/>
            </p:nvSpPr>
            <p:spPr>
              <a:xfrm rot="1745826">
                <a:off x="4267200" y="1676400"/>
                <a:ext cx="533400" cy="609600"/>
              </a:xfrm>
              <a:prstGeom prst="trapezoid">
                <a:avLst/>
              </a:prstGeom>
              <a:solidFill>
                <a:schemeClr val="bg2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0" name="Trapezoid 69"/>
              <p:cNvSpPr/>
              <p:nvPr/>
            </p:nvSpPr>
            <p:spPr>
              <a:xfrm>
                <a:off x="4267200" y="1676400"/>
                <a:ext cx="990600" cy="1447800"/>
              </a:xfrm>
              <a:prstGeom prst="trapezoid">
                <a:avLst>
                  <a:gd name="adj" fmla="val 26231"/>
                </a:avLst>
              </a:prstGeom>
              <a:solidFill>
                <a:schemeClr val="bg2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1" name="Isosceles Triangle 70"/>
              <p:cNvSpPr/>
              <p:nvPr/>
            </p:nvSpPr>
            <p:spPr>
              <a:xfrm rot="10800000">
                <a:off x="4535424" y="1572768"/>
                <a:ext cx="457200" cy="457200"/>
              </a:xfrm>
              <a:prstGeom prst="triangle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2" name="Oval 71"/>
              <p:cNvSpPr/>
              <p:nvPr/>
            </p:nvSpPr>
            <p:spPr>
              <a:xfrm>
                <a:off x="4419600" y="762000"/>
                <a:ext cx="685800" cy="990600"/>
              </a:xfrm>
              <a:prstGeom prst="ellipse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3" name="Cloud 72"/>
              <p:cNvSpPr/>
              <p:nvPr/>
            </p:nvSpPr>
            <p:spPr>
              <a:xfrm>
                <a:off x="4419600" y="762000"/>
                <a:ext cx="609600" cy="457200"/>
              </a:xfrm>
              <a:prstGeom prst="cloud">
                <a:avLst/>
              </a:prstGeom>
              <a:solidFill>
                <a:schemeClr val="bg2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4" name="Cloud 73"/>
              <p:cNvSpPr/>
              <p:nvPr/>
            </p:nvSpPr>
            <p:spPr>
              <a:xfrm rot="4074987">
                <a:off x="4746021" y="977983"/>
                <a:ext cx="609600" cy="457200"/>
              </a:xfrm>
              <a:prstGeom prst="cloud">
                <a:avLst/>
              </a:prstGeom>
              <a:solidFill>
                <a:schemeClr val="bg2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5" name="Cloud 74"/>
              <p:cNvSpPr/>
              <p:nvPr/>
            </p:nvSpPr>
            <p:spPr>
              <a:xfrm rot="18888346">
                <a:off x="4186986" y="910751"/>
                <a:ext cx="609600" cy="457200"/>
              </a:xfrm>
              <a:prstGeom prst="cloud">
                <a:avLst/>
              </a:prstGeom>
              <a:solidFill>
                <a:schemeClr val="bg2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76" name="Group 89"/>
              <p:cNvGrpSpPr/>
              <p:nvPr/>
            </p:nvGrpSpPr>
            <p:grpSpPr>
              <a:xfrm>
                <a:off x="4191000" y="533400"/>
                <a:ext cx="1066800" cy="685800"/>
                <a:chOff x="5334000" y="457200"/>
                <a:chExt cx="1066800" cy="685800"/>
              </a:xfrm>
            </p:grpSpPr>
            <p:sp>
              <p:nvSpPr>
                <p:cNvPr id="85" name="Oval 84"/>
                <p:cNvSpPr/>
                <p:nvPr/>
              </p:nvSpPr>
              <p:spPr>
                <a:xfrm>
                  <a:off x="5334000" y="533400"/>
                  <a:ext cx="1066800" cy="609600"/>
                </a:xfrm>
                <a:prstGeom prst="ellipse">
                  <a:avLst/>
                </a:prstGeom>
                <a:solidFill>
                  <a:schemeClr val="bg2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Oval 85"/>
                <p:cNvSpPr/>
                <p:nvPr/>
              </p:nvSpPr>
              <p:spPr>
                <a:xfrm>
                  <a:off x="5562600" y="457200"/>
                  <a:ext cx="685800" cy="457200"/>
                </a:xfrm>
                <a:prstGeom prst="ellipse">
                  <a:avLst/>
                </a:prstGeom>
                <a:solidFill>
                  <a:schemeClr val="bg2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9"/>
              <p:cNvGrpSpPr/>
              <p:nvPr/>
            </p:nvGrpSpPr>
            <p:grpSpPr>
              <a:xfrm>
                <a:off x="5386297" y="2286000"/>
                <a:ext cx="633503" cy="857761"/>
                <a:chOff x="5386296" y="2002136"/>
                <a:chExt cx="809807" cy="1141625"/>
              </a:xfrm>
            </p:grpSpPr>
            <p:sp>
              <p:nvSpPr>
                <p:cNvPr id="78" name="Oval 77"/>
                <p:cNvSpPr/>
                <p:nvPr/>
              </p:nvSpPr>
              <p:spPr>
                <a:xfrm>
                  <a:off x="5486400" y="2133600"/>
                  <a:ext cx="228600" cy="381000"/>
                </a:xfrm>
                <a:prstGeom prst="ellipse">
                  <a:avLst/>
                </a:prstGeom>
                <a:solidFill>
                  <a:schemeClr val="accent6">
                    <a:lumMod val="20000"/>
                    <a:lumOff val="8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Oval 17"/>
                <p:cNvSpPr/>
                <p:nvPr/>
              </p:nvSpPr>
              <p:spPr>
                <a:xfrm>
                  <a:off x="5943600" y="2133600"/>
                  <a:ext cx="228600" cy="381000"/>
                </a:xfrm>
                <a:prstGeom prst="ellipse">
                  <a:avLst/>
                </a:prstGeom>
                <a:solidFill>
                  <a:schemeClr val="accent6">
                    <a:lumMod val="20000"/>
                    <a:lumOff val="8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Cloud 18"/>
                <p:cNvSpPr/>
                <p:nvPr/>
              </p:nvSpPr>
              <p:spPr>
                <a:xfrm rot="4074987">
                  <a:off x="5510352" y="2052134"/>
                  <a:ext cx="609600" cy="509603"/>
                </a:xfrm>
                <a:prstGeom prst="cloud">
                  <a:avLst/>
                </a:prstGeom>
                <a:solidFill>
                  <a:schemeClr val="bg2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Cloud 80"/>
                <p:cNvSpPr/>
                <p:nvPr/>
              </p:nvSpPr>
              <p:spPr>
                <a:xfrm rot="4074987">
                  <a:off x="5474335" y="2422034"/>
                  <a:ext cx="609600" cy="713425"/>
                </a:xfrm>
                <a:prstGeom prst="cloud">
                  <a:avLst/>
                </a:prstGeom>
                <a:solidFill>
                  <a:schemeClr val="bg2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Cloud 81"/>
                <p:cNvSpPr/>
                <p:nvPr/>
              </p:nvSpPr>
              <p:spPr>
                <a:xfrm rot="4074987">
                  <a:off x="5389096" y="2793953"/>
                  <a:ext cx="347007" cy="352608"/>
                </a:xfrm>
                <a:prstGeom prst="cloud">
                  <a:avLst/>
                </a:prstGeom>
                <a:solidFill>
                  <a:schemeClr val="bg2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Cloud 82"/>
                <p:cNvSpPr/>
                <p:nvPr/>
              </p:nvSpPr>
              <p:spPr>
                <a:xfrm rot="4074987">
                  <a:off x="5846295" y="2793954"/>
                  <a:ext cx="347007" cy="352608"/>
                </a:xfrm>
                <a:prstGeom prst="cloud">
                  <a:avLst/>
                </a:prstGeom>
                <a:solidFill>
                  <a:schemeClr val="bg2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4" name="Isosceles Triangle 83"/>
                <p:cNvSpPr/>
                <p:nvPr/>
              </p:nvSpPr>
              <p:spPr>
                <a:xfrm rot="10800000">
                  <a:off x="5638800" y="2362200"/>
                  <a:ext cx="228600" cy="76200"/>
                </a:xfrm>
                <a:prstGeom prst="triangl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63" name="Trapezoid 62"/>
            <p:cNvSpPr/>
            <p:nvPr/>
          </p:nvSpPr>
          <p:spPr>
            <a:xfrm>
              <a:off x="3048000" y="914400"/>
              <a:ext cx="2819400" cy="2286000"/>
            </a:xfrm>
            <a:prstGeom prst="trapezoid">
              <a:avLst/>
            </a:prstGeom>
            <a:solidFill>
              <a:srgbClr val="F9F8F5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3657600" y="609600"/>
            <a:ext cx="2286000" cy="3352800"/>
            <a:chOff x="3733800" y="609600"/>
            <a:chExt cx="2514600" cy="3584876"/>
          </a:xfrm>
        </p:grpSpPr>
        <p:grpSp>
          <p:nvGrpSpPr>
            <p:cNvPr id="3" name="Group 46"/>
            <p:cNvGrpSpPr/>
            <p:nvPr/>
          </p:nvGrpSpPr>
          <p:grpSpPr>
            <a:xfrm>
              <a:off x="3733800" y="685800"/>
              <a:ext cx="1303520" cy="3508676"/>
              <a:chOff x="3023322" y="1369009"/>
              <a:chExt cx="1173578" cy="2615499"/>
            </a:xfrm>
          </p:grpSpPr>
          <p:sp>
            <p:nvSpPr>
              <p:cNvPr id="18" name="Oval 17"/>
              <p:cNvSpPr/>
              <p:nvPr/>
            </p:nvSpPr>
            <p:spPr>
              <a:xfrm>
                <a:off x="3731721" y="3284622"/>
                <a:ext cx="256310" cy="174508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Oval 18"/>
              <p:cNvSpPr/>
              <p:nvPr/>
            </p:nvSpPr>
            <p:spPr>
              <a:xfrm>
                <a:off x="3209275" y="3237963"/>
                <a:ext cx="256310" cy="174508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Flowchart: Manual Operation 19"/>
              <p:cNvSpPr/>
              <p:nvPr/>
            </p:nvSpPr>
            <p:spPr>
              <a:xfrm rot="10800000">
                <a:off x="3276600" y="3352800"/>
                <a:ext cx="685800" cy="523524"/>
              </a:xfrm>
              <a:prstGeom prst="flowChartManualOperation">
                <a:avLst/>
              </a:prstGeom>
              <a:solidFill>
                <a:srgbClr val="FF66CC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Flowchart: Manual Operation 20"/>
              <p:cNvSpPr/>
              <p:nvPr/>
            </p:nvSpPr>
            <p:spPr>
              <a:xfrm rot="11701945" flipH="1">
                <a:off x="3319861" y="2524075"/>
                <a:ext cx="282546" cy="812963"/>
              </a:xfrm>
              <a:prstGeom prst="flowChartManualOperation">
                <a:avLst/>
              </a:prstGeom>
              <a:solidFill>
                <a:srgbClr val="FF99CC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Flowchart: Manual Operation 21"/>
              <p:cNvSpPr/>
              <p:nvPr/>
            </p:nvSpPr>
            <p:spPr>
              <a:xfrm rot="9898055">
                <a:off x="3604827" y="2512826"/>
                <a:ext cx="334255" cy="863497"/>
              </a:xfrm>
              <a:prstGeom prst="flowChartManualOperation">
                <a:avLst/>
              </a:prstGeom>
              <a:solidFill>
                <a:srgbClr val="FF99CC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Flowchart: Extract 22"/>
              <p:cNvSpPr/>
              <p:nvPr/>
            </p:nvSpPr>
            <p:spPr>
              <a:xfrm>
                <a:off x="3314820" y="2394042"/>
                <a:ext cx="598056" cy="1221556"/>
              </a:xfrm>
              <a:prstGeom prst="flowChartExtract">
                <a:avLst/>
              </a:prstGeom>
              <a:solidFill>
                <a:srgbClr val="FF99CC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Oval 23"/>
              <p:cNvSpPr/>
              <p:nvPr/>
            </p:nvSpPr>
            <p:spPr>
              <a:xfrm>
                <a:off x="3161780" y="1744873"/>
                <a:ext cx="854911" cy="819577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Cloud 24"/>
              <p:cNvSpPr/>
              <p:nvPr/>
            </p:nvSpPr>
            <p:spPr>
              <a:xfrm rot="5151226">
                <a:off x="3379986" y="1863671"/>
                <a:ext cx="1240389" cy="393438"/>
              </a:xfrm>
              <a:prstGeom prst="cloud">
                <a:avLst/>
              </a:prstGeom>
              <a:solidFill>
                <a:srgbClr val="6633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Cloud 25"/>
              <p:cNvSpPr/>
              <p:nvPr/>
            </p:nvSpPr>
            <p:spPr>
              <a:xfrm rot="17299812">
                <a:off x="2542943" y="1849388"/>
                <a:ext cx="1339303" cy="378545"/>
              </a:xfrm>
              <a:prstGeom prst="cloud">
                <a:avLst/>
              </a:prstGeom>
              <a:solidFill>
                <a:srgbClr val="6633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Oval 26"/>
              <p:cNvSpPr/>
              <p:nvPr/>
            </p:nvSpPr>
            <p:spPr>
              <a:xfrm>
                <a:off x="3352800" y="3810000"/>
                <a:ext cx="256310" cy="174508"/>
              </a:xfrm>
              <a:prstGeom prst="ellipse">
                <a:avLst/>
              </a:prstGeom>
              <a:solidFill>
                <a:srgbClr val="996633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Oval 27"/>
              <p:cNvSpPr/>
              <p:nvPr/>
            </p:nvSpPr>
            <p:spPr>
              <a:xfrm>
                <a:off x="3657600" y="3810000"/>
                <a:ext cx="256310" cy="174508"/>
              </a:xfrm>
              <a:prstGeom prst="ellipse">
                <a:avLst/>
              </a:prstGeom>
              <a:solidFill>
                <a:srgbClr val="996633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Cloud 28"/>
              <p:cNvSpPr/>
              <p:nvPr/>
            </p:nvSpPr>
            <p:spPr>
              <a:xfrm>
                <a:off x="3124200" y="1371600"/>
                <a:ext cx="876469" cy="486095"/>
              </a:xfrm>
              <a:prstGeom prst="cloud">
                <a:avLst/>
              </a:prstGeom>
              <a:solidFill>
                <a:srgbClr val="6633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4" name="Group 121"/>
            <p:cNvGrpSpPr/>
            <p:nvPr/>
          </p:nvGrpSpPr>
          <p:grpSpPr>
            <a:xfrm>
              <a:off x="5257800" y="609600"/>
              <a:ext cx="990600" cy="3505200"/>
              <a:chOff x="6858000" y="0"/>
              <a:chExt cx="990600" cy="3505200"/>
            </a:xfrm>
          </p:grpSpPr>
          <p:sp>
            <p:nvSpPr>
              <p:cNvPr id="6" name="Oval 5"/>
              <p:cNvSpPr/>
              <p:nvPr/>
            </p:nvSpPr>
            <p:spPr>
              <a:xfrm>
                <a:off x="6858000" y="2286000"/>
                <a:ext cx="321511" cy="283835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" name="Oval 6"/>
              <p:cNvSpPr/>
              <p:nvPr/>
            </p:nvSpPr>
            <p:spPr>
              <a:xfrm>
                <a:off x="7527089" y="2336591"/>
                <a:ext cx="321511" cy="283835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Flowchart: Manual Operation 49"/>
              <p:cNvSpPr/>
              <p:nvPr/>
            </p:nvSpPr>
            <p:spPr>
              <a:xfrm rot="10800000">
                <a:off x="7242892" y="2519363"/>
                <a:ext cx="559666" cy="851504"/>
              </a:xfrm>
              <a:prstGeom prst="flowChartManualOperation">
                <a:avLst/>
              </a:prstGeom>
              <a:solidFill>
                <a:schemeClr val="accent1">
                  <a:lumMod val="50000"/>
                </a:schemeClr>
              </a:solidFill>
              <a:ln>
                <a:solidFill>
                  <a:schemeClr val="bg2">
                    <a:lumMod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Flowchart: Manual Operation 8"/>
              <p:cNvSpPr/>
              <p:nvPr/>
            </p:nvSpPr>
            <p:spPr>
              <a:xfrm rot="10800000">
                <a:off x="6998779" y="2511779"/>
                <a:ext cx="428681" cy="851504"/>
              </a:xfrm>
              <a:prstGeom prst="flowChartManualOperation">
                <a:avLst/>
              </a:prstGeom>
              <a:solidFill>
                <a:schemeClr val="accent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Flowchart: Manual Operation 9"/>
              <p:cNvSpPr/>
              <p:nvPr/>
            </p:nvSpPr>
            <p:spPr>
              <a:xfrm rot="11701945" flipH="1">
                <a:off x="7006390" y="1230795"/>
                <a:ext cx="339686" cy="1204129"/>
              </a:xfrm>
              <a:prstGeom prst="flowChartManualOperation">
                <a:avLst/>
              </a:prstGeom>
              <a:solidFill>
                <a:srgbClr val="996633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Flowchart: Manual Operation 10"/>
              <p:cNvSpPr/>
              <p:nvPr/>
            </p:nvSpPr>
            <p:spPr>
              <a:xfrm rot="9898055">
                <a:off x="7391109" y="1289774"/>
                <a:ext cx="339686" cy="1216885"/>
              </a:xfrm>
              <a:prstGeom prst="flowChartManualOperation">
                <a:avLst/>
              </a:prstGeom>
              <a:solidFill>
                <a:srgbClr val="996633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Flowchart: Extract 11"/>
              <p:cNvSpPr/>
              <p:nvPr/>
            </p:nvSpPr>
            <p:spPr>
              <a:xfrm>
                <a:off x="7046413" y="775189"/>
                <a:ext cx="654930" cy="1744175"/>
              </a:xfrm>
              <a:prstGeom prst="flowChartExtract">
                <a:avLst/>
              </a:prstGeom>
              <a:solidFill>
                <a:srgbClr val="996633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Oval 12"/>
              <p:cNvSpPr/>
              <p:nvPr/>
            </p:nvSpPr>
            <p:spPr>
              <a:xfrm>
                <a:off x="6998779" y="3221365"/>
                <a:ext cx="321511" cy="283835"/>
              </a:xfrm>
              <a:prstGeom prst="ellipse">
                <a:avLst/>
              </a:prstGeom>
              <a:solidFill>
                <a:srgbClr val="996633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Oval 13"/>
              <p:cNvSpPr/>
              <p:nvPr/>
            </p:nvSpPr>
            <p:spPr>
              <a:xfrm>
                <a:off x="7427461" y="3221365"/>
                <a:ext cx="321511" cy="283835"/>
              </a:xfrm>
              <a:prstGeom prst="ellipse">
                <a:avLst/>
              </a:prstGeom>
              <a:solidFill>
                <a:srgbClr val="996633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Flowchart: Extract 14"/>
              <p:cNvSpPr/>
              <p:nvPr/>
            </p:nvSpPr>
            <p:spPr>
              <a:xfrm rot="10800000">
                <a:off x="7242892" y="1457692"/>
                <a:ext cx="261972" cy="227501"/>
              </a:xfrm>
              <a:prstGeom prst="flowChartExtrac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Oval 15"/>
              <p:cNvSpPr/>
              <p:nvPr/>
            </p:nvSpPr>
            <p:spPr>
              <a:xfrm>
                <a:off x="6954723" y="0"/>
                <a:ext cx="890705" cy="1537376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Cloud 16"/>
              <p:cNvSpPr/>
              <p:nvPr/>
            </p:nvSpPr>
            <p:spPr>
              <a:xfrm>
                <a:off x="6954723" y="0"/>
                <a:ext cx="785916" cy="312964"/>
              </a:xfrm>
              <a:prstGeom prst="cloud">
                <a:avLst/>
              </a:prstGeom>
              <a:solidFill>
                <a:srgbClr val="FFFF66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5" name="Moon 4"/>
            <p:cNvSpPr/>
            <p:nvPr/>
          </p:nvSpPr>
          <p:spPr>
            <a:xfrm rot="16200000">
              <a:off x="4195264" y="2434136"/>
              <a:ext cx="329409" cy="185537"/>
            </a:xfrm>
            <a:prstGeom prst="moon">
              <a:avLst>
                <a:gd name="adj" fmla="val 41177"/>
              </a:avLst>
            </a:prstGeom>
            <a:solidFill>
              <a:schemeClr val="accent5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6475825" y="457200"/>
            <a:ext cx="2287175" cy="3581400"/>
            <a:chOff x="6475825" y="457200"/>
            <a:chExt cx="2287175" cy="3581400"/>
          </a:xfrm>
        </p:grpSpPr>
        <p:sp>
          <p:nvSpPr>
            <p:cNvPr id="31" name="Cloud 30"/>
            <p:cNvSpPr/>
            <p:nvPr/>
          </p:nvSpPr>
          <p:spPr>
            <a:xfrm rot="16931143">
              <a:off x="5913072" y="1496912"/>
              <a:ext cx="1469586" cy="344080"/>
            </a:xfrm>
            <a:prstGeom prst="cloud">
              <a:avLst/>
            </a:prstGeom>
            <a:solidFill>
              <a:srgbClr val="FFCC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 dirty="0"/>
            </a:p>
          </p:txBody>
        </p:sp>
        <p:sp>
          <p:nvSpPr>
            <p:cNvPr id="32" name="Cloud 20"/>
            <p:cNvSpPr/>
            <p:nvPr/>
          </p:nvSpPr>
          <p:spPr>
            <a:xfrm rot="4770218">
              <a:off x="6579110" y="1491527"/>
              <a:ext cx="1441396" cy="321612"/>
            </a:xfrm>
            <a:prstGeom prst="cloud">
              <a:avLst/>
            </a:prstGeom>
            <a:solidFill>
              <a:srgbClr val="FFCC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 dirty="0"/>
            </a:p>
          </p:txBody>
        </p:sp>
        <p:sp>
          <p:nvSpPr>
            <p:cNvPr id="33" name="Oval 32"/>
            <p:cNvSpPr/>
            <p:nvPr/>
          </p:nvSpPr>
          <p:spPr>
            <a:xfrm>
              <a:off x="7694977" y="2500568"/>
              <a:ext cx="384251" cy="245005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/>
            </a:p>
          </p:txBody>
        </p:sp>
        <p:sp>
          <p:nvSpPr>
            <p:cNvPr id="34" name="Oval 33"/>
            <p:cNvSpPr/>
            <p:nvPr/>
          </p:nvSpPr>
          <p:spPr>
            <a:xfrm>
              <a:off x="8378749" y="2500859"/>
              <a:ext cx="384251" cy="245005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/>
            </a:p>
          </p:txBody>
        </p:sp>
        <p:sp>
          <p:nvSpPr>
            <p:cNvPr id="35" name="Flowchart: Manual Operation 34"/>
            <p:cNvSpPr/>
            <p:nvPr/>
          </p:nvSpPr>
          <p:spPr>
            <a:xfrm rot="10800000">
              <a:off x="7834130" y="2720173"/>
              <a:ext cx="463841" cy="878424"/>
            </a:xfrm>
            <a:prstGeom prst="flowChartManualOperation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/>
            </a:p>
          </p:txBody>
        </p:sp>
        <p:sp>
          <p:nvSpPr>
            <p:cNvPr id="36" name="Flowchart: Manual Operation 49"/>
            <p:cNvSpPr/>
            <p:nvPr/>
          </p:nvSpPr>
          <p:spPr>
            <a:xfrm rot="10800000">
              <a:off x="8112434" y="2720173"/>
              <a:ext cx="572270" cy="878424"/>
            </a:xfrm>
            <a:prstGeom prst="flowChartManualOperation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/>
            </a:p>
          </p:txBody>
        </p:sp>
        <p:sp>
          <p:nvSpPr>
            <p:cNvPr id="37" name="Flowchart: Extract 36"/>
            <p:cNvSpPr/>
            <p:nvPr/>
          </p:nvSpPr>
          <p:spPr>
            <a:xfrm>
              <a:off x="6674526" y="1841750"/>
              <a:ext cx="649378" cy="1537241"/>
            </a:xfrm>
            <a:prstGeom prst="flowChartExtract">
              <a:avLst/>
            </a:prstGeom>
            <a:solidFill>
              <a:schemeClr val="accent4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/>
            </a:p>
          </p:txBody>
        </p:sp>
        <p:sp>
          <p:nvSpPr>
            <p:cNvPr id="38" name="Oval 37"/>
            <p:cNvSpPr/>
            <p:nvPr/>
          </p:nvSpPr>
          <p:spPr>
            <a:xfrm>
              <a:off x="6629400" y="2660604"/>
              <a:ext cx="246520" cy="200416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/>
            </a:p>
          </p:txBody>
        </p:sp>
        <p:sp>
          <p:nvSpPr>
            <p:cNvPr id="39" name="Oval 38"/>
            <p:cNvSpPr/>
            <p:nvPr/>
          </p:nvSpPr>
          <p:spPr>
            <a:xfrm>
              <a:off x="7142428" y="2660604"/>
              <a:ext cx="246520" cy="200416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/>
            </a:p>
          </p:txBody>
        </p:sp>
        <p:sp>
          <p:nvSpPr>
            <p:cNvPr id="40" name="Flowchart: Manual Operation 39"/>
            <p:cNvSpPr/>
            <p:nvPr/>
          </p:nvSpPr>
          <p:spPr>
            <a:xfrm rot="11701945" flipH="1">
              <a:off x="6726874" y="2011575"/>
              <a:ext cx="260456" cy="716167"/>
            </a:xfrm>
            <a:prstGeom prst="flowChartManualOperation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/>
            </a:p>
          </p:txBody>
        </p:sp>
        <p:sp>
          <p:nvSpPr>
            <p:cNvPr id="41" name="Flowchart: Manual Operation 40"/>
            <p:cNvSpPr/>
            <p:nvPr/>
          </p:nvSpPr>
          <p:spPr>
            <a:xfrm rot="9898055">
              <a:off x="7055566" y="2062075"/>
              <a:ext cx="260456" cy="716167"/>
            </a:xfrm>
            <a:prstGeom prst="flowChartManualOperation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/>
            </a:p>
          </p:txBody>
        </p:sp>
        <p:sp>
          <p:nvSpPr>
            <p:cNvPr id="42" name="Flowchart: Extract 41"/>
            <p:cNvSpPr/>
            <p:nvPr/>
          </p:nvSpPr>
          <p:spPr>
            <a:xfrm>
              <a:off x="6737344" y="1682015"/>
              <a:ext cx="575214" cy="1402914"/>
            </a:xfrm>
            <a:prstGeom prst="flowChartExtra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/>
            </a:p>
          </p:txBody>
        </p:sp>
        <p:sp>
          <p:nvSpPr>
            <p:cNvPr id="43" name="Oval 42"/>
            <p:cNvSpPr/>
            <p:nvPr/>
          </p:nvSpPr>
          <p:spPr>
            <a:xfrm>
              <a:off x="6698624" y="1015210"/>
              <a:ext cx="602995" cy="115293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/>
            </a:p>
          </p:txBody>
        </p:sp>
        <p:sp>
          <p:nvSpPr>
            <p:cNvPr id="44" name="Oval 43"/>
            <p:cNvSpPr/>
            <p:nvPr/>
          </p:nvSpPr>
          <p:spPr>
            <a:xfrm>
              <a:off x="6737344" y="3285346"/>
              <a:ext cx="246520" cy="200416"/>
            </a:xfrm>
            <a:prstGeom prst="ellipse">
              <a:avLst/>
            </a:prstGeom>
            <a:solidFill>
              <a:srgbClr val="99663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/>
            </a:p>
          </p:txBody>
        </p:sp>
        <p:sp>
          <p:nvSpPr>
            <p:cNvPr id="45" name="Oval 44"/>
            <p:cNvSpPr/>
            <p:nvPr/>
          </p:nvSpPr>
          <p:spPr>
            <a:xfrm>
              <a:off x="7066038" y="3285346"/>
              <a:ext cx="246520" cy="200416"/>
            </a:xfrm>
            <a:prstGeom prst="ellipse">
              <a:avLst/>
            </a:prstGeom>
            <a:solidFill>
              <a:srgbClr val="99663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/>
            </a:p>
          </p:txBody>
        </p:sp>
        <p:sp>
          <p:nvSpPr>
            <p:cNvPr id="46" name="Cloud 45"/>
            <p:cNvSpPr/>
            <p:nvPr/>
          </p:nvSpPr>
          <p:spPr>
            <a:xfrm>
              <a:off x="6629400" y="762000"/>
              <a:ext cx="763978" cy="467706"/>
            </a:xfrm>
            <a:prstGeom prst="cloud">
              <a:avLst/>
            </a:prstGeom>
            <a:solidFill>
              <a:srgbClr val="FFCC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 dirty="0"/>
            </a:p>
          </p:txBody>
        </p:sp>
        <p:sp>
          <p:nvSpPr>
            <p:cNvPr id="47" name="Moon 46"/>
            <p:cNvSpPr/>
            <p:nvPr/>
          </p:nvSpPr>
          <p:spPr>
            <a:xfrm rot="16200000">
              <a:off x="6834511" y="2297997"/>
              <a:ext cx="329409" cy="185537"/>
            </a:xfrm>
            <a:prstGeom prst="moon">
              <a:avLst>
                <a:gd name="adj" fmla="val 41177"/>
              </a:avLst>
            </a:prstGeom>
            <a:solidFill>
              <a:schemeClr val="accent5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/>
            </a:p>
          </p:txBody>
        </p:sp>
        <p:sp>
          <p:nvSpPr>
            <p:cNvPr id="48" name="Flowchart: Manual Operation 47"/>
            <p:cNvSpPr/>
            <p:nvPr/>
          </p:nvSpPr>
          <p:spPr>
            <a:xfrm rot="11916454" flipH="1">
              <a:off x="7825940" y="1615959"/>
              <a:ext cx="405973" cy="1039402"/>
            </a:xfrm>
            <a:prstGeom prst="flowChartManualOperation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/>
            </a:p>
          </p:txBody>
        </p:sp>
        <p:sp>
          <p:nvSpPr>
            <p:cNvPr id="49" name="Flowchart: Manual Operation 48"/>
            <p:cNvSpPr/>
            <p:nvPr/>
          </p:nvSpPr>
          <p:spPr>
            <a:xfrm rot="9898055">
              <a:off x="8254970" y="1611877"/>
              <a:ext cx="405973" cy="1050412"/>
            </a:xfrm>
            <a:prstGeom prst="flowChartManualOperation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/>
            </a:p>
          </p:txBody>
        </p:sp>
        <p:sp>
          <p:nvSpPr>
            <p:cNvPr id="50" name="Flowchart: Extract 49"/>
            <p:cNvSpPr/>
            <p:nvPr/>
          </p:nvSpPr>
          <p:spPr>
            <a:xfrm>
              <a:off x="7880514" y="1237834"/>
              <a:ext cx="782733" cy="1505568"/>
            </a:xfrm>
            <a:prstGeom prst="flowChartExtra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/>
            </a:p>
          </p:txBody>
        </p:sp>
        <p:sp>
          <p:nvSpPr>
            <p:cNvPr id="51" name="Oval 50"/>
            <p:cNvSpPr/>
            <p:nvPr/>
          </p:nvSpPr>
          <p:spPr>
            <a:xfrm>
              <a:off x="7834130" y="3488795"/>
              <a:ext cx="384251" cy="245005"/>
            </a:xfrm>
            <a:prstGeom prst="ellipse">
              <a:avLst/>
            </a:prstGeom>
            <a:solidFill>
              <a:srgbClr val="99663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/>
            </a:p>
          </p:txBody>
        </p:sp>
        <p:sp>
          <p:nvSpPr>
            <p:cNvPr id="52" name="Oval 51"/>
            <p:cNvSpPr/>
            <p:nvPr/>
          </p:nvSpPr>
          <p:spPr>
            <a:xfrm>
              <a:off x="8251587" y="3488795"/>
              <a:ext cx="384251" cy="245005"/>
            </a:xfrm>
            <a:prstGeom prst="ellipse">
              <a:avLst/>
            </a:prstGeom>
            <a:solidFill>
              <a:srgbClr val="99663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/>
            </a:p>
          </p:txBody>
        </p:sp>
        <p:sp>
          <p:nvSpPr>
            <p:cNvPr id="53" name="Rectangle 52"/>
            <p:cNvSpPr/>
            <p:nvPr/>
          </p:nvSpPr>
          <p:spPr>
            <a:xfrm>
              <a:off x="8165034" y="1896652"/>
              <a:ext cx="184730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endParaRPr lang="en-US" sz="5400" b="0" u="sng" cap="none" spc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endParaRPr>
            </a:p>
          </p:txBody>
        </p:sp>
        <p:sp>
          <p:nvSpPr>
            <p:cNvPr id="54" name="Flowchart: Extract 53"/>
            <p:cNvSpPr/>
            <p:nvPr/>
          </p:nvSpPr>
          <p:spPr>
            <a:xfrm rot="10800000">
              <a:off x="8158819" y="1677046"/>
              <a:ext cx="231921" cy="267900"/>
            </a:xfrm>
            <a:prstGeom prst="flowChartExtract">
              <a:avLst/>
            </a:prstGeom>
            <a:solidFill>
              <a:schemeClr val="accent3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/>
            </a:p>
          </p:txBody>
        </p:sp>
        <p:sp>
          <p:nvSpPr>
            <p:cNvPr id="55" name="Oval 54"/>
            <p:cNvSpPr/>
            <p:nvPr/>
          </p:nvSpPr>
          <p:spPr>
            <a:xfrm>
              <a:off x="7880514" y="469213"/>
              <a:ext cx="742146" cy="1262734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/>
            </a:p>
          </p:txBody>
        </p:sp>
        <p:grpSp>
          <p:nvGrpSpPr>
            <p:cNvPr id="56" name="Group 90"/>
            <p:cNvGrpSpPr/>
            <p:nvPr/>
          </p:nvGrpSpPr>
          <p:grpSpPr>
            <a:xfrm>
              <a:off x="7162800" y="2590800"/>
              <a:ext cx="685800" cy="1447800"/>
              <a:chOff x="4939682" y="2830023"/>
              <a:chExt cx="749680" cy="1741977"/>
            </a:xfrm>
          </p:grpSpPr>
          <p:sp>
            <p:nvSpPr>
              <p:cNvPr id="62" name="Moon 61"/>
              <p:cNvSpPr/>
              <p:nvPr/>
            </p:nvSpPr>
            <p:spPr>
              <a:xfrm rot="15200594" flipH="1">
                <a:off x="5324696" y="2841730"/>
                <a:ext cx="338002" cy="391330"/>
              </a:xfrm>
              <a:prstGeom prst="moon">
                <a:avLst/>
              </a:prstGeom>
              <a:solidFill>
                <a:srgbClr val="FFFF66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3" name="Moon 62"/>
              <p:cNvSpPr/>
              <p:nvPr/>
            </p:nvSpPr>
            <p:spPr>
              <a:xfrm rot="6399406">
                <a:off x="4966346" y="2803359"/>
                <a:ext cx="338002" cy="391330"/>
              </a:xfrm>
              <a:prstGeom prst="moon">
                <a:avLst/>
              </a:prstGeom>
              <a:solidFill>
                <a:srgbClr val="FFFF66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4" name="Flowchart: Manual Operation 63"/>
              <p:cNvSpPr/>
              <p:nvPr/>
            </p:nvSpPr>
            <p:spPr>
              <a:xfrm rot="10800000">
                <a:off x="5318268" y="4204138"/>
                <a:ext cx="170295" cy="315310"/>
              </a:xfrm>
              <a:prstGeom prst="flowChartManualOperation">
                <a:avLst/>
              </a:prstGeom>
              <a:solidFill>
                <a:srgbClr val="FF66CC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5" name="Flowchart: Manual Operation 64"/>
              <p:cNvSpPr/>
              <p:nvPr/>
            </p:nvSpPr>
            <p:spPr>
              <a:xfrm rot="10800000">
                <a:off x="5190547" y="4204138"/>
                <a:ext cx="170295" cy="315310"/>
              </a:xfrm>
              <a:prstGeom prst="flowChartManualOperation">
                <a:avLst/>
              </a:prstGeom>
              <a:solidFill>
                <a:srgbClr val="FF66CC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6" name="Flowchart: Manual Operation 65"/>
              <p:cNvSpPr/>
              <p:nvPr/>
            </p:nvSpPr>
            <p:spPr>
              <a:xfrm rot="11701945" flipH="1">
                <a:off x="5185123" y="3798899"/>
                <a:ext cx="134941" cy="375577"/>
              </a:xfrm>
              <a:prstGeom prst="flowChartManualOperation">
                <a:avLst/>
              </a:prstGeom>
              <a:solidFill>
                <a:srgbClr val="FF99CC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7" name="Flowchart: Manual Operation 66"/>
              <p:cNvSpPr/>
              <p:nvPr/>
            </p:nvSpPr>
            <p:spPr>
              <a:xfrm rot="9898055">
                <a:off x="5355417" y="3825382"/>
                <a:ext cx="134941" cy="375577"/>
              </a:xfrm>
              <a:prstGeom prst="flowChartManualOperation">
                <a:avLst/>
              </a:prstGeom>
              <a:solidFill>
                <a:srgbClr val="FF99CC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8" name="Flowchart: Extract 67"/>
              <p:cNvSpPr/>
              <p:nvPr/>
            </p:nvSpPr>
            <p:spPr>
              <a:xfrm>
                <a:off x="5190547" y="3626069"/>
                <a:ext cx="298015" cy="735724"/>
              </a:xfrm>
              <a:prstGeom prst="flowChartExtract">
                <a:avLst/>
              </a:prstGeom>
              <a:solidFill>
                <a:srgbClr val="FF99CC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9" name="Oval 68"/>
              <p:cNvSpPr/>
              <p:nvPr/>
            </p:nvSpPr>
            <p:spPr>
              <a:xfrm>
                <a:off x="5105400" y="3100552"/>
                <a:ext cx="468310" cy="735724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0" name="Cloud 69"/>
              <p:cNvSpPr/>
              <p:nvPr/>
            </p:nvSpPr>
            <p:spPr>
              <a:xfrm>
                <a:off x="5147974" y="3048000"/>
                <a:ext cx="340589" cy="210207"/>
              </a:xfrm>
              <a:prstGeom prst="cloud">
                <a:avLst/>
              </a:prstGeom>
              <a:solidFill>
                <a:srgbClr val="FFFF66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1" name="Oval 70"/>
              <p:cNvSpPr/>
              <p:nvPr/>
            </p:nvSpPr>
            <p:spPr>
              <a:xfrm>
                <a:off x="5190547" y="4466897"/>
                <a:ext cx="127721" cy="105103"/>
              </a:xfrm>
              <a:prstGeom prst="ellipse">
                <a:avLst/>
              </a:prstGeom>
              <a:solidFill>
                <a:srgbClr val="996633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2" name="Oval 71"/>
              <p:cNvSpPr/>
              <p:nvPr/>
            </p:nvSpPr>
            <p:spPr>
              <a:xfrm>
                <a:off x="5360842" y="4466897"/>
                <a:ext cx="127721" cy="105103"/>
              </a:xfrm>
              <a:prstGeom prst="ellipse">
                <a:avLst/>
              </a:prstGeom>
              <a:solidFill>
                <a:srgbClr val="996633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3" name="Oval 72"/>
              <p:cNvSpPr/>
              <p:nvPr/>
            </p:nvSpPr>
            <p:spPr>
              <a:xfrm>
                <a:off x="5190547" y="4099034"/>
                <a:ext cx="127721" cy="105103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4" name="Oval 73"/>
              <p:cNvSpPr/>
              <p:nvPr/>
            </p:nvSpPr>
            <p:spPr>
              <a:xfrm>
                <a:off x="5360842" y="4099034"/>
                <a:ext cx="127721" cy="105103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57" name="Pentagon 56"/>
            <p:cNvSpPr/>
            <p:nvPr/>
          </p:nvSpPr>
          <p:spPr>
            <a:xfrm rot="5400000" flipV="1">
              <a:off x="7962900" y="2095500"/>
              <a:ext cx="609600" cy="76200"/>
            </a:xfrm>
            <a:prstGeom prst="homePlate">
              <a:avLst/>
            </a:prstGeom>
            <a:solidFill>
              <a:schemeClr val="accent3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lowchart: Punched Tape 57"/>
            <p:cNvSpPr/>
            <p:nvPr/>
          </p:nvSpPr>
          <p:spPr>
            <a:xfrm>
              <a:off x="7848600" y="457200"/>
              <a:ext cx="609600" cy="304800"/>
            </a:xfrm>
            <a:prstGeom prst="flowChartPunchedTape">
              <a:avLst/>
            </a:prstGeom>
            <a:solidFill>
              <a:srgbClr val="FFFF6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lowchart: Punched Tape 58"/>
            <p:cNvSpPr/>
            <p:nvPr/>
          </p:nvSpPr>
          <p:spPr>
            <a:xfrm rot="4932495">
              <a:off x="8250419" y="677269"/>
              <a:ext cx="609600" cy="189527"/>
            </a:xfrm>
            <a:prstGeom prst="flowChartPunchedTape">
              <a:avLst/>
            </a:prstGeom>
            <a:solidFill>
              <a:srgbClr val="FFFF6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Oval 59"/>
            <p:cNvSpPr/>
            <p:nvPr/>
          </p:nvSpPr>
          <p:spPr>
            <a:xfrm>
              <a:off x="8382000" y="533400"/>
              <a:ext cx="152400" cy="152400"/>
            </a:xfrm>
            <a:prstGeom prst="ellipse">
              <a:avLst/>
            </a:prstGeom>
            <a:solidFill>
              <a:srgbClr val="FFFF66"/>
            </a:solidFill>
            <a:ln>
              <a:solidFill>
                <a:srgbClr val="FFFF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Rectangle 60"/>
            <p:cNvSpPr/>
            <p:nvPr/>
          </p:nvSpPr>
          <p:spPr>
            <a:xfrm>
              <a:off x="7924800" y="2590800"/>
              <a:ext cx="685800" cy="1524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5" name="Group 74"/>
          <p:cNvGrpSpPr/>
          <p:nvPr/>
        </p:nvGrpSpPr>
        <p:grpSpPr>
          <a:xfrm>
            <a:off x="381000" y="304800"/>
            <a:ext cx="1447800" cy="3004487"/>
            <a:chOff x="4800600" y="1447800"/>
            <a:chExt cx="1234871" cy="3004487"/>
          </a:xfrm>
        </p:grpSpPr>
        <p:sp>
          <p:nvSpPr>
            <p:cNvPr id="76" name="Cloud 75"/>
            <p:cNvSpPr/>
            <p:nvPr/>
          </p:nvSpPr>
          <p:spPr>
            <a:xfrm>
              <a:off x="4800600" y="2667000"/>
              <a:ext cx="1219200" cy="556689"/>
            </a:xfrm>
            <a:prstGeom prst="cloud">
              <a:avLst/>
            </a:prstGeom>
            <a:solidFill>
              <a:srgbClr val="6633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7" name="Flowchart: Manual Operation 76"/>
            <p:cNvSpPr/>
            <p:nvPr/>
          </p:nvSpPr>
          <p:spPr>
            <a:xfrm rot="10800000">
              <a:off x="5437093" y="3752808"/>
              <a:ext cx="320658" cy="599554"/>
            </a:xfrm>
            <a:prstGeom prst="flowChartManualOperation">
              <a:avLst/>
            </a:prstGeom>
            <a:solidFill>
              <a:srgbClr val="FF66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Flowchart: Manual Operation 77"/>
            <p:cNvSpPr/>
            <p:nvPr/>
          </p:nvSpPr>
          <p:spPr>
            <a:xfrm rot="10800000">
              <a:off x="5196600" y="3752808"/>
              <a:ext cx="320658" cy="599554"/>
            </a:xfrm>
            <a:prstGeom prst="flowChartManualOperation">
              <a:avLst/>
            </a:prstGeom>
            <a:solidFill>
              <a:srgbClr val="FF66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Flowchart: Manual Operation 78"/>
            <p:cNvSpPr/>
            <p:nvPr/>
          </p:nvSpPr>
          <p:spPr>
            <a:xfrm rot="11701945" flipH="1">
              <a:off x="5186386" y="2982257"/>
              <a:ext cx="254089" cy="714148"/>
            </a:xfrm>
            <a:prstGeom prst="flowChartManualOperation">
              <a:avLst/>
            </a:prstGeom>
            <a:solidFill>
              <a:srgbClr val="FF99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Flowchart: Manual Operation 79"/>
            <p:cNvSpPr/>
            <p:nvPr/>
          </p:nvSpPr>
          <p:spPr>
            <a:xfrm rot="9898055">
              <a:off x="5507043" y="3032615"/>
              <a:ext cx="254089" cy="714148"/>
            </a:xfrm>
            <a:prstGeom prst="flowChartManualOperation">
              <a:avLst/>
            </a:prstGeom>
            <a:solidFill>
              <a:srgbClr val="FF99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Flowchart: Extract 80"/>
            <p:cNvSpPr/>
            <p:nvPr/>
          </p:nvSpPr>
          <p:spPr>
            <a:xfrm>
              <a:off x="5196600" y="2653626"/>
              <a:ext cx="561152" cy="1398958"/>
            </a:xfrm>
            <a:prstGeom prst="flowChartExtract">
              <a:avLst/>
            </a:prstGeom>
            <a:solidFill>
              <a:srgbClr val="FF99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Oval 81"/>
            <p:cNvSpPr/>
            <p:nvPr/>
          </p:nvSpPr>
          <p:spPr>
            <a:xfrm>
              <a:off x="5036271" y="1654371"/>
              <a:ext cx="881810" cy="1398958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Cloud 82"/>
            <p:cNvSpPr/>
            <p:nvPr/>
          </p:nvSpPr>
          <p:spPr>
            <a:xfrm rot="5151226">
              <a:off x="5012472" y="2179861"/>
              <a:ext cx="1676838" cy="369160"/>
            </a:xfrm>
            <a:prstGeom prst="cloud">
              <a:avLst/>
            </a:prstGeom>
            <a:solidFill>
              <a:srgbClr val="6633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Cloud 83"/>
            <p:cNvSpPr/>
            <p:nvPr/>
          </p:nvSpPr>
          <p:spPr>
            <a:xfrm rot="17006444">
              <a:off x="4170850" y="2153750"/>
              <a:ext cx="1833637" cy="421737"/>
            </a:xfrm>
            <a:prstGeom prst="cloud">
              <a:avLst/>
            </a:prstGeom>
            <a:solidFill>
              <a:srgbClr val="6633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Oval 84"/>
            <p:cNvSpPr/>
            <p:nvPr/>
          </p:nvSpPr>
          <p:spPr>
            <a:xfrm>
              <a:off x="5196600" y="4252436"/>
              <a:ext cx="240494" cy="199851"/>
            </a:xfrm>
            <a:prstGeom prst="ellipse">
              <a:avLst/>
            </a:prstGeom>
            <a:solidFill>
              <a:srgbClr val="99663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Oval 85"/>
            <p:cNvSpPr/>
            <p:nvPr/>
          </p:nvSpPr>
          <p:spPr>
            <a:xfrm>
              <a:off x="5517258" y="4252436"/>
              <a:ext cx="240494" cy="199851"/>
            </a:xfrm>
            <a:prstGeom prst="ellipse">
              <a:avLst/>
            </a:prstGeom>
            <a:solidFill>
              <a:srgbClr val="99663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Oval 86"/>
            <p:cNvSpPr/>
            <p:nvPr/>
          </p:nvSpPr>
          <p:spPr>
            <a:xfrm>
              <a:off x="5196600" y="3552957"/>
              <a:ext cx="240494" cy="199851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Oval 87"/>
            <p:cNvSpPr/>
            <p:nvPr/>
          </p:nvSpPr>
          <p:spPr>
            <a:xfrm>
              <a:off x="5517258" y="3552957"/>
              <a:ext cx="240494" cy="199851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Cloud 88"/>
            <p:cNvSpPr/>
            <p:nvPr/>
          </p:nvSpPr>
          <p:spPr>
            <a:xfrm>
              <a:off x="5029200" y="1447800"/>
              <a:ext cx="822385" cy="556689"/>
            </a:xfrm>
            <a:prstGeom prst="cloud">
              <a:avLst/>
            </a:prstGeom>
            <a:solidFill>
              <a:srgbClr val="6633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90" name="Group 48"/>
          <p:cNvGrpSpPr/>
          <p:nvPr/>
        </p:nvGrpSpPr>
        <p:grpSpPr>
          <a:xfrm>
            <a:off x="609600" y="4114800"/>
            <a:ext cx="881159" cy="2090090"/>
            <a:chOff x="5334000" y="2413969"/>
            <a:chExt cx="838200" cy="2158031"/>
          </a:xfrm>
        </p:grpSpPr>
        <p:sp>
          <p:nvSpPr>
            <p:cNvPr id="91" name="Oval 90"/>
            <p:cNvSpPr/>
            <p:nvPr/>
          </p:nvSpPr>
          <p:spPr>
            <a:xfrm>
              <a:off x="5386303" y="3944536"/>
              <a:ext cx="228600" cy="15240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Oval 91"/>
            <p:cNvSpPr/>
            <p:nvPr/>
          </p:nvSpPr>
          <p:spPr>
            <a:xfrm>
              <a:off x="5862037" y="3944536"/>
              <a:ext cx="228600" cy="15240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Flowchart: Manual Operation 49"/>
            <p:cNvSpPr/>
            <p:nvPr/>
          </p:nvSpPr>
          <p:spPr>
            <a:xfrm rot="10800000">
              <a:off x="5715000" y="4038600"/>
              <a:ext cx="304800" cy="457200"/>
            </a:xfrm>
            <a:prstGeom prst="flowChartManualOperation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Flowchart: Manual Operation 93"/>
            <p:cNvSpPr/>
            <p:nvPr/>
          </p:nvSpPr>
          <p:spPr>
            <a:xfrm rot="10800000">
              <a:off x="5486400" y="4038600"/>
              <a:ext cx="304800" cy="457200"/>
            </a:xfrm>
            <a:prstGeom prst="flowChartManualOperation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Flowchart: Manual Operation 94"/>
            <p:cNvSpPr/>
            <p:nvPr/>
          </p:nvSpPr>
          <p:spPr>
            <a:xfrm rot="11701945" flipH="1">
              <a:off x="5476691" y="3451003"/>
              <a:ext cx="241523" cy="544586"/>
            </a:xfrm>
            <a:prstGeom prst="flowChartManualOperation">
              <a:avLst/>
            </a:prstGeom>
            <a:solidFill>
              <a:srgbClr val="CC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Flowchart: Manual Operation 95"/>
            <p:cNvSpPr/>
            <p:nvPr/>
          </p:nvSpPr>
          <p:spPr>
            <a:xfrm rot="9898055">
              <a:off x="5781490" y="3489404"/>
              <a:ext cx="241523" cy="544586"/>
            </a:xfrm>
            <a:prstGeom prst="flowChartManualOperation">
              <a:avLst/>
            </a:prstGeom>
            <a:solidFill>
              <a:srgbClr val="CC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Flowchart: Extract 96"/>
            <p:cNvSpPr/>
            <p:nvPr/>
          </p:nvSpPr>
          <p:spPr>
            <a:xfrm>
              <a:off x="5486400" y="3200400"/>
              <a:ext cx="533400" cy="958375"/>
            </a:xfrm>
            <a:prstGeom prst="flowChartExtract">
              <a:avLst/>
            </a:prstGeom>
            <a:solidFill>
              <a:srgbClr val="CC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Oval 97"/>
            <p:cNvSpPr/>
            <p:nvPr/>
          </p:nvSpPr>
          <p:spPr>
            <a:xfrm>
              <a:off x="5334000" y="2438400"/>
              <a:ext cx="838200" cy="106680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Oval 98"/>
            <p:cNvSpPr/>
            <p:nvPr/>
          </p:nvSpPr>
          <p:spPr>
            <a:xfrm>
              <a:off x="5486400" y="4419600"/>
              <a:ext cx="228600" cy="152400"/>
            </a:xfrm>
            <a:prstGeom prst="ellipse">
              <a:avLst/>
            </a:prstGeom>
            <a:solidFill>
              <a:srgbClr val="99663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Oval 99"/>
            <p:cNvSpPr/>
            <p:nvPr/>
          </p:nvSpPr>
          <p:spPr>
            <a:xfrm>
              <a:off x="5791200" y="4419600"/>
              <a:ext cx="228600" cy="152400"/>
            </a:xfrm>
            <a:prstGeom prst="ellipse">
              <a:avLst/>
            </a:prstGeom>
            <a:solidFill>
              <a:srgbClr val="99663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Cloud 100"/>
            <p:cNvSpPr/>
            <p:nvPr/>
          </p:nvSpPr>
          <p:spPr>
            <a:xfrm>
              <a:off x="5386303" y="2413969"/>
              <a:ext cx="644246" cy="217548"/>
            </a:xfrm>
            <a:prstGeom prst="cloud">
              <a:avLst/>
            </a:prstGeom>
            <a:solidFill>
              <a:srgbClr val="FFFF6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02" name="Group 101"/>
          <p:cNvGrpSpPr/>
          <p:nvPr/>
        </p:nvGrpSpPr>
        <p:grpSpPr>
          <a:xfrm>
            <a:off x="2286000" y="3962400"/>
            <a:ext cx="1286628" cy="2457615"/>
            <a:chOff x="5372883" y="3581400"/>
            <a:chExt cx="1286628" cy="2457615"/>
          </a:xfrm>
        </p:grpSpPr>
        <p:sp>
          <p:nvSpPr>
            <p:cNvPr id="103" name="Oval 102"/>
            <p:cNvSpPr/>
            <p:nvPr/>
          </p:nvSpPr>
          <p:spPr>
            <a:xfrm>
              <a:off x="5622690" y="5324445"/>
              <a:ext cx="262636" cy="173557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Oval 103"/>
            <p:cNvSpPr/>
            <p:nvPr/>
          </p:nvSpPr>
          <p:spPr>
            <a:xfrm>
              <a:off x="6169255" y="5324445"/>
              <a:ext cx="262636" cy="173557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Flowchart: Manual Operation 49"/>
            <p:cNvSpPr/>
            <p:nvPr/>
          </p:nvSpPr>
          <p:spPr>
            <a:xfrm rot="10800000">
              <a:off x="6000326" y="5431567"/>
              <a:ext cx="350181" cy="520670"/>
            </a:xfrm>
            <a:prstGeom prst="flowChartManualOperation">
              <a:avLst/>
            </a:prstGeom>
            <a:solidFill>
              <a:schemeClr val="accent4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Flowchart: Manual Operation 105"/>
            <p:cNvSpPr/>
            <p:nvPr/>
          </p:nvSpPr>
          <p:spPr>
            <a:xfrm rot="10800000">
              <a:off x="5737690" y="5431567"/>
              <a:ext cx="350181" cy="520670"/>
            </a:xfrm>
            <a:prstGeom prst="flowChartManualOperation">
              <a:avLst/>
            </a:prstGeom>
            <a:solidFill>
              <a:schemeClr val="accent4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Flowchart: Manual Operation 106"/>
            <p:cNvSpPr/>
            <p:nvPr/>
          </p:nvSpPr>
          <p:spPr>
            <a:xfrm rot="11701945" flipH="1">
              <a:off x="5726536" y="4762398"/>
              <a:ext cx="277483" cy="620187"/>
            </a:xfrm>
            <a:prstGeom prst="flowChartManualOperation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Flowchart: Manual Operation 107"/>
            <p:cNvSpPr/>
            <p:nvPr/>
          </p:nvSpPr>
          <p:spPr>
            <a:xfrm rot="9898055">
              <a:off x="6076715" y="4806130"/>
              <a:ext cx="277483" cy="620187"/>
            </a:xfrm>
            <a:prstGeom prst="flowChartManualOperation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Flowchart: Extract 108"/>
            <p:cNvSpPr/>
            <p:nvPr/>
          </p:nvSpPr>
          <p:spPr>
            <a:xfrm>
              <a:off x="5737690" y="4477006"/>
              <a:ext cx="612816" cy="1214896"/>
            </a:xfrm>
            <a:prstGeom prst="flowChartExtra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Oval 109"/>
            <p:cNvSpPr/>
            <p:nvPr/>
          </p:nvSpPr>
          <p:spPr>
            <a:xfrm>
              <a:off x="5562600" y="3609223"/>
              <a:ext cx="962997" cy="1214896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Oval 110"/>
            <p:cNvSpPr/>
            <p:nvPr/>
          </p:nvSpPr>
          <p:spPr>
            <a:xfrm>
              <a:off x="5737690" y="5865458"/>
              <a:ext cx="262636" cy="173557"/>
            </a:xfrm>
            <a:prstGeom prst="ellipse">
              <a:avLst/>
            </a:prstGeom>
            <a:solidFill>
              <a:srgbClr val="99663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Oval 111"/>
            <p:cNvSpPr/>
            <p:nvPr/>
          </p:nvSpPr>
          <p:spPr>
            <a:xfrm>
              <a:off x="6087871" y="5865458"/>
              <a:ext cx="262636" cy="173557"/>
            </a:xfrm>
            <a:prstGeom prst="ellipse">
              <a:avLst/>
            </a:prstGeom>
            <a:solidFill>
              <a:srgbClr val="99663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Cloud 112"/>
            <p:cNvSpPr/>
            <p:nvPr/>
          </p:nvSpPr>
          <p:spPr>
            <a:xfrm>
              <a:off x="5622690" y="3581400"/>
              <a:ext cx="740166" cy="381000"/>
            </a:xfrm>
            <a:prstGeom prst="cloud">
              <a:avLst/>
            </a:prstGeom>
            <a:solidFill>
              <a:srgbClr val="FFFF6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4" name="Cloud 113"/>
            <p:cNvSpPr/>
            <p:nvPr/>
          </p:nvSpPr>
          <p:spPr>
            <a:xfrm rot="4770218">
              <a:off x="5952116" y="3994715"/>
              <a:ext cx="932146" cy="482644"/>
            </a:xfrm>
            <a:prstGeom prst="cloud">
              <a:avLst/>
            </a:prstGeom>
            <a:solidFill>
              <a:srgbClr val="FFFF6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5" name="Cloud 114"/>
            <p:cNvSpPr/>
            <p:nvPr/>
          </p:nvSpPr>
          <p:spPr>
            <a:xfrm rot="6797310">
              <a:off x="5132884" y="4027914"/>
              <a:ext cx="958571" cy="478574"/>
            </a:xfrm>
            <a:prstGeom prst="cloud">
              <a:avLst/>
            </a:prstGeom>
            <a:solidFill>
              <a:srgbClr val="FFFF6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6" name="Flowchart: Collate 115"/>
            <p:cNvSpPr/>
            <p:nvPr/>
          </p:nvSpPr>
          <p:spPr>
            <a:xfrm rot="7167300" flipH="1">
              <a:off x="5518863" y="3556778"/>
              <a:ext cx="457200" cy="533400"/>
            </a:xfrm>
            <a:prstGeom prst="flowChartCollat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17" name="Group 48"/>
          <p:cNvGrpSpPr/>
          <p:nvPr/>
        </p:nvGrpSpPr>
        <p:grpSpPr>
          <a:xfrm>
            <a:off x="4114800" y="4343400"/>
            <a:ext cx="685800" cy="1828800"/>
            <a:chOff x="5334000" y="2413969"/>
            <a:chExt cx="838200" cy="2158031"/>
          </a:xfrm>
        </p:grpSpPr>
        <p:sp>
          <p:nvSpPr>
            <p:cNvPr id="118" name="Oval 117"/>
            <p:cNvSpPr/>
            <p:nvPr/>
          </p:nvSpPr>
          <p:spPr>
            <a:xfrm>
              <a:off x="5386303" y="3944536"/>
              <a:ext cx="228600" cy="15240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Oval 118"/>
            <p:cNvSpPr/>
            <p:nvPr/>
          </p:nvSpPr>
          <p:spPr>
            <a:xfrm>
              <a:off x="5862037" y="3944536"/>
              <a:ext cx="228600" cy="15240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Flowchart: Manual Operation 49"/>
            <p:cNvSpPr/>
            <p:nvPr/>
          </p:nvSpPr>
          <p:spPr>
            <a:xfrm rot="10800000">
              <a:off x="5715000" y="4038600"/>
              <a:ext cx="304800" cy="457200"/>
            </a:xfrm>
            <a:prstGeom prst="flowChartManualOperation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Flowchart: Manual Operation 120"/>
            <p:cNvSpPr/>
            <p:nvPr/>
          </p:nvSpPr>
          <p:spPr>
            <a:xfrm rot="10800000">
              <a:off x="5486400" y="4038600"/>
              <a:ext cx="304800" cy="457200"/>
            </a:xfrm>
            <a:prstGeom prst="flowChartManualOperation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Flowchart: Manual Operation 121"/>
            <p:cNvSpPr/>
            <p:nvPr/>
          </p:nvSpPr>
          <p:spPr>
            <a:xfrm rot="11701945" flipH="1">
              <a:off x="5476691" y="3451003"/>
              <a:ext cx="241523" cy="544586"/>
            </a:xfrm>
            <a:prstGeom prst="flowChartManualOperation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Flowchart: Manual Operation 122"/>
            <p:cNvSpPr/>
            <p:nvPr/>
          </p:nvSpPr>
          <p:spPr>
            <a:xfrm rot="9898055">
              <a:off x="5781490" y="3489404"/>
              <a:ext cx="241523" cy="544586"/>
            </a:xfrm>
            <a:prstGeom prst="flowChartManualOperation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Flowchart: Extract 123"/>
            <p:cNvSpPr/>
            <p:nvPr/>
          </p:nvSpPr>
          <p:spPr>
            <a:xfrm>
              <a:off x="5486400" y="3200400"/>
              <a:ext cx="533400" cy="958375"/>
            </a:xfrm>
            <a:prstGeom prst="flowChartExtra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Oval 124"/>
            <p:cNvSpPr/>
            <p:nvPr/>
          </p:nvSpPr>
          <p:spPr>
            <a:xfrm>
              <a:off x="5334000" y="2438400"/>
              <a:ext cx="838200" cy="106680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Oval 125"/>
            <p:cNvSpPr/>
            <p:nvPr/>
          </p:nvSpPr>
          <p:spPr>
            <a:xfrm>
              <a:off x="5486400" y="4419600"/>
              <a:ext cx="228600" cy="152400"/>
            </a:xfrm>
            <a:prstGeom prst="ellipse">
              <a:avLst/>
            </a:prstGeom>
            <a:solidFill>
              <a:srgbClr val="99663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Oval 126"/>
            <p:cNvSpPr/>
            <p:nvPr/>
          </p:nvSpPr>
          <p:spPr>
            <a:xfrm>
              <a:off x="5791200" y="4419600"/>
              <a:ext cx="228600" cy="152400"/>
            </a:xfrm>
            <a:prstGeom prst="ellipse">
              <a:avLst/>
            </a:prstGeom>
            <a:solidFill>
              <a:srgbClr val="99663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Cloud 127"/>
            <p:cNvSpPr/>
            <p:nvPr/>
          </p:nvSpPr>
          <p:spPr>
            <a:xfrm>
              <a:off x="5386303" y="2413969"/>
              <a:ext cx="644246" cy="217548"/>
            </a:xfrm>
            <a:prstGeom prst="cloud">
              <a:avLst/>
            </a:prstGeom>
            <a:solidFill>
              <a:srgbClr val="FFFF6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5943600" y="0"/>
            <a:ext cx="2895600" cy="3200400"/>
            <a:chOff x="4953000" y="304800"/>
            <a:chExt cx="2895600" cy="3200400"/>
          </a:xfrm>
        </p:grpSpPr>
        <p:grpSp>
          <p:nvGrpSpPr>
            <p:cNvPr id="3" name="Group 177"/>
            <p:cNvGrpSpPr/>
            <p:nvPr/>
          </p:nvGrpSpPr>
          <p:grpSpPr>
            <a:xfrm>
              <a:off x="4953000" y="304800"/>
              <a:ext cx="1295448" cy="3124200"/>
              <a:chOff x="3733752" y="2438400"/>
              <a:chExt cx="1068023" cy="3276600"/>
            </a:xfrm>
          </p:grpSpPr>
          <p:sp>
            <p:nvSpPr>
              <p:cNvPr id="58" name="Oval 57"/>
              <p:cNvSpPr/>
              <p:nvPr/>
            </p:nvSpPr>
            <p:spPr>
              <a:xfrm>
                <a:off x="3733752" y="4481768"/>
                <a:ext cx="384251" cy="245005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u="sng"/>
              </a:p>
            </p:txBody>
          </p:sp>
          <p:sp>
            <p:nvSpPr>
              <p:cNvPr id="59" name="Oval 58"/>
              <p:cNvSpPr/>
              <p:nvPr/>
            </p:nvSpPr>
            <p:spPr>
              <a:xfrm>
                <a:off x="4417524" y="4482059"/>
                <a:ext cx="384251" cy="245005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u="sng"/>
              </a:p>
            </p:txBody>
          </p:sp>
          <p:sp>
            <p:nvSpPr>
              <p:cNvPr id="60" name="Flowchart: Manual Operation 59"/>
              <p:cNvSpPr/>
              <p:nvPr/>
            </p:nvSpPr>
            <p:spPr>
              <a:xfrm rot="10800000">
                <a:off x="3872905" y="4701373"/>
                <a:ext cx="463841" cy="878424"/>
              </a:xfrm>
              <a:prstGeom prst="flowChartManualOperation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u="sng"/>
              </a:p>
            </p:txBody>
          </p:sp>
          <p:sp>
            <p:nvSpPr>
              <p:cNvPr id="61" name="Flowchart: Manual Operation 49"/>
              <p:cNvSpPr/>
              <p:nvPr/>
            </p:nvSpPr>
            <p:spPr>
              <a:xfrm rot="10800000">
                <a:off x="4151209" y="4701373"/>
                <a:ext cx="572270" cy="878424"/>
              </a:xfrm>
              <a:prstGeom prst="flowChartManualOperation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u="sng"/>
              </a:p>
            </p:txBody>
          </p:sp>
          <p:sp>
            <p:nvSpPr>
              <p:cNvPr id="62" name="Flowchart: Manual Operation 61"/>
              <p:cNvSpPr/>
              <p:nvPr/>
            </p:nvSpPr>
            <p:spPr>
              <a:xfrm rot="11916454" flipH="1">
                <a:off x="3864715" y="3597159"/>
                <a:ext cx="405973" cy="1039402"/>
              </a:xfrm>
              <a:prstGeom prst="flowChartManualOperation">
                <a:avLst/>
              </a:prstGeom>
              <a:solidFill>
                <a:schemeClr val="bg1">
                  <a:lumMod val="9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u="sng"/>
              </a:p>
            </p:txBody>
          </p:sp>
          <p:sp>
            <p:nvSpPr>
              <p:cNvPr id="63" name="Flowchart: Manual Operation 62"/>
              <p:cNvSpPr/>
              <p:nvPr/>
            </p:nvSpPr>
            <p:spPr>
              <a:xfrm rot="9898055">
                <a:off x="4293745" y="3593077"/>
                <a:ext cx="405973" cy="1050412"/>
              </a:xfrm>
              <a:prstGeom prst="flowChartManualOperation">
                <a:avLst/>
              </a:prstGeom>
              <a:solidFill>
                <a:schemeClr val="bg1">
                  <a:lumMod val="9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u="sng"/>
              </a:p>
            </p:txBody>
          </p:sp>
          <p:sp>
            <p:nvSpPr>
              <p:cNvPr id="64" name="Flowchart: Extract 63"/>
              <p:cNvSpPr/>
              <p:nvPr/>
            </p:nvSpPr>
            <p:spPr>
              <a:xfrm>
                <a:off x="3919289" y="3219034"/>
                <a:ext cx="782733" cy="1505568"/>
              </a:xfrm>
              <a:prstGeom prst="flowChartExtra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u="sng"/>
              </a:p>
            </p:txBody>
          </p:sp>
          <p:sp>
            <p:nvSpPr>
              <p:cNvPr id="65" name="Oval 64"/>
              <p:cNvSpPr/>
              <p:nvPr/>
            </p:nvSpPr>
            <p:spPr>
              <a:xfrm>
                <a:off x="3872905" y="5469995"/>
                <a:ext cx="384251" cy="245005"/>
              </a:xfrm>
              <a:prstGeom prst="ellipse">
                <a:avLst/>
              </a:prstGeom>
              <a:solidFill>
                <a:srgbClr val="996633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u="sng"/>
              </a:p>
            </p:txBody>
          </p:sp>
          <p:sp>
            <p:nvSpPr>
              <p:cNvPr id="66" name="Oval 65"/>
              <p:cNvSpPr/>
              <p:nvPr/>
            </p:nvSpPr>
            <p:spPr>
              <a:xfrm>
                <a:off x="4290362" y="5469995"/>
                <a:ext cx="384251" cy="245005"/>
              </a:xfrm>
              <a:prstGeom prst="ellipse">
                <a:avLst/>
              </a:prstGeom>
              <a:solidFill>
                <a:srgbClr val="996633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u="sng"/>
              </a:p>
            </p:txBody>
          </p:sp>
          <p:sp>
            <p:nvSpPr>
              <p:cNvPr id="67" name="Rectangle 66"/>
              <p:cNvSpPr/>
              <p:nvPr/>
            </p:nvSpPr>
            <p:spPr>
              <a:xfrm>
                <a:off x="4203809" y="3877852"/>
                <a:ext cx="184730" cy="923330"/>
              </a:xfrm>
              <a:prstGeom prst="rect">
                <a:avLst/>
              </a:prstGeom>
              <a:noFill/>
              <a:ln w="12700">
                <a:noFill/>
              </a:ln>
            </p:spPr>
            <p:txBody>
              <a:bodyPr wrap="none" lIns="91440" tIns="45720" rIns="91440" bIns="45720">
                <a:spAutoFit/>
              </a:bodyPr>
              <a:lstStyle/>
              <a:p>
                <a:pPr algn="ctr"/>
                <a:endParaRPr lang="en-US" sz="5400" b="0" u="sng" cap="none" spc="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endParaRPr>
              </a:p>
            </p:txBody>
          </p:sp>
          <p:sp>
            <p:nvSpPr>
              <p:cNvPr id="68" name="Flowchart: Extract 67"/>
              <p:cNvSpPr/>
              <p:nvPr/>
            </p:nvSpPr>
            <p:spPr>
              <a:xfrm rot="10800000">
                <a:off x="4197594" y="3658246"/>
                <a:ext cx="231921" cy="267900"/>
              </a:xfrm>
              <a:prstGeom prst="flowChartExtract">
                <a:avLst/>
              </a:prstGeom>
              <a:solidFill>
                <a:schemeClr val="accent3">
                  <a:lumMod val="5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u="sng"/>
              </a:p>
            </p:txBody>
          </p:sp>
          <p:sp>
            <p:nvSpPr>
              <p:cNvPr id="69" name="Oval 68"/>
              <p:cNvSpPr/>
              <p:nvPr/>
            </p:nvSpPr>
            <p:spPr>
              <a:xfrm>
                <a:off x="3919289" y="2450413"/>
                <a:ext cx="742146" cy="1262734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u="sng"/>
              </a:p>
            </p:txBody>
          </p:sp>
          <p:sp>
            <p:nvSpPr>
              <p:cNvPr id="70" name="Pentagon 69"/>
              <p:cNvSpPr/>
              <p:nvPr/>
            </p:nvSpPr>
            <p:spPr>
              <a:xfrm rot="5400000" flipV="1">
                <a:off x="4001675" y="4076700"/>
                <a:ext cx="609600" cy="76200"/>
              </a:xfrm>
              <a:prstGeom prst="homePlate">
                <a:avLst/>
              </a:prstGeom>
              <a:solidFill>
                <a:schemeClr val="accent3">
                  <a:lumMod val="5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1" name="Flowchart: Punched Tape 70"/>
              <p:cNvSpPr/>
              <p:nvPr/>
            </p:nvSpPr>
            <p:spPr>
              <a:xfrm>
                <a:off x="3887375" y="2438400"/>
                <a:ext cx="609600" cy="304800"/>
              </a:xfrm>
              <a:prstGeom prst="flowChartPunchedTape">
                <a:avLst/>
              </a:prstGeom>
              <a:solidFill>
                <a:srgbClr val="A36B19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2" name="Flowchart: Punched Tape 71"/>
              <p:cNvSpPr/>
              <p:nvPr/>
            </p:nvSpPr>
            <p:spPr>
              <a:xfrm rot="4932495">
                <a:off x="4289194" y="2658469"/>
                <a:ext cx="609600" cy="189527"/>
              </a:xfrm>
              <a:prstGeom prst="flowChartPunchedTape">
                <a:avLst/>
              </a:prstGeom>
              <a:solidFill>
                <a:srgbClr val="A36B19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3" name="Oval 72"/>
              <p:cNvSpPr/>
              <p:nvPr/>
            </p:nvSpPr>
            <p:spPr>
              <a:xfrm>
                <a:off x="4420775" y="2514600"/>
                <a:ext cx="152400" cy="152400"/>
              </a:xfrm>
              <a:prstGeom prst="ellipse">
                <a:avLst/>
              </a:prstGeom>
              <a:solidFill>
                <a:srgbClr val="A36B19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4" name="Rectangle 73"/>
              <p:cNvSpPr/>
              <p:nvPr/>
            </p:nvSpPr>
            <p:spPr>
              <a:xfrm>
                <a:off x="3963575" y="4572000"/>
                <a:ext cx="685800" cy="152400"/>
              </a:xfrm>
              <a:prstGeom prst="rect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" name="Group 50"/>
            <p:cNvGrpSpPr/>
            <p:nvPr/>
          </p:nvGrpSpPr>
          <p:grpSpPr>
            <a:xfrm>
              <a:off x="5791200" y="609600"/>
              <a:ext cx="1676399" cy="2819400"/>
              <a:chOff x="2590800" y="1395325"/>
              <a:chExt cx="1676400" cy="3710075"/>
            </a:xfrm>
          </p:grpSpPr>
          <p:sp>
            <p:nvSpPr>
              <p:cNvPr id="42" name="Teardrop 41"/>
              <p:cNvSpPr/>
              <p:nvPr/>
            </p:nvSpPr>
            <p:spPr>
              <a:xfrm rot="17973269">
                <a:off x="3466163" y="2004266"/>
                <a:ext cx="761716" cy="651098"/>
              </a:xfrm>
              <a:prstGeom prst="teardrop">
                <a:avLst>
                  <a:gd name="adj" fmla="val 150432"/>
                </a:avLst>
              </a:prstGeom>
              <a:solidFill>
                <a:srgbClr val="D1A73F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" name="Teardrop 42"/>
              <p:cNvSpPr/>
              <p:nvPr/>
            </p:nvSpPr>
            <p:spPr>
              <a:xfrm rot="19666589">
                <a:off x="2741145" y="1894161"/>
                <a:ext cx="462532" cy="834530"/>
              </a:xfrm>
              <a:prstGeom prst="teardrop">
                <a:avLst>
                  <a:gd name="adj" fmla="val 150432"/>
                </a:avLst>
              </a:prstGeom>
              <a:solidFill>
                <a:srgbClr val="D1A73F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" name="Oval 43"/>
              <p:cNvSpPr/>
              <p:nvPr/>
            </p:nvSpPr>
            <p:spPr>
              <a:xfrm rot="1003864">
                <a:off x="3397956" y="4648200"/>
                <a:ext cx="620889" cy="457200"/>
              </a:xfrm>
              <a:prstGeom prst="ellipse">
                <a:avLst/>
              </a:prstGeom>
              <a:solidFill>
                <a:srgbClr val="9966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" name="Oval 44"/>
              <p:cNvSpPr/>
              <p:nvPr/>
            </p:nvSpPr>
            <p:spPr>
              <a:xfrm rot="21061729">
                <a:off x="2777067" y="4648200"/>
                <a:ext cx="620889" cy="457200"/>
              </a:xfrm>
              <a:prstGeom prst="ellipse">
                <a:avLst/>
              </a:prstGeom>
              <a:solidFill>
                <a:srgbClr val="9966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" name="Oval 45"/>
              <p:cNvSpPr/>
              <p:nvPr/>
            </p:nvSpPr>
            <p:spPr>
              <a:xfrm>
                <a:off x="3832578" y="3657600"/>
                <a:ext cx="372533" cy="457200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" name="Oval 46"/>
              <p:cNvSpPr/>
              <p:nvPr/>
            </p:nvSpPr>
            <p:spPr>
              <a:xfrm>
                <a:off x="2590800" y="3505200"/>
                <a:ext cx="372533" cy="457200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" name="Flowchart: Manual Operation 47"/>
              <p:cNvSpPr/>
              <p:nvPr/>
            </p:nvSpPr>
            <p:spPr>
              <a:xfrm rot="8941098">
                <a:off x="3671504" y="2850928"/>
                <a:ext cx="305417" cy="1066800"/>
              </a:xfrm>
              <a:prstGeom prst="flowChartManualOperation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" name="Flowchart: Manual Operation 48"/>
              <p:cNvSpPr/>
              <p:nvPr/>
            </p:nvSpPr>
            <p:spPr>
              <a:xfrm rot="12880156">
                <a:off x="2864689" y="2800599"/>
                <a:ext cx="445958" cy="1052168"/>
              </a:xfrm>
              <a:prstGeom prst="flowChartManualOperation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" name="Flowchart: Extract 49"/>
              <p:cNvSpPr/>
              <p:nvPr/>
            </p:nvSpPr>
            <p:spPr>
              <a:xfrm>
                <a:off x="2590800" y="2667000"/>
                <a:ext cx="1676400" cy="2133600"/>
              </a:xfrm>
              <a:prstGeom prst="flowChartExtract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1" name="Flowchart: Manual Operation 50"/>
              <p:cNvSpPr/>
              <p:nvPr/>
            </p:nvSpPr>
            <p:spPr>
              <a:xfrm rot="12880156">
                <a:off x="2972724" y="2568645"/>
                <a:ext cx="383238" cy="1066800"/>
              </a:xfrm>
              <a:prstGeom prst="flowChartManualOperation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2" name="Flowchart: Extract 51"/>
              <p:cNvSpPr/>
              <p:nvPr/>
            </p:nvSpPr>
            <p:spPr>
              <a:xfrm>
                <a:off x="2714978" y="2514600"/>
                <a:ext cx="1428044" cy="1981200"/>
              </a:xfrm>
              <a:prstGeom prst="flowChartExtract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3" name="Flowchart: Manual Operation 52"/>
              <p:cNvSpPr/>
              <p:nvPr/>
            </p:nvSpPr>
            <p:spPr>
              <a:xfrm rot="9242925">
                <a:off x="3609416" y="2622328"/>
                <a:ext cx="305417" cy="1066800"/>
              </a:xfrm>
              <a:prstGeom prst="flowChartManualOperation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" name="Flowchart: Extract 53"/>
              <p:cNvSpPr/>
              <p:nvPr/>
            </p:nvSpPr>
            <p:spPr>
              <a:xfrm rot="10800000">
                <a:off x="3211689" y="2514600"/>
                <a:ext cx="496711" cy="497938"/>
              </a:xfrm>
              <a:prstGeom prst="flowChartExtrac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5" name="Oval 54"/>
              <p:cNvSpPr/>
              <p:nvPr/>
            </p:nvSpPr>
            <p:spPr>
              <a:xfrm>
                <a:off x="3087511" y="1524000"/>
                <a:ext cx="745067" cy="1219200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6" name="Teardrop 55"/>
              <p:cNvSpPr/>
              <p:nvPr/>
            </p:nvSpPr>
            <p:spPr>
              <a:xfrm rot="5068211">
                <a:off x="3267670" y="1446370"/>
                <a:ext cx="624689" cy="522599"/>
              </a:xfrm>
              <a:prstGeom prst="teardrop">
                <a:avLst/>
              </a:prstGeom>
              <a:solidFill>
                <a:srgbClr val="D1A73F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7" name="Teardrop 56"/>
              <p:cNvSpPr/>
              <p:nvPr/>
            </p:nvSpPr>
            <p:spPr>
              <a:xfrm rot="16531789" flipH="1">
                <a:off x="2873438" y="1446371"/>
                <a:ext cx="624689" cy="522599"/>
              </a:xfrm>
              <a:prstGeom prst="teardrop">
                <a:avLst/>
              </a:prstGeom>
              <a:solidFill>
                <a:srgbClr val="D1A73F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" name="Group 95"/>
            <p:cNvGrpSpPr/>
            <p:nvPr/>
          </p:nvGrpSpPr>
          <p:grpSpPr>
            <a:xfrm>
              <a:off x="6858000" y="1676400"/>
              <a:ext cx="990600" cy="1752600"/>
              <a:chOff x="838200" y="1189272"/>
              <a:chExt cx="1828800" cy="3749362"/>
            </a:xfrm>
          </p:grpSpPr>
          <p:sp>
            <p:nvSpPr>
              <p:cNvPr id="24" name="Oval 23"/>
              <p:cNvSpPr/>
              <p:nvPr/>
            </p:nvSpPr>
            <p:spPr>
              <a:xfrm rot="2760997" flipH="1">
                <a:off x="1010947" y="2919245"/>
                <a:ext cx="369220" cy="714713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Oval 24"/>
              <p:cNvSpPr/>
              <p:nvPr/>
            </p:nvSpPr>
            <p:spPr>
              <a:xfrm rot="18839003">
                <a:off x="2020681" y="2919243"/>
                <a:ext cx="369220" cy="714713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Trapezoid 25"/>
              <p:cNvSpPr/>
              <p:nvPr/>
            </p:nvSpPr>
            <p:spPr>
              <a:xfrm>
                <a:off x="1648421" y="3657600"/>
                <a:ext cx="457200" cy="1143000"/>
              </a:xfrm>
              <a:prstGeom prst="trapezoid">
                <a:avLst>
                  <a:gd name="adj" fmla="val 12532"/>
                </a:avLst>
              </a:prstGeom>
              <a:solidFill>
                <a:schemeClr val="accent1">
                  <a:lumMod val="7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Trapezoid 26"/>
              <p:cNvSpPr/>
              <p:nvPr/>
            </p:nvSpPr>
            <p:spPr>
              <a:xfrm>
                <a:off x="1343621" y="3657600"/>
                <a:ext cx="381000" cy="1143000"/>
              </a:xfrm>
              <a:prstGeom prst="trapezoid">
                <a:avLst>
                  <a:gd name="adj" fmla="val 12532"/>
                </a:avLst>
              </a:prstGeom>
              <a:solidFill>
                <a:schemeClr val="accent1">
                  <a:lumMod val="7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Trapezoid 27"/>
              <p:cNvSpPr/>
              <p:nvPr/>
            </p:nvSpPr>
            <p:spPr>
              <a:xfrm rot="1832865" flipH="1">
                <a:off x="1122952" y="2583717"/>
                <a:ext cx="480065" cy="762000"/>
              </a:xfrm>
              <a:prstGeom prst="trapezoid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Trapezoid 28"/>
              <p:cNvSpPr/>
              <p:nvPr/>
            </p:nvSpPr>
            <p:spPr>
              <a:xfrm rot="19767135">
                <a:off x="1808751" y="2583717"/>
                <a:ext cx="480065" cy="762000"/>
              </a:xfrm>
              <a:prstGeom prst="trapezoid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Trapezoid 29"/>
              <p:cNvSpPr/>
              <p:nvPr/>
            </p:nvSpPr>
            <p:spPr>
              <a:xfrm>
                <a:off x="1343621" y="2590800"/>
                <a:ext cx="762000" cy="1143000"/>
              </a:xfrm>
              <a:prstGeom prst="trapezoid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Oval 30"/>
              <p:cNvSpPr/>
              <p:nvPr/>
            </p:nvSpPr>
            <p:spPr>
              <a:xfrm>
                <a:off x="1516803" y="2105891"/>
                <a:ext cx="381000" cy="685800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Oval 31"/>
              <p:cNvSpPr/>
              <p:nvPr/>
            </p:nvSpPr>
            <p:spPr>
              <a:xfrm>
                <a:off x="1267421" y="1295400"/>
                <a:ext cx="914400" cy="1371600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Rectangle 32"/>
              <p:cNvSpPr/>
              <p:nvPr/>
            </p:nvSpPr>
            <p:spPr>
              <a:xfrm>
                <a:off x="1572221" y="3810000"/>
                <a:ext cx="228600" cy="228600"/>
              </a:xfrm>
              <a:prstGeom prst="rect">
                <a:avLst/>
              </a:prstGeom>
              <a:solidFill>
                <a:schemeClr val="accent1">
                  <a:lumMod val="75000"/>
                </a:schemeClr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Oval 33"/>
              <p:cNvSpPr/>
              <p:nvPr/>
            </p:nvSpPr>
            <p:spPr>
              <a:xfrm rot="5400000">
                <a:off x="1322377" y="4593244"/>
                <a:ext cx="214234" cy="476546"/>
              </a:xfrm>
              <a:prstGeom prst="ellipse">
                <a:avLst/>
              </a:prstGeom>
              <a:solidFill>
                <a:schemeClr val="accent6">
                  <a:lumMod val="5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Oval 34"/>
              <p:cNvSpPr/>
              <p:nvPr/>
            </p:nvSpPr>
            <p:spPr>
              <a:xfrm rot="5400000">
                <a:off x="1779577" y="4593244"/>
                <a:ext cx="214234" cy="476546"/>
              </a:xfrm>
              <a:prstGeom prst="ellipse">
                <a:avLst/>
              </a:prstGeom>
              <a:solidFill>
                <a:schemeClr val="accent6">
                  <a:lumMod val="5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36" name="Group 197"/>
              <p:cNvGrpSpPr/>
              <p:nvPr/>
            </p:nvGrpSpPr>
            <p:grpSpPr>
              <a:xfrm>
                <a:off x="2057400" y="2895600"/>
                <a:ext cx="609600" cy="1188720"/>
                <a:chOff x="7239000" y="2926080"/>
                <a:chExt cx="857596" cy="1722120"/>
              </a:xfrm>
            </p:grpSpPr>
            <p:sp>
              <p:nvSpPr>
                <p:cNvPr id="39" name="Oval 38"/>
                <p:cNvSpPr/>
                <p:nvPr/>
              </p:nvSpPr>
              <p:spPr>
                <a:xfrm>
                  <a:off x="7239000" y="3886200"/>
                  <a:ext cx="609600" cy="685800"/>
                </a:xfrm>
                <a:prstGeom prst="ellipse">
                  <a:avLst/>
                </a:prstGeom>
                <a:solidFill>
                  <a:srgbClr val="00B05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0" name="Oval 39"/>
                <p:cNvSpPr/>
                <p:nvPr/>
              </p:nvSpPr>
              <p:spPr>
                <a:xfrm>
                  <a:off x="7315200" y="3962400"/>
                  <a:ext cx="609600" cy="685800"/>
                </a:xfrm>
                <a:prstGeom prst="ellipse">
                  <a:avLst/>
                </a:prstGeom>
                <a:solidFill>
                  <a:srgbClr val="00B05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1" name="Freeform 40"/>
                <p:cNvSpPr/>
                <p:nvPr/>
              </p:nvSpPr>
              <p:spPr>
                <a:xfrm>
                  <a:off x="7564582" y="2926080"/>
                  <a:ext cx="532014" cy="1097280"/>
                </a:xfrm>
                <a:custGeom>
                  <a:avLst/>
                  <a:gdLst>
                    <a:gd name="connsiteX0" fmla="*/ 0 w 532014"/>
                    <a:gd name="connsiteY0" fmla="*/ 1097280 h 1097280"/>
                    <a:gd name="connsiteX1" fmla="*/ 16625 w 532014"/>
                    <a:gd name="connsiteY1" fmla="*/ 931025 h 1097280"/>
                    <a:gd name="connsiteX2" fmla="*/ 149629 w 532014"/>
                    <a:gd name="connsiteY2" fmla="*/ 847898 h 1097280"/>
                    <a:gd name="connsiteX3" fmla="*/ 249382 w 532014"/>
                    <a:gd name="connsiteY3" fmla="*/ 814647 h 1097280"/>
                    <a:gd name="connsiteX4" fmla="*/ 299258 w 532014"/>
                    <a:gd name="connsiteY4" fmla="*/ 781396 h 1097280"/>
                    <a:gd name="connsiteX5" fmla="*/ 332509 w 532014"/>
                    <a:gd name="connsiteY5" fmla="*/ 731520 h 1097280"/>
                    <a:gd name="connsiteX6" fmla="*/ 332509 w 532014"/>
                    <a:gd name="connsiteY6" fmla="*/ 565265 h 1097280"/>
                    <a:gd name="connsiteX7" fmla="*/ 282633 w 532014"/>
                    <a:gd name="connsiteY7" fmla="*/ 532015 h 1097280"/>
                    <a:gd name="connsiteX8" fmla="*/ 199505 w 532014"/>
                    <a:gd name="connsiteY8" fmla="*/ 432262 h 1097280"/>
                    <a:gd name="connsiteX9" fmla="*/ 182880 w 532014"/>
                    <a:gd name="connsiteY9" fmla="*/ 266007 h 1097280"/>
                    <a:gd name="connsiteX10" fmla="*/ 199505 w 532014"/>
                    <a:gd name="connsiteY10" fmla="*/ 216131 h 1097280"/>
                    <a:gd name="connsiteX11" fmla="*/ 299258 w 532014"/>
                    <a:gd name="connsiteY11" fmla="*/ 182880 h 1097280"/>
                    <a:gd name="connsiteX12" fmla="*/ 349134 w 532014"/>
                    <a:gd name="connsiteY12" fmla="*/ 166255 h 1097280"/>
                    <a:gd name="connsiteX13" fmla="*/ 399011 w 532014"/>
                    <a:gd name="connsiteY13" fmla="*/ 149629 h 1097280"/>
                    <a:gd name="connsiteX14" fmla="*/ 465513 w 532014"/>
                    <a:gd name="connsiteY14" fmla="*/ 133004 h 1097280"/>
                    <a:gd name="connsiteX15" fmla="*/ 498763 w 532014"/>
                    <a:gd name="connsiteY15" fmla="*/ 83127 h 1097280"/>
                    <a:gd name="connsiteX16" fmla="*/ 515389 w 532014"/>
                    <a:gd name="connsiteY16" fmla="*/ 33251 h 1097280"/>
                    <a:gd name="connsiteX17" fmla="*/ 532014 w 532014"/>
                    <a:gd name="connsiteY17" fmla="*/ 0 h 109728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532014" h="1097280">
                      <a:moveTo>
                        <a:pt x="0" y="1097280"/>
                      </a:moveTo>
                      <a:cubicBezTo>
                        <a:pt x="5542" y="1041862"/>
                        <a:pt x="4102" y="985293"/>
                        <a:pt x="16625" y="931025"/>
                      </a:cubicBezTo>
                      <a:cubicBezTo>
                        <a:pt x="31993" y="864428"/>
                        <a:pt x="96392" y="865643"/>
                        <a:pt x="149629" y="847898"/>
                      </a:cubicBezTo>
                      <a:cubicBezTo>
                        <a:pt x="149633" y="847897"/>
                        <a:pt x="249379" y="814649"/>
                        <a:pt x="249382" y="814647"/>
                      </a:cubicBezTo>
                      <a:lnTo>
                        <a:pt x="299258" y="781396"/>
                      </a:lnTo>
                      <a:cubicBezTo>
                        <a:pt x="310342" y="764771"/>
                        <a:pt x="323573" y="749392"/>
                        <a:pt x="332509" y="731520"/>
                      </a:cubicBezTo>
                      <a:cubicBezTo>
                        <a:pt x="358805" y="678928"/>
                        <a:pt x="357696" y="621937"/>
                        <a:pt x="332509" y="565265"/>
                      </a:cubicBezTo>
                      <a:cubicBezTo>
                        <a:pt x="324394" y="547006"/>
                        <a:pt x="297983" y="544807"/>
                        <a:pt x="282633" y="532015"/>
                      </a:cubicBezTo>
                      <a:cubicBezTo>
                        <a:pt x="234629" y="492012"/>
                        <a:pt x="232199" y="481303"/>
                        <a:pt x="199505" y="432262"/>
                      </a:cubicBezTo>
                      <a:cubicBezTo>
                        <a:pt x="161993" y="319725"/>
                        <a:pt x="155821" y="360715"/>
                        <a:pt x="182880" y="266007"/>
                      </a:cubicBezTo>
                      <a:cubicBezTo>
                        <a:pt x="187694" y="249157"/>
                        <a:pt x="185245" y="226317"/>
                        <a:pt x="199505" y="216131"/>
                      </a:cubicBezTo>
                      <a:cubicBezTo>
                        <a:pt x="228026" y="195759"/>
                        <a:pt x="266007" y="193964"/>
                        <a:pt x="299258" y="182880"/>
                      </a:cubicBezTo>
                      <a:lnTo>
                        <a:pt x="349134" y="166255"/>
                      </a:lnTo>
                      <a:cubicBezTo>
                        <a:pt x="365760" y="160713"/>
                        <a:pt x="382009" y="153879"/>
                        <a:pt x="399011" y="149629"/>
                      </a:cubicBezTo>
                      <a:lnTo>
                        <a:pt x="465513" y="133004"/>
                      </a:lnTo>
                      <a:cubicBezTo>
                        <a:pt x="476596" y="116378"/>
                        <a:pt x="489827" y="100999"/>
                        <a:pt x="498763" y="83127"/>
                      </a:cubicBezTo>
                      <a:cubicBezTo>
                        <a:pt x="506600" y="67452"/>
                        <a:pt x="508880" y="49522"/>
                        <a:pt x="515389" y="33251"/>
                      </a:cubicBezTo>
                      <a:cubicBezTo>
                        <a:pt x="519991" y="21745"/>
                        <a:pt x="526472" y="11084"/>
                        <a:pt x="532014" y="0"/>
                      </a:cubicBezTo>
                    </a:path>
                  </a:pathLst>
                </a:cu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37" name="Round Diagonal Corner Rectangle 36"/>
              <p:cNvSpPr/>
              <p:nvPr/>
            </p:nvSpPr>
            <p:spPr>
              <a:xfrm rot="18309613">
                <a:off x="993940" y="1366922"/>
                <a:ext cx="755321" cy="400022"/>
              </a:xfrm>
              <a:prstGeom prst="round2DiagRect">
                <a:avLst>
                  <a:gd name="adj1" fmla="val 0"/>
                  <a:gd name="adj2" fmla="val 50000"/>
                </a:avLst>
              </a:prstGeom>
              <a:solidFill>
                <a:srgbClr val="FFCC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Round Diagonal Corner Rectangle 37"/>
              <p:cNvSpPr/>
              <p:nvPr/>
            </p:nvSpPr>
            <p:spPr>
              <a:xfrm rot="1483725">
                <a:off x="1495854" y="1316151"/>
                <a:ext cx="755321" cy="400022"/>
              </a:xfrm>
              <a:prstGeom prst="round2DiagRect">
                <a:avLst>
                  <a:gd name="adj1" fmla="val 0"/>
                  <a:gd name="adj2" fmla="val 50000"/>
                </a:avLst>
              </a:prstGeom>
              <a:solidFill>
                <a:srgbClr val="FFCC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6" name="Group 114"/>
            <p:cNvGrpSpPr/>
            <p:nvPr/>
          </p:nvGrpSpPr>
          <p:grpSpPr>
            <a:xfrm>
              <a:off x="5715000" y="1600200"/>
              <a:ext cx="838200" cy="1905000"/>
              <a:chOff x="3733800" y="2667000"/>
              <a:chExt cx="2057400" cy="3886200"/>
            </a:xfrm>
          </p:grpSpPr>
          <p:sp>
            <p:nvSpPr>
              <p:cNvPr id="7" name="Oval 6"/>
              <p:cNvSpPr/>
              <p:nvPr/>
            </p:nvSpPr>
            <p:spPr>
              <a:xfrm rot="1003864">
                <a:off x="4724400" y="6096000"/>
                <a:ext cx="762000" cy="457200"/>
              </a:xfrm>
              <a:prstGeom prst="ellipse">
                <a:avLst/>
              </a:prstGeom>
              <a:solidFill>
                <a:srgbClr val="9966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Oval 7"/>
              <p:cNvSpPr/>
              <p:nvPr/>
            </p:nvSpPr>
            <p:spPr>
              <a:xfrm rot="21061729">
                <a:off x="3962400" y="6096000"/>
                <a:ext cx="762000" cy="457200"/>
              </a:xfrm>
              <a:prstGeom prst="ellipse">
                <a:avLst/>
              </a:prstGeom>
              <a:solidFill>
                <a:srgbClr val="9966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Oval 8"/>
              <p:cNvSpPr/>
              <p:nvPr/>
            </p:nvSpPr>
            <p:spPr>
              <a:xfrm>
                <a:off x="5257800" y="5105400"/>
                <a:ext cx="457200" cy="457200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Oval 9"/>
              <p:cNvSpPr/>
              <p:nvPr/>
            </p:nvSpPr>
            <p:spPr>
              <a:xfrm>
                <a:off x="3733800" y="4953000"/>
                <a:ext cx="457200" cy="457200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Flowchart: Manual Operation 10"/>
              <p:cNvSpPr/>
              <p:nvPr/>
            </p:nvSpPr>
            <p:spPr>
              <a:xfrm rot="8941098">
                <a:off x="5060119" y="4298728"/>
                <a:ext cx="374830" cy="1066800"/>
              </a:xfrm>
              <a:prstGeom prst="flowChartManualOperation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Flowchart: Manual Operation 11"/>
              <p:cNvSpPr/>
              <p:nvPr/>
            </p:nvSpPr>
            <p:spPr>
              <a:xfrm rot="12880156">
                <a:off x="4069937" y="4248399"/>
                <a:ext cx="547312" cy="1052168"/>
              </a:xfrm>
              <a:prstGeom prst="flowChartManualOperation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Flowchart: Extract 12"/>
              <p:cNvSpPr/>
              <p:nvPr/>
            </p:nvSpPr>
            <p:spPr>
              <a:xfrm>
                <a:off x="3733800" y="4114800"/>
                <a:ext cx="2057400" cy="2133600"/>
              </a:xfrm>
              <a:prstGeom prst="flowChartExtract">
                <a:avLst/>
              </a:prstGeom>
              <a:solidFill>
                <a:schemeClr val="tx2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Cloud 13"/>
              <p:cNvSpPr/>
              <p:nvPr/>
            </p:nvSpPr>
            <p:spPr>
              <a:xfrm rot="17335182">
                <a:off x="3737883" y="3270412"/>
                <a:ext cx="1066800" cy="609600"/>
              </a:xfrm>
              <a:prstGeom prst="cloud">
                <a:avLst/>
              </a:prstGeom>
              <a:solidFill>
                <a:srgbClr val="FFFF66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Cloud 14"/>
              <p:cNvSpPr/>
              <p:nvPr/>
            </p:nvSpPr>
            <p:spPr>
              <a:xfrm rot="4935660">
                <a:off x="4869652" y="3312786"/>
                <a:ext cx="1066800" cy="609600"/>
              </a:xfrm>
              <a:prstGeom prst="cloud">
                <a:avLst/>
              </a:prstGeom>
              <a:solidFill>
                <a:srgbClr val="FFFF66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Flowchart: Manual Operation 15"/>
              <p:cNvSpPr/>
              <p:nvPr/>
            </p:nvSpPr>
            <p:spPr>
              <a:xfrm rot="12880156">
                <a:off x="4202525" y="4016445"/>
                <a:ext cx="470338" cy="1066800"/>
              </a:xfrm>
              <a:prstGeom prst="flowChartManualOperation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Flowchart: Extract 16"/>
              <p:cNvSpPr/>
              <p:nvPr/>
            </p:nvSpPr>
            <p:spPr>
              <a:xfrm>
                <a:off x="3886200" y="3962400"/>
                <a:ext cx="1752600" cy="1981200"/>
              </a:xfrm>
              <a:prstGeom prst="flowChartExtract">
                <a:avLst/>
              </a:prstGeom>
              <a:solidFill>
                <a:srgbClr val="FF99CC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Flowchart: Manual Operation 17"/>
              <p:cNvSpPr/>
              <p:nvPr/>
            </p:nvSpPr>
            <p:spPr>
              <a:xfrm rot="9242925">
                <a:off x="4983920" y="4070128"/>
                <a:ext cx="374830" cy="1066800"/>
              </a:xfrm>
              <a:prstGeom prst="flowChartManualOperation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Flowchart: Extract 18"/>
              <p:cNvSpPr/>
              <p:nvPr/>
            </p:nvSpPr>
            <p:spPr>
              <a:xfrm rot="10800000">
                <a:off x="4495800" y="3962400"/>
                <a:ext cx="609600" cy="685800"/>
              </a:xfrm>
              <a:prstGeom prst="flowChartExtrac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Oval 19"/>
              <p:cNvSpPr/>
              <p:nvPr/>
            </p:nvSpPr>
            <p:spPr>
              <a:xfrm>
                <a:off x="4343400" y="2971800"/>
                <a:ext cx="914400" cy="1219200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Cloud 20"/>
              <p:cNvSpPr/>
              <p:nvPr/>
            </p:nvSpPr>
            <p:spPr>
              <a:xfrm>
                <a:off x="4267200" y="2667000"/>
                <a:ext cx="1066800" cy="609600"/>
              </a:xfrm>
              <a:prstGeom prst="cloud">
                <a:avLst/>
              </a:prstGeom>
              <a:solidFill>
                <a:srgbClr val="FFFF66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Flowchart: Collate 21"/>
              <p:cNvSpPr/>
              <p:nvPr/>
            </p:nvSpPr>
            <p:spPr>
              <a:xfrm rot="18055335">
                <a:off x="4110898" y="2917029"/>
                <a:ext cx="475963" cy="438266"/>
              </a:xfrm>
              <a:prstGeom prst="flowChartCollate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3" name="Flowchart: Collate 22"/>
              <p:cNvSpPr/>
              <p:nvPr/>
            </p:nvSpPr>
            <p:spPr>
              <a:xfrm rot="3544665" flipH="1">
                <a:off x="5024718" y="2905599"/>
                <a:ext cx="548968" cy="300634"/>
              </a:xfrm>
              <a:prstGeom prst="flowChartCollate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75" name="Group 74"/>
          <p:cNvGrpSpPr/>
          <p:nvPr/>
        </p:nvGrpSpPr>
        <p:grpSpPr>
          <a:xfrm>
            <a:off x="304800" y="1219201"/>
            <a:ext cx="2133600" cy="2590800"/>
            <a:chOff x="304800" y="1219200"/>
            <a:chExt cx="3276600" cy="4667415"/>
          </a:xfrm>
        </p:grpSpPr>
        <p:grpSp>
          <p:nvGrpSpPr>
            <p:cNvPr id="76" name="Group 46"/>
            <p:cNvGrpSpPr/>
            <p:nvPr/>
          </p:nvGrpSpPr>
          <p:grpSpPr>
            <a:xfrm>
              <a:off x="304800" y="1219200"/>
              <a:ext cx="1752600" cy="3962400"/>
              <a:chOff x="2971800" y="2971800"/>
              <a:chExt cx="1600200" cy="3608000"/>
            </a:xfrm>
          </p:grpSpPr>
          <p:sp>
            <p:nvSpPr>
              <p:cNvPr id="140" name="Oval 47"/>
              <p:cNvSpPr/>
              <p:nvPr/>
            </p:nvSpPr>
            <p:spPr>
              <a:xfrm>
                <a:off x="4114800" y="4953000"/>
                <a:ext cx="457200" cy="457200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1" name="Oval 48"/>
              <p:cNvSpPr/>
              <p:nvPr/>
            </p:nvSpPr>
            <p:spPr>
              <a:xfrm>
                <a:off x="2971800" y="4876800"/>
                <a:ext cx="304800" cy="457200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2" name="Trapezoid 49"/>
              <p:cNvSpPr/>
              <p:nvPr/>
            </p:nvSpPr>
            <p:spPr>
              <a:xfrm rot="10800000">
                <a:off x="3733800" y="5257800"/>
                <a:ext cx="457200" cy="1219200"/>
              </a:xfrm>
              <a:prstGeom prst="trapezoid">
                <a:avLst>
                  <a:gd name="adj" fmla="val 6538"/>
                </a:avLst>
              </a:prstGeom>
              <a:solidFill>
                <a:schemeClr val="accent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3" name="Trapezoid 50"/>
              <p:cNvSpPr/>
              <p:nvPr/>
            </p:nvSpPr>
            <p:spPr>
              <a:xfrm rot="10800000">
                <a:off x="3352800" y="5105400"/>
                <a:ext cx="381000" cy="1295400"/>
              </a:xfrm>
              <a:prstGeom prst="trapezoid">
                <a:avLst>
                  <a:gd name="adj" fmla="val 6538"/>
                </a:avLst>
              </a:prstGeom>
              <a:solidFill>
                <a:schemeClr val="accent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4" name="Trapezoid 51"/>
              <p:cNvSpPr/>
              <p:nvPr/>
            </p:nvSpPr>
            <p:spPr>
              <a:xfrm>
                <a:off x="3276600" y="4191000"/>
                <a:ext cx="1066800" cy="1295400"/>
              </a:xfrm>
              <a:prstGeom prst="trapezoid">
                <a:avLst/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5" name="Oval 52"/>
              <p:cNvSpPr/>
              <p:nvPr/>
            </p:nvSpPr>
            <p:spPr>
              <a:xfrm rot="1003864">
                <a:off x="3757671" y="6158328"/>
                <a:ext cx="643795" cy="308739"/>
              </a:xfrm>
              <a:prstGeom prst="ellipse">
                <a:avLst/>
              </a:prstGeom>
              <a:solidFill>
                <a:srgbClr val="9966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6" name="Oval 53"/>
              <p:cNvSpPr/>
              <p:nvPr/>
            </p:nvSpPr>
            <p:spPr>
              <a:xfrm rot="21061729">
                <a:off x="3224249" y="6221799"/>
                <a:ext cx="664229" cy="358001"/>
              </a:xfrm>
              <a:prstGeom prst="ellipse">
                <a:avLst/>
              </a:prstGeom>
              <a:solidFill>
                <a:srgbClr val="9966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7" name="Flowchart: Manual Operation 54"/>
              <p:cNvSpPr/>
              <p:nvPr/>
            </p:nvSpPr>
            <p:spPr>
              <a:xfrm rot="12880156">
                <a:off x="3220406" y="4070511"/>
                <a:ext cx="374830" cy="1066800"/>
              </a:xfrm>
              <a:prstGeom prst="flowChartManualOperation">
                <a:avLst/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8" name="Flowchart: Manual Operation 55"/>
              <p:cNvSpPr/>
              <p:nvPr/>
            </p:nvSpPr>
            <p:spPr>
              <a:xfrm rot="9242925">
                <a:off x="3993320" y="4146328"/>
                <a:ext cx="374830" cy="1066800"/>
              </a:xfrm>
              <a:prstGeom prst="flowChartManualOperation">
                <a:avLst/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9" name="Flowchart: Extract 56"/>
              <p:cNvSpPr/>
              <p:nvPr/>
            </p:nvSpPr>
            <p:spPr>
              <a:xfrm rot="10800000">
                <a:off x="3505200" y="4038600"/>
                <a:ext cx="609600" cy="685800"/>
              </a:xfrm>
              <a:prstGeom prst="flowChartExtrac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0" name="Oval 57"/>
              <p:cNvSpPr/>
              <p:nvPr/>
            </p:nvSpPr>
            <p:spPr>
              <a:xfrm>
                <a:off x="3352800" y="3048000"/>
                <a:ext cx="914400" cy="1219200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1" name="Cloud 58"/>
              <p:cNvSpPr/>
              <p:nvPr/>
            </p:nvSpPr>
            <p:spPr>
              <a:xfrm>
                <a:off x="3276600" y="2971800"/>
                <a:ext cx="990600" cy="533400"/>
              </a:xfrm>
              <a:prstGeom prst="cloud">
                <a:avLst/>
              </a:prstGeom>
              <a:solidFill>
                <a:srgbClr val="CC99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77" name="Group 59"/>
            <p:cNvGrpSpPr/>
            <p:nvPr/>
          </p:nvGrpSpPr>
          <p:grpSpPr>
            <a:xfrm>
              <a:off x="1905000" y="1295400"/>
              <a:ext cx="1447800" cy="3352800"/>
              <a:chOff x="914400" y="304800"/>
              <a:chExt cx="2362200" cy="3931306"/>
            </a:xfrm>
          </p:grpSpPr>
          <p:sp>
            <p:nvSpPr>
              <p:cNvPr id="123" name="Oval 122"/>
              <p:cNvSpPr/>
              <p:nvPr/>
            </p:nvSpPr>
            <p:spPr>
              <a:xfrm>
                <a:off x="1219200" y="1143000"/>
                <a:ext cx="1676400" cy="1600200"/>
              </a:xfrm>
              <a:prstGeom prst="ellipse">
                <a:avLst/>
              </a:prstGeom>
              <a:solidFill>
                <a:srgbClr val="FFCC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4" name="Oval 123"/>
              <p:cNvSpPr/>
              <p:nvPr/>
            </p:nvSpPr>
            <p:spPr>
              <a:xfrm rot="20340611">
                <a:off x="1352002" y="3778906"/>
                <a:ext cx="762000" cy="457200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5" name="Oval 124"/>
              <p:cNvSpPr/>
              <p:nvPr/>
            </p:nvSpPr>
            <p:spPr>
              <a:xfrm rot="12032684">
                <a:off x="2113393" y="3776768"/>
                <a:ext cx="762000" cy="457200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6" name="Flowchart: Extract 125"/>
              <p:cNvSpPr/>
              <p:nvPr/>
            </p:nvSpPr>
            <p:spPr>
              <a:xfrm>
                <a:off x="914400" y="2057400"/>
                <a:ext cx="2362200" cy="1981200"/>
              </a:xfrm>
              <a:prstGeom prst="flowChartExtract">
                <a:avLst/>
              </a:prstGeom>
              <a:solidFill>
                <a:schemeClr val="bg2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7" name="Rectangle 126"/>
              <p:cNvSpPr/>
              <p:nvPr/>
            </p:nvSpPr>
            <p:spPr>
              <a:xfrm rot="6444676">
                <a:off x="2319941" y="2411630"/>
                <a:ext cx="732303" cy="381000"/>
              </a:xfrm>
              <a:prstGeom prst="rec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8" name="Rectangle 127"/>
              <p:cNvSpPr/>
              <p:nvPr/>
            </p:nvSpPr>
            <p:spPr>
              <a:xfrm rot="4121987">
                <a:off x="1163541" y="2505840"/>
                <a:ext cx="732303" cy="381000"/>
              </a:xfrm>
              <a:prstGeom prst="rec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9" name="Trapezoid 128"/>
              <p:cNvSpPr/>
              <p:nvPr/>
            </p:nvSpPr>
            <p:spPr>
              <a:xfrm rot="18696293">
                <a:off x="2232580" y="1855772"/>
                <a:ext cx="609600" cy="742489"/>
              </a:xfrm>
              <a:prstGeom prst="trapezoid">
                <a:avLst>
                  <a:gd name="adj" fmla="val 33490"/>
                </a:avLst>
              </a:prstGeom>
              <a:solidFill>
                <a:srgbClr val="FFCCCC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0" name="Trapezoid 129"/>
              <p:cNvSpPr/>
              <p:nvPr/>
            </p:nvSpPr>
            <p:spPr>
              <a:xfrm rot="2593354">
                <a:off x="1308046" y="1936818"/>
                <a:ext cx="609600" cy="742489"/>
              </a:xfrm>
              <a:prstGeom prst="trapezoid">
                <a:avLst>
                  <a:gd name="adj" fmla="val 33490"/>
                </a:avLst>
              </a:prstGeom>
              <a:solidFill>
                <a:srgbClr val="FFCCCC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1" name="Flowchart: Extract 130"/>
              <p:cNvSpPr/>
              <p:nvPr/>
            </p:nvSpPr>
            <p:spPr>
              <a:xfrm>
                <a:off x="1143000" y="1622778"/>
                <a:ext cx="1905000" cy="1806222"/>
              </a:xfrm>
              <a:prstGeom prst="flowChartExtract">
                <a:avLst/>
              </a:prstGeom>
              <a:solidFill>
                <a:srgbClr val="FFCCCC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2" name="Oval 131"/>
              <p:cNvSpPr/>
              <p:nvPr/>
            </p:nvSpPr>
            <p:spPr>
              <a:xfrm>
                <a:off x="1927412" y="1735667"/>
                <a:ext cx="336176" cy="564444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3" name="Donut 132"/>
              <p:cNvSpPr/>
              <p:nvPr/>
            </p:nvSpPr>
            <p:spPr>
              <a:xfrm>
                <a:off x="1927412" y="1735667"/>
                <a:ext cx="336176" cy="451556"/>
              </a:xfrm>
              <a:prstGeom prst="donut">
                <a:avLst>
                  <a:gd name="adj" fmla="val 12742"/>
                </a:avLst>
              </a:prstGeom>
              <a:solidFill>
                <a:schemeClr val="bg2"/>
              </a:solidFill>
              <a:ln>
                <a:solidFill>
                  <a:schemeClr val="bg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34" name="Oval 133"/>
              <p:cNvSpPr/>
              <p:nvPr/>
            </p:nvSpPr>
            <p:spPr>
              <a:xfrm>
                <a:off x="1447800" y="381000"/>
                <a:ext cx="1232647" cy="1693333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5" name="Double Wave 134"/>
              <p:cNvSpPr/>
              <p:nvPr/>
            </p:nvSpPr>
            <p:spPr>
              <a:xfrm rot="6562415">
                <a:off x="424182" y="1152469"/>
                <a:ext cx="1940350" cy="658326"/>
              </a:xfrm>
              <a:prstGeom prst="doubleWave">
                <a:avLst>
                  <a:gd name="adj1" fmla="val 12500"/>
                  <a:gd name="adj2" fmla="val 0"/>
                </a:avLst>
              </a:prstGeom>
              <a:solidFill>
                <a:srgbClr val="A36B19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6" name="Double Wave 135"/>
              <p:cNvSpPr/>
              <p:nvPr/>
            </p:nvSpPr>
            <p:spPr>
              <a:xfrm rot="4205691">
                <a:off x="1877100" y="1161183"/>
                <a:ext cx="1940350" cy="651019"/>
              </a:xfrm>
              <a:prstGeom prst="doubleWave">
                <a:avLst>
                  <a:gd name="adj1" fmla="val 12500"/>
                  <a:gd name="adj2" fmla="val 0"/>
                </a:avLst>
              </a:prstGeom>
              <a:solidFill>
                <a:srgbClr val="A36B19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7" name="Teardrop 136"/>
              <p:cNvSpPr/>
              <p:nvPr/>
            </p:nvSpPr>
            <p:spPr>
              <a:xfrm>
                <a:off x="1371600" y="304800"/>
                <a:ext cx="1447800" cy="609600"/>
              </a:xfrm>
              <a:prstGeom prst="teardrop">
                <a:avLst/>
              </a:prstGeom>
              <a:solidFill>
                <a:srgbClr val="A36B19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8" name="Oval 137"/>
              <p:cNvSpPr/>
              <p:nvPr/>
            </p:nvSpPr>
            <p:spPr>
              <a:xfrm rot="1551844">
                <a:off x="1371600" y="1752600"/>
                <a:ext cx="228600" cy="381000"/>
              </a:xfrm>
              <a:prstGeom prst="ellipse">
                <a:avLst/>
              </a:prstGeom>
              <a:solidFill>
                <a:srgbClr val="A36B19"/>
              </a:solidFill>
              <a:ln>
                <a:solidFill>
                  <a:srgbClr val="A36B1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9" name="Oval 138"/>
              <p:cNvSpPr/>
              <p:nvPr/>
            </p:nvSpPr>
            <p:spPr>
              <a:xfrm rot="215502">
                <a:off x="2602511" y="1683187"/>
                <a:ext cx="228600" cy="381000"/>
              </a:xfrm>
              <a:prstGeom prst="ellipse">
                <a:avLst/>
              </a:prstGeom>
              <a:solidFill>
                <a:srgbClr val="A36B19"/>
              </a:solidFill>
              <a:ln>
                <a:solidFill>
                  <a:srgbClr val="A36B1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78" name="Group 16"/>
            <p:cNvGrpSpPr/>
            <p:nvPr/>
          </p:nvGrpSpPr>
          <p:grpSpPr>
            <a:xfrm>
              <a:off x="914400" y="3124200"/>
              <a:ext cx="1127944" cy="2686215"/>
              <a:chOff x="4837754" y="609600"/>
              <a:chExt cx="1127944" cy="2229015"/>
            </a:xfrm>
          </p:grpSpPr>
          <p:sp>
            <p:nvSpPr>
              <p:cNvPr id="109" name="Oval 17"/>
              <p:cNvSpPr/>
              <p:nvPr/>
            </p:nvSpPr>
            <p:spPr>
              <a:xfrm>
                <a:off x="5013622" y="2230905"/>
                <a:ext cx="240316" cy="147602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0" name="Oval 18"/>
              <p:cNvSpPr/>
              <p:nvPr/>
            </p:nvSpPr>
            <p:spPr>
              <a:xfrm>
                <a:off x="5513738" y="2230905"/>
                <a:ext cx="240316" cy="147602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1" name="Flowchart: Manual Operation 49"/>
              <p:cNvSpPr/>
              <p:nvPr/>
            </p:nvSpPr>
            <p:spPr>
              <a:xfrm rot="10800000">
                <a:off x="5359165" y="2322008"/>
                <a:ext cx="320421" cy="442806"/>
              </a:xfrm>
              <a:prstGeom prst="flowChartManualOperation">
                <a:avLst/>
              </a:prstGeom>
              <a:solidFill>
                <a:schemeClr val="accent4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2" name="Flowchart: Manual Operation 20"/>
              <p:cNvSpPr/>
              <p:nvPr/>
            </p:nvSpPr>
            <p:spPr>
              <a:xfrm rot="10800000">
                <a:off x="5118849" y="2322008"/>
                <a:ext cx="320421" cy="442806"/>
              </a:xfrm>
              <a:prstGeom prst="flowChartManualOperation">
                <a:avLst/>
              </a:prstGeom>
              <a:solidFill>
                <a:schemeClr val="accent4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3" name="Flowchart: Manual Operation 21"/>
              <p:cNvSpPr/>
              <p:nvPr/>
            </p:nvSpPr>
            <p:spPr>
              <a:xfrm rot="11701945" flipH="1">
                <a:off x="5108642" y="1752910"/>
                <a:ext cx="253901" cy="527441"/>
              </a:xfrm>
              <a:prstGeom prst="flowChartManualOperation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4" name="Flowchart: Manual Operation 22"/>
              <p:cNvSpPr/>
              <p:nvPr/>
            </p:nvSpPr>
            <p:spPr>
              <a:xfrm rot="9898055">
                <a:off x="5429063" y="1790102"/>
                <a:ext cx="253901" cy="527441"/>
              </a:xfrm>
              <a:prstGeom prst="flowChartManualOperation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5" name="Flowchart: Extract 23"/>
              <p:cNvSpPr/>
              <p:nvPr/>
            </p:nvSpPr>
            <p:spPr>
              <a:xfrm>
                <a:off x="5118849" y="1510197"/>
                <a:ext cx="560738" cy="1033214"/>
              </a:xfrm>
              <a:prstGeom prst="flowChartExtract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6" name="Oval 24"/>
              <p:cNvSpPr/>
              <p:nvPr/>
            </p:nvSpPr>
            <p:spPr>
              <a:xfrm>
                <a:off x="4958638" y="772187"/>
                <a:ext cx="881159" cy="1033214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7" name="Oval 25"/>
              <p:cNvSpPr/>
              <p:nvPr/>
            </p:nvSpPr>
            <p:spPr>
              <a:xfrm>
                <a:off x="5118849" y="2691013"/>
                <a:ext cx="240316" cy="147602"/>
              </a:xfrm>
              <a:prstGeom prst="ellipse">
                <a:avLst/>
              </a:prstGeom>
              <a:solidFill>
                <a:srgbClr val="996633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8" name="Oval 26"/>
              <p:cNvSpPr/>
              <p:nvPr/>
            </p:nvSpPr>
            <p:spPr>
              <a:xfrm>
                <a:off x="5439270" y="2691013"/>
                <a:ext cx="240316" cy="147602"/>
              </a:xfrm>
              <a:prstGeom prst="ellipse">
                <a:avLst/>
              </a:prstGeom>
              <a:solidFill>
                <a:srgbClr val="996633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9" name="Cloud 27"/>
              <p:cNvSpPr/>
              <p:nvPr/>
            </p:nvSpPr>
            <p:spPr>
              <a:xfrm>
                <a:off x="5013622" y="748525"/>
                <a:ext cx="677265" cy="318275"/>
              </a:xfrm>
              <a:prstGeom prst="cloud">
                <a:avLst/>
              </a:prstGeom>
              <a:solidFill>
                <a:srgbClr val="FFFF66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20" name="Cloud 28"/>
              <p:cNvSpPr/>
              <p:nvPr/>
            </p:nvSpPr>
            <p:spPr>
              <a:xfrm rot="3355643">
                <a:off x="5468679" y="913421"/>
                <a:ext cx="677265" cy="316773"/>
              </a:xfrm>
              <a:prstGeom prst="cloud">
                <a:avLst/>
              </a:prstGeom>
              <a:solidFill>
                <a:srgbClr val="FFFF66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21" name="Cloud 29"/>
              <p:cNvSpPr/>
              <p:nvPr/>
            </p:nvSpPr>
            <p:spPr>
              <a:xfrm rot="18110426">
                <a:off x="4631203" y="1035268"/>
                <a:ext cx="677265" cy="264163"/>
              </a:xfrm>
              <a:prstGeom prst="cloud">
                <a:avLst/>
              </a:prstGeom>
              <a:solidFill>
                <a:srgbClr val="FFFF66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22" name="Flowchart: Collate 30"/>
              <p:cNvSpPr/>
              <p:nvPr/>
            </p:nvSpPr>
            <p:spPr>
              <a:xfrm rot="3937817" flipH="1">
                <a:off x="4914900" y="571500"/>
                <a:ext cx="457200" cy="533400"/>
              </a:xfrm>
              <a:prstGeom prst="flowChartCollate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79" name="Group 1"/>
            <p:cNvGrpSpPr/>
            <p:nvPr/>
          </p:nvGrpSpPr>
          <p:grpSpPr>
            <a:xfrm>
              <a:off x="1676400" y="3657600"/>
              <a:ext cx="1127944" cy="2229015"/>
              <a:chOff x="4837754" y="609600"/>
              <a:chExt cx="1127944" cy="2229015"/>
            </a:xfrm>
          </p:grpSpPr>
          <p:sp>
            <p:nvSpPr>
              <p:cNvPr id="95" name="Oval 2"/>
              <p:cNvSpPr/>
              <p:nvPr/>
            </p:nvSpPr>
            <p:spPr>
              <a:xfrm>
                <a:off x="5013622" y="2230905"/>
                <a:ext cx="240316" cy="147602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6" name="Oval 3"/>
              <p:cNvSpPr/>
              <p:nvPr/>
            </p:nvSpPr>
            <p:spPr>
              <a:xfrm>
                <a:off x="5513738" y="2230905"/>
                <a:ext cx="240316" cy="147602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7" name="Flowchart: Manual Operation 49"/>
              <p:cNvSpPr/>
              <p:nvPr/>
            </p:nvSpPr>
            <p:spPr>
              <a:xfrm rot="10800000">
                <a:off x="5359165" y="2322008"/>
                <a:ext cx="320421" cy="442806"/>
              </a:xfrm>
              <a:prstGeom prst="flowChartManualOperation">
                <a:avLst/>
              </a:prstGeom>
              <a:solidFill>
                <a:schemeClr val="accent4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8" name="Flowchart: Manual Operation 5"/>
              <p:cNvSpPr/>
              <p:nvPr/>
            </p:nvSpPr>
            <p:spPr>
              <a:xfrm rot="10800000">
                <a:off x="5118849" y="2322008"/>
                <a:ext cx="320421" cy="442806"/>
              </a:xfrm>
              <a:prstGeom prst="flowChartManualOperation">
                <a:avLst/>
              </a:prstGeom>
              <a:solidFill>
                <a:schemeClr val="accent4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9" name="Flowchart: Manual Operation 6"/>
              <p:cNvSpPr/>
              <p:nvPr/>
            </p:nvSpPr>
            <p:spPr>
              <a:xfrm rot="11701945" flipH="1">
                <a:off x="5108642" y="1752910"/>
                <a:ext cx="253901" cy="527441"/>
              </a:xfrm>
              <a:prstGeom prst="flowChartManualOperation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0" name="Flowchart: Manual Operation 7"/>
              <p:cNvSpPr/>
              <p:nvPr/>
            </p:nvSpPr>
            <p:spPr>
              <a:xfrm rot="9898055">
                <a:off x="5429063" y="1790102"/>
                <a:ext cx="253901" cy="527441"/>
              </a:xfrm>
              <a:prstGeom prst="flowChartManualOperation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1" name="Flowchart: Extract 8"/>
              <p:cNvSpPr/>
              <p:nvPr/>
            </p:nvSpPr>
            <p:spPr>
              <a:xfrm>
                <a:off x="5118849" y="1510197"/>
                <a:ext cx="560738" cy="1033214"/>
              </a:xfrm>
              <a:prstGeom prst="flowChartExtract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2" name="Oval 9"/>
              <p:cNvSpPr/>
              <p:nvPr/>
            </p:nvSpPr>
            <p:spPr>
              <a:xfrm>
                <a:off x="4958638" y="772187"/>
                <a:ext cx="881159" cy="1033214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3" name="Oval 10"/>
              <p:cNvSpPr/>
              <p:nvPr/>
            </p:nvSpPr>
            <p:spPr>
              <a:xfrm>
                <a:off x="5118849" y="2691013"/>
                <a:ext cx="240316" cy="147602"/>
              </a:xfrm>
              <a:prstGeom prst="ellipse">
                <a:avLst/>
              </a:prstGeom>
              <a:solidFill>
                <a:srgbClr val="996633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4" name="Oval 11"/>
              <p:cNvSpPr/>
              <p:nvPr/>
            </p:nvSpPr>
            <p:spPr>
              <a:xfrm>
                <a:off x="5439270" y="2691013"/>
                <a:ext cx="240316" cy="147602"/>
              </a:xfrm>
              <a:prstGeom prst="ellipse">
                <a:avLst/>
              </a:prstGeom>
              <a:solidFill>
                <a:srgbClr val="996633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Cloud 12"/>
              <p:cNvSpPr/>
              <p:nvPr/>
            </p:nvSpPr>
            <p:spPr>
              <a:xfrm>
                <a:off x="5013622" y="748525"/>
                <a:ext cx="677265" cy="318275"/>
              </a:xfrm>
              <a:prstGeom prst="cloud">
                <a:avLst/>
              </a:prstGeom>
              <a:solidFill>
                <a:srgbClr val="FFFF66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6" name="Cloud 13"/>
              <p:cNvSpPr/>
              <p:nvPr/>
            </p:nvSpPr>
            <p:spPr>
              <a:xfrm rot="3355643">
                <a:off x="5468679" y="913421"/>
                <a:ext cx="677265" cy="316773"/>
              </a:xfrm>
              <a:prstGeom prst="cloud">
                <a:avLst/>
              </a:prstGeom>
              <a:solidFill>
                <a:srgbClr val="FFFF66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7" name="Cloud 14"/>
              <p:cNvSpPr/>
              <p:nvPr/>
            </p:nvSpPr>
            <p:spPr>
              <a:xfrm rot="18110426">
                <a:off x="4631203" y="1035268"/>
                <a:ext cx="677265" cy="264163"/>
              </a:xfrm>
              <a:prstGeom prst="cloud">
                <a:avLst/>
              </a:prstGeom>
              <a:solidFill>
                <a:srgbClr val="FFFF66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8" name="Flowchart: Collate 15"/>
              <p:cNvSpPr/>
              <p:nvPr/>
            </p:nvSpPr>
            <p:spPr>
              <a:xfrm rot="3937817" flipH="1">
                <a:off x="4914900" y="571500"/>
                <a:ext cx="457200" cy="533400"/>
              </a:xfrm>
              <a:prstGeom prst="flowChartCollate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80" name="Group 31"/>
            <p:cNvGrpSpPr/>
            <p:nvPr/>
          </p:nvGrpSpPr>
          <p:grpSpPr>
            <a:xfrm>
              <a:off x="2667000" y="3962400"/>
              <a:ext cx="914400" cy="1828800"/>
              <a:chOff x="4837754" y="609600"/>
              <a:chExt cx="1127944" cy="2229015"/>
            </a:xfrm>
          </p:grpSpPr>
          <p:sp>
            <p:nvSpPr>
              <p:cNvPr id="81" name="Oval 80"/>
              <p:cNvSpPr/>
              <p:nvPr/>
            </p:nvSpPr>
            <p:spPr>
              <a:xfrm>
                <a:off x="5013622" y="2230905"/>
                <a:ext cx="240316" cy="147602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2" name="Oval 81"/>
              <p:cNvSpPr/>
              <p:nvPr/>
            </p:nvSpPr>
            <p:spPr>
              <a:xfrm>
                <a:off x="5513738" y="2230905"/>
                <a:ext cx="240316" cy="147602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3" name="Flowchart: Manual Operation 49"/>
              <p:cNvSpPr/>
              <p:nvPr/>
            </p:nvSpPr>
            <p:spPr>
              <a:xfrm rot="10800000">
                <a:off x="5359165" y="2322008"/>
                <a:ext cx="320421" cy="442806"/>
              </a:xfrm>
              <a:prstGeom prst="flowChartManualOperation">
                <a:avLst/>
              </a:prstGeom>
              <a:solidFill>
                <a:schemeClr val="accent4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4" name="Flowchart: Manual Operation 83"/>
              <p:cNvSpPr/>
              <p:nvPr/>
            </p:nvSpPr>
            <p:spPr>
              <a:xfrm rot="10800000">
                <a:off x="5118849" y="2322008"/>
                <a:ext cx="320421" cy="442806"/>
              </a:xfrm>
              <a:prstGeom prst="flowChartManualOperation">
                <a:avLst/>
              </a:prstGeom>
              <a:solidFill>
                <a:schemeClr val="accent4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5" name="Flowchart: Manual Operation 84"/>
              <p:cNvSpPr/>
              <p:nvPr/>
            </p:nvSpPr>
            <p:spPr>
              <a:xfrm rot="11701945" flipH="1">
                <a:off x="5108642" y="1752910"/>
                <a:ext cx="253901" cy="527441"/>
              </a:xfrm>
              <a:prstGeom prst="flowChartManualOperation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6" name="Flowchart: Manual Operation 85"/>
              <p:cNvSpPr/>
              <p:nvPr/>
            </p:nvSpPr>
            <p:spPr>
              <a:xfrm rot="9898055">
                <a:off x="5429063" y="1790102"/>
                <a:ext cx="253901" cy="527441"/>
              </a:xfrm>
              <a:prstGeom prst="flowChartManualOperation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7" name="Flowchart: Extract 86"/>
              <p:cNvSpPr/>
              <p:nvPr/>
            </p:nvSpPr>
            <p:spPr>
              <a:xfrm>
                <a:off x="5118849" y="1510197"/>
                <a:ext cx="560738" cy="1033214"/>
              </a:xfrm>
              <a:prstGeom prst="flowChartExtract">
                <a:avLst/>
              </a:prstGeom>
              <a:solidFill>
                <a:srgbClr val="FFCCFF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8" name="Oval 87"/>
              <p:cNvSpPr/>
              <p:nvPr/>
            </p:nvSpPr>
            <p:spPr>
              <a:xfrm>
                <a:off x="4958638" y="772187"/>
                <a:ext cx="881159" cy="1033214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9" name="Oval 88"/>
              <p:cNvSpPr/>
              <p:nvPr/>
            </p:nvSpPr>
            <p:spPr>
              <a:xfrm>
                <a:off x="5118849" y="2691013"/>
                <a:ext cx="240316" cy="147602"/>
              </a:xfrm>
              <a:prstGeom prst="ellipse">
                <a:avLst/>
              </a:prstGeom>
              <a:solidFill>
                <a:srgbClr val="996633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0" name="Oval 89"/>
              <p:cNvSpPr/>
              <p:nvPr/>
            </p:nvSpPr>
            <p:spPr>
              <a:xfrm>
                <a:off x="5439270" y="2691013"/>
                <a:ext cx="240316" cy="147602"/>
              </a:xfrm>
              <a:prstGeom prst="ellipse">
                <a:avLst/>
              </a:prstGeom>
              <a:solidFill>
                <a:srgbClr val="996633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1" name="Cloud 90"/>
              <p:cNvSpPr/>
              <p:nvPr/>
            </p:nvSpPr>
            <p:spPr>
              <a:xfrm>
                <a:off x="5013622" y="748525"/>
                <a:ext cx="677265" cy="318275"/>
              </a:xfrm>
              <a:prstGeom prst="cloud">
                <a:avLst/>
              </a:prstGeom>
              <a:solidFill>
                <a:srgbClr val="FFFF66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92" name="Cloud 91"/>
              <p:cNvSpPr/>
              <p:nvPr/>
            </p:nvSpPr>
            <p:spPr>
              <a:xfrm rot="3355643">
                <a:off x="5468679" y="913421"/>
                <a:ext cx="677265" cy="316773"/>
              </a:xfrm>
              <a:prstGeom prst="cloud">
                <a:avLst/>
              </a:prstGeom>
              <a:solidFill>
                <a:srgbClr val="FFFF66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93" name="Cloud 92"/>
              <p:cNvSpPr/>
              <p:nvPr/>
            </p:nvSpPr>
            <p:spPr>
              <a:xfrm rot="18110426">
                <a:off x="4631203" y="1035268"/>
                <a:ext cx="677265" cy="264163"/>
              </a:xfrm>
              <a:prstGeom prst="cloud">
                <a:avLst/>
              </a:prstGeom>
              <a:solidFill>
                <a:srgbClr val="FFFF66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94" name="Flowchart: Collate 93"/>
              <p:cNvSpPr/>
              <p:nvPr/>
            </p:nvSpPr>
            <p:spPr>
              <a:xfrm rot="3937817" flipH="1">
                <a:off x="4914900" y="571500"/>
                <a:ext cx="457200" cy="533400"/>
              </a:xfrm>
              <a:prstGeom prst="flowChartCollate">
                <a:avLst/>
              </a:prstGeom>
              <a:solidFill>
                <a:srgbClr val="FFCCFF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152" name="Group 151"/>
          <p:cNvGrpSpPr/>
          <p:nvPr/>
        </p:nvGrpSpPr>
        <p:grpSpPr>
          <a:xfrm>
            <a:off x="381000" y="4038600"/>
            <a:ext cx="2590800" cy="2292330"/>
            <a:chOff x="2209800" y="2819400"/>
            <a:chExt cx="2590800" cy="2292330"/>
          </a:xfrm>
        </p:grpSpPr>
        <p:sp>
          <p:nvSpPr>
            <p:cNvPr id="153" name="Oval 152"/>
            <p:cNvSpPr/>
            <p:nvPr/>
          </p:nvSpPr>
          <p:spPr>
            <a:xfrm>
              <a:off x="2209800" y="4114800"/>
              <a:ext cx="228600" cy="30480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4" name="Oval 153"/>
            <p:cNvSpPr/>
            <p:nvPr/>
          </p:nvSpPr>
          <p:spPr>
            <a:xfrm>
              <a:off x="2667000" y="4114800"/>
              <a:ext cx="228600" cy="30480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" name="Oval 154"/>
            <p:cNvSpPr/>
            <p:nvPr/>
          </p:nvSpPr>
          <p:spPr>
            <a:xfrm rot="20578193">
              <a:off x="2326608" y="4940086"/>
              <a:ext cx="308958" cy="171644"/>
            </a:xfrm>
            <a:prstGeom prst="ellipse">
              <a:avLst/>
            </a:prstGeom>
            <a:solidFill>
              <a:srgbClr val="6633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6" name="Oval 155"/>
            <p:cNvSpPr/>
            <p:nvPr/>
          </p:nvSpPr>
          <p:spPr>
            <a:xfrm rot="20578193">
              <a:off x="2707890" y="4833860"/>
              <a:ext cx="308958" cy="170785"/>
            </a:xfrm>
            <a:prstGeom prst="ellipse">
              <a:avLst/>
            </a:prstGeom>
            <a:solidFill>
              <a:srgbClr val="6633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7" name="Trapezoid 156"/>
            <p:cNvSpPr/>
            <p:nvPr/>
          </p:nvSpPr>
          <p:spPr>
            <a:xfrm rot="807265">
              <a:off x="2286000" y="3657600"/>
              <a:ext cx="381000" cy="609600"/>
            </a:xfrm>
            <a:prstGeom prst="trapezoid">
              <a:avLst/>
            </a:prstGeom>
            <a:solidFill>
              <a:srgbClr val="CCFF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58" name="Group 71"/>
            <p:cNvGrpSpPr/>
            <p:nvPr/>
          </p:nvGrpSpPr>
          <p:grpSpPr>
            <a:xfrm>
              <a:off x="2971800" y="2971800"/>
              <a:ext cx="1828800" cy="1828800"/>
              <a:chOff x="3048000" y="2667000"/>
              <a:chExt cx="1828800" cy="1828800"/>
            </a:xfrm>
          </p:grpSpPr>
          <p:sp>
            <p:nvSpPr>
              <p:cNvPr id="172" name="Rectangle 171"/>
              <p:cNvSpPr/>
              <p:nvPr/>
            </p:nvSpPr>
            <p:spPr>
              <a:xfrm>
                <a:off x="3810000" y="2667000"/>
                <a:ext cx="1066800" cy="1828800"/>
              </a:xfrm>
              <a:prstGeom prst="rect">
                <a:avLst/>
              </a:prstGeom>
              <a:solidFill>
                <a:schemeClr val="bg2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3" name="Rectangle 172"/>
              <p:cNvSpPr/>
              <p:nvPr/>
            </p:nvSpPr>
            <p:spPr>
              <a:xfrm>
                <a:off x="3048000" y="4038600"/>
                <a:ext cx="914400" cy="457200"/>
              </a:xfrm>
              <a:prstGeom prst="rect">
                <a:avLst/>
              </a:prstGeom>
              <a:solidFill>
                <a:schemeClr val="bg2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4" name="Rectangle 173"/>
              <p:cNvSpPr/>
              <p:nvPr/>
            </p:nvSpPr>
            <p:spPr>
              <a:xfrm>
                <a:off x="3429000" y="3581400"/>
                <a:ext cx="914400" cy="457200"/>
              </a:xfrm>
              <a:prstGeom prst="rect">
                <a:avLst/>
              </a:prstGeom>
              <a:solidFill>
                <a:schemeClr val="bg2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5" name="Rectangle 174"/>
              <p:cNvSpPr/>
              <p:nvPr/>
            </p:nvSpPr>
            <p:spPr>
              <a:xfrm>
                <a:off x="3657600" y="3124200"/>
                <a:ext cx="914400" cy="457200"/>
              </a:xfrm>
              <a:prstGeom prst="rect">
                <a:avLst/>
              </a:prstGeom>
              <a:solidFill>
                <a:schemeClr val="bg2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6" name="Rectangle 175"/>
              <p:cNvSpPr/>
              <p:nvPr/>
            </p:nvSpPr>
            <p:spPr>
              <a:xfrm>
                <a:off x="3810000" y="2667000"/>
                <a:ext cx="914400" cy="457200"/>
              </a:xfrm>
              <a:prstGeom prst="rect">
                <a:avLst/>
              </a:prstGeom>
              <a:solidFill>
                <a:schemeClr val="bg2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59" name="Trapezoid 158"/>
            <p:cNvSpPr/>
            <p:nvPr/>
          </p:nvSpPr>
          <p:spPr>
            <a:xfrm>
              <a:off x="2362200" y="3733800"/>
              <a:ext cx="381000" cy="762000"/>
            </a:xfrm>
            <a:prstGeom prst="trapezoid">
              <a:avLst/>
            </a:prstGeom>
            <a:solidFill>
              <a:srgbClr val="CCFF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0" name="Trapezoid 159"/>
            <p:cNvSpPr/>
            <p:nvPr/>
          </p:nvSpPr>
          <p:spPr>
            <a:xfrm rot="20304699">
              <a:off x="2596602" y="3772201"/>
              <a:ext cx="304800" cy="503849"/>
            </a:xfrm>
            <a:prstGeom prst="trapezoid">
              <a:avLst/>
            </a:prstGeom>
            <a:solidFill>
              <a:srgbClr val="CCFF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1" name="Oval 160"/>
            <p:cNvSpPr/>
            <p:nvPr/>
          </p:nvSpPr>
          <p:spPr>
            <a:xfrm>
              <a:off x="2286000" y="2971800"/>
              <a:ext cx="533400" cy="91440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62" name="Group 64"/>
            <p:cNvGrpSpPr/>
            <p:nvPr/>
          </p:nvGrpSpPr>
          <p:grpSpPr>
            <a:xfrm>
              <a:off x="2337488" y="4419600"/>
              <a:ext cx="533400" cy="609600"/>
              <a:chOff x="6096000" y="3733800"/>
              <a:chExt cx="1177829" cy="1227772"/>
            </a:xfrm>
          </p:grpSpPr>
          <p:sp>
            <p:nvSpPr>
              <p:cNvPr id="165" name="Trapezoid 164"/>
              <p:cNvSpPr/>
              <p:nvPr/>
            </p:nvSpPr>
            <p:spPr>
              <a:xfrm>
                <a:off x="6172200" y="3962400"/>
                <a:ext cx="428149" cy="999172"/>
              </a:xfrm>
              <a:prstGeom prst="trapezoid">
                <a:avLst>
                  <a:gd name="adj" fmla="val 7684"/>
                </a:avLst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6" name="Trapezoid 165"/>
              <p:cNvSpPr/>
              <p:nvPr/>
            </p:nvSpPr>
            <p:spPr>
              <a:xfrm rot="1542702">
                <a:off x="6976122" y="4181859"/>
                <a:ext cx="297707" cy="685800"/>
              </a:xfrm>
              <a:prstGeom prst="trapezoid">
                <a:avLst>
                  <a:gd name="adj" fmla="val 14333"/>
                </a:avLst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7" name="Trapezoid 166"/>
              <p:cNvSpPr/>
              <p:nvPr/>
            </p:nvSpPr>
            <p:spPr>
              <a:xfrm rot="18308701">
                <a:off x="6645048" y="3811149"/>
                <a:ext cx="358714" cy="685800"/>
              </a:xfrm>
              <a:prstGeom prst="trapezoid">
                <a:avLst>
                  <a:gd name="adj" fmla="val 14333"/>
                </a:avLst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8" name="Rounded Rectangle 167"/>
              <p:cNvSpPr/>
              <p:nvPr/>
            </p:nvSpPr>
            <p:spPr>
              <a:xfrm>
                <a:off x="6096000" y="3733800"/>
                <a:ext cx="914400" cy="457200"/>
              </a:xfrm>
              <a:prstGeom prst="round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9" name="Rounded Rectangle 168"/>
              <p:cNvSpPr/>
              <p:nvPr/>
            </p:nvSpPr>
            <p:spPr>
              <a:xfrm rot="18761165">
                <a:off x="6959462" y="4256639"/>
                <a:ext cx="314985" cy="221813"/>
              </a:xfrm>
              <a:prstGeom prst="round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0" name="Rounded Rectangle 169"/>
              <p:cNvSpPr/>
              <p:nvPr/>
            </p:nvSpPr>
            <p:spPr>
              <a:xfrm rot="17045080">
                <a:off x="6279210" y="4042455"/>
                <a:ext cx="314985" cy="221813"/>
              </a:xfrm>
              <a:prstGeom prst="round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1" name="Rounded Rectangle 170"/>
              <p:cNvSpPr/>
              <p:nvPr/>
            </p:nvSpPr>
            <p:spPr>
              <a:xfrm rot="16753534">
                <a:off x="6694006" y="3955041"/>
                <a:ext cx="314985" cy="221813"/>
              </a:xfrm>
              <a:prstGeom prst="round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63" name="Cloud 162"/>
            <p:cNvSpPr/>
            <p:nvPr/>
          </p:nvSpPr>
          <p:spPr>
            <a:xfrm>
              <a:off x="2209800" y="2819400"/>
              <a:ext cx="533400" cy="1447800"/>
            </a:xfrm>
            <a:prstGeom prst="cloud">
              <a:avLst/>
            </a:prstGeom>
            <a:solidFill>
              <a:schemeClr val="accent6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4" name="Cloud 163"/>
            <p:cNvSpPr/>
            <p:nvPr/>
          </p:nvSpPr>
          <p:spPr>
            <a:xfrm>
              <a:off x="2286000" y="2819400"/>
              <a:ext cx="533400" cy="381000"/>
            </a:xfrm>
            <a:prstGeom prst="cloud">
              <a:avLst/>
            </a:prstGeom>
            <a:solidFill>
              <a:schemeClr val="accent6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8" name="Group 177"/>
          <p:cNvGrpSpPr/>
          <p:nvPr/>
        </p:nvGrpSpPr>
        <p:grpSpPr>
          <a:xfrm>
            <a:off x="3886200" y="3276600"/>
            <a:ext cx="1295448" cy="3124200"/>
            <a:chOff x="3733752" y="2438400"/>
            <a:chExt cx="1068023" cy="3276600"/>
          </a:xfrm>
        </p:grpSpPr>
        <p:sp>
          <p:nvSpPr>
            <p:cNvPr id="233" name="Oval 232"/>
            <p:cNvSpPr/>
            <p:nvPr/>
          </p:nvSpPr>
          <p:spPr>
            <a:xfrm>
              <a:off x="3733752" y="4481768"/>
              <a:ext cx="384251" cy="245005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/>
            </a:p>
          </p:txBody>
        </p:sp>
        <p:sp>
          <p:nvSpPr>
            <p:cNvPr id="234" name="Oval 233"/>
            <p:cNvSpPr/>
            <p:nvPr/>
          </p:nvSpPr>
          <p:spPr>
            <a:xfrm>
              <a:off x="4417524" y="4482059"/>
              <a:ext cx="384251" cy="245005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/>
            </a:p>
          </p:txBody>
        </p:sp>
        <p:sp>
          <p:nvSpPr>
            <p:cNvPr id="235" name="Flowchart: Manual Operation 234"/>
            <p:cNvSpPr/>
            <p:nvPr/>
          </p:nvSpPr>
          <p:spPr>
            <a:xfrm rot="10800000">
              <a:off x="3872905" y="4701373"/>
              <a:ext cx="463841" cy="878424"/>
            </a:xfrm>
            <a:prstGeom prst="flowChartManualOperation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/>
            </a:p>
          </p:txBody>
        </p:sp>
        <p:sp>
          <p:nvSpPr>
            <p:cNvPr id="236" name="Flowchart: Manual Operation 49"/>
            <p:cNvSpPr/>
            <p:nvPr/>
          </p:nvSpPr>
          <p:spPr>
            <a:xfrm rot="10800000">
              <a:off x="4151209" y="4701373"/>
              <a:ext cx="572270" cy="878424"/>
            </a:xfrm>
            <a:prstGeom prst="flowChartManualOperation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/>
            </a:p>
          </p:txBody>
        </p:sp>
        <p:sp>
          <p:nvSpPr>
            <p:cNvPr id="237" name="Flowchart: Manual Operation 236"/>
            <p:cNvSpPr/>
            <p:nvPr/>
          </p:nvSpPr>
          <p:spPr>
            <a:xfrm rot="11916454" flipH="1">
              <a:off x="3864715" y="3597159"/>
              <a:ext cx="405973" cy="1039402"/>
            </a:xfrm>
            <a:prstGeom prst="flowChartManualOperation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/>
            </a:p>
          </p:txBody>
        </p:sp>
        <p:sp>
          <p:nvSpPr>
            <p:cNvPr id="238" name="Flowchart: Manual Operation 237"/>
            <p:cNvSpPr/>
            <p:nvPr/>
          </p:nvSpPr>
          <p:spPr>
            <a:xfrm rot="9898055">
              <a:off x="4293745" y="3593077"/>
              <a:ext cx="405973" cy="1050412"/>
            </a:xfrm>
            <a:prstGeom prst="flowChartManualOperation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/>
            </a:p>
          </p:txBody>
        </p:sp>
        <p:sp>
          <p:nvSpPr>
            <p:cNvPr id="239" name="Flowchart: Extract 238"/>
            <p:cNvSpPr/>
            <p:nvPr/>
          </p:nvSpPr>
          <p:spPr>
            <a:xfrm>
              <a:off x="3919289" y="3219034"/>
              <a:ext cx="782733" cy="1505568"/>
            </a:xfrm>
            <a:prstGeom prst="flowChartExtra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/>
            </a:p>
          </p:txBody>
        </p:sp>
        <p:sp>
          <p:nvSpPr>
            <p:cNvPr id="240" name="Oval 239"/>
            <p:cNvSpPr/>
            <p:nvPr/>
          </p:nvSpPr>
          <p:spPr>
            <a:xfrm>
              <a:off x="3872905" y="5469995"/>
              <a:ext cx="384251" cy="245005"/>
            </a:xfrm>
            <a:prstGeom prst="ellipse">
              <a:avLst/>
            </a:prstGeom>
            <a:solidFill>
              <a:srgbClr val="99663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/>
            </a:p>
          </p:txBody>
        </p:sp>
        <p:sp>
          <p:nvSpPr>
            <p:cNvPr id="241" name="Oval 240"/>
            <p:cNvSpPr/>
            <p:nvPr/>
          </p:nvSpPr>
          <p:spPr>
            <a:xfrm>
              <a:off x="4290362" y="5469995"/>
              <a:ext cx="384251" cy="245005"/>
            </a:xfrm>
            <a:prstGeom prst="ellipse">
              <a:avLst/>
            </a:prstGeom>
            <a:solidFill>
              <a:srgbClr val="99663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/>
            </a:p>
          </p:txBody>
        </p:sp>
        <p:sp>
          <p:nvSpPr>
            <p:cNvPr id="242" name="Rectangle 241"/>
            <p:cNvSpPr/>
            <p:nvPr/>
          </p:nvSpPr>
          <p:spPr>
            <a:xfrm>
              <a:off x="4203809" y="3877852"/>
              <a:ext cx="184730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endParaRPr lang="en-US" sz="5400" b="0" u="sng" cap="none" spc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endParaRPr>
            </a:p>
          </p:txBody>
        </p:sp>
        <p:sp>
          <p:nvSpPr>
            <p:cNvPr id="243" name="Flowchart: Extract 242"/>
            <p:cNvSpPr/>
            <p:nvPr/>
          </p:nvSpPr>
          <p:spPr>
            <a:xfrm rot="10800000">
              <a:off x="4197594" y="3658246"/>
              <a:ext cx="231921" cy="267900"/>
            </a:xfrm>
            <a:prstGeom prst="flowChartExtract">
              <a:avLst/>
            </a:prstGeom>
            <a:solidFill>
              <a:schemeClr val="accent3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/>
            </a:p>
          </p:txBody>
        </p:sp>
        <p:sp>
          <p:nvSpPr>
            <p:cNvPr id="244" name="Oval 243"/>
            <p:cNvSpPr/>
            <p:nvPr/>
          </p:nvSpPr>
          <p:spPr>
            <a:xfrm>
              <a:off x="3919289" y="2450413"/>
              <a:ext cx="742146" cy="1262734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/>
            </a:p>
          </p:txBody>
        </p:sp>
        <p:sp>
          <p:nvSpPr>
            <p:cNvPr id="245" name="Pentagon 244"/>
            <p:cNvSpPr/>
            <p:nvPr/>
          </p:nvSpPr>
          <p:spPr>
            <a:xfrm rot="5400000" flipV="1">
              <a:off x="4001675" y="4076700"/>
              <a:ext cx="609600" cy="76200"/>
            </a:xfrm>
            <a:prstGeom prst="homePlate">
              <a:avLst/>
            </a:prstGeom>
            <a:solidFill>
              <a:schemeClr val="accent3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6" name="Flowchart: Punched Tape 245"/>
            <p:cNvSpPr/>
            <p:nvPr/>
          </p:nvSpPr>
          <p:spPr>
            <a:xfrm>
              <a:off x="3887375" y="2438400"/>
              <a:ext cx="609600" cy="304800"/>
            </a:xfrm>
            <a:prstGeom prst="flowChartPunchedTape">
              <a:avLst/>
            </a:prstGeom>
            <a:solidFill>
              <a:srgbClr val="A36B1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7" name="Flowchart: Punched Tape 246"/>
            <p:cNvSpPr/>
            <p:nvPr/>
          </p:nvSpPr>
          <p:spPr>
            <a:xfrm rot="4932495">
              <a:off x="4289194" y="2658469"/>
              <a:ext cx="609600" cy="189527"/>
            </a:xfrm>
            <a:prstGeom prst="flowChartPunchedTape">
              <a:avLst/>
            </a:prstGeom>
            <a:solidFill>
              <a:srgbClr val="A36B1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8" name="Oval 247"/>
            <p:cNvSpPr/>
            <p:nvPr/>
          </p:nvSpPr>
          <p:spPr>
            <a:xfrm>
              <a:off x="4420775" y="2514600"/>
              <a:ext cx="152400" cy="152400"/>
            </a:xfrm>
            <a:prstGeom prst="ellipse">
              <a:avLst/>
            </a:prstGeom>
            <a:solidFill>
              <a:srgbClr val="A36B19"/>
            </a:solidFill>
            <a:ln>
              <a:solidFill>
                <a:srgbClr val="A36B1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9" name="Rectangle 248"/>
            <p:cNvSpPr/>
            <p:nvPr/>
          </p:nvSpPr>
          <p:spPr>
            <a:xfrm>
              <a:off x="3963575" y="4572000"/>
              <a:ext cx="685800" cy="1524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9" name="Group 50"/>
          <p:cNvGrpSpPr/>
          <p:nvPr/>
        </p:nvGrpSpPr>
        <p:grpSpPr>
          <a:xfrm>
            <a:off x="4724400" y="3581400"/>
            <a:ext cx="1676399" cy="2819400"/>
            <a:chOff x="2590800" y="1395325"/>
            <a:chExt cx="1676400" cy="3710075"/>
          </a:xfrm>
        </p:grpSpPr>
        <p:sp>
          <p:nvSpPr>
            <p:cNvPr id="217" name="Teardrop 216"/>
            <p:cNvSpPr/>
            <p:nvPr/>
          </p:nvSpPr>
          <p:spPr>
            <a:xfrm rot="17973269">
              <a:off x="3466163" y="2004266"/>
              <a:ext cx="761716" cy="651098"/>
            </a:xfrm>
            <a:prstGeom prst="teardrop">
              <a:avLst>
                <a:gd name="adj" fmla="val 150432"/>
              </a:avLst>
            </a:prstGeom>
            <a:solidFill>
              <a:srgbClr val="D1A73F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8" name="Teardrop 217"/>
            <p:cNvSpPr/>
            <p:nvPr/>
          </p:nvSpPr>
          <p:spPr>
            <a:xfrm rot="19666589">
              <a:off x="2741145" y="1894161"/>
              <a:ext cx="462532" cy="834530"/>
            </a:xfrm>
            <a:prstGeom prst="teardrop">
              <a:avLst>
                <a:gd name="adj" fmla="val 150432"/>
              </a:avLst>
            </a:prstGeom>
            <a:solidFill>
              <a:srgbClr val="D1A73F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9" name="Oval 218"/>
            <p:cNvSpPr/>
            <p:nvPr/>
          </p:nvSpPr>
          <p:spPr>
            <a:xfrm rot="1003864">
              <a:off x="3397956" y="4648200"/>
              <a:ext cx="620889" cy="457200"/>
            </a:xfrm>
            <a:prstGeom prst="ellipse">
              <a:avLst/>
            </a:prstGeom>
            <a:solidFill>
              <a:srgbClr val="9966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0" name="Oval 219"/>
            <p:cNvSpPr/>
            <p:nvPr/>
          </p:nvSpPr>
          <p:spPr>
            <a:xfrm rot="21061729">
              <a:off x="2777067" y="4648200"/>
              <a:ext cx="620889" cy="457200"/>
            </a:xfrm>
            <a:prstGeom prst="ellipse">
              <a:avLst/>
            </a:prstGeom>
            <a:solidFill>
              <a:srgbClr val="9966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1" name="Oval 220"/>
            <p:cNvSpPr/>
            <p:nvPr/>
          </p:nvSpPr>
          <p:spPr>
            <a:xfrm>
              <a:off x="3832578" y="3657600"/>
              <a:ext cx="372533" cy="45720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2" name="Oval 221"/>
            <p:cNvSpPr/>
            <p:nvPr/>
          </p:nvSpPr>
          <p:spPr>
            <a:xfrm>
              <a:off x="2590800" y="3505200"/>
              <a:ext cx="372533" cy="45720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3" name="Flowchart: Manual Operation 222"/>
            <p:cNvSpPr/>
            <p:nvPr/>
          </p:nvSpPr>
          <p:spPr>
            <a:xfrm rot="8941098">
              <a:off x="3671504" y="2850928"/>
              <a:ext cx="305417" cy="1066800"/>
            </a:xfrm>
            <a:prstGeom prst="flowChartManualOperation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4" name="Flowchart: Manual Operation 223"/>
            <p:cNvSpPr/>
            <p:nvPr/>
          </p:nvSpPr>
          <p:spPr>
            <a:xfrm rot="12880156">
              <a:off x="2864689" y="2800599"/>
              <a:ext cx="445958" cy="1052168"/>
            </a:xfrm>
            <a:prstGeom prst="flowChartManualOperation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5" name="Flowchart: Extract 224"/>
            <p:cNvSpPr/>
            <p:nvPr/>
          </p:nvSpPr>
          <p:spPr>
            <a:xfrm>
              <a:off x="2590800" y="2667000"/>
              <a:ext cx="1676400" cy="2133600"/>
            </a:xfrm>
            <a:prstGeom prst="flowChartExtra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6" name="Flowchart: Manual Operation 225"/>
            <p:cNvSpPr/>
            <p:nvPr/>
          </p:nvSpPr>
          <p:spPr>
            <a:xfrm rot="12880156">
              <a:off x="2972724" y="2568645"/>
              <a:ext cx="383238" cy="1066800"/>
            </a:xfrm>
            <a:prstGeom prst="flowChartManualOperation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7" name="Flowchart: Extract 226"/>
            <p:cNvSpPr/>
            <p:nvPr/>
          </p:nvSpPr>
          <p:spPr>
            <a:xfrm>
              <a:off x="2714978" y="2514600"/>
              <a:ext cx="1428044" cy="1981200"/>
            </a:xfrm>
            <a:prstGeom prst="flowChartExtract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8" name="Flowchart: Manual Operation 227"/>
            <p:cNvSpPr/>
            <p:nvPr/>
          </p:nvSpPr>
          <p:spPr>
            <a:xfrm rot="9242925">
              <a:off x="3609416" y="2622328"/>
              <a:ext cx="305417" cy="1066800"/>
            </a:xfrm>
            <a:prstGeom prst="flowChartManualOperation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9" name="Flowchart: Extract 228"/>
            <p:cNvSpPr/>
            <p:nvPr/>
          </p:nvSpPr>
          <p:spPr>
            <a:xfrm rot="10800000">
              <a:off x="3211689" y="2514600"/>
              <a:ext cx="496711" cy="497938"/>
            </a:xfrm>
            <a:prstGeom prst="flowChartExtra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0" name="Oval 229"/>
            <p:cNvSpPr/>
            <p:nvPr/>
          </p:nvSpPr>
          <p:spPr>
            <a:xfrm>
              <a:off x="3087511" y="1524000"/>
              <a:ext cx="745067" cy="121920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1" name="Teardrop 230"/>
            <p:cNvSpPr/>
            <p:nvPr/>
          </p:nvSpPr>
          <p:spPr>
            <a:xfrm rot="5068211">
              <a:off x="3267670" y="1446370"/>
              <a:ext cx="624689" cy="522599"/>
            </a:xfrm>
            <a:prstGeom prst="teardrop">
              <a:avLst/>
            </a:prstGeom>
            <a:solidFill>
              <a:srgbClr val="D1A73F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2" name="Teardrop 231"/>
            <p:cNvSpPr/>
            <p:nvPr/>
          </p:nvSpPr>
          <p:spPr>
            <a:xfrm rot="16531789" flipH="1">
              <a:off x="2873438" y="1446371"/>
              <a:ext cx="624689" cy="522599"/>
            </a:xfrm>
            <a:prstGeom prst="teardrop">
              <a:avLst/>
            </a:prstGeom>
            <a:solidFill>
              <a:srgbClr val="D1A73F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0" name="Group 95"/>
          <p:cNvGrpSpPr/>
          <p:nvPr/>
        </p:nvGrpSpPr>
        <p:grpSpPr>
          <a:xfrm>
            <a:off x="5791200" y="4648200"/>
            <a:ext cx="990600" cy="1752600"/>
            <a:chOff x="838200" y="1189272"/>
            <a:chExt cx="1828800" cy="3749362"/>
          </a:xfrm>
        </p:grpSpPr>
        <p:sp>
          <p:nvSpPr>
            <p:cNvPr id="199" name="Oval 198"/>
            <p:cNvSpPr/>
            <p:nvPr/>
          </p:nvSpPr>
          <p:spPr>
            <a:xfrm rot="2760997" flipH="1">
              <a:off x="1010947" y="2919245"/>
              <a:ext cx="369220" cy="714713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0" name="Oval 199"/>
            <p:cNvSpPr/>
            <p:nvPr/>
          </p:nvSpPr>
          <p:spPr>
            <a:xfrm rot="18839003">
              <a:off x="2020681" y="2919243"/>
              <a:ext cx="369220" cy="714713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1" name="Trapezoid 200"/>
            <p:cNvSpPr/>
            <p:nvPr/>
          </p:nvSpPr>
          <p:spPr>
            <a:xfrm>
              <a:off x="1648421" y="3657600"/>
              <a:ext cx="457200" cy="1143000"/>
            </a:xfrm>
            <a:prstGeom prst="trapezoid">
              <a:avLst>
                <a:gd name="adj" fmla="val 12532"/>
              </a:avLst>
            </a:prstGeom>
            <a:solidFill>
              <a:schemeClr val="accent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2" name="Trapezoid 201"/>
            <p:cNvSpPr/>
            <p:nvPr/>
          </p:nvSpPr>
          <p:spPr>
            <a:xfrm>
              <a:off x="1343621" y="3657600"/>
              <a:ext cx="381000" cy="1143000"/>
            </a:xfrm>
            <a:prstGeom prst="trapezoid">
              <a:avLst>
                <a:gd name="adj" fmla="val 12532"/>
              </a:avLst>
            </a:prstGeom>
            <a:solidFill>
              <a:schemeClr val="accent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3" name="Trapezoid 202"/>
            <p:cNvSpPr/>
            <p:nvPr/>
          </p:nvSpPr>
          <p:spPr>
            <a:xfrm rot="1832865" flipH="1">
              <a:off x="1122952" y="2583717"/>
              <a:ext cx="480065" cy="762000"/>
            </a:xfrm>
            <a:prstGeom prst="trapezoid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4" name="Trapezoid 203"/>
            <p:cNvSpPr/>
            <p:nvPr/>
          </p:nvSpPr>
          <p:spPr>
            <a:xfrm rot="19767135">
              <a:off x="1808751" y="2583717"/>
              <a:ext cx="480065" cy="762000"/>
            </a:xfrm>
            <a:prstGeom prst="trapezoid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5" name="Trapezoid 204"/>
            <p:cNvSpPr/>
            <p:nvPr/>
          </p:nvSpPr>
          <p:spPr>
            <a:xfrm>
              <a:off x="1343621" y="2590800"/>
              <a:ext cx="762000" cy="1143000"/>
            </a:xfrm>
            <a:prstGeom prst="trapezoid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6" name="Oval 205"/>
            <p:cNvSpPr/>
            <p:nvPr/>
          </p:nvSpPr>
          <p:spPr>
            <a:xfrm>
              <a:off x="1516803" y="2105891"/>
              <a:ext cx="381000" cy="68580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7" name="Oval 206"/>
            <p:cNvSpPr/>
            <p:nvPr/>
          </p:nvSpPr>
          <p:spPr>
            <a:xfrm>
              <a:off x="1267421" y="1295400"/>
              <a:ext cx="914400" cy="137160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8" name="Rectangle 207"/>
            <p:cNvSpPr/>
            <p:nvPr/>
          </p:nvSpPr>
          <p:spPr>
            <a:xfrm>
              <a:off x="1572221" y="3810000"/>
              <a:ext cx="228600" cy="2286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9" name="Oval 208"/>
            <p:cNvSpPr/>
            <p:nvPr/>
          </p:nvSpPr>
          <p:spPr>
            <a:xfrm rot="5400000">
              <a:off x="1322377" y="4593244"/>
              <a:ext cx="214234" cy="476546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0" name="Oval 209"/>
            <p:cNvSpPr/>
            <p:nvPr/>
          </p:nvSpPr>
          <p:spPr>
            <a:xfrm rot="5400000">
              <a:off x="1779577" y="4593244"/>
              <a:ext cx="214234" cy="476546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11" name="Group 197"/>
            <p:cNvGrpSpPr/>
            <p:nvPr/>
          </p:nvGrpSpPr>
          <p:grpSpPr>
            <a:xfrm>
              <a:off x="2057400" y="2895600"/>
              <a:ext cx="609600" cy="1188720"/>
              <a:chOff x="7239000" y="2926080"/>
              <a:chExt cx="857596" cy="1722120"/>
            </a:xfrm>
          </p:grpSpPr>
          <p:sp>
            <p:nvSpPr>
              <p:cNvPr id="214" name="Oval 213"/>
              <p:cNvSpPr/>
              <p:nvPr/>
            </p:nvSpPr>
            <p:spPr>
              <a:xfrm>
                <a:off x="7239000" y="3886200"/>
                <a:ext cx="609600" cy="685800"/>
              </a:xfrm>
              <a:prstGeom prst="ellipse">
                <a:avLst/>
              </a:prstGeom>
              <a:solidFill>
                <a:srgbClr val="00B05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5" name="Oval 214"/>
              <p:cNvSpPr/>
              <p:nvPr/>
            </p:nvSpPr>
            <p:spPr>
              <a:xfrm>
                <a:off x="7315200" y="3962400"/>
                <a:ext cx="609600" cy="685800"/>
              </a:xfrm>
              <a:prstGeom prst="ellipse">
                <a:avLst/>
              </a:prstGeom>
              <a:solidFill>
                <a:srgbClr val="00B05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6" name="Freeform 215"/>
              <p:cNvSpPr/>
              <p:nvPr/>
            </p:nvSpPr>
            <p:spPr>
              <a:xfrm>
                <a:off x="7564582" y="2926080"/>
                <a:ext cx="532014" cy="1097280"/>
              </a:xfrm>
              <a:custGeom>
                <a:avLst/>
                <a:gdLst>
                  <a:gd name="connsiteX0" fmla="*/ 0 w 532014"/>
                  <a:gd name="connsiteY0" fmla="*/ 1097280 h 1097280"/>
                  <a:gd name="connsiteX1" fmla="*/ 16625 w 532014"/>
                  <a:gd name="connsiteY1" fmla="*/ 931025 h 1097280"/>
                  <a:gd name="connsiteX2" fmla="*/ 149629 w 532014"/>
                  <a:gd name="connsiteY2" fmla="*/ 847898 h 1097280"/>
                  <a:gd name="connsiteX3" fmla="*/ 249382 w 532014"/>
                  <a:gd name="connsiteY3" fmla="*/ 814647 h 1097280"/>
                  <a:gd name="connsiteX4" fmla="*/ 299258 w 532014"/>
                  <a:gd name="connsiteY4" fmla="*/ 781396 h 1097280"/>
                  <a:gd name="connsiteX5" fmla="*/ 332509 w 532014"/>
                  <a:gd name="connsiteY5" fmla="*/ 731520 h 1097280"/>
                  <a:gd name="connsiteX6" fmla="*/ 332509 w 532014"/>
                  <a:gd name="connsiteY6" fmla="*/ 565265 h 1097280"/>
                  <a:gd name="connsiteX7" fmla="*/ 282633 w 532014"/>
                  <a:gd name="connsiteY7" fmla="*/ 532015 h 1097280"/>
                  <a:gd name="connsiteX8" fmla="*/ 199505 w 532014"/>
                  <a:gd name="connsiteY8" fmla="*/ 432262 h 1097280"/>
                  <a:gd name="connsiteX9" fmla="*/ 182880 w 532014"/>
                  <a:gd name="connsiteY9" fmla="*/ 266007 h 1097280"/>
                  <a:gd name="connsiteX10" fmla="*/ 199505 w 532014"/>
                  <a:gd name="connsiteY10" fmla="*/ 216131 h 1097280"/>
                  <a:gd name="connsiteX11" fmla="*/ 299258 w 532014"/>
                  <a:gd name="connsiteY11" fmla="*/ 182880 h 1097280"/>
                  <a:gd name="connsiteX12" fmla="*/ 349134 w 532014"/>
                  <a:gd name="connsiteY12" fmla="*/ 166255 h 1097280"/>
                  <a:gd name="connsiteX13" fmla="*/ 399011 w 532014"/>
                  <a:gd name="connsiteY13" fmla="*/ 149629 h 1097280"/>
                  <a:gd name="connsiteX14" fmla="*/ 465513 w 532014"/>
                  <a:gd name="connsiteY14" fmla="*/ 133004 h 1097280"/>
                  <a:gd name="connsiteX15" fmla="*/ 498763 w 532014"/>
                  <a:gd name="connsiteY15" fmla="*/ 83127 h 1097280"/>
                  <a:gd name="connsiteX16" fmla="*/ 515389 w 532014"/>
                  <a:gd name="connsiteY16" fmla="*/ 33251 h 1097280"/>
                  <a:gd name="connsiteX17" fmla="*/ 532014 w 532014"/>
                  <a:gd name="connsiteY17" fmla="*/ 0 h 10972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532014" h="1097280">
                    <a:moveTo>
                      <a:pt x="0" y="1097280"/>
                    </a:moveTo>
                    <a:cubicBezTo>
                      <a:pt x="5542" y="1041862"/>
                      <a:pt x="4102" y="985293"/>
                      <a:pt x="16625" y="931025"/>
                    </a:cubicBezTo>
                    <a:cubicBezTo>
                      <a:pt x="31993" y="864428"/>
                      <a:pt x="96392" y="865643"/>
                      <a:pt x="149629" y="847898"/>
                    </a:cubicBezTo>
                    <a:cubicBezTo>
                      <a:pt x="149633" y="847897"/>
                      <a:pt x="249379" y="814649"/>
                      <a:pt x="249382" y="814647"/>
                    </a:cubicBezTo>
                    <a:lnTo>
                      <a:pt x="299258" y="781396"/>
                    </a:lnTo>
                    <a:cubicBezTo>
                      <a:pt x="310342" y="764771"/>
                      <a:pt x="323573" y="749392"/>
                      <a:pt x="332509" y="731520"/>
                    </a:cubicBezTo>
                    <a:cubicBezTo>
                      <a:pt x="358805" y="678928"/>
                      <a:pt x="357696" y="621937"/>
                      <a:pt x="332509" y="565265"/>
                    </a:cubicBezTo>
                    <a:cubicBezTo>
                      <a:pt x="324394" y="547006"/>
                      <a:pt x="297983" y="544807"/>
                      <a:pt x="282633" y="532015"/>
                    </a:cubicBezTo>
                    <a:cubicBezTo>
                      <a:pt x="234629" y="492012"/>
                      <a:pt x="232199" y="481303"/>
                      <a:pt x="199505" y="432262"/>
                    </a:cubicBezTo>
                    <a:cubicBezTo>
                      <a:pt x="161993" y="319725"/>
                      <a:pt x="155821" y="360715"/>
                      <a:pt x="182880" y="266007"/>
                    </a:cubicBezTo>
                    <a:cubicBezTo>
                      <a:pt x="187694" y="249157"/>
                      <a:pt x="185245" y="226317"/>
                      <a:pt x="199505" y="216131"/>
                    </a:cubicBezTo>
                    <a:cubicBezTo>
                      <a:pt x="228026" y="195759"/>
                      <a:pt x="266007" y="193964"/>
                      <a:pt x="299258" y="182880"/>
                    </a:cubicBezTo>
                    <a:lnTo>
                      <a:pt x="349134" y="166255"/>
                    </a:lnTo>
                    <a:cubicBezTo>
                      <a:pt x="365760" y="160713"/>
                      <a:pt x="382009" y="153879"/>
                      <a:pt x="399011" y="149629"/>
                    </a:cubicBezTo>
                    <a:lnTo>
                      <a:pt x="465513" y="133004"/>
                    </a:lnTo>
                    <a:cubicBezTo>
                      <a:pt x="476596" y="116378"/>
                      <a:pt x="489827" y="100999"/>
                      <a:pt x="498763" y="83127"/>
                    </a:cubicBezTo>
                    <a:cubicBezTo>
                      <a:pt x="506600" y="67452"/>
                      <a:pt x="508880" y="49522"/>
                      <a:pt x="515389" y="33251"/>
                    </a:cubicBezTo>
                    <a:cubicBezTo>
                      <a:pt x="519991" y="21745"/>
                      <a:pt x="526472" y="11084"/>
                      <a:pt x="532014" y="0"/>
                    </a:cubicBezTo>
                  </a:path>
                </a:pathLst>
              </a:cu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12" name="Round Diagonal Corner Rectangle 211"/>
            <p:cNvSpPr/>
            <p:nvPr/>
          </p:nvSpPr>
          <p:spPr>
            <a:xfrm rot="18309613">
              <a:off x="993940" y="1366922"/>
              <a:ext cx="755321" cy="400022"/>
            </a:xfrm>
            <a:prstGeom prst="round2DiagRect">
              <a:avLst>
                <a:gd name="adj1" fmla="val 0"/>
                <a:gd name="adj2" fmla="val 50000"/>
              </a:avLst>
            </a:prstGeom>
            <a:solidFill>
              <a:srgbClr val="FFCC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3" name="Round Diagonal Corner Rectangle 212"/>
            <p:cNvSpPr/>
            <p:nvPr/>
          </p:nvSpPr>
          <p:spPr>
            <a:xfrm rot="1483725">
              <a:off x="1495854" y="1316151"/>
              <a:ext cx="755321" cy="400022"/>
            </a:xfrm>
            <a:prstGeom prst="round2DiagRect">
              <a:avLst>
                <a:gd name="adj1" fmla="val 0"/>
                <a:gd name="adj2" fmla="val 50000"/>
              </a:avLst>
            </a:prstGeom>
            <a:solidFill>
              <a:srgbClr val="FFCC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1" name="Group 114"/>
          <p:cNvGrpSpPr/>
          <p:nvPr/>
        </p:nvGrpSpPr>
        <p:grpSpPr>
          <a:xfrm>
            <a:off x="4495800" y="4572000"/>
            <a:ext cx="838200" cy="1905000"/>
            <a:chOff x="3733800" y="2667000"/>
            <a:chExt cx="2057400" cy="3886200"/>
          </a:xfrm>
        </p:grpSpPr>
        <p:sp>
          <p:nvSpPr>
            <p:cNvPr id="182" name="Oval 181"/>
            <p:cNvSpPr/>
            <p:nvPr/>
          </p:nvSpPr>
          <p:spPr>
            <a:xfrm rot="1003864">
              <a:off x="4724400" y="6096000"/>
              <a:ext cx="762000" cy="457200"/>
            </a:xfrm>
            <a:prstGeom prst="ellipse">
              <a:avLst/>
            </a:prstGeom>
            <a:solidFill>
              <a:srgbClr val="9966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3" name="Oval 182"/>
            <p:cNvSpPr/>
            <p:nvPr/>
          </p:nvSpPr>
          <p:spPr>
            <a:xfrm rot="21061729">
              <a:off x="3962400" y="6096000"/>
              <a:ext cx="762000" cy="457200"/>
            </a:xfrm>
            <a:prstGeom prst="ellipse">
              <a:avLst/>
            </a:prstGeom>
            <a:solidFill>
              <a:srgbClr val="9966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4" name="Oval 183"/>
            <p:cNvSpPr/>
            <p:nvPr/>
          </p:nvSpPr>
          <p:spPr>
            <a:xfrm>
              <a:off x="5257800" y="5105400"/>
              <a:ext cx="457200" cy="45720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5" name="Oval 184"/>
            <p:cNvSpPr/>
            <p:nvPr/>
          </p:nvSpPr>
          <p:spPr>
            <a:xfrm>
              <a:off x="3733800" y="4953000"/>
              <a:ext cx="457200" cy="45720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6" name="Flowchart: Manual Operation 185"/>
            <p:cNvSpPr/>
            <p:nvPr/>
          </p:nvSpPr>
          <p:spPr>
            <a:xfrm rot="8941098">
              <a:off x="5060119" y="4298728"/>
              <a:ext cx="374830" cy="1066800"/>
            </a:xfrm>
            <a:prstGeom prst="flowChartManualOperation">
              <a:avLst/>
            </a:prstGeom>
            <a:solidFill>
              <a:schemeClr val="tx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7" name="Flowchart: Manual Operation 186"/>
            <p:cNvSpPr/>
            <p:nvPr/>
          </p:nvSpPr>
          <p:spPr>
            <a:xfrm rot="12880156">
              <a:off x="4069937" y="4248399"/>
              <a:ext cx="547312" cy="1052168"/>
            </a:xfrm>
            <a:prstGeom prst="flowChartManualOperation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8" name="Flowchart: Extract 187"/>
            <p:cNvSpPr/>
            <p:nvPr/>
          </p:nvSpPr>
          <p:spPr>
            <a:xfrm>
              <a:off x="3733800" y="4114800"/>
              <a:ext cx="2057400" cy="2133600"/>
            </a:xfrm>
            <a:prstGeom prst="flowChartExtract">
              <a:avLst/>
            </a:prstGeom>
            <a:solidFill>
              <a:schemeClr val="tx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9" name="Cloud 188"/>
            <p:cNvSpPr/>
            <p:nvPr/>
          </p:nvSpPr>
          <p:spPr>
            <a:xfrm rot="17335182">
              <a:off x="3737883" y="3270412"/>
              <a:ext cx="1066800" cy="609600"/>
            </a:xfrm>
            <a:prstGeom prst="cloud">
              <a:avLst/>
            </a:prstGeom>
            <a:solidFill>
              <a:srgbClr val="FFFF6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0" name="Cloud 189"/>
            <p:cNvSpPr/>
            <p:nvPr/>
          </p:nvSpPr>
          <p:spPr>
            <a:xfrm rot="4935660">
              <a:off x="4869652" y="3312786"/>
              <a:ext cx="1066800" cy="609600"/>
            </a:xfrm>
            <a:prstGeom prst="cloud">
              <a:avLst/>
            </a:prstGeom>
            <a:solidFill>
              <a:srgbClr val="FFFF6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1" name="Flowchart: Manual Operation 190"/>
            <p:cNvSpPr/>
            <p:nvPr/>
          </p:nvSpPr>
          <p:spPr>
            <a:xfrm rot="12880156">
              <a:off x="4202525" y="4016445"/>
              <a:ext cx="470338" cy="1066800"/>
            </a:xfrm>
            <a:prstGeom prst="flowChartManualOperation">
              <a:avLst/>
            </a:prstGeom>
            <a:solidFill>
              <a:srgbClr val="FFCC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2" name="Flowchart: Extract 191"/>
            <p:cNvSpPr/>
            <p:nvPr/>
          </p:nvSpPr>
          <p:spPr>
            <a:xfrm>
              <a:off x="3886200" y="3962400"/>
              <a:ext cx="1752600" cy="1981200"/>
            </a:xfrm>
            <a:prstGeom prst="flowChartExtract">
              <a:avLst/>
            </a:prstGeom>
            <a:solidFill>
              <a:srgbClr val="FF99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3" name="Flowchart: Manual Operation 192"/>
            <p:cNvSpPr/>
            <p:nvPr/>
          </p:nvSpPr>
          <p:spPr>
            <a:xfrm rot="9242925">
              <a:off x="4983920" y="4070128"/>
              <a:ext cx="374830" cy="1066800"/>
            </a:xfrm>
            <a:prstGeom prst="flowChartManualOperation">
              <a:avLst/>
            </a:prstGeom>
            <a:solidFill>
              <a:srgbClr val="FFCC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4" name="Flowchart: Extract 193"/>
            <p:cNvSpPr/>
            <p:nvPr/>
          </p:nvSpPr>
          <p:spPr>
            <a:xfrm rot="10800000">
              <a:off x="4495800" y="3962400"/>
              <a:ext cx="609600" cy="685800"/>
            </a:xfrm>
            <a:prstGeom prst="flowChartExtra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5" name="Oval 194"/>
            <p:cNvSpPr/>
            <p:nvPr/>
          </p:nvSpPr>
          <p:spPr>
            <a:xfrm>
              <a:off x="4343400" y="2971800"/>
              <a:ext cx="914400" cy="121920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6" name="Cloud 195"/>
            <p:cNvSpPr/>
            <p:nvPr/>
          </p:nvSpPr>
          <p:spPr>
            <a:xfrm>
              <a:off x="4267200" y="2667000"/>
              <a:ext cx="1066800" cy="609600"/>
            </a:xfrm>
            <a:prstGeom prst="cloud">
              <a:avLst/>
            </a:prstGeom>
            <a:solidFill>
              <a:srgbClr val="FFFF6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7" name="Flowchart: Collate 196"/>
            <p:cNvSpPr/>
            <p:nvPr/>
          </p:nvSpPr>
          <p:spPr>
            <a:xfrm rot="18055335">
              <a:off x="4110898" y="2917029"/>
              <a:ext cx="475963" cy="438266"/>
            </a:xfrm>
            <a:prstGeom prst="flowChartCollate">
              <a:avLst/>
            </a:prstGeom>
            <a:solidFill>
              <a:srgbClr val="FFCCCC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98" name="Flowchart: Collate 197"/>
            <p:cNvSpPr/>
            <p:nvPr/>
          </p:nvSpPr>
          <p:spPr>
            <a:xfrm rot="3544665" flipH="1">
              <a:off x="5024718" y="2905599"/>
              <a:ext cx="548968" cy="300634"/>
            </a:xfrm>
            <a:prstGeom prst="flowChartCollate">
              <a:avLst/>
            </a:prstGeom>
            <a:solidFill>
              <a:srgbClr val="FFCCCC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8" name="Group 67"/>
          <p:cNvGrpSpPr/>
          <p:nvPr/>
        </p:nvGrpSpPr>
        <p:grpSpPr>
          <a:xfrm rot="20953314">
            <a:off x="1295400" y="609601"/>
            <a:ext cx="5257800" cy="4038600"/>
            <a:chOff x="1295400" y="609600"/>
            <a:chExt cx="6029036" cy="4437251"/>
          </a:xfrm>
        </p:grpSpPr>
        <p:sp>
          <p:nvSpPr>
            <p:cNvPr id="66" name="Rectangle 65"/>
            <p:cNvSpPr/>
            <p:nvPr/>
          </p:nvSpPr>
          <p:spPr>
            <a:xfrm>
              <a:off x="1295400" y="3352800"/>
              <a:ext cx="2590800" cy="2286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Can 62"/>
            <p:cNvSpPr/>
            <p:nvPr/>
          </p:nvSpPr>
          <p:spPr>
            <a:xfrm>
              <a:off x="6257636" y="2743200"/>
              <a:ext cx="914400" cy="1219200"/>
            </a:xfrm>
            <a:prstGeom prst="can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Can 61"/>
            <p:cNvSpPr/>
            <p:nvPr/>
          </p:nvSpPr>
          <p:spPr>
            <a:xfrm>
              <a:off x="4809836" y="2743200"/>
              <a:ext cx="914400" cy="1219200"/>
            </a:xfrm>
            <a:prstGeom prst="can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Can 60"/>
            <p:cNvSpPr/>
            <p:nvPr/>
          </p:nvSpPr>
          <p:spPr>
            <a:xfrm>
              <a:off x="3514436" y="2743200"/>
              <a:ext cx="914400" cy="1219200"/>
            </a:xfrm>
            <a:prstGeom prst="can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51" name="Group 60"/>
            <p:cNvGrpSpPr/>
            <p:nvPr/>
          </p:nvGrpSpPr>
          <p:grpSpPr>
            <a:xfrm>
              <a:off x="4276436" y="2286000"/>
              <a:ext cx="2667000" cy="2679853"/>
              <a:chOff x="609600" y="4953000"/>
              <a:chExt cx="1676400" cy="1676400"/>
            </a:xfrm>
          </p:grpSpPr>
          <p:sp>
            <p:nvSpPr>
              <p:cNvPr id="52" name="Rectangle 51"/>
              <p:cNvSpPr/>
              <p:nvPr/>
            </p:nvSpPr>
            <p:spPr>
              <a:xfrm rot="2774533" flipH="1">
                <a:off x="1400273" y="5044823"/>
                <a:ext cx="126832" cy="1448303"/>
              </a:xfrm>
              <a:prstGeom prst="rect">
                <a:avLst/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3" name="Rectangle 52"/>
              <p:cNvSpPr/>
              <p:nvPr/>
            </p:nvSpPr>
            <p:spPr>
              <a:xfrm rot="18825467">
                <a:off x="1372406" y="5086039"/>
                <a:ext cx="141136" cy="1448303"/>
              </a:xfrm>
              <a:prstGeom prst="rect">
                <a:avLst/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" name="Rectangle 53"/>
              <p:cNvSpPr/>
              <p:nvPr/>
            </p:nvSpPr>
            <p:spPr>
              <a:xfrm rot="16200000">
                <a:off x="1394792" y="5002696"/>
                <a:ext cx="106017" cy="1600200"/>
              </a:xfrm>
              <a:prstGeom prst="rect">
                <a:avLst/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5" name="Rectangle 54"/>
              <p:cNvSpPr/>
              <p:nvPr/>
            </p:nvSpPr>
            <p:spPr>
              <a:xfrm>
                <a:off x="1364974" y="5029200"/>
                <a:ext cx="106017" cy="1600200"/>
              </a:xfrm>
              <a:prstGeom prst="rect">
                <a:avLst/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6" name="Donut 4"/>
              <p:cNvSpPr/>
              <p:nvPr/>
            </p:nvSpPr>
            <p:spPr>
              <a:xfrm>
                <a:off x="609600" y="4953000"/>
                <a:ext cx="1676400" cy="1676400"/>
              </a:xfrm>
              <a:prstGeom prst="donut">
                <a:avLst>
                  <a:gd name="adj" fmla="val 7118"/>
                </a:avLst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57" name="Group 9"/>
              <p:cNvGrpSpPr/>
              <p:nvPr/>
            </p:nvGrpSpPr>
            <p:grpSpPr>
              <a:xfrm>
                <a:off x="1219200" y="5562600"/>
                <a:ext cx="453081" cy="453081"/>
                <a:chOff x="1371600" y="1600200"/>
                <a:chExt cx="762000" cy="762000"/>
              </a:xfrm>
            </p:grpSpPr>
            <p:sp>
              <p:nvSpPr>
                <p:cNvPr id="58" name="Donut 57"/>
                <p:cNvSpPr/>
                <p:nvPr/>
              </p:nvSpPr>
              <p:spPr>
                <a:xfrm>
                  <a:off x="1371600" y="1600200"/>
                  <a:ext cx="762000" cy="762000"/>
                </a:xfrm>
                <a:prstGeom prst="donut">
                  <a:avLst>
                    <a:gd name="adj" fmla="val 22549"/>
                  </a:avLst>
                </a:prstGeom>
                <a:solidFill>
                  <a:schemeClr val="accent6">
                    <a:lumMod val="5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59" name="Oval 6"/>
                <p:cNvSpPr/>
                <p:nvPr/>
              </p:nvSpPr>
              <p:spPr>
                <a:xfrm>
                  <a:off x="1600199" y="1828799"/>
                  <a:ext cx="304799" cy="304799"/>
                </a:xfrm>
                <a:prstGeom prst="ellipse">
                  <a:avLst/>
                </a:prstGeom>
                <a:solidFill>
                  <a:schemeClr val="tx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49" name="Rectangle 48"/>
            <p:cNvSpPr/>
            <p:nvPr/>
          </p:nvSpPr>
          <p:spPr>
            <a:xfrm>
              <a:off x="5114636" y="3124200"/>
              <a:ext cx="304800" cy="9144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Rectangle 49"/>
            <p:cNvSpPr/>
            <p:nvPr/>
          </p:nvSpPr>
          <p:spPr>
            <a:xfrm>
              <a:off x="6943436" y="3124200"/>
              <a:ext cx="304800" cy="9144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3362036" y="3124200"/>
              <a:ext cx="304800" cy="9144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0" name="Group 59"/>
            <p:cNvGrpSpPr/>
            <p:nvPr/>
          </p:nvGrpSpPr>
          <p:grpSpPr>
            <a:xfrm>
              <a:off x="3362036" y="609600"/>
              <a:ext cx="3962400" cy="2209800"/>
              <a:chOff x="5334000" y="304800"/>
              <a:chExt cx="3581400" cy="1905000"/>
            </a:xfrm>
          </p:grpSpPr>
          <p:sp>
            <p:nvSpPr>
              <p:cNvPr id="5" name="Rounded Rectangle 4"/>
              <p:cNvSpPr/>
              <p:nvPr/>
            </p:nvSpPr>
            <p:spPr>
              <a:xfrm>
                <a:off x="5334000" y="304800"/>
                <a:ext cx="3581400" cy="1905000"/>
              </a:xfrm>
              <a:prstGeom prst="roundRect">
                <a:avLst>
                  <a:gd name="adj" fmla="val 25015"/>
                </a:avLst>
              </a:prstGeom>
              <a:solidFill>
                <a:schemeClr val="bg2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Moon 7"/>
              <p:cNvSpPr/>
              <p:nvPr/>
            </p:nvSpPr>
            <p:spPr>
              <a:xfrm rot="10800000">
                <a:off x="5791200" y="304800"/>
                <a:ext cx="152400" cy="1905000"/>
              </a:xfrm>
              <a:prstGeom prst="moon">
                <a:avLst>
                  <a:gd name="adj" fmla="val 26285"/>
                </a:avLst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Moon 8"/>
              <p:cNvSpPr/>
              <p:nvPr/>
            </p:nvSpPr>
            <p:spPr>
              <a:xfrm rot="10800000">
                <a:off x="6781800" y="304800"/>
                <a:ext cx="152400" cy="1905000"/>
              </a:xfrm>
              <a:prstGeom prst="moon">
                <a:avLst>
                  <a:gd name="adj" fmla="val 26285"/>
                </a:avLst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Moon 9"/>
              <p:cNvSpPr/>
              <p:nvPr/>
            </p:nvSpPr>
            <p:spPr>
              <a:xfrm rot="10800000">
                <a:off x="7924800" y="304800"/>
                <a:ext cx="152400" cy="1905000"/>
              </a:xfrm>
              <a:prstGeom prst="moon">
                <a:avLst>
                  <a:gd name="adj" fmla="val 26285"/>
                </a:avLst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1" name="Rectangle 10"/>
            <p:cNvSpPr/>
            <p:nvPr/>
          </p:nvSpPr>
          <p:spPr>
            <a:xfrm>
              <a:off x="3362036" y="3124200"/>
              <a:ext cx="3886200" cy="2286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Rectangle 46"/>
            <p:cNvSpPr/>
            <p:nvPr/>
          </p:nvSpPr>
          <p:spPr>
            <a:xfrm>
              <a:off x="3352800" y="3465945"/>
              <a:ext cx="3886200" cy="2286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Rectangle 47"/>
            <p:cNvSpPr/>
            <p:nvPr/>
          </p:nvSpPr>
          <p:spPr>
            <a:xfrm>
              <a:off x="3362036" y="3810000"/>
              <a:ext cx="3886200" cy="2286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" name="Group 60"/>
            <p:cNvGrpSpPr/>
            <p:nvPr/>
          </p:nvGrpSpPr>
          <p:grpSpPr>
            <a:xfrm>
              <a:off x="3819236" y="2057400"/>
              <a:ext cx="2975113" cy="2989451"/>
              <a:chOff x="609600" y="4953000"/>
              <a:chExt cx="1676400" cy="1676400"/>
            </a:xfrm>
          </p:grpSpPr>
          <p:sp>
            <p:nvSpPr>
              <p:cNvPr id="30" name="Rectangle 29"/>
              <p:cNvSpPr/>
              <p:nvPr/>
            </p:nvSpPr>
            <p:spPr>
              <a:xfrm rot="2774533" flipH="1">
                <a:off x="1400273" y="5044823"/>
                <a:ext cx="126832" cy="1448303"/>
              </a:xfrm>
              <a:prstGeom prst="rect">
                <a:avLst/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Rectangle 30"/>
              <p:cNvSpPr/>
              <p:nvPr/>
            </p:nvSpPr>
            <p:spPr>
              <a:xfrm rot="18825467">
                <a:off x="1372406" y="5086039"/>
                <a:ext cx="141136" cy="1448303"/>
              </a:xfrm>
              <a:prstGeom prst="rect">
                <a:avLst/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Rectangle 31"/>
              <p:cNvSpPr/>
              <p:nvPr/>
            </p:nvSpPr>
            <p:spPr>
              <a:xfrm rot="16200000">
                <a:off x="1394792" y="5002696"/>
                <a:ext cx="106017" cy="1600200"/>
              </a:xfrm>
              <a:prstGeom prst="rect">
                <a:avLst/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Rectangle 32"/>
              <p:cNvSpPr/>
              <p:nvPr/>
            </p:nvSpPr>
            <p:spPr>
              <a:xfrm>
                <a:off x="1364974" y="5029200"/>
                <a:ext cx="106017" cy="1600200"/>
              </a:xfrm>
              <a:prstGeom prst="rect">
                <a:avLst/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Donut 4"/>
              <p:cNvSpPr/>
              <p:nvPr/>
            </p:nvSpPr>
            <p:spPr>
              <a:xfrm>
                <a:off x="609600" y="4953000"/>
                <a:ext cx="1676400" cy="1676400"/>
              </a:xfrm>
              <a:prstGeom prst="donut">
                <a:avLst>
                  <a:gd name="adj" fmla="val 7118"/>
                </a:avLst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35" name="Group 9"/>
              <p:cNvGrpSpPr/>
              <p:nvPr/>
            </p:nvGrpSpPr>
            <p:grpSpPr>
              <a:xfrm>
                <a:off x="1219200" y="5562600"/>
                <a:ext cx="453081" cy="453081"/>
                <a:chOff x="1371600" y="1600200"/>
                <a:chExt cx="762000" cy="762000"/>
              </a:xfrm>
            </p:grpSpPr>
            <p:sp>
              <p:nvSpPr>
                <p:cNvPr id="36" name="Donut 35"/>
                <p:cNvSpPr/>
                <p:nvPr/>
              </p:nvSpPr>
              <p:spPr>
                <a:xfrm>
                  <a:off x="1371600" y="1600200"/>
                  <a:ext cx="762000" cy="762000"/>
                </a:xfrm>
                <a:prstGeom prst="donut">
                  <a:avLst>
                    <a:gd name="adj" fmla="val 22549"/>
                  </a:avLst>
                </a:prstGeom>
                <a:solidFill>
                  <a:schemeClr val="accent6">
                    <a:lumMod val="5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37" name="Oval 6"/>
                <p:cNvSpPr/>
                <p:nvPr/>
              </p:nvSpPr>
              <p:spPr>
                <a:xfrm>
                  <a:off x="1600199" y="1828799"/>
                  <a:ext cx="304799" cy="304799"/>
                </a:xfrm>
                <a:prstGeom prst="ellipse">
                  <a:avLst/>
                </a:prstGeom>
                <a:solidFill>
                  <a:srgbClr val="D69536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65" name="Rectangle 64"/>
            <p:cNvSpPr/>
            <p:nvPr/>
          </p:nvSpPr>
          <p:spPr>
            <a:xfrm>
              <a:off x="1295400" y="3733800"/>
              <a:ext cx="2590800" cy="3048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Rectangle 66"/>
            <p:cNvSpPr/>
            <p:nvPr/>
          </p:nvSpPr>
          <p:spPr>
            <a:xfrm rot="5400000">
              <a:off x="1066800" y="3581400"/>
              <a:ext cx="1143000" cy="2286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381000" y="4038600"/>
            <a:ext cx="1295400" cy="2662026"/>
            <a:chOff x="3394039" y="685800"/>
            <a:chExt cx="1533510" cy="3438941"/>
          </a:xfrm>
        </p:grpSpPr>
        <p:sp>
          <p:nvSpPr>
            <p:cNvPr id="39" name="Oval 38"/>
            <p:cNvSpPr/>
            <p:nvPr/>
          </p:nvSpPr>
          <p:spPr>
            <a:xfrm rot="19338880">
              <a:off x="4671376" y="2473671"/>
              <a:ext cx="256173" cy="412537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Oval 39"/>
            <p:cNvSpPr/>
            <p:nvPr/>
          </p:nvSpPr>
          <p:spPr>
            <a:xfrm rot="1933618">
              <a:off x="3443066" y="2474928"/>
              <a:ext cx="256173" cy="412537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Trapezoid 40"/>
            <p:cNvSpPr/>
            <p:nvPr/>
          </p:nvSpPr>
          <p:spPr>
            <a:xfrm rot="1297750" flipH="1">
              <a:off x="3394039" y="2337051"/>
              <a:ext cx="386619" cy="410347"/>
            </a:xfrm>
            <a:prstGeom prst="trapezoid">
              <a:avLst>
                <a:gd name="adj" fmla="val 11213"/>
              </a:avLst>
            </a:prstGeom>
            <a:solidFill>
              <a:srgbClr val="DDCEA7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Trapezoid 41"/>
            <p:cNvSpPr/>
            <p:nvPr/>
          </p:nvSpPr>
          <p:spPr>
            <a:xfrm rot="20302250">
              <a:off x="4523594" y="2350498"/>
              <a:ext cx="386619" cy="410347"/>
            </a:xfrm>
            <a:prstGeom prst="trapezoid">
              <a:avLst>
                <a:gd name="adj" fmla="val 11213"/>
              </a:avLst>
            </a:prstGeom>
            <a:solidFill>
              <a:srgbClr val="DDCEA7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Oval 42"/>
            <p:cNvSpPr/>
            <p:nvPr/>
          </p:nvSpPr>
          <p:spPr>
            <a:xfrm rot="4886474">
              <a:off x="4232548" y="3794015"/>
              <a:ext cx="220850" cy="429229"/>
            </a:xfrm>
            <a:prstGeom prst="ellipse">
              <a:avLst/>
            </a:prstGeom>
            <a:solidFill>
              <a:srgbClr val="8C430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Oval 43"/>
            <p:cNvSpPr/>
            <p:nvPr/>
          </p:nvSpPr>
          <p:spPr>
            <a:xfrm rot="4886474">
              <a:off x="3810844" y="3759388"/>
              <a:ext cx="232224" cy="498481"/>
            </a:xfrm>
            <a:prstGeom prst="ellipse">
              <a:avLst/>
            </a:prstGeom>
            <a:solidFill>
              <a:srgbClr val="8C430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Trapezoid 44"/>
            <p:cNvSpPr/>
            <p:nvPr/>
          </p:nvSpPr>
          <p:spPr>
            <a:xfrm>
              <a:off x="4061789" y="2799566"/>
              <a:ext cx="504763" cy="1170291"/>
            </a:xfrm>
            <a:prstGeom prst="trapezoid">
              <a:avLst>
                <a:gd name="adj" fmla="val 78"/>
              </a:avLst>
            </a:prstGeom>
            <a:solidFill>
              <a:srgbClr val="6633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Trapezoid 45"/>
            <p:cNvSpPr/>
            <p:nvPr/>
          </p:nvSpPr>
          <p:spPr>
            <a:xfrm rot="263894">
              <a:off x="3733417" y="2749162"/>
              <a:ext cx="453489" cy="1241778"/>
            </a:xfrm>
            <a:prstGeom prst="trapezoid">
              <a:avLst>
                <a:gd name="adj" fmla="val 0"/>
              </a:avLst>
            </a:prstGeom>
            <a:solidFill>
              <a:srgbClr val="6633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Trapezoid 63"/>
            <p:cNvSpPr/>
            <p:nvPr/>
          </p:nvSpPr>
          <p:spPr>
            <a:xfrm rot="1375821">
              <a:off x="3566577" y="1629739"/>
              <a:ext cx="386619" cy="993928"/>
            </a:xfrm>
            <a:prstGeom prst="trapezoid">
              <a:avLst/>
            </a:prstGeom>
            <a:solidFill>
              <a:srgbClr val="DDCEA7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Trapezoid 68"/>
            <p:cNvSpPr/>
            <p:nvPr/>
          </p:nvSpPr>
          <p:spPr>
            <a:xfrm rot="20337671">
              <a:off x="4370377" y="1649993"/>
              <a:ext cx="386619" cy="968053"/>
            </a:xfrm>
            <a:prstGeom prst="trapezoid">
              <a:avLst/>
            </a:prstGeom>
            <a:solidFill>
              <a:srgbClr val="DDCEA7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Trapezoid 69"/>
            <p:cNvSpPr/>
            <p:nvPr/>
          </p:nvSpPr>
          <p:spPr>
            <a:xfrm>
              <a:off x="3721014" y="1637830"/>
              <a:ext cx="859152" cy="1257770"/>
            </a:xfrm>
            <a:prstGeom prst="trapezoid">
              <a:avLst/>
            </a:prstGeom>
            <a:solidFill>
              <a:srgbClr val="DDCEA7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Oval 70"/>
            <p:cNvSpPr/>
            <p:nvPr/>
          </p:nvSpPr>
          <p:spPr>
            <a:xfrm>
              <a:off x="3806930" y="934156"/>
              <a:ext cx="687322" cy="95203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Flowchart: Manual Input 71"/>
            <p:cNvSpPr/>
            <p:nvPr/>
          </p:nvSpPr>
          <p:spPr>
            <a:xfrm rot="7269359" flipV="1">
              <a:off x="4107563" y="1670088"/>
              <a:ext cx="449080" cy="142446"/>
            </a:xfrm>
            <a:prstGeom prst="flowChartManualInput">
              <a:avLst/>
            </a:prstGeom>
            <a:solidFill>
              <a:srgbClr val="DDCEA7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lowchart: Manual Input 72"/>
            <p:cNvSpPr/>
            <p:nvPr/>
          </p:nvSpPr>
          <p:spPr>
            <a:xfrm rot="14330641" flipH="1" flipV="1">
              <a:off x="3763902" y="1670088"/>
              <a:ext cx="449080" cy="142446"/>
            </a:xfrm>
            <a:prstGeom prst="flowChartManualInput">
              <a:avLst/>
            </a:prstGeom>
            <a:solidFill>
              <a:srgbClr val="DDCEA7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Oval 73"/>
            <p:cNvSpPr/>
            <p:nvPr/>
          </p:nvSpPr>
          <p:spPr>
            <a:xfrm>
              <a:off x="3763972" y="809978"/>
              <a:ext cx="816195" cy="95203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5" name="Straight Connector 74"/>
            <p:cNvCxnSpPr>
              <a:endCxn id="70" idx="2"/>
            </p:cNvCxnSpPr>
            <p:nvPr/>
          </p:nvCxnSpPr>
          <p:spPr>
            <a:xfrm flipH="1">
              <a:off x="4150590" y="1916540"/>
              <a:ext cx="25778" cy="97906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6" name="Trapezoid 75"/>
            <p:cNvSpPr/>
            <p:nvPr/>
          </p:nvSpPr>
          <p:spPr>
            <a:xfrm>
              <a:off x="3693459" y="2779059"/>
              <a:ext cx="899493" cy="171104"/>
            </a:xfrm>
            <a:prstGeom prst="trapezoid">
              <a:avLst/>
            </a:prstGeom>
            <a:solidFill>
              <a:schemeClr val="tx1">
                <a:lumMod val="95000"/>
                <a:lumOff val="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Frame 76"/>
            <p:cNvSpPr/>
            <p:nvPr/>
          </p:nvSpPr>
          <p:spPr>
            <a:xfrm>
              <a:off x="4114800" y="2743200"/>
              <a:ext cx="128873" cy="206963"/>
            </a:xfrm>
            <a:prstGeom prst="frame">
              <a:avLst/>
            </a:prstGeom>
            <a:solidFill>
              <a:srgbClr val="BF7717"/>
            </a:solidFill>
            <a:ln>
              <a:solidFill>
                <a:srgbClr val="AC6E2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78" name="Wave 77"/>
            <p:cNvSpPr/>
            <p:nvPr/>
          </p:nvSpPr>
          <p:spPr>
            <a:xfrm>
              <a:off x="3892845" y="685800"/>
              <a:ext cx="773237" cy="455319"/>
            </a:xfrm>
            <a:prstGeom prst="wave">
              <a:avLst>
                <a:gd name="adj1" fmla="val 13676"/>
                <a:gd name="adj2" fmla="val -10000"/>
              </a:avLst>
            </a:prstGeom>
            <a:solidFill>
              <a:srgbClr val="AC6E2A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Teardrop 78"/>
            <p:cNvSpPr/>
            <p:nvPr/>
          </p:nvSpPr>
          <p:spPr>
            <a:xfrm rot="711584">
              <a:off x="3693689" y="792174"/>
              <a:ext cx="300703" cy="579496"/>
            </a:xfrm>
            <a:prstGeom prst="teardrop">
              <a:avLst/>
            </a:prstGeom>
            <a:solidFill>
              <a:srgbClr val="AC6E2A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Oval 79"/>
            <p:cNvSpPr/>
            <p:nvPr/>
          </p:nvSpPr>
          <p:spPr>
            <a:xfrm rot="15873315">
              <a:off x="3996378" y="2825513"/>
              <a:ext cx="268567" cy="618628"/>
            </a:xfrm>
            <a:prstGeom prst="ellipse">
              <a:avLst/>
            </a:prstGeom>
            <a:solidFill>
              <a:srgbClr val="663300"/>
            </a:solidFill>
            <a:ln>
              <a:solidFill>
                <a:srgbClr val="66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1" name="Group 80"/>
          <p:cNvGrpSpPr/>
          <p:nvPr/>
        </p:nvGrpSpPr>
        <p:grpSpPr>
          <a:xfrm>
            <a:off x="7162800" y="533400"/>
            <a:ext cx="1752600" cy="3689434"/>
            <a:chOff x="2286000" y="838200"/>
            <a:chExt cx="1752600" cy="3689434"/>
          </a:xfrm>
        </p:grpSpPr>
        <p:sp>
          <p:nvSpPr>
            <p:cNvPr id="82" name="Oval 81"/>
            <p:cNvSpPr/>
            <p:nvPr/>
          </p:nvSpPr>
          <p:spPr>
            <a:xfrm rot="19580065">
              <a:off x="3214135" y="4085082"/>
              <a:ext cx="381377" cy="442552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Oval 82"/>
            <p:cNvSpPr/>
            <p:nvPr/>
          </p:nvSpPr>
          <p:spPr>
            <a:xfrm rot="2385655">
              <a:off x="2721580" y="4108517"/>
              <a:ext cx="439734" cy="381230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Oval 83"/>
            <p:cNvSpPr/>
            <p:nvPr/>
          </p:nvSpPr>
          <p:spPr>
            <a:xfrm>
              <a:off x="3707921" y="2969803"/>
              <a:ext cx="330679" cy="444319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Oval 84"/>
            <p:cNvSpPr/>
            <p:nvPr/>
          </p:nvSpPr>
          <p:spPr>
            <a:xfrm>
              <a:off x="2286000" y="2982948"/>
              <a:ext cx="330679" cy="444319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Trapezoid 85"/>
            <p:cNvSpPr/>
            <p:nvPr/>
          </p:nvSpPr>
          <p:spPr>
            <a:xfrm rot="20102191">
              <a:off x="3349429" y="2078691"/>
              <a:ext cx="570062" cy="1113067"/>
            </a:xfrm>
            <a:prstGeom prst="trapezoid">
              <a:avLst>
                <a:gd name="adj" fmla="val 34133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Trapezoid 86"/>
            <p:cNvSpPr/>
            <p:nvPr/>
          </p:nvSpPr>
          <p:spPr>
            <a:xfrm rot="1327004">
              <a:off x="2417504" y="2062397"/>
              <a:ext cx="570062" cy="1113067"/>
            </a:xfrm>
            <a:prstGeom prst="trapezoid">
              <a:avLst>
                <a:gd name="adj" fmla="val 34133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Trapezoid 87"/>
            <p:cNvSpPr/>
            <p:nvPr/>
          </p:nvSpPr>
          <p:spPr>
            <a:xfrm>
              <a:off x="2549106" y="2100884"/>
              <a:ext cx="1227826" cy="2165067"/>
            </a:xfrm>
            <a:prstGeom prst="trapezoid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Rectangle 88"/>
            <p:cNvSpPr/>
            <p:nvPr/>
          </p:nvSpPr>
          <p:spPr>
            <a:xfrm>
              <a:off x="2743200" y="3200400"/>
              <a:ext cx="877019" cy="12028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90" name="Group 151"/>
            <p:cNvGrpSpPr/>
            <p:nvPr/>
          </p:nvGrpSpPr>
          <p:grpSpPr>
            <a:xfrm rot="1292169">
              <a:off x="2383836" y="1993164"/>
              <a:ext cx="1283504" cy="2338272"/>
              <a:chOff x="4118768" y="1960651"/>
              <a:chExt cx="428540" cy="2028016"/>
            </a:xfrm>
          </p:grpSpPr>
          <p:sp>
            <p:nvSpPr>
              <p:cNvPr id="102" name="Moon 101"/>
              <p:cNvSpPr/>
              <p:nvPr/>
            </p:nvSpPr>
            <p:spPr>
              <a:xfrm rot="19415642">
                <a:off x="4293636" y="1960651"/>
                <a:ext cx="253672" cy="1938496"/>
              </a:xfrm>
              <a:prstGeom prst="moon">
                <a:avLst>
                  <a:gd name="adj" fmla="val 70265"/>
                </a:avLst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3" name="Moon 102"/>
              <p:cNvSpPr/>
              <p:nvPr/>
            </p:nvSpPr>
            <p:spPr>
              <a:xfrm rot="19771598">
                <a:off x="4118768" y="2040229"/>
                <a:ext cx="417620" cy="1932460"/>
              </a:xfrm>
              <a:prstGeom prst="moon">
                <a:avLst>
                  <a:gd name="adj" fmla="val 70265"/>
                </a:avLst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4" name="Moon 103"/>
              <p:cNvSpPr/>
              <p:nvPr/>
            </p:nvSpPr>
            <p:spPr>
              <a:xfrm rot="19933333">
                <a:off x="4166079" y="2001413"/>
                <a:ext cx="245707" cy="1987254"/>
              </a:xfrm>
              <a:prstGeom prst="moon">
                <a:avLst>
                  <a:gd name="adj" fmla="val 70265"/>
                </a:avLst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91" name="Group 43"/>
            <p:cNvGrpSpPr/>
            <p:nvPr/>
          </p:nvGrpSpPr>
          <p:grpSpPr>
            <a:xfrm>
              <a:off x="2623038" y="838200"/>
              <a:ext cx="1079791" cy="1663622"/>
              <a:chOff x="2623038" y="838200"/>
              <a:chExt cx="1079791" cy="1663622"/>
            </a:xfrm>
          </p:grpSpPr>
          <p:sp>
            <p:nvSpPr>
              <p:cNvPr id="92" name="Isosceles Triangle 91"/>
              <p:cNvSpPr/>
              <p:nvPr/>
            </p:nvSpPr>
            <p:spPr>
              <a:xfrm rot="10800000">
                <a:off x="2987615" y="2100884"/>
                <a:ext cx="350808" cy="400938"/>
              </a:xfrm>
              <a:prstGeom prst="triangl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3" name="Rounded Rectangle 92"/>
              <p:cNvSpPr/>
              <p:nvPr/>
            </p:nvSpPr>
            <p:spPr>
              <a:xfrm>
                <a:off x="2623038" y="1205459"/>
                <a:ext cx="269631" cy="673308"/>
              </a:xfrm>
              <a:prstGeom prst="round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4" name="Rounded Rectangle 93"/>
              <p:cNvSpPr/>
              <p:nvPr/>
            </p:nvSpPr>
            <p:spPr>
              <a:xfrm>
                <a:off x="3431931" y="1205459"/>
                <a:ext cx="269631" cy="673308"/>
              </a:xfrm>
              <a:prstGeom prst="round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5" name="Round Diagonal Corner Rectangle 94"/>
              <p:cNvSpPr/>
              <p:nvPr/>
            </p:nvSpPr>
            <p:spPr>
              <a:xfrm>
                <a:off x="2623038" y="838200"/>
                <a:ext cx="741485" cy="428469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6" name="Round Diagonal Corner Rectangle 95"/>
              <p:cNvSpPr/>
              <p:nvPr/>
            </p:nvSpPr>
            <p:spPr>
              <a:xfrm rot="1987108">
                <a:off x="2961344" y="864915"/>
                <a:ext cx="741485" cy="428469"/>
              </a:xfrm>
              <a:prstGeom prst="round2DiagRect">
                <a:avLst>
                  <a:gd name="adj1" fmla="val 50000"/>
                  <a:gd name="adj2" fmla="val 31459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7" name="Oval 96"/>
              <p:cNvSpPr/>
              <p:nvPr/>
            </p:nvSpPr>
            <p:spPr>
              <a:xfrm>
                <a:off x="2690446" y="960620"/>
                <a:ext cx="931480" cy="1244933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8" name="Rectangle 10"/>
              <p:cNvSpPr/>
              <p:nvPr/>
            </p:nvSpPr>
            <p:spPr>
              <a:xfrm>
                <a:off x="2623038" y="1144249"/>
                <a:ext cx="1078523" cy="18363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9" name="Round Diagonal Corner Rectangle 11"/>
              <p:cNvSpPr/>
              <p:nvPr/>
            </p:nvSpPr>
            <p:spPr>
              <a:xfrm rot="230463">
                <a:off x="2766689" y="1032491"/>
                <a:ext cx="359840" cy="250464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0" name="Round Diagonal Corner Rectangle 99"/>
              <p:cNvSpPr/>
              <p:nvPr/>
            </p:nvSpPr>
            <p:spPr>
              <a:xfrm rot="4458807">
                <a:off x="3156592" y="900516"/>
                <a:ext cx="286673" cy="362875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1" name="Rounded Rectangle 100"/>
              <p:cNvSpPr/>
              <p:nvPr/>
            </p:nvSpPr>
            <p:spPr>
              <a:xfrm rot="16200000">
                <a:off x="2938769" y="718495"/>
                <a:ext cx="244839" cy="606669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158" name="Group 157"/>
          <p:cNvGrpSpPr/>
          <p:nvPr/>
        </p:nvGrpSpPr>
        <p:grpSpPr>
          <a:xfrm>
            <a:off x="2971800" y="4114800"/>
            <a:ext cx="990600" cy="2392958"/>
            <a:chOff x="2971800" y="4114800"/>
            <a:chExt cx="990600" cy="2392958"/>
          </a:xfrm>
        </p:grpSpPr>
        <p:sp>
          <p:nvSpPr>
            <p:cNvPr id="115" name="Oval 114"/>
            <p:cNvSpPr/>
            <p:nvPr/>
          </p:nvSpPr>
          <p:spPr>
            <a:xfrm rot="4050661">
              <a:off x="3449867" y="6234940"/>
              <a:ext cx="201115" cy="344521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Oval 115"/>
            <p:cNvSpPr/>
            <p:nvPr/>
          </p:nvSpPr>
          <p:spPr>
            <a:xfrm rot="4050661">
              <a:off x="3156370" y="6234940"/>
              <a:ext cx="201115" cy="344521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Teardrop 105"/>
            <p:cNvSpPr/>
            <p:nvPr/>
          </p:nvSpPr>
          <p:spPr>
            <a:xfrm rot="8137994">
              <a:off x="2971800" y="4114800"/>
              <a:ext cx="990600" cy="991848"/>
            </a:xfrm>
            <a:prstGeom prst="teardrop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Cloud 107"/>
            <p:cNvSpPr/>
            <p:nvPr/>
          </p:nvSpPr>
          <p:spPr>
            <a:xfrm rot="16564297">
              <a:off x="2773194" y="4823839"/>
              <a:ext cx="730497" cy="269384"/>
            </a:xfrm>
            <a:prstGeom prst="cloud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Cloud 108"/>
            <p:cNvSpPr/>
            <p:nvPr/>
          </p:nvSpPr>
          <p:spPr>
            <a:xfrm rot="16564297">
              <a:off x="3388720" y="4890954"/>
              <a:ext cx="730497" cy="269384"/>
            </a:xfrm>
            <a:prstGeom prst="cloud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Oval 109"/>
            <p:cNvSpPr/>
            <p:nvPr/>
          </p:nvSpPr>
          <p:spPr>
            <a:xfrm>
              <a:off x="3654122" y="5597680"/>
              <a:ext cx="204172" cy="316583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Oval 110"/>
            <p:cNvSpPr/>
            <p:nvPr/>
          </p:nvSpPr>
          <p:spPr>
            <a:xfrm>
              <a:off x="3026293" y="5592175"/>
              <a:ext cx="204172" cy="316583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Trapezoid 111"/>
            <p:cNvSpPr/>
            <p:nvPr/>
          </p:nvSpPr>
          <p:spPr>
            <a:xfrm rot="20029742">
              <a:off x="3474444" y="5123084"/>
              <a:ext cx="282732" cy="643662"/>
            </a:xfrm>
            <a:prstGeom prst="trapezoid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Trapezoid 112"/>
            <p:cNvSpPr/>
            <p:nvPr/>
          </p:nvSpPr>
          <p:spPr>
            <a:xfrm rot="1403006">
              <a:off x="3069677" y="5184948"/>
              <a:ext cx="282732" cy="597322"/>
            </a:xfrm>
            <a:prstGeom prst="trapezoid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Trapezoid 113"/>
            <p:cNvSpPr/>
            <p:nvPr/>
          </p:nvSpPr>
          <p:spPr>
            <a:xfrm>
              <a:off x="3147497" y="5212274"/>
              <a:ext cx="586995" cy="1139701"/>
            </a:xfrm>
            <a:prstGeom prst="trapezoid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Chord 116"/>
            <p:cNvSpPr/>
            <p:nvPr/>
          </p:nvSpPr>
          <p:spPr>
            <a:xfrm rot="19522476">
              <a:off x="3264019" y="5178725"/>
              <a:ext cx="177853" cy="279332"/>
            </a:xfrm>
            <a:prstGeom prst="chord">
              <a:avLst/>
            </a:prstGeom>
            <a:solidFill>
              <a:schemeClr val="bg2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Chord 117"/>
            <p:cNvSpPr/>
            <p:nvPr/>
          </p:nvSpPr>
          <p:spPr>
            <a:xfrm rot="2077524" flipH="1">
              <a:off x="3440117" y="5178725"/>
              <a:ext cx="177853" cy="279332"/>
            </a:xfrm>
            <a:prstGeom prst="chord">
              <a:avLst/>
            </a:prstGeom>
            <a:solidFill>
              <a:schemeClr val="bg2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19" name="Group 189"/>
            <p:cNvGrpSpPr/>
            <p:nvPr/>
          </p:nvGrpSpPr>
          <p:grpSpPr>
            <a:xfrm>
              <a:off x="3064621" y="5046684"/>
              <a:ext cx="778491" cy="845556"/>
              <a:chOff x="4479704" y="4365352"/>
              <a:chExt cx="1940681" cy="1425848"/>
            </a:xfrm>
          </p:grpSpPr>
          <p:sp>
            <p:nvSpPr>
              <p:cNvPr id="123" name="Diagonal Stripe 122"/>
              <p:cNvSpPr/>
              <p:nvPr/>
            </p:nvSpPr>
            <p:spPr>
              <a:xfrm flipH="1">
                <a:off x="5562600" y="5029200"/>
                <a:ext cx="152400" cy="762000"/>
              </a:xfrm>
              <a:prstGeom prst="diagStripe">
                <a:avLst/>
              </a:prstGeom>
              <a:solidFill>
                <a:schemeClr val="bg2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24" name="Diagonal Stripe 123"/>
              <p:cNvSpPr/>
              <p:nvPr/>
            </p:nvSpPr>
            <p:spPr>
              <a:xfrm>
                <a:off x="5410200" y="5029200"/>
                <a:ext cx="152400" cy="762000"/>
              </a:xfrm>
              <a:prstGeom prst="diagStripe">
                <a:avLst/>
              </a:prstGeom>
              <a:solidFill>
                <a:schemeClr val="bg2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25" name="Moon 124"/>
              <p:cNvSpPr/>
              <p:nvPr/>
            </p:nvSpPr>
            <p:spPr>
              <a:xfrm rot="18802910">
                <a:off x="4899589" y="4052758"/>
                <a:ext cx="392263" cy="1232034"/>
              </a:xfrm>
              <a:prstGeom prst="moon">
                <a:avLst>
                  <a:gd name="adj" fmla="val 32860"/>
                </a:avLst>
              </a:prstGeom>
              <a:solidFill>
                <a:schemeClr val="bg2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6" name="Moon 125"/>
              <p:cNvSpPr/>
              <p:nvPr/>
            </p:nvSpPr>
            <p:spPr>
              <a:xfrm rot="13582152">
                <a:off x="5568050" y="3960658"/>
                <a:ext cx="447642" cy="1257029"/>
              </a:xfrm>
              <a:prstGeom prst="moon">
                <a:avLst>
                  <a:gd name="adj" fmla="val 32860"/>
                </a:avLst>
              </a:prstGeom>
              <a:solidFill>
                <a:schemeClr val="bg2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7" name="Flowchart: Collate 126"/>
              <p:cNvSpPr/>
              <p:nvPr/>
            </p:nvSpPr>
            <p:spPr>
              <a:xfrm rot="5400000">
                <a:off x="5372100" y="4838700"/>
                <a:ext cx="419100" cy="342900"/>
              </a:xfrm>
              <a:prstGeom prst="flowChartCollate">
                <a:avLst/>
              </a:prstGeom>
              <a:solidFill>
                <a:schemeClr val="bg2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28" name="Rounded Rectangle 127"/>
              <p:cNvSpPr/>
              <p:nvPr/>
            </p:nvSpPr>
            <p:spPr>
              <a:xfrm>
                <a:off x="5486400" y="4876800"/>
                <a:ext cx="152400" cy="228600"/>
              </a:xfrm>
              <a:prstGeom prst="roundRect">
                <a:avLst/>
              </a:prstGeom>
              <a:solidFill>
                <a:schemeClr val="bg2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20" name="Oval 119"/>
            <p:cNvSpPr/>
            <p:nvPr/>
          </p:nvSpPr>
          <p:spPr>
            <a:xfrm>
              <a:off x="3147497" y="4389157"/>
              <a:ext cx="586995" cy="94975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Cloud 120"/>
            <p:cNvSpPr/>
            <p:nvPr/>
          </p:nvSpPr>
          <p:spPr>
            <a:xfrm rot="21227083">
              <a:off x="3060435" y="4534551"/>
              <a:ext cx="730497" cy="269384"/>
            </a:xfrm>
            <a:prstGeom prst="cloud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Moon 121"/>
            <p:cNvSpPr/>
            <p:nvPr/>
          </p:nvSpPr>
          <p:spPr>
            <a:xfrm rot="5619258">
              <a:off x="3164959" y="4169122"/>
              <a:ext cx="540902" cy="780249"/>
            </a:xfrm>
            <a:prstGeom prst="moon">
              <a:avLst>
                <a:gd name="adj" fmla="val 49526"/>
              </a:avLst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29" name="TextBox 128"/>
          <p:cNvSpPr txBox="1"/>
          <p:nvPr/>
        </p:nvSpPr>
        <p:spPr>
          <a:xfrm>
            <a:off x="1371600" y="60198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Joseph</a:t>
            </a:r>
            <a:endParaRPr lang="en-US" dirty="0"/>
          </a:p>
        </p:txBody>
      </p:sp>
      <p:sp>
        <p:nvSpPr>
          <p:cNvPr id="130" name="TextBox 129"/>
          <p:cNvSpPr txBox="1"/>
          <p:nvPr/>
        </p:nvSpPr>
        <p:spPr>
          <a:xfrm>
            <a:off x="3810000" y="61722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Emma</a:t>
            </a:r>
            <a:endParaRPr lang="en-US" dirty="0"/>
          </a:p>
        </p:txBody>
      </p:sp>
      <p:sp>
        <p:nvSpPr>
          <p:cNvPr id="157" name="TextBox 156"/>
          <p:cNvSpPr txBox="1"/>
          <p:nvPr/>
        </p:nvSpPr>
        <p:spPr>
          <a:xfrm>
            <a:off x="4648200" y="5334000"/>
            <a:ext cx="1143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Joseph Smith </a:t>
            </a:r>
            <a:r>
              <a:rPr lang="en-US" dirty="0" err="1" smtClean="0"/>
              <a:t>Sr</a:t>
            </a:r>
            <a:endParaRPr lang="en-US" dirty="0"/>
          </a:p>
        </p:txBody>
      </p:sp>
      <p:grpSp>
        <p:nvGrpSpPr>
          <p:cNvPr id="159" name="Group 158"/>
          <p:cNvGrpSpPr/>
          <p:nvPr/>
        </p:nvGrpSpPr>
        <p:grpSpPr>
          <a:xfrm>
            <a:off x="1676400" y="304800"/>
            <a:ext cx="990600" cy="1676400"/>
            <a:chOff x="4800600" y="990600"/>
            <a:chExt cx="990600" cy="1676400"/>
          </a:xfrm>
        </p:grpSpPr>
        <p:sp>
          <p:nvSpPr>
            <p:cNvPr id="160" name="Teardrop 159"/>
            <p:cNvSpPr/>
            <p:nvPr/>
          </p:nvSpPr>
          <p:spPr>
            <a:xfrm rot="8137994">
              <a:off x="4800600" y="990600"/>
              <a:ext cx="990600" cy="991848"/>
            </a:xfrm>
            <a:prstGeom prst="teardrop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1" name="Cloud 160"/>
            <p:cNvSpPr/>
            <p:nvPr/>
          </p:nvSpPr>
          <p:spPr>
            <a:xfrm rot="16564297">
              <a:off x="4601994" y="1699639"/>
              <a:ext cx="730497" cy="269384"/>
            </a:xfrm>
            <a:prstGeom prst="cloud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2" name="Cloud 161"/>
            <p:cNvSpPr/>
            <p:nvPr/>
          </p:nvSpPr>
          <p:spPr>
            <a:xfrm rot="16564297">
              <a:off x="5217520" y="1766754"/>
              <a:ext cx="730497" cy="269384"/>
            </a:xfrm>
            <a:prstGeom prst="cloud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3" name="Trapezoid 162"/>
            <p:cNvSpPr/>
            <p:nvPr/>
          </p:nvSpPr>
          <p:spPr>
            <a:xfrm rot="20029742">
              <a:off x="5304614" y="1998565"/>
              <a:ext cx="282732" cy="649875"/>
            </a:xfrm>
            <a:prstGeom prst="trapezoid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4" name="Trapezoid 163"/>
            <p:cNvSpPr/>
            <p:nvPr/>
          </p:nvSpPr>
          <p:spPr>
            <a:xfrm rot="1403006">
              <a:off x="4902757" y="2061634"/>
              <a:ext cx="282732" cy="575756"/>
            </a:xfrm>
            <a:prstGeom prst="trapezoid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5" name="Trapezoid 164"/>
            <p:cNvSpPr/>
            <p:nvPr/>
          </p:nvSpPr>
          <p:spPr>
            <a:xfrm>
              <a:off x="4976297" y="2088075"/>
              <a:ext cx="586995" cy="578925"/>
            </a:xfrm>
            <a:prstGeom prst="trapezoid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6" name="Chord 165"/>
            <p:cNvSpPr/>
            <p:nvPr/>
          </p:nvSpPr>
          <p:spPr>
            <a:xfrm rot="19522476">
              <a:off x="5092819" y="2054525"/>
              <a:ext cx="177853" cy="279332"/>
            </a:xfrm>
            <a:prstGeom prst="chord">
              <a:avLst/>
            </a:prstGeom>
            <a:solidFill>
              <a:schemeClr val="bg2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7" name="Chord 166"/>
            <p:cNvSpPr/>
            <p:nvPr/>
          </p:nvSpPr>
          <p:spPr>
            <a:xfrm rot="2077524" flipH="1">
              <a:off x="5268917" y="2054525"/>
              <a:ext cx="177853" cy="279332"/>
            </a:xfrm>
            <a:prstGeom prst="chord">
              <a:avLst/>
            </a:prstGeom>
            <a:solidFill>
              <a:schemeClr val="bg2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68" name="Group 189"/>
            <p:cNvGrpSpPr/>
            <p:nvPr/>
          </p:nvGrpSpPr>
          <p:grpSpPr>
            <a:xfrm>
              <a:off x="4893421" y="1922482"/>
              <a:ext cx="778491" cy="668316"/>
              <a:chOff x="4479704" y="4365352"/>
              <a:chExt cx="1940681" cy="1062438"/>
            </a:xfrm>
          </p:grpSpPr>
          <p:sp>
            <p:nvSpPr>
              <p:cNvPr id="172" name="Diagonal Stripe 171"/>
              <p:cNvSpPr/>
              <p:nvPr/>
            </p:nvSpPr>
            <p:spPr>
              <a:xfrm flipH="1">
                <a:off x="5562597" y="5029200"/>
                <a:ext cx="167813" cy="398590"/>
              </a:xfrm>
              <a:prstGeom prst="diagStripe">
                <a:avLst/>
              </a:prstGeom>
              <a:solidFill>
                <a:schemeClr val="bg2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73" name="Diagonal Stripe 172"/>
              <p:cNvSpPr/>
              <p:nvPr/>
            </p:nvSpPr>
            <p:spPr>
              <a:xfrm>
                <a:off x="5410197" y="5029200"/>
                <a:ext cx="167813" cy="398590"/>
              </a:xfrm>
              <a:prstGeom prst="diagStripe">
                <a:avLst/>
              </a:prstGeom>
              <a:solidFill>
                <a:schemeClr val="bg2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74" name="Moon 173"/>
              <p:cNvSpPr/>
              <p:nvPr/>
            </p:nvSpPr>
            <p:spPr>
              <a:xfrm rot="18802910">
                <a:off x="4899589" y="4052758"/>
                <a:ext cx="392263" cy="1232034"/>
              </a:xfrm>
              <a:prstGeom prst="moon">
                <a:avLst>
                  <a:gd name="adj" fmla="val 32860"/>
                </a:avLst>
              </a:prstGeom>
              <a:solidFill>
                <a:schemeClr val="bg2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5" name="Moon 174"/>
              <p:cNvSpPr/>
              <p:nvPr/>
            </p:nvSpPr>
            <p:spPr>
              <a:xfrm rot="13582152">
                <a:off x="5568050" y="3960658"/>
                <a:ext cx="447642" cy="1257029"/>
              </a:xfrm>
              <a:prstGeom prst="moon">
                <a:avLst>
                  <a:gd name="adj" fmla="val 32860"/>
                </a:avLst>
              </a:prstGeom>
              <a:solidFill>
                <a:schemeClr val="bg2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6" name="Flowchart: Collate 175"/>
              <p:cNvSpPr/>
              <p:nvPr/>
            </p:nvSpPr>
            <p:spPr>
              <a:xfrm rot="5400000">
                <a:off x="5372100" y="4838700"/>
                <a:ext cx="419100" cy="342900"/>
              </a:xfrm>
              <a:prstGeom prst="flowChartCollate">
                <a:avLst/>
              </a:prstGeom>
              <a:solidFill>
                <a:schemeClr val="bg2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77" name="Rounded Rectangle 176"/>
              <p:cNvSpPr/>
              <p:nvPr/>
            </p:nvSpPr>
            <p:spPr>
              <a:xfrm>
                <a:off x="5486400" y="4876800"/>
                <a:ext cx="152400" cy="228600"/>
              </a:xfrm>
              <a:prstGeom prst="roundRect">
                <a:avLst/>
              </a:prstGeom>
              <a:solidFill>
                <a:schemeClr val="bg2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69" name="Oval 168"/>
            <p:cNvSpPr/>
            <p:nvPr/>
          </p:nvSpPr>
          <p:spPr>
            <a:xfrm>
              <a:off x="4976297" y="1264957"/>
              <a:ext cx="586995" cy="94975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0" name="Cloud 169"/>
            <p:cNvSpPr/>
            <p:nvPr/>
          </p:nvSpPr>
          <p:spPr>
            <a:xfrm rot="21227083">
              <a:off x="4889235" y="1410351"/>
              <a:ext cx="730497" cy="269384"/>
            </a:xfrm>
            <a:prstGeom prst="cloud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1" name="Moon 170"/>
            <p:cNvSpPr/>
            <p:nvPr/>
          </p:nvSpPr>
          <p:spPr>
            <a:xfrm rot="5619258">
              <a:off x="4993759" y="1044922"/>
              <a:ext cx="540902" cy="780249"/>
            </a:xfrm>
            <a:prstGeom prst="moon">
              <a:avLst>
                <a:gd name="adj" fmla="val 49526"/>
              </a:avLst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8" name="Group 177"/>
          <p:cNvGrpSpPr/>
          <p:nvPr/>
        </p:nvGrpSpPr>
        <p:grpSpPr>
          <a:xfrm>
            <a:off x="381000" y="381000"/>
            <a:ext cx="968298" cy="1447800"/>
            <a:chOff x="1534430" y="914400"/>
            <a:chExt cx="968298" cy="1447800"/>
          </a:xfrm>
        </p:grpSpPr>
        <p:sp>
          <p:nvSpPr>
            <p:cNvPr id="179" name="Trapezoid 178"/>
            <p:cNvSpPr/>
            <p:nvPr/>
          </p:nvSpPr>
          <p:spPr>
            <a:xfrm rot="1375821">
              <a:off x="1534430" y="1648552"/>
              <a:ext cx="326588" cy="681696"/>
            </a:xfrm>
            <a:prstGeom prst="trapezoid">
              <a:avLst/>
            </a:prstGeom>
            <a:solidFill>
              <a:srgbClr val="DDCEA7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0" name="Trapezoid 179"/>
            <p:cNvSpPr/>
            <p:nvPr/>
          </p:nvSpPr>
          <p:spPr>
            <a:xfrm rot="20337671">
              <a:off x="2176140" y="1664517"/>
              <a:ext cx="326588" cy="636809"/>
            </a:xfrm>
            <a:prstGeom prst="trapezoid">
              <a:avLst/>
            </a:prstGeom>
            <a:solidFill>
              <a:srgbClr val="DDCEA7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1" name="Trapezoid 180"/>
            <p:cNvSpPr/>
            <p:nvPr/>
          </p:nvSpPr>
          <p:spPr>
            <a:xfrm>
              <a:off x="1647805" y="1651350"/>
              <a:ext cx="725750" cy="710850"/>
            </a:xfrm>
            <a:prstGeom prst="trapezoid">
              <a:avLst/>
            </a:prstGeom>
            <a:solidFill>
              <a:srgbClr val="DDCEA7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2" name="Oval 181"/>
            <p:cNvSpPr/>
            <p:nvPr/>
          </p:nvSpPr>
          <p:spPr>
            <a:xfrm>
              <a:off x="1720381" y="1106648"/>
              <a:ext cx="580601" cy="73695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3" name="Flowchart: Manual Input 182"/>
            <p:cNvSpPr/>
            <p:nvPr/>
          </p:nvSpPr>
          <p:spPr>
            <a:xfrm rot="7269359" flipV="1">
              <a:off x="1990197" y="1671289"/>
              <a:ext cx="347625" cy="120328"/>
            </a:xfrm>
            <a:prstGeom prst="flowChartManualInput">
              <a:avLst/>
            </a:prstGeom>
            <a:solidFill>
              <a:srgbClr val="DDCEA7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4" name="Flowchart: Manual Input 183"/>
            <p:cNvSpPr/>
            <p:nvPr/>
          </p:nvSpPr>
          <p:spPr>
            <a:xfrm rot="14330641" flipH="1" flipV="1">
              <a:off x="1699897" y="1671289"/>
              <a:ext cx="347625" cy="120328"/>
            </a:xfrm>
            <a:prstGeom prst="flowChartManualInput">
              <a:avLst/>
            </a:prstGeom>
            <a:solidFill>
              <a:srgbClr val="DDCEA7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5" name="Oval 184"/>
            <p:cNvSpPr/>
            <p:nvPr/>
          </p:nvSpPr>
          <p:spPr>
            <a:xfrm>
              <a:off x="1684093" y="1010524"/>
              <a:ext cx="689463" cy="73695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86" name="Straight Connector 185"/>
            <p:cNvCxnSpPr>
              <a:endCxn id="181" idx="2"/>
            </p:cNvCxnSpPr>
            <p:nvPr/>
          </p:nvCxnSpPr>
          <p:spPr>
            <a:xfrm flipH="1">
              <a:off x="2010680" y="1867095"/>
              <a:ext cx="21776" cy="495105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7" name="Wave 186"/>
            <p:cNvSpPr/>
            <p:nvPr/>
          </p:nvSpPr>
          <p:spPr>
            <a:xfrm>
              <a:off x="1792956" y="914400"/>
              <a:ext cx="653176" cy="352455"/>
            </a:xfrm>
            <a:prstGeom prst="wave">
              <a:avLst>
                <a:gd name="adj1" fmla="val 13676"/>
                <a:gd name="adj2" fmla="val -10000"/>
              </a:avLst>
            </a:prstGeom>
            <a:solidFill>
              <a:srgbClr val="AC6E2A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8" name="Teardrop 187"/>
            <p:cNvSpPr/>
            <p:nvPr/>
          </p:nvSpPr>
          <p:spPr>
            <a:xfrm rot="711584">
              <a:off x="1624723" y="996742"/>
              <a:ext cx="254012" cy="448578"/>
            </a:xfrm>
            <a:prstGeom prst="teardrop">
              <a:avLst/>
            </a:prstGeom>
            <a:solidFill>
              <a:srgbClr val="AC6E2A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9" name="Group 79"/>
          <p:cNvGrpSpPr/>
          <p:nvPr/>
        </p:nvGrpSpPr>
        <p:grpSpPr>
          <a:xfrm>
            <a:off x="5791200" y="3429000"/>
            <a:ext cx="1752600" cy="3207319"/>
            <a:chOff x="5257800" y="720222"/>
            <a:chExt cx="1905000" cy="3969319"/>
          </a:xfrm>
        </p:grpSpPr>
        <p:sp>
          <p:nvSpPr>
            <p:cNvPr id="190" name="Oval 189"/>
            <p:cNvSpPr/>
            <p:nvPr/>
          </p:nvSpPr>
          <p:spPr>
            <a:xfrm rot="19338880">
              <a:off x="6844570" y="2804990"/>
              <a:ext cx="318230" cy="471404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1" name="Oval 190"/>
            <p:cNvSpPr/>
            <p:nvPr/>
          </p:nvSpPr>
          <p:spPr>
            <a:xfrm rot="1933618">
              <a:off x="5318704" y="2806426"/>
              <a:ext cx="318230" cy="471404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2" name="Trapezoid 191"/>
            <p:cNvSpPr/>
            <p:nvPr/>
          </p:nvSpPr>
          <p:spPr>
            <a:xfrm rot="1297750" flipH="1">
              <a:off x="5257800" y="2648875"/>
              <a:ext cx="480277" cy="468901"/>
            </a:xfrm>
            <a:prstGeom prst="trapezoid">
              <a:avLst>
                <a:gd name="adj" fmla="val 11213"/>
              </a:avLst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3" name="Trapezoid 192"/>
            <p:cNvSpPr/>
            <p:nvPr/>
          </p:nvSpPr>
          <p:spPr>
            <a:xfrm rot="20302250">
              <a:off x="6660988" y="2664241"/>
              <a:ext cx="480277" cy="468901"/>
            </a:xfrm>
            <a:prstGeom prst="trapezoid">
              <a:avLst>
                <a:gd name="adj" fmla="val 11213"/>
              </a:avLst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4" name="Oval 193"/>
            <p:cNvSpPr/>
            <p:nvPr/>
          </p:nvSpPr>
          <p:spPr>
            <a:xfrm rot="4886474">
              <a:off x="6250147" y="4240517"/>
              <a:ext cx="314751" cy="582694"/>
            </a:xfrm>
            <a:prstGeom prst="ellipse">
              <a:avLst/>
            </a:prstGeom>
            <a:solidFill>
              <a:srgbClr val="99663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5" name="Oval 194"/>
            <p:cNvSpPr/>
            <p:nvPr/>
          </p:nvSpPr>
          <p:spPr>
            <a:xfrm rot="4886474">
              <a:off x="5794424" y="4255646"/>
              <a:ext cx="278335" cy="589456"/>
            </a:xfrm>
            <a:prstGeom prst="ellipse">
              <a:avLst/>
            </a:prstGeom>
            <a:solidFill>
              <a:srgbClr val="99663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6" name="Trapezoid 195"/>
            <p:cNvSpPr/>
            <p:nvPr/>
          </p:nvSpPr>
          <p:spPr>
            <a:xfrm>
              <a:off x="6087311" y="3177388"/>
              <a:ext cx="627041" cy="1337285"/>
            </a:xfrm>
            <a:prstGeom prst="trapezoid">
              <a:avLst>
                <a:gd name="adj" fmla="val 78"/>
              </a:avLst>
            </a:prstGeom>
            <a:solidFill>
              <a:srgbClr val="6633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7" name="Trapezoid 196"/>
            <p:cNvSpPr/>
            <p:nvPr/>
          </p:nvSpPr>
          <p:spPr>
            <a:xfrm rot="263894">
              <a:off x="5679392" y="3119792"/>
              <a:ext cx="563346" cy="1418973"/>
            </a:xfrm>
            <a:prstGeom prst="trapezoid">
              <a:avLst>
                <a:gd name="adj" fmla="val 0"/>
              </a:avLst>
            </a:prstGeom>
            <a:solidFill>
              <a:srgbClr val="6633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8" name="Trapezoid 197"/>
            <p:cNvSpPr/>
            <p:nvPr/>
          </p:nvSpPr>
          <p:spPr>
            <a:xfrm rot="1375821">
              <a:off x="5472135" y="1840634"/>
              <a:ext cx="480277" cy="1135756"/>
            </a:xfrm>
            <a:prstGeom prst="trapezoid">
              <a:avLst/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9" name="Trapezoid 198"/>
            <p:cNvSpPr/>
            <p:nvPr/>
          </p:nvSpPr>
          <p:spPr>
            <a:xfrm rot="20337671">
              <a:off x="6470654" y="1863778"/>
              <a:ext cx="480277" cy="1106189"/>
            </a:xfrm>
            <a:prstGeom prst="trapezoid">
              <a:avLst/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0" name="Trapezoid 199"/>
            <p:cNvSpPr/>
            <p:nvPr/>
          </p:nvSpPr>
          <p:spPr>
            <a:xfrm>
              <a:off x="5715000" y="1849879"/>
              <a:ext cx="1016264" cy="1437247"/>
            </a:xfrm>
            <a:prstGeom prst="trapezoid">
              <a:avLst/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1" name="Oval 200"/>
            <p:cNvSpPr/>
            <p:nvPr/>
          </p:nvSpPr>
          <p:spPr>
            <a:xfrm>
              <a:off x="5943600" y="914400"/>
              <a:ext cx="533400" cy="121920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02" name="Straight Connector 201"/>
            <p:cNvCxnSpPr>
              <a:endCxn id="200" idx="2"/>
            </p:cNvCxnSpPr>
            <p:nvPr/>
          </p:nvCxnSpPr>
          <p:spPr>
            <a:xfrm flipH="1">
              <a:off x="6223132" y="2168360"/>
              <a:ext cx="6516" cy="111876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3" name="Teardrop 202"/>
            <p:cNvSpPr/>
            <p:nvPr/>
          </p:nvSpPr>
          <p:spPr>
            <a:xfrm rot="711584">
              <a:off x="5626659" y="869517"/>
              <a:ext cx="373548" cy="662187"/>
            </a:xfrm>
            <a:prstGeom prst="teardrop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4" name="Oval 203"/>
            <p:cNvSpPr/>
            <p:nvPr/>
          </p:nvSpPr>
          <p:spPr>
            <a:xfrm rot="15873315">
              <a:off x="6019423" y="3176244"/>
              <a:ext cx="306890" cy="768490"/>
            </a:xfrm>
            <a:prstGeom prst="ellipse">
              <a:avLst/>
            </a:prstGeom>
            <a:solidFill>
              <a:srgbClr val="663300"/>
            </a:solidFill>
            <a:ln>
              <a:solidFill>
                <a:srgbClr val="66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5" name="Teardrop 204"/>
            <p:cNvSpPr/>
            <p:nvPr/>
          </p:nvSpPr>
          <p:spPr>
            <a:xfrm rot="20888416" flipH="1">
              <a:off x="6464858" y="945716"/>
              <a:ext cx="373548" cy="662187"/>
            </a:xfrm>
            <a:prstGeom prst="teardrop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6" name="Wave 205"/>
            <p:cNvSpPr/>
            <p:nvPr/>
          </p:nvSpPr>
          <p:spPr>
            <a:xfrm rot="858469">
              <a:off x="5764393" y="720222"/>
              <a:ext cx="960552" cy="520290"/>
            </a:xfrm>
            <a:prstGeom prst="wave">
              <a:avLst>
                <a:gd name="adj1" fmla="val 13676"/>
                <a:gd name="adj2" fmla="val -10000"/>
              </a:avLst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7" name="Oval 206"/>
            <p:cNvSpPr/>
            <p:nvPr/>
          </p:nvSpPr>
          <p:spPr>
            <a:xfrm>
              <a:off x="5715000" y="914400"/>
              <a:ext cx="304800" cy="22860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8" name="Oval 207"/>
            <p:cNvSpPr/>
            <p:nvPr/>
          </p:nvSpPr>
          <p:spPr>
            <a:xfrm>
              <a:off x="6477000" y="990600"/>
              <a:ext cx="304800" cy="22860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9" name="Rectangle 208"/>
            <p:cNvSpPr/>
            <p:nvPr/>
          </p:nvSpPr>
          <p:spPr>
            <a:xfrm>
              <a:off x="6418729" y="2066364"/>
              <a:ext cx="76200" cy="1143000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0" name="Rectangle 209"/>
            <p:cNvSpPr/>
            <p:nvPr/>
          </p:nvSpPr>
          <p:spPr>
            <a:xfrm>
              <a:off x="5943600" y="2057400"/>
              <a:ext cx="76200" cy="1143000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1" name="Trapezoid 210"/>
            <p:cNvSpPr/>
            <p:nvPr/>
          </p:nvSpPr>
          <p:spPr>
            <a:xfrm>
              <a:off x="5715000" y="3153955"/>
              <a:ext cx="1032148" cy="122645"/>
            </a:xfrm>
            <a:prstGeom prst="trapezoid">
              <a:avLst/>
            </a:prstGeom>
            <a:solidFill>
              <a:schemeClr val="tx1">
                <a:lumMod val="95000"/>
                <a:lumOff val="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2" name="Flowchart: Manual Input 211"/>
            <p:cNvSpPr/>
            <p:nvPr/>
          </p:nvSpPr>
          <p:spPr>
            <a:xfrm rot="7269359" flipV="1">
              <a:off x="6166528" y="1879650"/>
              <a:ext cx="513161" cy="176953"/>
            </a:xfrm>
            <a:prstGeom prst="flowChartManualInput">
              <a:avLst/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3" name="Flowchart: Manual Input 212"/>
            <p:cNvSpPr/>
            <p:nvPr/>
          </p:nvSpPr>
          <p:spPr>
            <a:xfrm rot="14330641" flipH="1" flipV="1">
              <a:off x="5739615" y="1879650"/>
              <a:ext cx="513161" cy="176953"/>
            </a:xfrm>
            <a:prstGeom prst="flowChartManualInput">
              <a:avLst/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4" name="Oval 213"/>
            <p:cNvSpPr/>
            <p:nvPr/>
          </p:nvSpPr>
          <p:spPr>
            <a:xfrm>
              <a:off x="5791200" y="914400"/>
              <a:ext cx="762000" cy="1087879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5" name="Frame 214"/>
            <p:cNvSpPr/>
            <p:nvPr/>
          </p:nvSpPr>
          <p:spPr>
            <a:xfrm>
              <a:off x="6172200" y="3124200"/>
              <a:ext cx="160092" cy="236495"/>
            </a:xfrm>
            <a:prstGeom prst="frame">
              <a:avLst/>
            </a:prstGeom>
            <a:solidFill>
              <a:srgbClr val="FFD03B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16" name="Frame 215"/>
            <p:cNvSpPr/>
            <p:nvPr/>
          </p:nvSpPr>
          <p:spPr>
            <a:xfrm>
              <a:off x="6400800" y="2743200"/>
              <a:ext cx="152400" cy="76200"/>
            </a:xfrm>
            <a:prstGeom prst="frame">
              <a:avLst/>
            </a:prstGeom>
            <a:solidFill>
              <a:srgbClr val="FFD03B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17" name="Frame 216"/>
            <p:cNvSpPr/>
            <p:nvPr/>
          </p:nvSpPr>
          <p:spPr>
            <a:xfrm>
              <a:off x="5894294" y="2752165"/>
              <a:ext cx="152400" cy="76200"/>
            </a:xfrm>
            <a:prstGeom prst="frame">
              <a:avLst/>
            </a:prstGeom>
            <a:solidFill>
              <a:srgbClr val="FFD03B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218" name="Group 334"/>
          <p:cNvGrpSpPr/>
          <p:nvPr/>
        </p:nvGrpSpPr>
        <p:grpSpPr>
          <a:xfrm>
            <a:off x="103987" y="1826346"/>
            <a:ext cx="980339" cy="2376655"/>
            <a:chOff x="3505951" y="2286000"/>
            <a:chExt cx="2358544" cy="5029200"/>
          </a:xfrm>
        </p:grpSpPr>
        <p:sp>
          <p:nvSpPr>
            <p:cNvPr id="219" name="Oval 218"/>
            <p:cNvSpPr/>
            <p:nvPr/>
          </p:nvSpPr>
          <p:spPr>
            <a:xfrm rot="2182983">
              <a:off x="5204127" y="6329553"/>
              <a:ext cx="524028" cy="762000"/>
            </a:xfrm>
            <a:prstGeom prst="ellipse">
              <a:avLst/>
            </a:prstGeom>
            <a:solidFill>
              <a:schemeClr val="bg2">
                <a:lumMod val="1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0" name="Oval 219"/>
            <p:cNvSpPr/>
            <p:nvPr/>
          </p:nvSpPr>
          <p:spPr>
            <a:xfrm>
              <a:off x="4495800" y="6172200"/>
              <a:ext cx="914400" cy="1082040"/>
            </a:xfrm>
            <a:prstGeom prst="ellipse">
              <a:avLst/>
            </a:prstGeom>
            <a:solidFill>
              <a:srgbClr val="6633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1" name="Oval 220"/>
            <p:cNvSpPr/>
            <p:nvPr/>
          </p:nvSpPr>
          <p:spPr>
            <a:xfrm>
              <a:off x="3733800" y="6248400"/>
              <a:ext cx="990600" cy="1066800"/>
            </a:xfrm>
            <a:prstGeom prst="ellipse">
              <a:avLst/>
            </a:prstGeom>
            <a:solidFill>
              <a:srgbClr val="6633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2" name="Trapezoid 221"/>
            <p:cNvSpPr/>
            <p:nvPr/>
          </p:nvSpPr>
          <p:spPr>
            <a:xfrm rot="1375821">
              <a:off x="3683944" y="4038795"/>
              <a:ext cx="685800" cy="1447800"/>
            </a:xfrm>
            <a:prstGeom prst="trapezoid">
              <a:avLst/>
            </a:prstGeom>
            <a:solidFill>
              <a:srgbClr val="DDCEA7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3" name="Trapezoid 222"/>
            <p:cNvSpPr/>
            <p:nvPr/>
          </p:nvSpPr>
          <p:spPr>
            <a:xfrm rot="20337671">
              <a:off x="4980247" y="4072134"/>
              <a:ext cx="685800" cy="1447800"/>
            </a:xfrm>
            <a:prstGeom prst="trapezoid">
              <a:avLst/>
            </a:prstGeom>
            <a:solidFill>
              <a:srgbClr val="DDCEA7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4" name="Trapezoid 223"/>
            <p:cNvSpPr/>
            <p:nvPr/>
          </p:nvSpPr>
          <p:spPr>
            <a:xfrm>
              <a:off x="3886200" y="4038600"/>
              <a:ext cx="1524000" cy="2514600"/>
            </a:xfrm>
            <a:prstGeom prst="trapezoid">
              <a:avLst/>
            </a:prstGeom>
            <a:solidFill>
              <a:srgbClr val="DDCEA7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5" name="Oval 224"/>
            <p:cNvSpPr/>
            <p:nvPr/>
          </p:nvSpPr>
          <p:spPr>
            <a:xfrm>
              <a:off x="4038600" y="2743200"/>
              <a:ext cx="1219200" cy="175260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6" name="Flowchart: Manual Input 225"/>
            <p:cNvSpPr/>
            <p:nvPr/>
          </p:nvSpPr>
          <p:spPr>
            <a:xfrm rot="7269359" flipV="1">
              <a:off x="4556816" y="4102762"/>
              <a:ext cx="826716" cy="252676"/>
            </a:xfrm>
            <a:prstGeom prst="flowChartManualInput">
              <a:avLst/>
            </a:prstGeom>
            <a:solidFill>
              <a:srgbClr val="DDCEA7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7" name="Flowchart: Manual Input 226"/>
            <p:cNvSpPr/>
            <p:nvPr/>
          </p:nvSpPr>
          <p:spPr>
            <a:xfrm rot="14330641" flipH="1" flipV="1">
              <a:off x="3947217" y="4102761"/>
              <a:ext cx="826716" cy="252676"/>
            </a:xfrm>
            <a:prstGeom prst="flowChartManualInput">
              <a:avLst/>
            </a:prstGeom>
            <a:solidFill>
              <a:srgbClr val="DDCEA7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8" name="Oval 227"/>
            <p:cNvSpPr/>
            <p:nvPr/>
          </p:nvSpPr>
          <p:spPr>
            <a:xfrm>
              <a:off x="3962400" y="2514600"/>
              <a:ext cx="1447800" cy="175260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29" name="Straight Connector 228"/>
            <p:cNvCxnSpPr>
              <a:endCxn id="224" idx="2"/>
            </p:cNvCxnSpPr>
            <p:nvPr/>
          </p:nvCxnSpPr>
          <p:spPr>
            <a:xfrm flipH="1">
              <a:off x="4648200" y="4551680"/>
              <a:ext cx="45720" cy="200152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0" name="Trapezoid 229"/>
            <p:cNvSpPr/>
            <p:nvPr/>
          </p:nvSpPr>
          <p:spPr>
            <a:xfrm>
              <a:off x="3810000" y="5943600"/>
              <a:ext cx="1600200" cy="609600"/>
            </a:xfrm>
            <a:prstGeom prst="trapezoid">
              <a:avLst>
                <a:gd name="adj" fmla="val 21666"/>
              </a:avLst>
            </a:prstGeom>
            <a:solidFill>
              <a:srgbClr val="6633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1" name="Oval 230"/>
            <p:cNvSpPr/>
            <p:nvPr/>
          </p:nvSpPr>
          <p:spPr>
            <a:xfrm>
              <a:off x="4038600" y="6019800"/>
              <a:ext cx="609600" cy="762000"/>
            </a:xfrm>
            <a:prstGeom prst="ellipse">
              <a:avLst/>
            </a:prstGeom>
            <a:solidFill>
              <a:srgbClr val="663300"/>
            </a:solidFill>
            <a:ln>
              <a:solidFill>
                <a:srgbClr val="66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2" name="Oval 231"/>
            <p:cNvSpPr/>
            <p:nvPr/>
          </p:nvSpPr>
          <p:spPr>
            <a:xfrm>
              <a:off x="4800600" y="6096000"/>
              <a:ext cx="457200" cy="762000"/>
            </a:xfrm>
            <a:prstGeom prst="ellipse">
              <a:avLst/>
            </a:prstGeom>
            <a:solidFill>
              <a:srgbClr val="663300"/>
            </a:solidFill>
            <a:ln>
              <a:solidFill>
                <a:srgbClr val="66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3" name="Trapezoid 232"/>
            <p:cNvSpPr/>
            <p:nvPr/>
          </p:nvSpPr>
          <p:spPr>
            <a:xfrm>
              <a:off x="3886200" y="5791200"/>
              <a:ext cx="1524000" cy="381000"/>
            </a:xfrm>
            <a:prstGeom prst="trapezoid">
              <a:avLst/>
            </a:prstGeom>
            <a:solidFill>
              <a:schemeClr val="tx1">
                <a:lumMod val="95000"/>
                <a:lumOff val="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4" name="Frame 233"/>
            <p:cNvSpPr/>
            <p:nvPr/>
          </p:nvSpPr>
          <p:spPr>
            <a:xfrm>
              <a:off x="4495800" y="5791200"/>
              <a:ext cx="228600" cy="381000"/>
            </a:xfrm>
            <a:prstGeom prst="frame">
              <a:avLst/>
            </a:prstGeom>
            <a:solidFill>
              <a:srgbClr val="BF7717"/>
            </a:solidFill>
            <a:ln>
              <a:solidFill>
                <a:srgbClr val="AC6E2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35" name="Oval 234"/>
            <p:cNvSpPr/>
            <p:nvPr/>
          </p:nvSpPr>
          <p:spPr>
            <a:xfrm rot="3091974">
              <a:off x="4185155" y="4769662"/>
              <a:ext cx="404415" cy="598298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6" name="Rounded Rectangle 235"/>
            <p:cNvSpPr/>
            <p:nvPr/>
          </p:nvSpPr>
          <p:spPr>
            <a:xfrm rot="3635941">
              <a:off x="3658351" y="4895794"/>
              <a:ext cx="533400" cy="838200"/>
            </a:xfrm>
            <a:prstGeom prst="roundRect">
              <a:avLst/>
            </a:prstGeom>
            <a:solidFill>
              <a:srgbClr val="DDCEA7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7" name="Oval 236"/>
            <p:cNvSpPr/>
            <p:nvPr/>
          </p:nvSpPr>
          <p:spPr>
            <a:xfrm rot="19692462">
              <a:off x="4717304" y="4889423"/>
              <a:ext cx="477737" cy="493515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8" name="Rounded Rectangle 237"/>
            <p:cNvSpPr/>
            <p:nvPr/>
          </p:nvSpPr>
          <p:spPr>
            <a:xfrm rot="17692115">
              <a:off x="5178695" y="4952118"/>
              <a:ext cx="533400" cy="838200"/>
            </a:xfrm>
            <a:prstGeom prst="roundRect">
              <a:avLst/>
            </a:prstGeom>
            <a:solidFill>
              <a:srgbClr val="DDCEA7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9" name="Wave 238"/>
            <p:cNvSpPr/>
            <p:nvPr/>
          </p:nvSpPr>
          <p:spPr>
            <a:xfrm>
              <a:off x="4191000" y="2286000"/>
              <a:ext cx="1371600" cy="838200"/>
            </a:xfrm>
            <a:prstGeom prst="wave">
              <a:avLst>
                <a:gd name="adj1" fmla="val 13676"/>
                <a:gd name="adj2" fmla="val -10000"/>
              </a:avLst>
            </a:prstGeom>
            <a:solidFill>
              <a:srgbClr val="AC6E2A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0" name="Teardrop 239"/>
            <p:cNvSpPr/>
            <p:nvPr/>
          </p:nvSpPr>
          <p:spPr>
            <a:xfrm rot="711584">
              <a:off x="3837729" y="2481825"/>
              <a:ext cx="533400" cy="1066800"/>
            </a:xfrm>
            <a:prstGeom prst="teardrop">
              <a:avLst/>
            </a:prstGeom>
            <a:solidFill>
              <a:srgbClr val="AC6E2A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93"/>
          <p:cNvGrpSpPr/>
          <p:nvPr/>
        </p:nvGrpSpPr>
        <p:grpSpPr>
          <a:xfrm rot="5400000">
            <a:off x="1904999" y="-76199"/>
            <a:ext cx="1981201" cy="2895599"/>
            <a:chOff x="1219200" y="1336880"/>
            <a:chExt cx="1774930" cy="2724382"/>
          </a:xfrm>
        </p:grpSpPr>
        <p:sp>
          <p:nvSpPr>
            <p:cNvPr id="3" name="Oval 2"/>
            <p:cNvSpPr/>
            <p:nvPr/>
          </p:nvSpPr>
          <p:spPr>
            <a:xfrm rot="19638581">
              <a:off x="1393929" y="1336880"/>
              <a:ext cx="1600201" cy="2724382"/>
            </a:xfrm>
            <a:prstGeom prst="ellipse">
              <a:avLst/>
            </a:prstGeom>
            <a:solidFill>
              <a:srgbClr val="FFCC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Oval 3"/>
            <p:cNvSpPr/>
            <p:nvPr/>
          </p:nvSpPr>
          <p:spPr>
            <a:xfrm>
              <a:off x="1371600" y="1752600"/>
              <a:ext cx="914400" cy="914400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Cloud 4"/>
            <p:cNvSpPr/>
            <p:nvPr/>
          </p:nvSpPr>
          <p:spPr>
            <a:xfrm rot="19132349">
              <a:off x="1219200" y="1828800"/>
              <a:ext cx="762000" cy="304800"/>
            </a:xfrm>
            <a:prstGeom prst="cloud">
              <a:avLst/>
            </a:prstGeom>
            <a:solidFill>
              <a:srgbClr val="FFFF9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/>
            <p:cNvSpPr/>
            <p:nvPr/>
          </p:nvSpPr>
          <p:spPr>
            <a:xfrm rot="2148584">
              <a:off x="1960450" y="2387289"/>
              <a:ext cx="258094" cy="533400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 rot="20368391">
              <a:off x="1448079" y="2465277"/>
              <a:ext cx="240166" cy="479703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>
              <a:off x="2133600" y="2133600"/>
              <a:ext cx="228600" cy="421852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>
              <a:off x="2133600" y="2438400"/>
              <a:ext cx="152400" cy="152400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5334000" y="685800"/>
            <a:ext cx="1524000" cy="4252398"/>
            <a:chOff x="4438081" y="1538382"/>
            <a:chExt cx="1324569" cy="3490398"/>
          </a:xfrm>
        </p:grpSpPr>
        <p:sp>
          <p:nvSpPr>
            <p:cNvPr id="11" name="Round Diagonal Corner Rectangle 10"/>
            <p:cNvSpPr/>
            <p:nvPr/>
          </p:nvSpPr>
          <p:spPr>
            <a:xfrm rot="3939485" flipV="1">
              <a:off x="4622359" y="2154822"/>
              <a:ext cx="1677500" cy="603082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rgbClr val="E0C04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ound Diagonal Corner Rectangle 11"/>
            <p:cNvSpPr/>
            <p:nvPr/>
          </p:nvSpPr>
          <p:spPr>
            <a:xfrm rot="17642699">
              <a:off x="3938675" y="2176809"/>
              <a:ext cx="1750592" cy="751780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rgbClr val="E0C04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Flowchart: Extract 6"/>
            <p:cNvSpPr/>
            <p:nvPr/>
          </p:nvSpPr>
          <p:spPr>
            <a:xfrm>
              <a:off x="4591697" y="2742796"/>
              <a:ext cx="1066800" cy="2133600"/>
            </a:xfrm>
            <a:prstGeom prst="flowChartExtract">
              <a:avLst/>
            </a:prstGeom>
            <a:solidFill>
              <a:schemeClr val="accent4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/>
            <p:cNvSpPr/>
            <p:nvPr/>
          </p:nvSpPr>
          <p:spPr>
            <a:xfrm>
              <a:off x="4477984" y="3883509"/>
              <a:ext cx="404984" cy="278166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/>
            <p:cNvSpPr/>
            <p:nvPr/>
          </p:nvSpPr>
          <p:spPr>
            <a:xfrm>
              <a:off x="5320787" y="3883509"/>
              <a:ext cx="404984" cy="278166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lowchart: Manual Operation 15"/>
            <p:cNvSpPr/>
            <p:nvPr/>
          </p:nvSpPr>
          <p:spPr>
            <a:xfrm rot="12087336" flipH="1">
              <a:off x="4650212" y="2891001"/>
              <a:ext cx="427878" cy="1087287"/>
            </a:xfrm>
            <a:prstGeom prst="flowChartManualOperation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lowchart: Manual Operation 16"/>
            <p:cNvSpPr/>
            <p:nvPr/>
          </p:nvSpPr>
          <p:spPr>
            <a:xfrm rot="9898055">
              <a:off x="5165639" y="2958405"/>
              <a:ext cx="427878" cy="1090021"/>
            </a:xfrm>
            <a:prstGeom prst="flowChartManualOperation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lowchart: Extract 17"/>
            <p:cNvSpPr/>
            <p:nvPr/>
          </p:nvSpPr>
          <p:spPr>
            <a:xfrm>
              <a:off x="4655314" y="2525284"/>
              <a:ext cx="944963" cy="1947164"/>
            </a:xfrm>
            <a:prstGeom prst="flowChartExtra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/>
            <p:cNvSpPr/>
            <p:nvPr/>
          </p:nvSpPr>
          <p:spPr>
            <a:xfrm>
              <a:off x="4991724" y="2590800"/>
              <a:ext cx="252334" cy="647075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/>
            <p:cNvSpPr/>
            <p:nvPr/>
          </p:nvSpPr>
          <p:spPr>
            <a:xfrm>
              <a:off x="4655314" y="4750614"/>
              <a:ext cx="404984" cy="278166"/>
            </a:xfrm>
            <a:prstGeom prst="ellipse">
              <a:avLst/>
            </a:prstGeom>
            <a:solidFill>
              <a:srgbClr val="99663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/>
            <p:cNvSpPr/>
            <p:nvPr/>
          </p:nvSpPr>
          <p:spPr>
            <a:xfrm>
              <a:off x="5195293" y="4750614"/>
              <a:ext cx="404984" cy="278166"/>
            </a:xfrm>
            <a:prstGeom prst="ellipse">
              <a:avLst/>
            </a:prstGeom>
            <a:solidFill>
              <a:srgbClr val="99663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Moon 21"/>
            <p:cNvSpPr/>
            <p:nvPr/>
          </p:nvSpPr>
          <p:spPr>
            <a:xfrm rot="16200000">
              <a:off x="4905988" y="3206087"/>
              <a:ext cx="451496" cy="243359"/>
            </a:xfrm>
            <a:prstGeom prst="moon">
              <a:avLst>
                <a:gd name="adj" fmla="val 41177"/>
              </a:avLst>
            </a:prstGeom>
            <a:solidFill>
              <a:schemeClr val="accent5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Oval 22"/>
            <p:cNvSpPr/>
            <p:nvPr/>
          </p:nvSpPr>
          <p:spPr>
            <a:xfrm>
              <a:off x="4724400" y="1676400"/>
              <a:ext cx="838200" cy="137160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ound Diagonal Corner Rectangle 23"/>
            <p:cNvSpPr/>
            <p:nvPr/>
          </p:nvSpPr>
          <p:spPr>
            <a:xfrm rot="10503555">
              <a:off x="4606167" y="1538382"/>
              <a:ext cx="787404" cy="527594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rgbClr val="E0C04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5" name="Group 24"/>
          <p:cNvGrpSpPr/>
          <p:nvPr/>
        </p:nvGrpSpPr>
        <p:grpSpPr>
          <a:xfrm flipH="1">
            <a:off x="5257800" y="4343400"/>
            <a:ext cx="838200" cy="2209800"/>
            <a:chOff x="5069812" y="3185160"/>
            <a:chExt cx="711994" cy="2113280"/>
          </a:xfrm>
        </p:grpSpPr>
        <p:sp>
          <p:nvSpPr>
            <p:cNvPr id="26" name="Rectangle 25"/>
            <p:cNvSpPr/>
            <p:nvPr/>
          </p:nvSpPr>
          <p:spPr>
            <a:xfrm>
              <a:off x="5663140" y="3307080"/>
              <a:ext cx="79110" cy="199136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7" name="Group 32"/>
            <p:cNvGrpSpPr/>
            <p:nvPr/>
          </p:nvGrpSpPr>
          <p:grpSpPr>
            <a:xfrm flipH="1">
              <a:off x="5069812" y="3347720"/>
              <a:ext cx="636774" cy="503669"/>
              <a:chOff x="-27481" y="0"/>
              <a:chExt cx="2320976" cy="1543987"/>
            </a:xfrm>
          </p:grpSpPr>
          <p:sp>
            <p:nvSpPr>
              <p:cNvPr id="29" name="Rectangle 28"/>
              <p:cNvSpPr/>
              <p:nvPr/>
            </p:nvSpPr>
            <p:spPr>
              <a:xfrm>
                <a:off x="0" y="1"/>
                <a:ext cx="2278505" cy="1469035"/>
              </a:xfrm>
              <a:prstGeom prst="rect">
                <a:avLst/>
              </a:prstGeom>
              <a:solidFill>
                <a:srgbClr val="FF0000"/>
              </a:solidFill>
              <a:ln w="127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Rectangle 29"/>
              <p:cNvSpPr/>
              <p:nvPr/>
            </p:nvSpPr>
            <p:spPr>
              <a:xfrm>
                <a:off x="44970" y="272321"/>
                <a:ext cx="2248525" cy="267326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Rectangle 30"/>
              <p:cNvSpPr/>
              <p:nvPr/>
            </p:nvSpPr>
            <p:spPr>
              <a:xfrm>
                <a:off x="6247" y="791980"/>
                <a:ext cx="2272258" cy="242341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Rectangle 31"/>
              <p:cNvSpPr/>
              <p:nvPr/>
            </p:nvSpPr>
            <p:spPr>
              <a:xfrm>
                <a:off x="-27481" y="1309141"/>
                <a:ext cx="2305986" cy="234846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Rectangle 28"/>
              <p:cNvSpPr/>
              <p:nvPr/>
            </p:nvSpPr>
            <p:spPr>
              <a:xfrm>
                <a:off x="0" y="0"/>
                <a:ext cx="747010" cy="791980"/>
              </a:xfrm>
              <a:prstGeom prst="rect">
                <a:avLst/>
              </a:prstGeom>
              <a:solidFill>
                <a:schemeClr val="tx2">
                  <a:lumMod val="7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8" name="Oval 27"/>
            <p:cNvSpPr/>
            <p:nvPr/>
          </p:nvSpPr>
          <p:spPr>
            <a:xfrm>
              <a:off x="5623585" y="3185160"/>
              <a:ext cx="158221" cy="162560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2971800" y="2438400"/>
            <a:ext cx="1828800" cy="4038600"/>
            <a:chOff x="5888723" y="1223063"/>
            <a:chExt cx="2340877" cy="4774514"/>
          </a:xfrm>
        </p:grpSpPr>
        <p:sp>
          <p:nvSpPr>
            <p:cNvPr id="35" name="Oval 34"/>
            <p:cNvSpPr/>
            <p:nvPr/>
          </p:nvSpPr>
          <p:spPr>
            <a:xfrm>
              <a:off x="5943600" y="4194313"/>
              <a:ext cx="741948" cy="407241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Oval 35"/>
            <p:cNvSpPr/>
            <p:nvPr/>
          </p:nvSpPr>
          <p:spPr>
            <a:xfrm>
              <a:off x="7487652" y="4266900"/>
              <a:ext cx="741948" cy="407241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lowchart: Manual Operation 49"/>
            <p:cNvSpPr/>
            <p:nvPr/>
          </p:nvSpPr>
          <p:spPr>
            <a:xfrm rot="10800000">
              <a:off x="6831812" y="4529138"/>
              <a:ext cx="1291537" cy="1221723"/>
            </a:xfrm>
            <a:prstGeom prst="flowChartManualOperation">
              <a:avLst/>
            </a:prstGeom>
            <a:solidFill>
              <a:schemeClr val="accent1">
                <a:lumMod val="5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lowchart: Manual Operation 37"/>
            <p:cNvSpPr/>
            <p:nvPr/>
          </p:nvSpPr>
          <p:spPr>
            <a:xfrm rot="10800000">
              <a:off x="6268475" y="4518257"/>
              <a:ext cx="989264" cy="1221723"/>
            </a:xfrm>
            <a:prstGeom prst="flowChartManualOperation">
              <a:avLst/>
            </a:prstGeom>
            <a:solidFill>
              <a:schemeClr val="accent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Flowchart: Manual Operation 38"/>
            <p:cNvSpPr/>
            <p:nvPr/>
          </p:nvSpPr>
          <p:spPr>
            <a:xfrm rot="11701945" flipH="1">
              <a:off x="6286038" y="2680324"/>
              <a:ext cx="783891" cy="1727663"/>
            </a:xfrm>
            <a:prstGeom prst="flowChartManualOperation">
              <a:avLst/>
            </a:prstGeom>
            <a:solidFill>
              <a:srgbClr val="99663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lowchart: Manual Operation 39"/>
            <p:cNvSpPr/>
            <p:nvPr/>
          </p:nvSpPr>
          <p:spPr>
            <a:xfrm rot="9898055">
              <a:off x="7173852" y="2764946"/>
              <a:ext cx="783891" cy="1745965"/>
            </a:xfrm>
            <a:prstGeom prst="flowChartManualOperation">
              <a:avLst/>
            </a:prstGeom>
            <a:solidFill>
              <a:srgbClr val="99663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lowchart: Extract 40"/>
            <p:cNvSpPr/>
            <p:nvPr/>
          </p:nvSpPr>
          <p:spPr>
            <a:xfrm>
              <a:off x="6378399" y="2026628"/>
              <a:ext cx="1511377" cy="2502512"/>
            </a:xfrm>
            <a:prstGeom prst="flowChartExtract">
              <a:avLst/>
            </a:prstGeom>
            <a:solidFill>
              <a:srgbClr val="99663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Oval 41"/>
            <p:cNvSpPr/>
            <p:nvPr/>
          </p:nvSpPr>
          <p:spPr>
            <a:xfrm>
              <a:off x="6268475" y="5536359"/>
              <a:ext cx="741948" cy="407241"/>
            </a:xfrm>
            <a:prstGeom prst="ellipse">
              <a:avLst/>
            </a:prstGeom>
            <a:solidFill>
              <a:srgbClr val="99663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Oval 42"/>
            <p:cNvSpPr/>
            <p:nvPr/>
          </p:nvSpPr>
          <p:spPr>
            <a:xfrm>
              <a:off x="7257741" y="5536359"/>
              <a:ext cx="741948" cy="407241"/>
            </a:xfrm>
            <a:prstGeom prst="ellipse">
              <a:avLst/>
            </a:prstGeom>
            <a:solidFill>
              <a:srgbClr val="99663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lowchart: Extract 43"/>
            <p:cNvSpPr/>
            <p:nvPr/>
          </p:nvSpPr>
          <p:spPr>
            <a:xfrm rot="10800000">
              <a:off x="6831812" y="3005872"/>
              <a:ext cx="604551" cy="326414"/>
            </a:xfrm>
            <a:prstGeom prst="flowChartExtra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Oval 44"/>
            <p:cNvSpPr/>
            <p:nvPr/>
          </p:nvSpPr>
          <p:spPr>
            <a:xfrm>
              <a:off x="6477000" y="1295400"/>
              <a:ext cx="1219200" cy="183979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Round Diagonal Corner Rectangle 45"/>
            <p:cNvSpPr/>
            <p:nvPr/>
          </p:nvSpPr>
          <p:spPr>
            <a:xfrm rot="20753086">
              <a:off x="6304498" y="1389095"/>
              <a:ext cx="838200" cy="563833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rgbClr val="FFFF9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Round Diagonal Corner Rectangle 46"/>
            <p:cNvSpPr/>
            <p:nvPr/>
          </p:nvSpPr>
          <p:spPr>
            <a:xfrm rot="14691791">
              <a:off x="6872144" y="1360246"/>
              <a:ext cx="838200" cy="563833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rgbClr val="FFFF9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8" name="Group 36"/>
            <p:cNvGrpSpPr/>
            <p:nvPr/>
          </p:nvGrpSpPr>
          <p:grpSpPr>
            <a:xfrm rot="20841047">
              <a:off x="5888723" y="2204609"/>
              <a:ext cx="1068940" cy="3792968"/>
              <a:chOff x="1371600" y="1377846"/>
              <a:chExt cx="1295400" cy="4032354"/>
            </a:xfrm>
          </p:grpSpPr>
          <p:sp>
            <p:nvSpPr>
              <p:cNvPr id="49" name="Trapezoid 48"/>
              <p:cNvSpPr/>
              <p:nvPr/>
            </p:nvSpPr>
            <p:spPr>
              <a:xfrm>
                <a:off x="1371600" y="3962400"/>
                <a:ext cx="1295400" cy="1447800"/>
              </a:xfrm>
              <a:prstGeom prst="trapezoid">
                <a:avLst>
                  <a:gd name="adj" fmla="val 15743"/>
                </a:avLst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" name="Rounded Rectangle 49"/>
              <p:cNvSpPr/>
              <p:nvPr/>
            </p:nvSpPr>
            <p:spPr>
              <a:xfrm>
                <a:off x="1905000" y="1676400"/>
                <a:ext cx="228600" cy="2362200"/>
              </a:xfrm>
              <a:prstGeom prst="roundRect">
                <a:avLst>
                  <a:gd name="adj" fmla="val 41257"/>
                </a:avLst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1" name="Donut 50"/>
              <p:cNvSpPr/>
              <p:nvPr/>
            </p:nvSpPr>
            <p:spPr>
              <a:xfrm>
                <a:off x="1737610" y="1447799"/>
                <a:ext cx="609600" cy="412229"/>
              </a:xfrm>
              <a:prstGeom prst="donut">
                <a:avLst>
                  <a:gd name="adj" fmla="val 24063"/>
                </a:avLst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52" name="Rounded Rectangle 51"/>
              <p:cNvSpPr/>
              <p:nvPr/>
            </p:nvSpPr>
            <p:spPr>
              <a:xfrm rot="16200000">
                <a:off x="1925611" y="1187346"/>
                <a:ext cx="228600" cy="609600"/>
              </a:xfrm>
              <a:prstGeom prst="roundRect">
                <a:avLst>
                  <a:gd name="adj" fmla="val 41257"/>
                </a:avLst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53" name="Group 52"/>
          <p:cNvGrpSpPr/>
          <p:nvPr/>
        </p:nvGrpSpPr>
        <p:grpSpPr>
          <a:xfrm>
            <a:off x="7239000" y="2362200"/>
            <a:ext cx="1573967" cy="3597639"/>
            <a:chOff x="3657600" y="680867"/>
            <a:chExt cx="3428999" cy="5415133"/>
          </a:xfrm>
        </p:grpSpPr>
        <p:sp>
          <p:nvSpPr>
            <p:cNvPr id="54" name="Cloud 53"/>
            <p:cNvSpPr/>
            <p:nvPr/>
          </p:nvSpPr>
          <p:spPr>
            <a:xfrm>
              <a:off x="3810000" y="2362200"/>
              <a:ext cx="3124200" cy="1524000"/>
            </a:xfrm>
            <a:prstGeom prst="cloud">
              <a:avLst/>
            </a:prstGeom>
            <a:solidFill>
              <a:srgbClr val="6633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Oval 54"/>
            <p:cNvSpPr/>
            <p:nvPr/>
          </p:nvSpPr>
          <p:spPr>
            <a:xfrm>
              <a:off x="5727424" y="4646955"/>
              <a:ext cx="748895" cy="361302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Oval 55"/>
            <p:cNvSpPr/>
            <p:nvPr/>
          </p:nvSpPr>
          <p:spPr>
            <a:xfrm>
              <a:off x="4200924" y="4550352"/>
              <a:ext cx="748895" cy="361302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lowchart: Manual Operation 56"/>
            <p:cNvSpPr/>
            <p:nvPr/>
          </p:nvSpPr>
          <p:spPr>
            <a:xfrm rot="10800000">
              <a:off x="4397636" y="4788111"/>
              <a:ext cx="2003794" cy="1083905"/>
            </a:xfrm>
            <a:prstGeom prst="flowChartManualOperation">
              <a:avLst/>
            </a:prstGeom>
            <a:solidFill>
              <a:srgbClr val="FF66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lowchart: Manual Operation 57"/>
            <p:cNvSpPr/>
            <p:nvPr/>
          </p:nvSpPr>
          <p:spPr>
            <a:xfrm rot="11701945" flipH="1">
              <a:off x="4524038" y="3072317"/>
              <a:ext cx="825552" cy="1683160"/>
            </a:xfrm>
            <a:prstGeom prst="flowChartManualOperation">
              <a:avLst/>
            </a:prstGeom>
            <a:solidFill>
              <a:srgbClr val="FF99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lowchart: Manual Operation 58"/>
            <p:cNvSpPr/>
            <p:nvPr/>
          </p:nvSpPr>
          <p:spPr>
            <a:xfrm rot="9898055">
              <a:off x="5356661" y="3049027"/>
              <a:ext cx="976638" cy="1787785"/>
            </a:xfrm>
            <a:prstGeom prst="flowChartManualOperation">
              <a:avLst/>
            </a:prstGeom>
            <a:solidFill>
              <a:srgbClr val="FF99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Flowchart: Extract 59"/>
            <p:cNvSpPr/>
            <p:nvPr/>
          </p:nvSpPr>
          <p:spPr>
            <a:xfrm>
              <a:off x="4509309" y="2803097"/>
              <a:ext cx="1747420" cy="2529111"/>
            </a:xfrm>
            <a:prstGeom prst="flowChartExtract">
              <a:avLst/>
            </a:prstGeom>
            <a:solidFill>
              <a:srgbClr val="FF99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Oval 60"/>
            <p:cNvSpPr/>
            <p:nvPr/>
          </p:nvSpPr>
          <p:spPr>
            <a:xfrm>
              <a:off x="4620280" y="5734698"/>
              <a:ext cx="748895" cy="361302"/>
            </a:xfrm>
            <a:prstGeom prst="ellipse">
              <a:avLst/>
            </a:prstGeom>
            <a:solidFill>
              <a:srgbClr val="99663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Oval 61"/>
            <p:cNvSpPr/>
            <p:nvPr/>
          </p:nvSpPr>
          <p:spPr>
            <a:xfrm>
              <a:off x="5510855" y="5734698"/>
              <a:ext cx="748895" cy="361302"/>
            </a:xfrm>
            <a:prstGeom prst="ellipse">
              <a:avLst/>
            </a:prstGeom>
            <a:solidFill>
              <a:srgbClr val="99663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lowchart: Extract 62"/>
            <p:cNvSpPr/>
            <p:nvPr/>
          </p:nvSpPr>
          <p:spPr>
            <a:xfrm rot="10800000">
              <a:off x="5029200" y="2971800"/>
              <a:ext cx="609600" cy="533400"/>
            </a:xfrm>
            <a:prstGeom prst="flowChartExtra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Oval 63"/>
            <p:cNvSpPr/>
            <p:nvPr/>
          </p:nvSpPr>
          <p:spPr>
            <a:xfrm>
              <a:off x="4292600" y="1467597"/>
              <a:ext cx="2140459" cy="1696853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Cloud 64"/>
            <p:cNvSpPr/>
            <p:nvPr/>
          </p:nvSpPr>
          <p:spPr>
            <a:xfrm rot="17299812">
              <a:off x="2824175" y="1514292"/>
              <a:ext cx="2772895" cy="1106046"/>
            </a:xfrm>
            <a:prstGeom prst="cloud">
              <a:avLst/>
            </a:prstGeom>
            <a:solidFill>
              <a:srgbClr val="6633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Cloud 65"/>
            <p:cNvSpPr/>
            <p:nvPr/>
          </p:nvSpPr>
          <p:spPr>
            <a:xfrm rot="5151226">
              <a:off x="5227767" y="1537523"/>
              <a:ext cx="2568103" cy="1149560"/>
            </a:xfrm>
            <a:prstGeom prst="cloud">
              <a:avLst/>
            </a:prstGeom>
            <a:solidFill>
              <a:srgbClr val="6633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Cloud 66"/>
            <p:cNvSpPr/>
            <p:nvPr/>
          </p:nvSpPr>
          <p:spPr>
            <a:xfrm>
              <a:off x="3952349" y="686231"/>
              <a:ext cx="2560897" cy="1006412"/>
            </a:xfrm>
            <a:prstGeom prst="cloud">
              <a:avLst/>
            </a:prstGeom>
            <a:solidFill>
              <a:srgbClr val="6633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84" name="Group 83"/>
          <p:cNvGrpSpPr/>
          <p:nvPr/>
        </p:nvGrpSpPr>
        <p:grpSpPr>
          <a:xfrm>
            <a:off x="303733" y="2048407"/>
            <a:ext cx="1854827" cy="4580991"/>
            <a:chOff x="303733" y="2048407"/>
            <a:chExt cx="1854827" cy="4580991"/>
          </a:xfrm>
        </p:grpSpPr>
        <p:grpSp>
          <p:nvGrpSpPr>
            <p:cNvPr id="68" name="Group 67"/>
            <p:cNvGrpSpPr/>
            <p:nvPr/>
          </p:nvGrpSpPr>
          <p:grpSpPr>
            <a:xfrm>
              <a:off x="303733" y="2048407"/>
              <a:ext cx="1854827" cy="4580991"/>
              <a:chOff x="837234" y="1181898"/>
              <a:chExt cx="1679029" cy="3756736"/>
            </a:xfrm>
          </p:grpSpPr>
          <p:sp>
            <p:nvSpPr>
              <p:cNvPr id="69" name="Oval 68"/>
              <p:cNvSpPr/>
              <p:nvPr/>
            </p:nvSpPr>
            <p:spPr>
              <a:xfrm rot="2760997" flipH="1">
                <a:off x="1050799" y="2875725"/>
                <a:ext cx="287583" cy="714713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0" name="Oval 69"/>
              <p:cNvSpPr/>
              <p:nvPr/>
            </p:nvSpPr>
            <p:spPr>
              <a:xfrm rot="18839003">
                <a:off x="2049749" y="2937628"/>
                <a:ext cx="272059" cy="660969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1" name="Trapezoid 70"/>
              <p:cNvSpPr/>
              <p:nvPr/>
            </p:nvSpPr>
            <p:spPr>
              <a:xfrm>
                <a:off x="1648421" y="3657600"/>
                <a:ext cx="457200" cy="1143000"/>
              </a:xfrm>
              <a:prstGeom prst="trapezoid">
                <a:avLst>
                  <a:gd name="adj" fmla="val 12532"/>
                </a:avLst>
              </a:prstGeom>
              <a:solidFill>
                <a:schemeClr val="accent1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2" name="Trapezoid 71"/>
              <p:cNvSpPr/>
              <p:nvPr/>
            </p:nvSpPr>
            <p:spPr>
              <a:xfrm>
                <a:off x="1343621" y="3657600"/>
                <a:ext cx="381000" cy="1143000"/>
              </a:xfrm>
              <a:prstGeom prst="trapezoid">
                <a:avLst>
                  <a:gd name="adj" fmla="val 12532"/>
                </a:avLst>
              </a:prstGeom>
              <a:solidFill>
                <a:schemeClr val="accent1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3" name="Trapezoid 72"/>
              <p:cNvSpPr/>
              <p:nvPr/>
            </p:nvSpPr>
            <p:spPr>
              <a:xfrm rot="1832865" flipH="1">
                <a:off x="1122952" y="2583717"/>
                <a:ext cx="480065" cy="762000"/>
              </a:xfrm>
              <a:prstGeom prst="trapezoid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4" name="Trapezoid 73"/>
              <p:cNvSpPr/>
              <p:nvPr/>
            </p:nvSpPr>
            <p:spPr>
              <a:xfrm rot="19767135">
                <a:off x="1808751" y="2583717"/>
                <a:ext cx="480065" cy="762000"/>
              </a:xfrm>
              <a:prstGeom prst="trapezoid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5" name="Trapezoid 74"/>
              <p:cNvSpPr/>
              <p:nvPr/>
            </p:nvSpPr>
            <p:spPr>
              <a:xfrm>
                <a:off x="1343621" y="2590800"/>
                <a:ext cx="762000" cy="1143000"/>
              </a:xfrm>
              <a:prstGeom prst="trapezoid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Oval 75"/>
              <p:cNvSpPr/>
              <p:nvPr/>
            </p:nvSpPr>
            <p:spPr>
              <a:xfrm>
                <a:off x="1516803" y="2105891"/>
                <a:ext cx="381000" cy="685800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Oval 76"/>
              <p:cNvSpPr/>
              <p:nvPr/>
            </p:nvSpPr>
            <p:spPr>
              <a:xfrm>
                <a:off x="1267421" y="1295400"/>
                <a:ext cx="914400" cy="1371600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8" name="Rectangle 77"/>
              <p:cNvSpPr/>
              <p:nvPr/>
            </p:nvSpPr>
            <p:spPr>
              <a:xfrm>
                <a:off x="1572221" y="3810000"/>
                <a:ext cx="228600" cy="228600"/>
              </a:xfrm>
              <a:prstGeom prst="rect">
                <a:avLst/>
              </a:prstGeom>
              <a:solidFill>
                <a:schemeClr val="accent1">
                  <a:lumMod val="75000"/>
                </a:schemeClr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Oval 78"/>
              <p:cNvSpPr/>
              <p:nvPr/>
            </p:nvSpPr>
            <p:spPr>
              <a:xfrm rot="5400000">
                <a:off x="1322377" y="4593244"/>
                <a:ext cx="214234" cy="476546"/>
              </a:xfrm>
              <a:prstGeom prst="ellipse">
                <a:avLst/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Oval 79"/>
              <p:cNvSpPr/>
              <p:nvPr/>
            </p:nvSpPr>
            <p:spPr>
              <a:xfrm rot="5400000">
                <a:off x="1779577" y="4593244"/>
                <a:ext cx="214234" cy="476546"/>
              </a:xfrm>
              <a:prstGeom prst="ellipse">
                <a:avLst/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1" name="Round Diagonal Corner Rectangle 80"/>
              <p:cNvSpPr/>
              <p:nvPr/>
            </p:nvSpPr>
            <p:spPr>
              <a:xfrm rot="17714317">
                <a:off x="1021228" y="1359548"/>
                <a:ext cx="755321" cy="400022"/>
              </a:xfrm>
              <a:prstGeom prst="round2DiagRect">
                <a:avLst>
                  <a:gd name="adj1" fmla="val 0"/>
                  <a:gd name="adj2" fmla="val 50000"/>
                </a:avLst>
              </a:prstGeom>
              <a:solidFill>
                <a:srgbClr val="FFC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2" name="Round Diagonal Corner Rectangle 81"/>
              <p:cNvSpPr/>
              <p:nvPr/>
            </p:nvSpPr>
            <p:spPr>
              <a:xfrm rot="1483725">
                <a:off x="1495854" y="1316151"/>
                <a:ext cx="755321" cy="400022"/>
              </a:xfrm>
              <a:prstGeom prst="round2DiagRect">
                <a:avLst>
                  <a:gd name="adj1" fmla="val 0"/>
                  <a:gd name="adj2" fmla="val 50000"/>
                </a:avLst>
              </a:prstGeom>
              <a:solidFill>
                <a:srgbClr val="FFC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83" name="Oval 82"/>
            <p:cNvSpPr/>
            <p:nvPr/>
          </p:nvSpPr>
          <p:spPr>
            <a:xfrm>
              <a:off x="967543" y="2153153"/>
              <a:ext cx="316488" cy="437645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rticle of faith 11.jpg"/>
          <p:cNvPicPr>
            <a:picLocks noChangeAspect="1"/>
          </p:cNvPicPr>
          <p:nvPr/>
        </p:nvPicPr>
        <p:blipFill>
          <a:blip r:embed="rId2" cstate="print"/>
          <a:srcRect l="8333" t="15555" r="35000" b="6667"/>
          <a:stretch>
            <a:fillRect/>
          </a:stretch>
        </p:blipFill>
        <p:spPr>
          <a:xfrm>
            <a:off x="228600" y="1143000"/>
            <a:ext cx="5181600" cy="5334000"/>
          </a:xfrm>
          <a:prstGeom prst="rect">
            <a:avLst/>
          </a:prstGeom>
        </p:spPr>
      </p:pic>
      <p:grpSp>
        <p:nvGrpSpPr>
          <p:cNvPr id="3" name="Group 2"/>
          <p:cNvGrpSpPr/>
          <p:nvPr/>
        </p:nvGrpSpPr>
        <p:grpSpPr>
          <a:xfrm>
            <a:off x="5867400" y="1447800"/>
            <a:ext cx="2971800" cy="4572000"/>
            <a:chOff x="1752600" y="609600"/>
            <a:chExt cx="4495800" cy="5638800"/>
          </a:xfrm>
        </p:grpSpPr>
        <p:sp>
          <p:nvSpPr>
            <p:cNvPr id="5" name="Trapezoid 4"/>
            <p:cNvSpPr/>
            <p:nvPr/>
          </p:nvSpPr>
          <p:spPr>
            <a:xfrm rot="16156012">
              <a:off x="4220849" y="1870312"/>
              <a:ext cx="483973" cy="829789"/>
            </a:xfrm>
            <a:prstGeom prst="trapezoid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ounded Rectangle 5"/>
            <p:cNvSpPr/>
            <p:nvPr/>
          </p:nvSpPr>
          <p:spPr>
            <a:xfrm>
              <a:off x="4419600" y="609600"/>
              <a:ext cx="381000" cy="5638800"/>
            </a:xfrm>
            <a:prstGeom prst="roundRect">
              <a:avLst/>
            </a:prstGeom>
            <a:solidFill>
              <a:srgbClr val="AF771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rapezoid 6"/>
            <p:cNvSpPr/>
            <p:nvPr/>
          </p:nvSpPr>
          <p:spPr>
            <a:xfrm rot="6154192">
              <a:off x="3511856" y="2058705"/>
              <a:ext cx="377057" cy="712518"/>
            </a:xfrm>
            <a:prstGeom prst="trapezoid">
              <a:avLst>
                <a:gd name="adj" fmla="val 8977"/>
              </a:avLst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 rot="3366354">
              <a:off x="4694077" y="2069635"/>
              <a:ext cx="260080" cy="43273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rapezoid 8"/>
            <p:cNvSpPr/>
            <p:nvPr/>
          </p:nvSpPr>
          <p:spPr>
            <a:xfrm rot="20820894">
              <a:off x="3573430" y="2123764"/>
              <a:ext cx="1116227" cy="1295400"/>
            </a:xfrm>
            <a:prstGeom prst="trapezoid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/>
            <p:cNvSpPr/>
            <p:nvPr/>
          </p:nvSpPr>
          <p:spPr>
            <a:xfrm rot="20820894">
              <a:off x="3732351" y="1908718"/>
              <a:ext cx="533400" cy="45720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/>
            <p:cNvSpPr/>
            <p:nvPr/>
          </p:nvSpPr>
          <p:spPr>
            <a:xfrm rot="20820894">
              <a:off x="3477219" y="1082210"/>
              <a:ext cx="838200" cy="121920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Double Wave 11"/>
            <p:cNvSpPr/>
            <p:nvPr/>
          </p:nvSpPr>
          <p:spPr>
            <a:xfrm>
              <a:off x="3352800" y="990600"/>
              <a:ext cx="990600" cy="457200"/>
            </a:xfrm>
            <a:prstGeom prst="doubleWave">
              <a:avLst>
                <a:gd name="adj1" fmla="val 12500"/>
                <a:gd name="adj2" fmla="val -10000"/>
              </a:avLst>
            </a:prstGeom>
            <a:solidFill>
              <a:srgbClr val="99663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/>
            <p:cNvSpPr/>
            <p:nvPr/>
          </p:nvSpPr>
          <p:spPr>
            <a:xfrm rot="3366354">
              <a:off x="3490009" y="1527415"/>
              <a:ext cx="257535" cy="467836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Trapezoid 13"/>
            <p:cNvSpPr/>
            <p:nvPr/>
          </p:nvSpPr>
          <p:spPr>
            <a:xfrm rot="1145361">
              <a:off x="3258420" y="1770047"/>
              <a:ext cx="377057" cy="765677"/>
            </a:xfrm>
            <a:prstGeom prst="trapezoid">
              <a:avLst>
                <a:gd name="adj" fmla="val 8977"/>
              </a:avLst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/>
            <p:cNvSpPr/>
            <p:nvPr/>
          </p:nvSpPr>
          <p:spPr>
            <a:xfrm rot="3366354">
              <a:off x="3335810" y="2224006"/>
              <a:ext cx="373898" cy="311925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Trapezoid 15"/>
            <p:cNvSpPr/>
            <p:nvPr/>
          </p:nvSpPr>
          <p:spPr>
            <a:xfrm rot="10800000">
              <a:off x="3581400" y="3124200"/>
              <a:ext cx="1828800" cy="1828800"/>
            </a:xfrm>
            <a:prstGeom prst="trapezoid">
              <a:avLst>
                <a:gd name="adj" fmla="val 21622"/>
              </a:avLst>
            </a:prstGeom>
            <a:solidFill>
              <a:srgbClr val="EDB55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Cloud 16"/>
            <p:cNvSpPr/>
            <p:nvPr/>
          </p:nvSpPr>
          <p:spPr>
            <a:xfrm>
              <a:off x="1752600" y="2438400"/>
              <a:ext cx="1524000" cy="838200"/>
            </a:xfrm>
            <a:prstGeom prst="cloud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Cloud 17"/>
            <p:cNvSpPr/>
            <p:nvPr/>
          </p:nvSpPr>
          <p:spPr>
            <a:xfrm>
              <a:off x="5105400" y="990600"/>
              <a:ext cx="1143000" cy="762000"/>
            </a:xfrm>
            <a:prstGeom prst="cloud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" name="Group 18"/>
          <p:cNvGrpSpPr/>
          <p:nvPr/>
        </p:nvGrpSpPr>
        <p:grpSpPr>
          <a:xfrm rot="16830412">
            <a:off x="5187593" y="-214188"/>
            <a:ext cx="1376266" cy="2551671"/>
            <a:chOff x="457200" y="2438400"/>
            <a:chExt cx="1376266" cy="2551671"/>
          </a:xfrm>
        </p:grpSpPr>
        <p:grpSp>
          <p:nvGrpSpPr>
            <p:cNvPr id="20" name="Group 13"/>
            <p:cNvGrpSpPr/>
            <p:nvPr/>
          </p:nvGrpSpPr>
          <p:grpSpPr>
            <a:xfrm>
              <a:off x="619897" y="2438400"/>
              <a:ext cx="1213569" cy="2362200"/>
              <a:chOff x="4114800" y="2514600"/>
              <a:chExt cx="2449883" cy="2362200"/>
            </a:xfrm>
          </p:grpSpPr>
          <p:sp>
            <p:nvSpPr>
              <p:cNvPr id="31" name="Oval 30"/>
              <p:cNvSpPr/>
              <p:nvPr/>
            </p:nvSpPr>
            <p:spPr>
              <a:xfrm>
                <a:off x="4191000" y="3276600"/>
                <a:ext cx="2057400" cy="1600200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Oval 31"/>
              <p:cNvSpPr/>
              <p:nvPr/>
            </p:nvSpPr>
            <p:spPr>
              <a:xfrm>
                <a:off x="4114800" y="2971800"/>
                <a:ext cx="609600" cy="1447800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Oval 32"/>
              <p:cNvSpPr/>
              <p:nvPr/>
            </p:nvSpPr>
            <p:spPr>
              <a:xfrm>
                <a:off x="4419600" y="2667000"/>
                <a:ext cx="762000" cy="1447800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Oval 33"/>
              <p:cNvSpPr/>
              <p:nvPr/>
            </p:nvSpPr>
            <p:spPr>
              <a:xfrm>
                <a:off x="4953000" y="2514600"/>
                <a:ext cx="762000" cy="1600200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Oval 34"/>
              <p:cNvSpPr/>
              <p:nvPr/>
            </p:nvSpPr>
            <p:spPr>
              <a:xfrm>
                <a:off x="5562599" y="2743200"/>
                <a:ext cx="762000" cy="1371600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" name="Oval 35"/>
              <p:cNvSpPr/>
              <p:nvPr/>
            </p:nvSpPr>
            <p:spPr>
              <a:xfrm rot="2250936">
                <a:off x="5610696" y="3425515"/>
                <a:ext cx="953987" cy="1126454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" name="Oval 36"/>
              <p:cNvSpPr/>
              <p:nvPr/>
            </p:nvSpPr>
            <p:spPr>
              <a:xfrm rot="5400000">
                <a:off x="4762500" y="3238500"/>
                <a:ext cx="838200" cy="1828800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1" name="Group 14"/>
            <p:cNvGrpSpPr/>
            <p:nvPr/>
          </p:nvGrpSpPr>
          <p:grpSpPr>
            <a:xfrm>
              <a:off x="457200" y="2627871"/>
              <a:ext cx="1213569" cy="2362200"/>
              <a:chOff x="4114800" y="2514600"/>
              <a:chExt cx="2449883" cy="2362200"/>
            </a:xfrm>
          </p:grpSpPr>
          <p:sp>
            <p:nvSpPr>
              <p:cNvPr id="24" name="Oval 23"/>
              <p:cNvSpPr/>
              <p:nvPr/>
            </p:nvSpPr>
            <p:spPr>
              <a:xfrm>
                <a:off x="4191000" y="3276600"/>
                <a:ext cx="2057400" cy="1600200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Oval 24"/>
              <p:cNvSpPr/>
              <p:nvPr/>
            </p:nvSpPr>
            <p:spPr>
              <a:xfrm>
                <a:off x="4114800" y="2971800"/>
                <a:ext cx="609600" cy="1447800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Oval 25"/>
              <p:cNvSpPr/>
              <p:nvPr/>
            </p:nvSpPr>
            <p:spPr>
              <a:xfrm>
                <a:off x="4419600" y="2667000"/>
                <a:ext cx="762000" cy="1447800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Oval 26"/>
              <p:cNvSpPr/>
              <p:nvPr/>
            </p:nvSpPr>
            <p:spPr>
              <a:xfrm>
                <a:off x="4953000" y="2514600"/>
                <a:ext cx="762000" cy="1600200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Oval 27"/>
              <p:cNvSpPr/>
              <p:nvPr/>
            </p:nvSpPr>
            <p:spPr>
              <a:xfrm rot="21335326">
                <a:off x="5562600" y="2743200"/>
                <a:ext cx="762001" cy="1371600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Oval 28"/>
              <p:cNvSpPr/>
              <p:nvPr/>
            </p:nvSpPr>
            <p:spPr>
              <a:xfrm rot="2250936">
                <a:off x="5610696" y="3425515"/>
                <a:ext cx="953987" cy="1126454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Oval 29"/>
              <p:cNvSpPr/>
              <p:nvPr/>
            </p:nvSpPr>
            <p:spPr>
              <a:xfrm rot="5400000">
                <a:off x="4762500" y="3238500"/>
                <a:ext cx="838200" cy="1828800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2" name="Oval 21"/>
            <p:cNvSpPr/>
            <p:nvPr/>
          </p:nvSpPr>
          <p:spPr>
            <a:xfrm>
              <a:off x="543698" y="4267200"/>
              <a:ext cx="533400" cy="457200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Oval 22"/>
            <p:cNvSpPr/>
            <p:nvPr/>
          </p:nvSpPr>
          <p:spPr>
            <a:xfrm>
              <a:off x="619898" y="3789405"/>
              <a:ext cx="881449" cy="457200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913821" y="1752600"/>
            <a:ext cx="2896179" cy="2670975"/>
            <a:chOff x="913821" y="1752600"/>
            <a:chExt cx="2896179" cy="2670975"/>
          </a:xfrm>
        </p:grpSpPr>
        <p:grpSp>
          <p:nvGrpSpPr>
            <p:cNvPr id="3" name="Group 29"/>
            <p:cNvGrpSpPr/>
            <p:nvPr/>
          </p:nvGrpSpPr>
          <p:grpSpPr>
            <a:xfrm>
              <a:off x="1676400" y="2004416"/>
              <a:ext cx="1709341" cy="2372340"/>
              <a:chOff x="1676400" y="2004416"/>
              <a:chExt cx="1709341" cy="2372340"/>
            </a:xfrm>
          </p:grpSpPr>
          <p:sp>
            <p:nvSpPr>
              <p:cNvPr id="8" name="Oval 7"/>
              <p:cNvSpPr/>
              <p:nvPr/>
            </p:nvSpPr>
            <p:spPr>
              <a:xfrm>
                <a:off x="1676400" y="2057400"/>
                <a:ext cx="990600" cy="1066800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Cloud 8"/>
              <p:cNvSpPr/>
              <p:nvPr/>
            </p:nvSpPr>
            <p:spPr>
              <a:xfrm rot="19580979" flipH="1">
                <a:off x="1701275" y="2004416"/>
                <a:ext cx="727530" cy="309785"/>
              </a:xfrm>
              <a:prstGeom prst="cloud">
                <a:avLst/>
              </a:prstGeom>
              <a:solidFill>
                <a:srgbClr val="FFFF99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Oval 9"/>
              <p:cNvSpPr/>
              <p:nvPr/>
            </p:nvSpPr>
            <p:spPr>
              <a:xfrm rot="18904410">
                <a:off x="2166541" y="2700356"/>
                <a:ext cx="1219200" cy="1676400"/>
              </a:xfrm>
              <a:prstGeom prst="ellipse">
                <a:avLst/>
              </a:prstGeom>
              <a:solidFill>
                <a:srgbClr val="FF505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" name="Right Triangle 3"/>
            <p:cNvSpPr/>
            <p:nvPr/>
          </p:nvSpPr>
          <p:spPr>
            <a:xfrm>
              <a:off x="1371600" y="1752600"/>
              <a:ext cx="2438400" cy="2590800"/>
            </a:xfrm>
            <a:prstGeom prst="rtTriangle">
              <a:avLst/>
            </a:prstGeom>
            <a:solidFill>
              <a:schemeClr val="bg2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ight Triangle 4"/>
            <p:cNvSpPr/>
            <p:nvPr/>
          </p:nvSpPr>
          <p:spPr>
            <a:xfrm>
              <a:off x="1377846" y="2313481"/>
              <a:ext cx="1936376" cy="2057400"/>
            </a:xfrm>
            <a:prstGeom prst="rtTriangle">
              <a:avLst/>
            </a:prstGeom>
            <a:solidFill>
              <a:srgbClr val="92D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Half Frame 5"/>
            <p:cNvSpPr/>
            <p:nvPr/>
          </p:nvSpPr>
          <p:spPr>
            <a:xfrm rot="17762362">
              <a:off x="1001813" y="2362897"/>
              <a:ext cx="1651422" cy="1827405"/>
            </a:xfrm>
            <a:prstGeom prst="halfFrame">
              <a:avLst>
                <a:gd name="adj1" fmla="val 12039"/>
                <a:gd name="adj2" fmla="val 11058"/>
              </a:avLst>
            </a:prstGeom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7" name="Half Frame 6"/>
            <p:cNvSpPr/>
            <p:nvPr/>
          </p:nvSpPr>
          <p:spPr>
            <a:xfrm rot="15382107">
              <a:off x="1314545" y="2684161"/>
              <a:ext cx="1651422" cy="1827405"/>
            </a:xfrm>
            <a:prstGeom prst="halfFrame">
              <a:avLst>
                <a:gd name="adj1" fmla="val 12039"/>
                <a:gd name="adj2" fmla="val 11058"/>
              </a:avLst>
            </a:prstGeom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6324600" y="3429000"/>
            <a:ext cx="2362200" cy="2971800"/>
            <a:chOff x="6324600" y="3429000"/>
            <a:chExt cx="2362200" cy="2971800"/>
          </a:xfrm>
        </p:grpSpPr>
        <p:sp>
          <p:nvSpPr>
            <p:cNvPr id="12" name="Teardrop 11"/>
            <p:cNvSpPr/>
            <p:nvPr/>
          </p:nvSpPr>
          <p:spPr>
            <a:xfrm>
              <a:off x="7449457" y="3714848"/>
              <a:ext cx="449943" cy="628866"/>
            </a:xfrm>
            <a:prstGeom prst="teardrop">
              <a:avLst/>
            </a:prstGeom>
            <a:solidFill>
              <a:srgbClr val="FFFF9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eardrop 12"/>
            <p:cNvSpPr/>
            <p:nvPr/>
          </p:nvSpPr>
          <p:spPr>
            <a:xfrm rot="19651584">
              <a:off x="8030309" y="3731295"/>
              <a:ext cx="449943" cy="628866"/>
            </a:xfrm>
            <a:prstGeom prst="teardrop">
              <a:avLst/>
            </a:prstGeom>
            <a:solidFill>
              <a:srgbClr val="FFFF9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3"/>
            <p:cNvSpPr/>
            <p:nvPr/>
          </p:nvSpPr>
          <p:spPr>
            <a:xfrm>
              <a:off x="8053425" y="6173143"/>
              <a:ext cx="335368" cy="227657"/>
            </a:xfrm>
            <a:prstGeom prst="ellipse">
              <a:avLst/>
            </a:prstGeom>
            <a:solidFill>
              <a:srgbClr val="99663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4"/>
            <p:cNvSpPr/>
            <p:nvPr/>
          </p:nvSpPr>
          <p:spPr>
            <a:xfrm>
              <a:off x="7603482" y="6173143"/>
              <a:ext cx="335368" cy="227657"/>
            </a:xfrm>
            <a:prstGeom prst="ellipse">
              <a:avLst/>
            </a:prstGeom>
            <a:solidFill>
              <a:srgbClr val="99663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5"/>
            <p:cNvSpPr/>
            <p:nvPr/>
          </p:nvSpPr>
          <p:spPr>
            <a:xfrm>
              <a:off x="8293100" y="4915411"/>
              <a:ext cx="224971" cy="363636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6"/>
            <p:cNvSpPr/>
            <p:nvPr/>
          </p:nvSpPr>
          <p:spPr>
            <a:xfrm>
              <a:off x="6999514" y="4115036"/>
              <a:ext cx="224971" cy="363636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lowchart: Manual Operation 7"/>
            <p:cNvSpPr/>
            <p:nvPr/>
          </p:nvSpPr>
          <p:spPr>
            <a:xfrm rot="10800000">
              <a:off x="7940939" y="5601446"/>
              <a:ext cx="447159" cy="682975"/>
            </a:xfrm>
            <a:prstGeom prst="flowChartManualOperation">
              <a:avLst/>
            </a:prstGeom>
            <a:solidFill>
              <a:srgbClr val="FF66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lowchart: Manual Operation 8"/>
            <p:cNvSpPr/>
            <p:nvPr/>
          </p:nvSpPr>
          <p:spPr>
            <a:xfrm rot="10800000">
              <a:off x="7547239" y="5601446"/>
              <a:ext cx="447159" cy="682975"/>
            </a:xfrm>
            <a:prstGeom prst="flowChartManualOperation">
              <a:avLst/>
            </a:prstGeom>
            <a:solidFill>
              <a:srgbClr val="FF66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lowchart: Manual Operation 9"/>
            <p:cNvSpPr/>
            <p:nvPr/>
          </p:nvSpPr>
          <p:spPr>
            <a:xfrm rot="17316832" flipH="1">
              <a:off x="7372056" y="4035282"/>
              <a:ext cx="360165" cy="881394"/>
            </a:xfrm>
            <a:prstGeom prst="flowChartManualOperation">
              <a:avLst/>
            </a:prstGeom>
            <a:solidFill>
              <a:srgbClr val="FF99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lowchart: Manual Operation 10"/>
            <p:cNvSpPr/>
            <p:nvPr/>
          </p:nvSpPr>
          <p:spPr>
            <a:xfrm rot="9664865">
              <a:off x="7860965" y="4291710"/>
              <a:ext cx="526813" cy="906175"/>
            </a:xfrm>
            <a:prstGeom prst="flowChartManualOperation">
              <a:avLst/>
            </a:prstGeom>
            <a:solidFill>
              <a:srgbClr val="FF99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lowchart: Extract 11"/>
            <p:cNvSpPr/>
            <p:nvPr/>
          </p:nvSpPr>
          <p:spPr>
            <a:xfrm>
              <a:off x="7224486" y="3943527"/>
              <a:ext cx="1462314" cy="1934587"/>
            </a:xfrm>
            <a:prstGeom prst="flowChartExtract">
              <a:avLst/>
            </a:prstGeom>
            <a:solidFill>
              <a:srgbClr val="FF99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Oval 12"/>
            <p:cNvSpPr/>
            <p:nvPr/>
          </p:nvSpPr>
          <p:spPr>
            <a:xfrm>
              <a:off x="7870866" y="4192824"/>
              <a:ext cx="225893" cy="326148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Oval 13"/>
            <p:cNvSpPr/>
            <p:nvPr/>
          </p:nvSpPr>
          <p:spPr>
            <a:xfrm>
              <a:off x="7661569" y="3465551"/>
              <a:ext cx="662006" cy="952472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ound Diagonal Corner Rectangle 16"/>
            <p:cNvSpPr/>
            <p:nvPr/>
          </p:nvSpPr>
          <p:spPr>
            <a:xfrm>
              <a:off x="7659725" y="3429000"/>
              <a:ext cx="337457" cy="343018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rgbClr val="FFFF9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ound Diagonal Corner Rectangle 17"/>
            <p:cNvSpPr/>
            <p:nvPr/>
          </p:nvSpPr>
          <p:spPr>
            <a:xfrm rot="14624774">
              <a:off x="7946547" y="3456934"/>
              <a:ext cx="414502" cy="366190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rgbClr val="FFFF9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Heart 18"/>
            <p:cNvSpPr/>
            <p:nvPr/>
          </p:nvSpPr>
          <p:spPr>
            <a:xfrm>
              <a:off x="6324600" y="4172205"/>
              <a:ext cx="1237343" cy="914714"/>
            </a:xfrm>
            <a:prstGeom prst="hear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8" name="Group 94"/>
            <p:cNvGrpSpPr/>
            <p:nvPr/>
          </p:nvGrpSpPr>
          <p:grpSpPr>
            <a:xfrm>
              <a:off x="7715968" y="4686732"/>
              <a:ext cx="408404" cy="800375"/>
              <a:chOff x="228600" y="457200"/>
              <a:chExt cx="2514600" cy="4953000"/>
            </a:xfrm>
          </p:grpSpPr>
          <p:grpSp>
            <p:nvGrpSpPr>
              <p:cNvPr id="29" name="Group 90"/>
              <p:cNvGrpSpPr/>
              <p:nvPr/>
            </p:nvGrpSpPr>
            <p:grpSpPr>
              <a:xfrm>
                <a:off x="457200" y="457200"/>
                <a:ext cx="2133600" cy="4695819"/>
                <a:chOff x="685800" y="1552581"/>
                <a:chExt cx="2133600" cy="4695819"/>
              </a:xfrm>
            </p:grpSpPr>
            <p:sp>
              <p:nvSpPr>
                <p:cNvPr id="32" name="Oval 31"/>
                <p:cNvSpPr/>
                <p:nvPr/>
              </p:nvSpPr>
              <p:spPr>
                <a:xfrm rot="420643">
                  <a:off x="912140" y="3579291"/>
                  <a:ext cx="609600" cy="990600"/>
                </a:xfrm>
                <a:prstGeom prst="ellipse">
                  <a:avLst/>
                </a:prstGeom>
                <a:solidFill>
                  <a:schemeClr val="accent6">
                    <a:lumMod val="40000"/>
                    <a:lumOff val="6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" name="Oval 32"/>
                <p:cNvSpPr/>
                <p:nvPr/>
              </p:nvSpPr>
              <p:spPr>
                <a:xfrm rot="20408380">
                  <a:off x="1978940" y="3579290"/>
                  <a:ext cx="609600" cy="990600"/>
                </a:xfrm>
                <a:prstGeom prst="ellipse">
                  <a:avLst/>
                </a:prstGeom>
                <a:solidFill>
                  <a:schemeClr val="accent6">
                    <a:lumMod val="40000"/>
                    <a:lumOff val="6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4" name="Trapezoid 33"/>
                <p:cNvSpPr/>
                <p:nvPr/>
              </p:nvSpPr>
              <p:spPr>
                <a:xfrm>
                  <a:off x="685800" y="3962400"/>
                  <a:ext cx="2133600" cy="2209800"/>
                </a:xfrm>
                <a:prstGeom prst="trapezoid">
                  <a:avLst>
                    <a:gd name="adj" fmla="val 24005"/>
                  </a:avLst>
                </a:prstGeom>
                <a:solidFill>
                  <a:srgbClr val="92D05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5" name="Double Wave 34"/>
                <p:cNvSpPr/>
                <p:nvPr/>
              </p:nvSpPr>
              <p:spPr>
                <a:xfrm rot="21230876">
                  <a:off x="907059" y="2825358"/>
                  <a:ext cx="1523507" cy="1301498"/>
                </a:xfrm>
                <a:prstGeom prst="doubleWave">
                  <a:avLst>
                    <a:gd name="adj1" fmla="val 12500"/>
                    <a:gd name="adj2" fmla="val 10000"/>
                  </a:avLst>
                </a:prstGeom>
                <a:solidFill>
                  <a:srgbClr val="FF505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6" name="Oval 35"/>
                <p:cNvSpPr/>
                <p:nvPr/>
              </p:nvSpPr>
              <p:spPr>
                <a:xfrm>
                  <a:off x="1238902" y="1676400"/>
                  <a:ext cx="990601" cy="1600201"/>
                </a:xfrm>
                <a:prstGeom prst="ellipse">
                  <a:avLst/>
                </a:prstGeom>
                <a:solidFill>
                  <a:schemeClr val="accent6">
                    <a:lumMod val="40000"/>
                    <a:lumOff val="6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7" name="Double Wave 36"/>
                <p:cNvSpPr/>
                <p:nvPr/>
              </p:nvSpPr>
              <p:spPr>
                <a:xfrm rot="16811448">
                  <a:off x="158650" y="2573553"/>
                  <a:ext cx="2021831" cy="608002"/>
                </a:xfrm>
                <a:prstGeom prst="doubleWave">
                  <a:avLst>
                    <a:gd name="adj1" fmla="val 6250"/>
                    <a:gd name="adj2" fmla="val 10000"/>
                  </a:avLst>
                </a:prstGeom>
                <a:solidFill>
                  <a:srgbClr val="FF505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8" name="Round Diagonal Corner Rectangle 37"/>
                <p:cNvSpPr/>
                <p:nvPr/>
              </p:nvSpPr>
              <p:spPr>
                <a:xfrm>
                  <a:off x="990600" y="1676400"/>
                  <a:ext cx="685800" cy="609600"/>
                </a:xfrm>
                <a:prstGeom prst="round2DiagRect">
                  <a:avLst>
                    <a:gd name="adj1" fmla="val 50000"/>
                    <a:gd name="adj2" fmla="val 0"/>
                  </a:avLst>
                </a:prstGeom>
                <a:solidFill>
                  <a:srgbClr val="FF505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9" name="Double Wave 38"/>
                <p:cNvSpPr/>
                <p:nvPr/>
              </p:nvSpPr>
              <p:spPr>
                <a:xfrm rot="4347704">
                  <a:off x="1296259" y="2325153"/>
                  <a:ext cx="2021831" cy="684082"/>
                </a:xfrm>
                <a:prstGeom prst="doubleWave">
                  <a:avLst>
                    <a:gd name="adj1" fmla="val 6250"/>
                    <a:gd name="adj2" fmla="val 10000"/>
                  </a:avLst>
                </a:prstGeom>
                <a:solidFill>
                  <a:srgbClr val="FF505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0" name="Round Diagonal Corner Rectangle 39"/>
                <p:cNvSpPr/>
                <p:nvPr/>
              </p:nvSpPr>
              <p:spPr>
                <a:xfrm rot="4216856">
                  <a:off x="1695674" y="1540026"/>
                  <a:ext cx="721353" cy="746464"/>
                </a:xfrm>
                <a:prstGeom prst="round2DiagRect">
                  <a:avLst>
                    <a:gd name="adj1" fmla="val 50000"/>
                    <a:gd name="adj2" fmla="val 0"/>
                  </a:avLst>
                </a:prstGeom>
                <a:solidFill>
                  <a:srgbClr val="FF505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1" name="Rounded Rectangle 32"/>
                <p:cNvSpPr/>
                <p:nvPr/>
              </p:nvSpPr>
              <p:spPr>
                <a:xfrm>
                  <a:off x="990600" y="3048000"/>
                  <a:ext cx="457200" cy="609600"/>
                </a:xfrm>
                <a:prstGeom prst="roundRect">
                  <a:avLst/>
                </a:prstGeom>
                <a:solidFill>
                  <a:srgbClr val="FF505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2" name="Rounded Rectangle 33"/>
                <p:cNvSpPr/>
                <p:nvPr/>
              </p:nvSpPr>
              <p:spPr>
                <a:xfrm>
                  <a:off x="2057400" y="2971800"/>
                  <a:ext cx="304800" cy="609600"/>
                </a:xfrm>
                <a:prstGeom prst="roundRect">
                  <a:avLst/>
                </a:prstGeom>
                <a:solidFill>
                  <a:srgbClr val="FF505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3" name="Trapezoid 34"/>
                <p:cNvSpPr/>
                <p:nvPr/>
              </p:nvSpPr>
              <p:spPr>
                <a:xfrm>
                  <a:off x="1143000" y="3276600"/>
                  <a:ext cx="1219200" cy="914400"/>
                </a:xfrm>
                <a:prstGeom prst="trapezoid">
                  <a:avLst>
                    <a:gd name="adj" fmla="val 60309"/>
                  </a:avLst>
                </a:prstGeom>
                <a:solidFill>
                  <a:schemeClr val="accent6">
                    <a:lumMod val="40000"/>
                    <a:lumOff val="6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4" name="Oval 35"/>
                <p:cNvSpPr/>
                <p:nvPr/>
              </p:nvSpPr>
              <p:spPr>
                <a:xfrm>
                  <a:off x="1143000" y="3505200"/>
                  <a:ext cx="685800" cy="609600"/>
                </a:xfrm>
                <a:prstGeom prst="ellipse">
                  <a:avLst/>
                </a:prstGeom>
                <a:solidFill>
                  <a:srgbClr val="FF0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5" name="Oval 36"/>
                <p:cNvSpPr/>
                <p:nvPr/>
              </p:nvSpPr>
              <p:spPr>
                <a:xfrm>
                  <a:off x="1676400" y="3505200"/>
                  <a:ext cx="685800" cy="609600"/>
                </a:xfrm>
                <a:prstGeom prst="ellipse">
                  <a:avLst/>
                </a:prstGeom>
                <a:solidFill>
                  <a:srgbClr val="FF0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6" name="Moon 37"/>
                <p:cNvSpPr/>
                <p:nvPr/>
              </p:nvSpPr>
              <p:spPr>
                <a:xfrm rot="16200000">
                  <a:off x="1257300" y="4076700"/>
                  <a:ext cx="381000" cy="609600"/>
                </a:xfrm>
                <a:prstGeom prst="moon">
                  <a:avLst>
                    <a:gd name="adj" fmla="val 81475"/>
                  </a:avLst>
                </a:prstGeom>
                <a:solidFill>
                  <a:srgbClr val="92D05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7" name="Moon 38"/>
                <p:cNvSpPr/>
                <p:nvPr/>
              </p:nvSpPr>
              <p:spPr>
                <a:xfrm rot="16200000">
                  <a:off x="1790700" y="4076700"/>
                  <a:ext cx="381000" cy="609600"/>
                </a:xfrm>
                <a:prstGeom prst="moon">
                  <a:avLst>
                    <a:gd name="adj" fmla="val 85410"/>
                  </a:avLst>
                </a:prstGeom>
                <a:solidFill>
                  <a:srgbClr val="92D05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8" name="Moon 39"/>
                <p:cNvSpPr/>
                <p:nvPr/>
              </p:nvSpPr>
              <p:spPr>
                <a:xfrm rot="16200000">
                  <a:off x="1181100" y="4305300"/>
                  <a:ext cx="381000" cy="609600"/>
                </a:xfrm>
                <a:prstGeom prst="moon">
                  <a:avLst>
                    <a:gd name="adj" fmla="val 85410"/>
                  </a:avLst>
                </a:prstGeom>
                <a:solidFill>
                  <a:srgbClr val="92D05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9" name="Moon 40"/>
                <p:cNvSpPr/>
                <p:nvPr/>
              </p:nvSpPr>
              <p:spPr>
                <a:xfrm rot="16200000">
                  <a:off x="1562100" y="4381500"/>
                  <a:ext cx="381000" cy="609600"/>
                </a:xfrm>
                <a:prstGeom prst="moon">
                  <a:avLst>
                    <a:gd name="adj" fmla="val 85410"/>
                  </a:avLst>
                </a:prstGeom>
                <a:solidFill>
                  <a:srgbClr val="92D05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0" name="Moon 41"/>
                <p:cNvSpPr/>
                <p:nvPr/>
              </p:nvSpPr>
              <p:spPr>
                <a:xfrm rot="16200000">
                  <a:off x="1943100" y="4381500"/>
                  <a:ext cx="381000" cy="609600"/>
                </a:xfrm>
                <a:prstGeom prst="moon">
                  <a:avLst>
                    <a:gd name="adj" fmla="val 85410"/>
                  </a:avLst>
                </a:prstGeom>
                <a:solidFill>
                  <a:srgbClr val="92D05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1" name="Moon 42"/>
                <p:cNvSpPr/>
                <p:nvPr/>
              </p:nvSpPr>
              <p:spPr>
                <a:xfrm rot="16200000">
                  <a:off x="1104900" y="4610100"/>
                  <a:ext cx="381000" cy="609600"/>
                </a:xfrm>
                <a:prstGeom prst="moon">
                  <a:avLst>
                    <a:gd name="adj" fmla="val 85410"/>
                  </a:avLst>
                </a:prstGeom>
                <a:solidFill>
                  <a:srgbClr val="92D05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2" name="Moon 43"/>
                <p:cNvSpPr/>
                <p:nvPr/>
              </p:nvSpPr>
              <p:spPr>
                <a:xfrm rot="16200000">
                  <a:off x="1562100" y="4686300"/>
                  <a:ext cx="381000" cy="609600"/>
                </a:xfrm>
                <a:prstGeom prst="moon">
                  <a:avLst>
                    <a:gd name="adj" fmla="val 85410"/>
                  </a:avLst>
                </a:prstGeom>
                <a:solidFill>
                  <a:srgbClr val="92D05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3" name="Moon 44"/>
                <p:cNvSpPr/>
                <p:nvPr/>
              </p:nvSpPr>
              <p:spPr>
                <a:xfrm rot="16200000">
                  <a:off x="1943100" y="4686300"/>
                  <a:ext cx="381000" cy="609600"/>
                </a:xfrm>
                <a:prstGeom prst="moon">
                  <a:avLst>
                    <a:gd name="adj" fmla="val 85410"/>
                  </a:avLst>
                </a:prstGeom>
                <a:solidFill>
                  <a:srgbClr val="92D05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4" name="Moon 45"/>
                <p:cNvSpPr/>
                <p:nvPr/>
              </p:nvSpPr>
              <p:spPr>
                <a:xfrm rot="16200000">
                  <a:off x="1028700" y="4838700"/>
                  <a:ext cx="381000" cy="609600"/>
                </a:xfrm>
                <a:prstGeom prst="moon">
                  <a:avLst>
                    <a:gd name="adj" fmla="val 85410"/>
                  </a:avLst>
                </a:prstGeom>
                <a:solidFill>
                  <a:srgbClr val="92D05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5" name="Moon 46"/>
                <p:cNvSpPr/>
                <p:nvPr/>
              </p:nvSpPr>
              <p:spPr>
                <a:xfrm rot="16200000">
                  <a:off x="1485900" y="4914900"/>
                  <a:ext cx="381000" cy="609600"/>
                </a:xfrm>
                <a:prstGeom prst="moon">
                  <a:avLst>
                    <a:gd name="adj" fmla="val 85410"/>
                  </a:avLst>
                </a:prstGeom>
                <a:solidFill>
                  <a:srgbClr val="92D05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6" name="Moon 47"/>
                <p:cNvSpPr/>
                <p:nvPr/>
              </p:nvSpPr>
              <p:spPr>
                <a:xfrm rot="16200000">
                  <a:off x="2095500" y="4914900"/>
                  <a:ext cx="381000" cy="609600"/>
                </a:xfrm>
                <a:prstGeom prst="moon">
                  <a:avLst>
                    <a:gd name="adj" fmla="val 85410"/>
                  </a:avLst>
                </a:prstGeom>
                <a:solidFill>
                  <a:srgbClr val="92D05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7" name="Moon 48"/>
                <p:cNvSpPr/>
                <p:nvPr/>
              </p:nvSpPr>
              <p:spPr>
                <a:xfrm rot="16200000">
                  <a:off x="952500" y="5143500"/>
                  <a:ext cx="381000" cy="609600"/>
                </a:xfrm>
                <a:prstGeom prst="moon">
                  <a:avLst>
                    <a:gd name="adj" fmla="val 85410"/>
                  </a:avLst>
                </a:prstGeom>
                <a:solidFill>
                  <a:srgbClr val="92D05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8" name="Moon 49"/>
                <p:cNvSpPr/>
                <p:nvPr/>
              </p:nvSpPr>
              <p:spPr>
                <a:xfrm rot="16200000">
                  <a:off x="1409700" y="5143500"/>
                  <a:ext cx="381000" cy="609600"/>
                </a:xfrm>
                <a:prstGeom prst="moon">
                  <a:avLst>
                    <a:gd name="adj" fmla="val 85410"/>
                  </a:avLst>
                </a:prstGeom>
                <a:solidFill>
                  <a:srgbClr val="92D05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9" name="Moon 50"/>
                <p:cNvSpPr/>
                <p:nvPr/>
              </p:nvSpPr>
              <p:spPr>
                <a:xfrm rot="16200000">
                  <a:off x="1866900" y="5143500"/>
                  <a:ext cx="381000" cy="609600"/>
                </a:xfrm>
                <a:prstGeom prst="moon">
                  <a:avLst>
                    <a:gd name="adj" fmla="val 85410"/>
                  </a:avLst>
                </a:prstGeom>
                <a:solidFill>
                  <a:srgbClr val="92D05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0" name="Moon 51"/>
                <p:cNvSpPr/>
                <p:nvPr/>
              </p:nvSpPr>
              <p:spPr>
                <a:xfrm rot="16200000">
                  <a:off x="2209800" y="5181600"/>
                  <a:ext cx="381000" cy="533400"/>
                </a:xfrm>
                <a:prstGeom prst="moon">
                  <a:avLst>
                    <a:gd name="adj" fmla="val 85410"/>
                  </a:avLst>
                </a:prstGeom>
                <a:solidFill>
                  <a:srgbClr val="92D05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1" name="Moon 52"/>
                <p:cNvSpPr/>
                <p:nvPr/>
              </p:nvSpPr>
              <p:spPr>
                <a:xfrm rot="16200000">
                  <a:off x="876300" y="5448300"/>
                  <a:ext cx="381000" cy="609600"/>
                </a:xfrm>
                <a:prstGeom prst="moon">
                  <a:avLst>
                    <a:gd name="adj" fmla="val 85410"/>
                  </a:avLst>
                </a:prstGeom>
                <a:solidFill>
                  <a:srgbClr val="92D05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2" name="Moon 53"/>
                <p:cNvSpPr/>
                <p:nvPr/>
              </p:nvSpPr>
              <p:spPr>
                <a:xfrm rot="16200000">
                  <a:off x="1333500" y="5448300"/>
                  <a:ext cx="381000" cy="609600"/>
                </a:xfrm>
                <a:prstGeom prst="moon">
                  <a:avLst>
                    <a:gd name="adj" fmla="val 85410"/>
                  </a:avLst>
                </a:prstGeom>
                <a:solidFill>
                  <a:srgbClr val="92D05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3" name="Moon 54"/>
                <p:cNvSpPr/>
                <p:nvPr/>
              </p:nvSpPr>
              <p:spPr>
                <a:xfrm rot="16200000">
                  <a:off x="1866900" y="5448300"/>
                  <a:ext cx="381000" cy="609600"/>
                </a:xfrm>
                <a:prstGeom prst="moon">
                  <a:avLst>
                    <a:gd name="adj" fmla="val 85410"/>
                  </a:avLst>
                </a:prstGeom>
                <a:solidFill>
                  <a:srgbClr val="92D05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4" name="Moon 55"/>
                <p:cNvSpPr/>
                <p:nvPr/>
              </p:nvSpPr>
              <p:spPr>
                <a:xfrm rot="16200000">
                  <a:off x="2324100" y="5448300"/>
                  <a:ext cx="381000" cy="609600"/>
                </a:xfrm>
                <a:prstGeom prst="moon">
                  <a:avLst>
                    <a:gd name="adj" fmla="val 85410"/>
                  </a:avLst>
                </a:prstGeom>
                <a:solidFill>
                  <a:srgbClr val="92D05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5" name="Moon 56"/>
                <p:cNvSpPr/>
                <p:nvPr/>
              </p:nvSpPr>
              <p:spPr>
                <a:xfrm rot="16200000">
                  <a:off x="800100" y="5753100"/>
                  <a:ext cx="381000" cy="609600"/>
                </a:xfrm>
                <a:prstGeom prst="moon">
                  <a:avLst>
                    <a:gd name="adj" fmla="val 85410"/>
                  </a:avLst>
                </a:prstGeom>
                <a:solidFill>
                  <a:srgbClr val="92D05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6" name="Moon 57"/>
                <p:cNvSpPr/>
                <p:nvPr/>
              </p:nvSpPr>
              <p:spPr>
                <a:xfrm rot="16200000">
                  <a:off x="1181100" y="5753100"/>
                  <a:ext cx="381000" cy="609600"/>
                </a:xfrm>
                <a:prstGeom prst="moon">
                  <a:avLst>
                    <a:gd name="adj" fmla="val 85410"/>
                  </a:avLst>
                </a:prstGeom>
                <a:solidFill>
                  <a:srgbClr val="92D05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7" name="Moon 58"/>
                <p:cNvSpPr/>
                <p:nvPr/>
              </p:nvSpPr>
              <p:spPr>
                <a:xfrm rot="16200000">
                  <a:off x="1714500" y="5753100"/>
                  <a:ext cx="381000" cy="609600"/>
                </a:xfrm>
                <a:prstGeom prst="moon">
                  <a:avLst>
                    <a:gd name="adj" fmla="val 85410"/>
                  </a:avLst>
                </a:prstGeom>
                <a:solidFill>
                  <a:srgbClr val="92D05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8" name="Moon 59"/>
                <p:cNvSpPr/>
                <p:nvPr/>
              </p:nvSpPr>
              <p:spPr>
                <a:xfrm rot="16200000">
                  <a:off x="2324100" y="5753100"/>
                  <a:ext cx="381000" cy="609600"/>
                </a:xfrm>
                <a:prstGeom prst="moon">
                  <a:avLst>
                    <a:gd name="adj" fmla="val 85410"/>
                  </a:avLst>
                </a:prstGeom>
                <a:solidFill>
                  <a:srgbClr val="92D05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30" name="Double Wave 29"/>
              <p:cNvSpPr/>
              <p:nvPr/>
            </p:nvSpPr>
            <p:spPr>
              <a:xfrm>
                <a:off x="228600" y="4648200"/>
                <a:ext cx="2514600" cy="685800"/>
              </a:xfrm>
              <a:prstGeom prst="doubleWave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  <a:ln w="127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Double Wave 30"/>
              <p:cNvSpPr/>
              <p:nvPr/>
            </p:nvSpPr>
            <p:spPr>
              <a:xfrm rot="10800000">
                <a:off x="228600" y="4800600"/>
                <a:ext cx="2514600" cy="609600"/>
              </a:xfrm>
              <a:prstGeom prst="doubleWave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 w="127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69" name="Group 68"/>
          <p:cNvGrpSpPr/>
          <p:nvPr/>
        </p:nvGrpSpPr>
        <p:grpSpPr>
          <a:xfrm>
            <a:off x="3581400" y="304800"/>
            <a:ext cx="3090999" cy="3595045"/>
            <a:chOff x="3201348" y="1804093"/>
            <a:chExt cx="3090999" cy="3595045"/>
          </a:xfrm>
        </p:grpSpPr>
        <p:sp>
          <p:nvSpPr>
            <p:cNvPr id="70" name="Teardrop 69"/>
            <p:cNvSpPr/>
            <p:nvPr/>
          </p:nvSpPr>
          <p:spPr>
            <a:xfrm rot="2200103" flipH="1">
              <a:off x="3327356" y="2259404"/>
              <a:ext cx="629341" cy="805567"/>
            </a:xfrm>
            <a:prstGeom prst="teardrop">
              <a:avLst/>
            </a:prstGeom>
            <a:solidFill>
              <a:srgbClr val="FFFF9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Oval 5"/>
            <p:cNvSpPr/>
            <p:nvPr/>
          </p:nvSpPr>
          <p:spPr>
            <a:xfrm rot="251687" flipH="1">
              <a:off x="3293215" y="3744685"/>
              <a:ext cx="314670" cy="465812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Flowchart: Manual Operation 10"/>
            <p:cNvSpPr/>
            <p:nvPr/>
          </p:nvSpPr>
          <p:spPr>
            <a:xfrm rot="12186822" flipH="1">
              <a:off x="3390707" y="2988281"/>
              <a:ext cx="736860" cy="1160795"/>
            </a:xfrm>
            <a:prstGeom prst="flowChartManualOperation">
              <a:avLst/>
            </a:prstGeom>
            <a:solidFill>
              <a:srgbClr val="FF99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lowchart: Extract 11"/>
            <p:cNvSpPr/>
            <p:nvPr/>
          </p:nvSpPr>
          <p:spPr>
            <a:xfrm rot="251687" flipH="1">
              <a:off x="3215302" y="2490876"/>
              <a:ext cx="1523067" cy="2409647"/>
            </a:xfrm>
            <a:prstGeom prst="flowChartExtract">
              <a:avLst/>
            </a:prstGeom>
            <a:solidFill>
              <a:srgbClr val="FF99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Oval 12"/>
            <p:cNvSpPr/>
            <p:nvPr/>
          </p:nvSpPr>
          <p:spPr>
            <a:xfrm rot="251687" flipH="1">
              <a:off x="3833672" y="2877325"/>
              <a:ext cx="315960" cy="41779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Heart 18"/>
            <p:cNvSpPr/>
            <p:nvPr/>
          </p:nvSpPr>
          <p:spPr>
            <a:xfrm rot="4294188" flipH="1">
              <a:off x="4841137" y="3947928"/>
              <a:ext cx="1730687" cy="1171733"/>
            </a:xfrm>
            <a:prstGeom prst="hear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76" name="Group 94"/>
            <p:cNvGrpSpPr/>
            <p:nvPr/>
          </p:nvGrpSpPr>
          <p:grpSpPr>
            <a:xfrm rot="251687" flipH="1">
              <a:off x="3541933" y="3524719"/>
              <a:ext cx="571239" cy="1025267"/>
              <a:chOff x="228600" y="457200"/>
              <a:chExt cx="2514600" cy="4953000"/>
            </a:xfrm>
          </p:grpSpPr>
          <p:grpSp>
            <p:nvGrpSpPr>
              <p:cNvPr id="88" name="Group 90"/>
              <p:cNvGrpSpPr/>
              <p:nvPr/>
            </p:nvGrpSpPr>
            <p:grpSpPr>
              <a:xfrm>
                <a:off x="457200" y="457200"/>
                <a:ext cx="2133600" cy="4695819"/>
                <a:chOff x="685800" y="1552581"/>
                <a:chExt cx="2133600" cy="4695819"/>
              </a:xfrm>
            </p:grpSpPr>
            <p:sp>
              <p:nvSpPr>
                <p:cNvPr id="91" name="Oval 90"/>
                <p:cNvSpPr/>
                <p:nvPr/>
              </p:nvSpPr>
              <p:spPr>
                <a:xfrm rot="420643">
                  <a:off x="912140" y="3579291"/>
                  <a:ext cx="609600" cy="990600"/>
                </a:xfrm>
                <a:prstGeom prst="ellipse">
                  <a:avLst/>
                </a:prstGeom>
                <a:solidFill>
                  <a:schemeClr val="accent6">
                    <a:lumMod val="40000"/>
                    <a:lumOff val="6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2" name="Oval 91"/>
                <p:cNvSpPr/>
                <p:nvPr/>
              </p:nvSpPr>
              <p:spPr>
                <a:xfrm rot="20408380">
                  <a:off x="1978940" y="3579290"/>
                  <a:ext cx="609600" cy="990600"/>
                </a:xfrm>
                <a:prstGeom prst="ellipse">
                  <a:avLst/>
                </a:prstGeom>
                <a:solidFill>
                  <a:schemeClr val="accent6">
                    <a:lumMod val="40000"/>
                    <a:lumOff val="6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3" name="Trapezoid 92"/>
                <p:cNvSpPr/>
                <p:nvPr/>
              </p:nvSpPr>
              <p:spPr>
                <a:xfrm>
                  <a:off x="685800" y="3962400"/>
                  <a:ext cx="2133600" cy="2209800"/>
                </a:xfrm>
                <a:prstGeom prst="trapezoid">
                  <a:avLst>
                    <a:gd name="adj" fmla="val 24005"/>
                  </a:avLst>
                </a:prstGeom>
                <a:solidFill>
                  <a:srgbClr val="92D05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4" name="Double Wave 93"/>
                <p:cNvSpPr/>
                <p:nvPr/>
              </p:nvSpPr>
              <p:spPr>
                <a:xfrm rot="21230876">
                  <a:off x="907059" y="2825358"/>
                  <a:ext cx="1523507" cy="1301498"/>
                </a:xfrm>
                <a:prstGeom prst="doubleWave">
                  <a:avLst>
                    <a:gd name="adj1" fmla="val 12500"/>
                    <a:gd name="adj2" fmla="val 10000"/>
                  </a:avLst>
                </a:prstGeom>
                <a:solidFill>
                  <a:srgbClr val="FF505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5" name="Oval 94"/>
                <p:cNvSpPr/>
                <p:nvPr/>
              </p:nvSpPr>
              <p:spPr>
                <a:xfrm>
                  <a:off x="1238902" y="1676400"/>
                  <a:ext cx="990601" cy="1600201"/>
                </a:xfrm>
                <a:prstGeom prst="ellipse">
                  <a:avLst/>
                </a:prstGeom>
                <a:solidFill>
                  <a:schemeClr val="accent6">
                    <a:lumMod val="40000"/>
                    <a:lumOff val="6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6" name="Double Wave 95"/>
                <p:cNvSpPr/>
                <p:nvPr/>
              </p:nvSpPr>
              <p:spPr>
                <a:xfrm rot="16811448">
                  <a:off x="158650" y="2573553"/>
                  <a:ext cx="2021831" cy="608002"/>
                </a:xfrm>
                <a:prstGeom prst="doubleWave">
                  <a:avLst>
                    <a:gd name="adj1" fmla="val 6250"/>
                    <a:gd name="adj2" fmla="val 10000"/>
                  </a:avLst>
                </a:prstGeom>
                <a:solidFill>
                  <a:srgbClr val="FF505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7" name="Round Diagonal Corner Rectangle 96"/>
                <p:cNvSpPr/>
                <p:nvPr/>
              </p:nvSpPr>
              <p:spPr>
                <a:xfrm>
                  <a:off x="990600" y="1676400"/>
                  <a:ext cx="685800" cy="609600"/>
                </a:xfrm>
                <a:prstGeom prst="round2DiagRect">
                  <a:avLst>
                    <a:gd name="adj1" fmla="val 50000"/>
                    <a:gd name="adj2" fmla="val 0"/>
                  </a:avLst>
                </a:prstGeom>
                <a:solidFill>
                  <a:srgbClr val="FF505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8" name="Double Wave 97"/>
                <p:cNvSpPr/>
                <p:nvPr/>
              </p:nvSpPr>
              <p:spPr>
                <a:xfrm rot="4347704">
                  <a:off x="1296259" y="2325153"/>
                  <a:ext cx="2021831" cy="684082"/>
                </a:xfrm>
                <a:prstGeom prst="doubleWave">
                  <a:avLst>
                    <a:gd name="adj1" fmla="val 6250"/>
                    <a:gd name="adj2" fmla="val 10000"/>
                  </a:avLst>
                </a:prstGeom>
                <a:solidFill>
                  <a:srgbClr val="FF505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9" name="Round Diagonal Corner Rectangle 98"/>
                <p:cNvSpPr/>
                <p:nvPr/>
              </p:nvSpPr>
              <p:spPr>
                <a:xfrm rot="4216856">
                  <a:off x="1695674" y="1540026"/>
                  <a:ext cx="721353" cy="746464"/>
                </a:xfrm>
                <a:prstGeom prst="round2DiagRect">
                  <a:avLst>
                    <a:gd name="adj1" fmla="val 50000"/>
                    <a:gd name="adj2" fmla="val 0"/>
                  </a:avLst>
                </a:prstGeom>
                <a:solidFill>
                  <a:srgbClr val="FF505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0" name="Rounded Rectangle 32"/>
                <p:cNvSpPr/>
                <p:nvPr/>
              </p:nvSpPr>
              <p:spPr>
                <a:xfrm>
                  <a:off x="990600" y="3048000"/>
                  <a:ext cx="457200" cy="609600"/>
                </a:xfrm>
                <a:prstGeom prst="roundRect">
                  <a:avLst/>
                </a:prstGeom>
                <a:solidFill>
                  <a:srgbClr val="FF505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1" name="Rounded Rectangle 33"/>
                <p:cNvSpPr/>
                <p:nvPr/>
              </p:nvSpPr>
              <p:spPr>
                <a:xfrm>
                  <a:off x="2057400" y="2971800"/>
                  <a:ext cx="304800" cy="609600"/>
                </a:xfrm>
                <a:prstGeom prst="roundRect">
                  <a:avLst/>
                </a:prstGeom>
                <a:solidFill>
                  <a:srgbClr val="FF505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2" name="Trapezoid 34"/>
                <p:cNvSpPr/>
                <p:nvPr/>
              </p:nvSpPr>
              <p:spPr>
                <a:xfrm>
                  <a:off x="1143000" y="3276600"/>
                  <a:ext cx="1219200" cy="914400"/>
                </a:xfrm>
                <a:prstGeom prst="trapezoid">
                  <a:avLst>
                    <a:gd name="adj" fmla="val 60309"/>
                  </a:avLst>
                </a:prstGeom>
                <a:solidFill>
                  <a:schemeClr val="accent6">
                    <a:lumMod val="40000"/>
                    <a:lumOff val="6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3" name="Oval 35"/>
                <p:cNvSpPr/>
                <p:nvPr/>
              </p:nvSpPr>
              <p:spPr>
                <a:xfrm>
                  <a:off x="1143000" y="3505200"/>
                  <a:ext cx="685800" cy="609600"/>
                </a:xfrm>
                <a:prstGeom prst="ellipse">
                  <a:avLst/>
                </a:prstGeom>
                <a:solidFill>
                  <a:srgbClr val="FF0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4" name="Oval 36"/>
                <p:cNvSpPr/>
                <p:nvPr/>
              </p:nvSpPr>
              <p:spPr>
                <a:xfrm>
                  <a:off x="1676400" y="3505200"/>
                  <a:ext cx="685800" cy="609600"/>
                </a:xfrm>
                <a:prstGeom prst="ellipse">
                  <a:avLst/>
                </a:prstGeom>
                <a:solidFill>
                  <a:srgbClr val="FF0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5" name="Moon 37"/>
                <p:cNvSpPr/>
                <p:nvPr/>
              </p:nvSpPr>
              <p:spPr>
                <a:xfrm rot="16200000">
                  <a:off x="1257300" y="4076700"/>
                  <a:ext cx="381000" cy="609600"/>
                </a:xfrm>
                <a:prstGeom prst="moon">
                  <a:avLst>
                    <a:gd name="adj" fmla="val 81475"/>
                  </a:avLst>
                </a:prstGeom>
                <a:solidFill>
                  <a:srgbClr val="92D05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6" name="Moon 38"/>
                <p:cNvSpPr/>
                <p:nvPr/>
              </p:nvSpPr>
              <p:spPr>
                <a:xfrm rot="16200000">
                  <a:off x="1790700" y="4076700"/>
                  <a:ext cx="381000" cy="609600"/>
                </a:xfrm>
                <a:prstGeom prst="moon">
                  <a:avLst>
                    <a:gd name="adj" fmla="val 85410"/>
                  </a:avLst>
                </a:prstGeom>
                <a:solidFill>
                  <a:srgbClr val="92D05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7" name="Moon 39"/>
                <p:cNvSpPr/>
                <p:nvPr/>
              </p:nvSpPr>
              <p:spPr>
                <a:xfrm rot="16200000">
                  <a:off x="1181100" y="4305300"/>
                  <a:ext cx="381000" cy="609600"/>
                </a:xfrm>
                <a:prstGeom prst="moon">
                  <a:avLst>
                    <a:gd name="adj" fmla="val 85410"/>
                  </a:avLst>
                </a:prstGeom>
                <a:solidFill>
                  <a:srgbClr val="92D05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Moon 40"/>
                <p:cNvSpPr/>
                <p:nvPr/>
              </p:nvSpPr>
              <p:spPr>
                <a:xfrm rot="16200000">
                  <a:off x="1562100" y="4381500"/>
                  <a:ext cx="381000" cy="609600"/>
                </a:xfrm>
                <a:prstGeom prst="moon">
                  <a:avLst>
                    <a:gd name="adj" fmla="val 85410"/>
                  </a:avLst>
                </a:prstGeom>
                <a:solidFill>
                  <a:srgbClr val="92D05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Moon 41"/>
                <p:cNvSpPr/>
                <p:nvPr/>
              </p:nvSpPr>
              <p:spPr>
                <a:xfrm rot="16200000">
                  <a:off x="1943100" y="4381500"/>
                  <a:ext cx="381000" cy="609600"/>
                </a:xfrm>
                <a:prstGeom prst="moon">
                  <a:avLst>
                    <a:gd name="adj" fmla="val 85410"/>
                  </a:avLst>
                </a:prstGeom>
                <a:solidFill>
                  <a:srgbClr val="92D05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0" name="Moon 42"/>
                <p:cNvSpPr/>
                <p:nvPr/>
              </p:nvSpPr>
              <p:spPr>
                <a:xfrm rot="16200000">
                  <a:off x="1104900" y="4610100"/>
                  <a:ext cx="381000" cy="609600"/>
                </a:xfrm>
                <a:prstGeom prst="moon">
                  <a:avLst>
                    <a:gd name="adj" fmla="val 85410"/>
                  </a:avLst>
                </a:prstGeom>
                <a:solidFill>
                  <a:srgbClr val="92D05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Moon 43"/>
                <p:cNvSpPr/>
                <p:nvPr/>
              </p:nvSpPr>
              <p:spPr>
                <a:xfrm rot="16200000">
                  <a:off x="1562100" y="4686300"/>
                  <a:ext cx="381000" cy="609600"/>
                </a:xfrm>
                <a:prstGeom prst="moon">
                  <a:avLst>
                    <a:gd name="adj" fmla="val 85410"/>
                  </a:avLst>
                </a:prstGeom>
                <a:solidFill>
                  <a:srgbClr val="92D05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Moon 44"/>
                <p:cNvSpPr/>
                <p:nvPr/>
              </p:nvSpPr>
              <p:spPr>
                <a:xfrm rot="16200000">
                  <a:off x="1943100" y="4686300"/>
                  <a:ext cx="381000" cy="609600"/>
                </a:xfrm>
                <a:prstGeom prst="moon">
                  <a:avLst>
                    <a:gd name="adj" fmla="val 85410"/>
                  </a:avLst>
                </a:prstGeom>
                <a:solidFill>
                  <a:srgbClr val="92D05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3" name="Moon 45"/>
                <p:cNvSpPr/>
                <p:nvPr/>
              </p:nvSpPr>
              <p:spPr>
                <a:xfrm rot="16200000">
                  <a:off x="1028700" y="4838700"/>
                  <a:ext cx="381000" cy="609600"/>
                </a:xfrm>
                <a:prstGeom prst="moon">
                  <a:avLst>
                    <a:gd name="adj" fmla="val 85410"/>
                  </a:avLst>
                </a:prstGeom>
                <a:solidFill>
                  <a:srgbClr val="92D05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Moon 46"/>
                <p:cNvSpPr/>
                <p:nvPr/>
              </p:nvSpPr>
              <p:spPr>
                <a:xfrm rot="16200000">
                  <a:off x="1485900" y="4914900"/>
                  <a:ext cx="381000" cy="609600"/>
                </a:xfrm>
                <a:prstGeom prst="moon">
                  <a:avLst>
                    <a:gd name="adj" fmla="val 85410"/>
                  </a:avLst>
                </a:prstGeom>
                <a:solidFill>
                  <a:srgbClr val="92D05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Moon 47"/>
                <p:cNvSpPr/>
                <p:nvPr/>
              </p:nvSpPr>
              <p:spPr>
                <a:xfrm rot="16200000">
                  <a:off x="2095500" y="4914900"/>
                  <a:ext cx="381000" cy="609600"/>
                </a:xfrm>
                <a:prstGeom prst="moon">
                  <a:avLst>
                    <a:gd name="adj" fmla="val 85410"/>
                  </a:avLst>
                </a:prstGeom>
                <a:solidFill>
                  <a:srgbClr val="92D05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Moon 48"/>
                <p:cNvSpPr/>
                <p:nvPr/>
              </p:nvSpPr>
              <p:spPr>
                <a:xfrm rot="16200000">
                  <a:off x="952500" y="5143500"/>
                  <a:ext cx="381000" cy="609600"/>
                </a:xfrm>
                <a:prstGeom prst="moon">
                  <a:avLst>
                    <a:gd name="adj" fmla="val 85410"/>
                  </a:avLst>
                </a:prstGeom>
                <a:solidFill>
                  <a:srgbClr val="92D05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Moon 49"/>
                <p:cNvSpPr/>
                <p:nvPr/>
              </p:nvSpPr>
              <p:spPr>
                <a:xfrm rot="16200000">
                  <a:off x="1409700" y="5143500"/>
                  <a:ext cx="381000" cy="609600"/>
                </a:xfrm>
                <a:prstGeom prst="moon">
                  <a:avLst>
                    <a:gd name="adj" fmla="val 85410"/>
                  </a:avLst>
                </a:prstGeom>
                <a:solidFill>
                  <a:srgbClr val="92D05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8" name="Moon 50"/>
                <p:cNvSpPr/>
                <p:nvPr/>
              </p:nvSpPr>
              <p:spPr>
                <a:xfrm rot="16200000">
                  <a:off x="1866900" y="5143500"/>
                  <a:ext cx="381000" cy="609600"/>
                </a:xfrm>
                <a:prstGeom prst="moon">
                  <a:avLst>
                    <a:gd name="adj" fmla="val 85410"/>
                  </a:avLst>
                </a:prstGeom>
                <a:solidFill>
                  <a:srgbClr val="92D05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9" name="Moon 51"/>
                <p:cNvSpPr/>
                <p:nvPr/>
              </p:nvSpPr>
              <p:spPr>
                <a:xfrm rot="16200000">
                  <a:off x="2209800" y="5181600"/>
                  <a:ext cx="381000" cy="533400"/>
                </a:xfrm>
                <a:prstGeom prst="moon">
                  <a:avLst>
                    <a:gd name="adj" fmla="val 85410"/>
                  </a:avLst>
                </a:prstGeom>
                <a:solidFill>
                  <a:srgbClr val="92D05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0" name="Moon 52"/>
                <p:cNvSpPr/>
                <p:nvPr/>
              </p:nvSpPr>
              <p:spPr>
                <a:xfrm rot="16200000">
                  <a:off x="876300" y="5448300"/>
                  <a:ext cx="381000" cy="609600"/>
                </a:xfrm>
                <a:prstGeom prst="moon">
                  <a:avLst>
                    <a:gd name="adj" fmla="val 85410"/>
                  </a:avLst>
                </a:prstGeom>
                <a:solidFill>
                  <a:srgbClr val="92D05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1" name="Moon 53"/>
                <p:cNvSpPr/>
                <p:nvPr/>
              </p:nvSpPr>
              <p:spPr>
                <a:xfrm rot="16200000">
                  <a:off x="1333500" y="5448300"/>
                  <a:ext cx="381000" cy="609600"/>
                </a:xfrm>
                <a:prstGeom prst="moon">
                  <a:avLst>
                    <a:gd name="adj" fmla="val 85410"/>
                  </a:avLst>
                </a:prstGeom>
                <a:solidFill>
                  <a:srgbClr val="92D05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2" name="Moon 54"/>
                <p:cNvSpPr/>
                <p:nvPr/>
              </p:nvSpPr>
              <p:spPr>
                <a:xfrm rot="16200000">
                  <a:off x="1866900" y="5448300"/>
                  <a:ext cx="381000" cy="609600"/>
                </a:xfrm>
                <a:prstGeom prst="moon">
                  <a:avLst>
                    <a:gd name="adj" fmla="val 85410"/>
                  </a:avLst>
                </a:prstGeom>
                <a:solidFill>
                  <a:srgbClr val="92D05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3" name="Moon 55"/>
                <p:cNvSpPr/>
                <p:nvPr/>
              </p:nvSpPr>
              <p:spPr>
                <a:xfrm rot="16200000">
                  <a:off x="2324100" y="5448300"/>
                  <a:ext cx="381000" cy="609600"/>
                </a:xfrm>
                <a:prstGeom prst="moon">
                  <a:avLst>
                    <a:gd name="adj" fmla="val 85410"/>
                  </a:avLst>
                </a:prstGeom>
                <a:solidFill>
                  <a:srgbClr val="92D05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4" name="Moon 56"/>
                <p:cNvSpPr/>
                <p:nvPr/>
              </p:nvSpPr>
              <p:spPr>
                <a:xfrm rot="16200000">
                  <a:off x="800100" y="5753100"/>
                  <a:ext cx="381000" cy="609600"/>
                </a:xfrm>
                <a:prstGeom prst="moon">
                  <a:avLst>
                    <a:gd name="adj" fmla="val 85410"/>
                  </a:avLst>
                </a:prstGeom>
                <a:solidFill>
                  <a:srgbClr val="92D05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5" name="Moon 57"/>
                <p:cNvSpPr/>
                <p:nvPr/>
              </p:nvSpPr>
              <p:spPr>
                <a:xfrm rot="16200000">
                  <a:off x="1181100" y="5753100"/>
                  <a:ext cx="381000" cy="609600"/>
                </a:xfrm>
                <a:prstGeom prst="moon">
                  <a:avLst>
                    <a:gd name="adj" fmla="val 85410"/>
                  </a:avLst>
                </a:prstGeom>
                <a:solidFill>
                  <a:srgbClr val="92D05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6" name="Moon 58"/>
                <p:cNvSpPr/>
                <p:nvPr/>
              </p:nvSpPr>
              <p:spPr>
                <a:xfrm rot="16200000">
                  <a:off x="1714500" y="5753100"/>
                  <a:ext cx="381000" cy="609600"/>
                </a:xfrm>
                <a:prstGeom prst="moon">
                  <a:avLst>
                    <a:gd name="adj" fmla="val 85410"/>
                  </a:avLst>
                </a:prstGeom>
                <a:solidFill>
                  <a:srgbClr val="92D05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7" name="Moon 59"/>
                <p:cNvSpPr/>
                <p:nvPr/>
              </p:nvSpPr>
              <p:spPr>
                <a:xfrm rot="16200000">
                  <a:off x="2324100" y="5753100"/>
                  <a:ext cx="381000" cy="609600"/>
                </a:xfrm>
                <a:prstGeom prst="moon">
                  <a:avLst>
                    <a:gd name="adj" fmla="val 85410"/>
                  </a:avLst>
                </a:prstGeom>
                <a:solidFill>
                  <a:srgbClr val="92D05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89" name="Double Wave 88"/>
              <p:cNvSpPr/>
              <p:nvPr/>
            </p:nvSpPr>
            <p:spPr>
              <a:xfrm>
                <a:off x="228600" y="4648200"/>
                <a:ext cx="2514600" cy="685800"/>
              </a:xfrm>
              <a:prstGeom prst="doubleWave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  <a:ln w="127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0" name="Double Wave 89"/>
              <p:cNvSpPr/>
              <p:nvPr/>
            </p:nvSpPr>
            <p:spPr>
              <a:xfrm rot="10800000">
                <a:off x="228600" y="4800600"/>
                <a:ext cx="2514600" cy="609600"/>
              </a:xfrm>
              <a:prstGeom prst="doubleWave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 w="127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77" name="Flowchart: Manual Operation 9"/>
            <p:cNvSpPr/>
            <p:nvPr/>
          </p:nvSpPr>
          <p:spPr>
            <a:xfrm rot="12141407">
              <a:off x="3722325" y="3089411"/>
              <a:ext cx="461365" cy="1232817"/>
            </a:xfrm>
            <a:prstGeom prst="flowChartManualOperation">
              <a:avLst/>
            </a:prstGeom>
            <a:solidFill>
              <a:srgbClr val="FF99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Oval 6"/>
            <p:cNvSpPr/>
            <p:nvPr/>
          </p:nvSpPr>
          <p:spPr>
            <a:xfrm rot="251687" flipH="1">
              <a:off x="3521815" y="4049484"/>
              <a:ext cx="314670" cy="465812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Oval 6"/>
            <p:cNvSpPr/>
            <p:nvPr/>
          </p:nvSpPr>
          <p:spPr>
            <a:xfrm rot="251687" flipH="1">
              <a:off x="3201348" y="4422592"/>
              <a:ext cx="661666" cy="754385"/>
            </a:xfrm>
            <a:prstGeom prst="ellipse">
              <a:avLst/>
            </a:prstGeom>
            <a:solidFill>
              <a:srgbClr val="FF5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Oval 4"/>
            <p:cNvSpPr/>
            <p:nvPr/>
          </p:nvSpPr>
          <p:spPr>
            <a:xfrm rot="3463223" flipH="1">
              <a:off x="4124837" y="4741166"/>
              <a:ext cx="469084" cy="291625"/>
            </a:xfrm>
            <a:prstGeom prst="ellipse">
              <a:avLst/>
            </a:prstGeom>
            <a:solidFill>
              <a:srgbClr val="99663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Oval 3"/>
            <p:cNvSpPr/>
            <p:nvPr/>
          </p:nvSpPr>
          <p:spPr>
            <a:xfrm rot="2751449" flipH="1">
              <a:off x="4072040" y="4619847"/>
              <a:ext cx="469084" cy="291625"/>
            </a:xfrm>
            <a:prstGeom prst="ellipse">
              <a:avLst/>
            </a:prstGeom>
            <a:solidFill>
              <a:srgbClr val="99663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Oval 6"/>
            <p:cNvSpPr/>
            <p:nvPr/>
          </p:nvSpPr>
          <p:spPr>
            <a:xfrm rot="251687" flipH="1">
              <a:off x="3684457" y="4410631"/>
              <a:ext cx="588420" cy="755973"/>
            </a:xfrm>
            <a:prstGeom prst="ellipse">
              <a:avLst/>
            </a:prstGeom>
            <a:solidFill>
              <a:srgbClr val="FF5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Oval 13"/>
            <p:cNvSpPr/>
            <p:nvPr/>
          </p:nvSpPr>
          <p:spPr>
            <a:xfrm rot="251687" flipH="1">
              <a:off x="3555257" y="1946226"/>
              <a:ext cx="925957" cy="1220101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Teardrop 83"/>
            <p:cNvSpPr/>
            <p:nvPr/>
          </p:nvSpPr>
          <p:spPr>
            <a:xfrm rot="251687" flipH="1">
              <a:off x="4142448" y="2208165"/>
              <a:ext cx="629341" cy="895343"/>
            </a:xfrm>
            <a:prstGeom prst="teardrop">
              <a:avLst/>
            </a:prstGeom>
            <a:solidFill>
              <a:srgbClr val="FFFF9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Round Diagonal Corner Rectangle 17"/>
            <p:cNvSpPr/>
            <p:nvPr/>
          </p:nvSpPr>
          <p:spPr>
            <a:xfrm rot="7226913" flipH="1">
              <a:off x="3501732" y="1864458"/>
              <a:ext cx="586324" cy="465594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rgbClr val="FFFF9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Round Diagonal Corner Rectangle 16"/>
            <p:cNvSpPr/>
            <p:nvPr/>
          </p:nvSpPr>
          <p:spPr>
            <a:xfrm rot="251687" flipH="1">
              <a:off x="4043150" y="1917367"/>
              <a:ext cx="472006" cy="439400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rgbClr val="FFFF9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Oval 6"/>
            <p:cNvSpPr/>
            <p:nvPr/>
          </p:nvSpPr>
          <p:spPr>
            <a:xfrm rot="251687" flipH="1">
              <a:off x="4207332" y="2223968"/>
              <a:ext cx="404253" cy="461345"/>
            </a:xfrm>
            <a:prstGeom prst="ellipse">
              <a:avLst/>
            </a:prstGeom>
            <a:solidFill>
              <a:srgbClr val="FFFF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152400" y="381000"/>
            <a:ext cx="2285999" cy="4114800"/>
            <a:chOff x="2057401" y="2362200"/>
            <a:chExt cx="2285999" cy="4114800"/>
          </a:xfrm>
        </p:grpSpPr>
        <p:sp>
          <p:nvSpPr>
            <p:cNvPr id="3" name="Oval 2"/>
            <p:cNvSpPr/>
            <p:nvPr/>
          </p:nvSpPr>
          <p:spPr>
            <a:xfrm>
              <a:off x="2166735" y="3288030"/>
              <a:ext cx="2040479" cy="298323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Flowchart: Punched Tape 3"/>
            <p:cNvSpPr/>
            <p:nvPr/>
          </p:nvSpPr>
          <p:spPr>
            <a:xfrm rot="4458552" flipH="1">
              <a:off x="3427793" y="4800972"/>
              <a:ext cx="1099945" cy="731269"/>
            </a:xfrm>
            <a:prstGeom prst="flowChartPunchedTap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Flowchart: Punched Tape 4"/>
            <p:cNvSpPr/>
            <p:nvPr/>
          </p:nvSpPr>
          <p:spPr>
            <a:xfrm rot="17141448">
              <a:off x="1873063" y="4814709"/>
              <a:ext cx="1099945" cy="731269"/>
            </a:xfrm>
            <a:prstGeom prst="flowChartPunchedTap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/>
            <p:cNvSpPr/>
            <p:nvPr/>
          </p:nvSpPr>
          <p:spPr>
            <a:xfrm rot="886948" flipH="1">
              <a:off x="3186987" y="6061334"/>
              <a:ext cx="467734" cy="415666"/>
            </a:xfrm>
            <a:prstGeom prst="ellipse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 rot="20713052">
              <a:off x="2619201" y="6061334"/>
              <a:ext cx="467734" cy="415666"/>
            </a:xfrm>
            <a:prstGeom prst="ellipse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>
              <a:off x="2890662" y="2474887"/>
              <a:ext cx="596175" cy="957845"/>
            </a:xfrm>
            <a:prstGeom prst="ellipse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rapezoid 8"/>
            <p:cNvSpPr/>
            <p:nvPr/>
          </p:nvSpPr>
          <p:spPr>
            <a:xfrm>
              <a:off x="2166735" y="3376389"/>
              <a:ext cx="2129195" cy="1295907"/>
            </a:xfrm>
            <a:prstGeom prst="trapezoid">
              <a:avLst>
                <a:gd name="adj" fmla="val 80499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rapezoid 9"/>
            <p:cNvSpPr/>
            <p:nvPr/>
          </p:nvSpPr>
          <p:spPr>
            <a:xfrm>
              <a:off x="2379655" y="3432732"/>
              <a:ext cx="1660772" cy="2817189"/>
            </a:xfrm>
            <a:prstGeom prst="trapezoid">
              <a:avLst>
                <a:gd name="adj" fmla="val 37419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rapezoid 10"/>
            <p:cNvSpPr/>
            <p:nvPr/>
          </p:nvSpPr>
          <p:spPr>
            <a:xfrm>
              <a:off x="2762910" y="3376389"/>
              <a:ext cx="894262" cy="1070532"/>
            </a:xfrm>
            <a:prstGeom prst="trapezoid">
              <a:avLst>
                <a:gd name="adj" fmla="val 24886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2762910" y="4334233"/>
              <a:ext cx="894262" cy="16903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ounded Rectangle 12"/>
            <p:cNvSpPr/>
            <p:nvPr/>
          </p:nvSpPr>
          <p:spPr>
            <a:xfrm>
              <a:off x="2848078" y="4446920"/>
              <a:ext cx="127752" cy="788813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ounded Rectangle 13"/>
            <p:cNvSpPr/>
            <p:nvPr/>
          </p:nvSpPr>
          <p:spPr>
            <a:xfrm rot="20563410">
              <a:off x="2936924" y="4366268"/>
              <a:ext cx="135035" cy="957845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ounded Rectangle 14"/>
            <p:cNvSpPr/>
            <p:nvPr/>
          </p:nvSpPr>
          <p:spPr>
            <a:xfrm>
              <a:off x="2805494" y="4334233"/>
              <a:ext cx="170336" cy="169031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/>
            <p:cNvSpPr/>
            <p:nvPr/>
          </p:nvSpPr>
          <p:spPr>
            <a:xfrm>
              <a:off x="2166735" y="4559607"/>
              <a:ext cx="553591" cy="225376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/>
            <p:cNvSpPr/>
            <p:nvPr/>
          </p:nvSpPr>
          <p:spPr>
            <a:xfrm>
              <a:off x="3692659" y="4552466"/>
              <a:ext cx="596175" cy="225376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Oval 17"/>
            <p:cNvSpPr/>
            <p:nvPr/>
          </p:nvSpPr>
          <p:spPr>
            <a:xfrm rot="20145694">
              <a:off x="3897594" y="4526394"/>
              <a:ext cx="252316" cy="480911"/>
            </a:xfrm>
            <a:prstGeom prst="ellipse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/>
            <p:cNvSpPr/>
            <p:nvPr/>
          </p:nvSpPr>
          <p:spPr>
            <a:xfrm rot="976600">
              <a:off x="2313744" y="4547734"/>
              <a:ext cx="252317" cy="480911"/>
            </a:xfrm>
            <a:prstGeom prst="ellipse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/>
            <p:cNvSpPr/>
            <p:nvPr/>
          </p:nvSpPr>
          <p:spPr>
            <a:xfrm>
              <a:off x="2805494" y="2362200"/>
              <a:ext cx="425839" cy="338063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/>
            <p:cNvSpPr/>
            <p:nvPr/>
          </p:nvSpPr>
          <p:spPr>
            <a:xfrm>
              <a:off x="3188749" y="2362200"/>
              <a:ext cx="425839" cy="338063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Block Arc 21"/>
            <p:cNvSpPr/>
            <p:nvPr/>
          </p:nvSpPr>
          <p:spPr>
            <a:xfrm rot="10800000">
              <a:off x="2890662" y="2437014"/>
              <a:ext cx="638759" cy="972590"/>
            </a:xfrm>
            <a:prstGeom prst="blockArc">
              <a:avLst>
                <a:gd name="adj1" fmla="val 10379194"/>
                <a:gd name="adj2" fmla="val 20911045"/>
                <a:gd name="adj3" fmla="val 14867"/>
              </a:avLst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3" name="Block Arc 22"/>
            <p:cNvSpPr/>
            <p:nvPr/>
          </p:nvSpPr>
          <p:spPr>
            <a:xfrm rot="21435521">
              <a:off x="3021176" y="3105179"/>
              <a:ext cx="335146" cy="163480"/>
            </a:xfrm>
            <a:prstGeom prst="blockArc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4" name="Cloud 23"/>
            <p:cNvSpPr/>
            <p:nvPr/>
          </p:nvSpPr>
          <p:spPr>
            <a:xfrm rot="21271638">
              <a:off x="3363911" y="2407849"/>
              <a:ext cx="401082" cy="1198319"/>
            </a:xfrm>
            <a:prstGeom prst="cloud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Cloud 24"/>
            <p:cNvSpPr/>
            <p:nvPr/>
          </p:nvSpPr>
          <p:spPr>
            <a:xfrm rot="273561">
              <a:off x="2649077" y="2467667"/>
              <a:ext cx="365003" cy="1147611"/>
            </a:xfrm>
            <a:prstGeom prst="cloud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Oval 25"/>
            <p:cNvSpPr/>
            <p:nvPr/>
          </p:nvSpPr>
          <p:spPr>
            <a:xfrm>
              <a:off x="2840981" y="2416956"/>
              <a:ext cx="248406" cy="273783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/>
            <p:cNvSpPr/>
            <p:nvPr/>
          </p:nvSpPr>
          <p:spPr>
            <a:xfrm>
              <a:off x="3337793" y="2416956"/>
              <a:ext cx="248406" cy="273783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ound Diagonal Corner Rectangle 27"/>
            <p:cNvSpPr/>
            <p:nvPr/>
          </p:nvSpPr>
          <p:spPr>
            <a:xfrm>
              <a:off x="2876467" y="3390900"/>
              <a:ext cx="354866" cy="205740"/>
            </a:xfrm>
            <a:prstGeom prst="round2DiagRect">
              <a:avLst>
                <a:gd name="adj1" fmla="val 16667"/>
                <a:gd name="adj2" fmla="val 50000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ound Diagonal Corner Rectangle 28"/>
            <p:cNvSpPr/>
            <p:nvPr/>
          </p:nvSpPr>
          <p:spPr>
            <a:xfrm flipH="1">
              <a:off x="3231333" y="3390900"/>
              <a:ext cx="354866" cy="205740"/>
            </a:xfrm>
            <a:prstGeom prst="round2DiagRect">
              <a:avLst>
                <a:gd name="adj1" fmla="val 16667"/>
                <a:gd name="adj2" fmla="val 50000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3041424" y="76200"/>
            <a:ext cx="6102576" cy="5715000"/>
            <a:chOff x="-145972" y="0"/>
            <a:chExt cx="6102576" cy="5715000"/>
          </a:xfrm>
        </p:grpSpPr>
        <p:sp>
          <p:nvSpPr>
            <p:cNvPr id="31" name="Rectangle 30"/>
            <p:cNvSpPr/>
            <p:nvPr/>
          </p:nvSpPr>
          <p:spPr>
            <a:xfrm>
              <a:off x="0" y="2133600"/>
              <a:ext cx="5943600" cy="3581400"/>
            </a:xfrm>
            <a:prstGeom prst="rect">
              <a:avLst/>
            </a:prstGeom>
            <a:solidFill>
              <a:srgbClr val="3A1D00"/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31"/>
            <p:cNvSpPr/>
            <p:nvPr/>
          </p:nvSpPr>
          <p:spPr>
            <a:xfrm>
              <a:off x="0" y="0"/>
              <a:ext cx="5943600" cy="3581400"/>
            </a:xfrm>
            <a:prstGeom prst="rect">
              <a:avLst/>
            </a:prstGeom>
            <a:solidFill>
              <a:srgbClr val="006666"/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Cloud 32"/>
            <p:cNvSpPr/>
            <p:nvPr/>
          </p:nvSpPr>
          <p:spPr>
            <a:xfrm>
              <a:off x="0" y="0"/>
              <a:ext cx="5638800" cy="2057400"/>
            </a:xfrm>
            <a:prstGeom prst="cloud">
              <a:avLst/>
            </a:prstGeom>
            <a:solidFill>
              <a:schemeClr val="tx1">
                <a:lumMod val="50000"/>
                <a:lumOff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Hexagon 33"/>
            <p:cNvSpPr/>
            <p:nvPr/>
          </p:nvSpPr>
          <p:spPr>
            <a:xfrm rot="1562601">
              <a:off x="4661202" y="3736111"/>
              <a:ext cx="1295400" cy="1053042"/>
            </a:xfrm>
            <a:prstGeom prst="hexagon">
              <a:avLst/>
            </a:prstGeom>
            <a:solidFill>
              <a:schemeClr val="bg1">
                <a:lumMod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5" name="Group 272"/>
            <p:cNvGrpSpPr/>
            <p:nvPr/>
          </p:nvGrpSpPr>
          <p:grpSpPr>
            <a:xfrm>
              <a:off x="3581400" y="3962400"/>
              <a:ext cx="2063396" cy="1451320"/>
              <a:chOff x="5105400" y="3044480"/>
              <a:chExt cx="2063396" cy="1451320"/>
            </a:xfrm>
          </p:grpSpPr>
          <p:sp>
            <p:nvSpPr>
              <p:cNvPr id="339" name="Hexagon 2"/>
              <p:cNvSpPr/>
              <p:nvPr/>
            </p:nvSpPr>
            <p:spPr>
              <a:xfrm rot="1562601">
                <a:off x="5105400" y="3352800"/>
                <a:ext cx="1295400" cy="1143000"/>
              </a:xfrm>
              <a:prstGeom prst="hexagon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0" name="Hexagon 3"/>
              <p:cNvSpPr/>
              <p:nvPr/>
            </p:nvSpPr>
            <p:spPr>
              <a:xfrm rot="1562601">
                <a:off x="5613267" y="3044480"/>
                <a:ext cx="942523" cy="1143000"/>
              </a:xfrm>
              <a:prstGeom prst="hexagon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1" name="Hexagon 5"/>
              <p:cNvSpPr/>
              <p:nvPr/>
            </p:nvSpPr>
            <p:spPr>
              <a:xfrm rot="6517496">
                <a:off x="6265118" y="3272566"/>
                <a:ext cx="844134" cy="963222"/>
              </a:xfrm>
              <a:prstGeom prst="hexagon">
                <a:avLst>
                  <a:gd name="adj" fmla="val 11906"/>
                  <a:gd name="vf" fmla="val 115470"/>
                </a:avLst>
              </a:prstGeom>
              <a:solidFill>
                <a:srgbClr val="3A1D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6" name="Group 6"/>
            <p:cNvGrpSpPr/>
            <p:nvPr/>
          </p:nvGrpSpPr>
          <p:grpSpPr>
            <a:xfrm>
              <a:off x="-145972" y="0"/>
              <a:ext cx="4489372" cy="4953000"/>
              <a:chOff x="620596" y="2497304"/>
              <a:chExt cx="4618475" cy="4284496"/>
            </a:xfrm>
          </p:grpSpPr>
          <p:grpSp>
            <p:nvGrpSpPr>
              <p:cNvPr id="78" name="Group 230"/>
              <p:cNvGrpSpPr/>
              <p:nvPr/>
            </p:nvGrpSpPr>
            <p:grpSpPr>
              <a:xfrm rot="18989829" flipH="1">
                <a:off x="2994882" y="2720848"/>
                <a:ext cx="1586260" cy="1364114"/>
                <a:chOff x="736597" y="733384"/>
                <a:chExt cx="1807860" cy="1807860"/>
              </a:xfrm>
            </p:grpSpPr>
            <p:grpSp>
              <p:nvGrpSpPr>
                <p:cNvPr id="309" name="Group 15"/>
                <p:cNvGrpSpPr/>
                <p:nvPr/>
              </p:nvGrpSpPr>
              <p:grpSpPr>
                <a:xfrm rot="20238387">
                  <a:off x="736597" y="881328"/>
                  <a:ext cx="1193804" cy="897916"/>
                  <a:chOff x="1111998" y="1862460"/>
                  <a:chExt cx="2362200" cy="1921930"/>
                </a:xfrm>
              </p:grpSpPr>
              <p:grpSp>
                <p:nvGrpSpPr>
                  <p:cNvPr id="330" name="Group 6"/>
                  <p:cNvGrpSpPr/>
                  <p:nvPr/>
                </p:nvGrpSpPr>
                <p:grpSpPr>
                  <a:xfrm rot="17802976">
                    <a:off x="1912098" y="1823816"/>
                    <a:ext cx="762000" cy="2362200"/>
                    <a:chOff x="1905000" y="1828800"/>
                    <a:chExt cx="762000" cy="2362200"/>
                  </a:xfrm>
                </p:grpSpPr>
                <p:sp>
                  <p:nvSpPr>
                    <p:cNvPr id="337" name="Oval 4"/>
                    <p:cNvSpPr/>
                    <p:nvPr/>
                  </p:nvSpPr>
                  <p:spPr>
                    <a:xfrm>
                      <a:off x="1905000" y="1828800"/>
                      <a:ext cx="762000" cy="2362200"/>
                    </a:xfrm>
                    <a:prstGeom prst="ellipse">
                      <a:avLst/>
                    </a:prstGeom>
                    <a:solidFill>
                      <a:schemeClr val="accent3">
                        <a:lumMod val="60000"/>
                        <a:lumOff val="40000"/>
                      </a:schemeClr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8" name="Oval 5"/>
                    <p:cNvSpPr/>
                    <p:nvPr/>
                  </p:nvSpPr>
                  <p:spPr>
                    <a:xfrm>
                      <a:off x="2209800" y="1905000"/>
                      <a:ext cx="76200" cy="2133600"/>
                    </a:xfrm>
                    <a:prstGeom prst="ellipse">
                      <a:avLst/>
                    </a:prstGeom>
                    <a:solidFill>
                      <a:srgbClr val="F6ED7C"/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331" name="Group 9"/>
                  <p:cNvGrpSpPr/>
                  <p:nvPr/>
                </p:nvGrpSpPr>
                <p:grpSpPr>
                  <a:xfrm rot="19123498">
                    <a:off x="2501621" y="1862460"/>
                    <a:ext cx="542170" cy="1782007"/>
                    <a:chOff x="1905000" y="1828800"/>
                    <a:chExt cx="762000" cy="2362200"/>
                  </a:xfrm>
                </p:grpSpPr>
                <p:sp>
                  <p:nvSpPr>
                    <p:cNvPr id="335" name="Oval 257"/>
                    <p:cNvSpPr/>
                    <p:nvPr/>
                  </p:nvSpPr>
                  <p:spPr>
                    <a:xfrm>
                      <a:off x="1905000" y="1828800"/>
                      <a:ext cx="762000" cy="2362200"/>
                    </a:xfrm>
                    <a:prstGeom prst="ellipse">
                      <a:avLst/>
                    </a:prstGeom>
                    <a:solidFill>
                      <a:schemeClr val="accent3">
                        <a:lumMod val="60000"/>
                        <a:lumOff val="40000"/>
                      </a:schemeClr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6" name="Oval 258"/>
                    <p:cNvSpPr/>
                    <p:nvPr/>
                  </p:nvSpPr>
                  <p:spPr>
                    <a:xfrm>
                      <a:off x="2209800" y="1905000"/>
                      <a:ext cx="76200" cy="2133600"/>
                    </a:xfrm>
                    <a:prstGeom prst="ellipse">
                      <a:avLst/>
                    </a:prstGeom>
                    <a:solidFill>
                      <a:srgbClr val="F6ED7C"/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332" name="Group 12"/>
                  <p:cNvGrpSpPr/>
                  <p:nvPr/>
                </p:nvGrpSpPr>
                <p:grpSpPr>
                  <a:xfrm rot="15530705">
                    <a:off x="2284581" y="2639655"/>
                    <a:ext cx="405591" cy="1883879"/>
                    <a:chOff x="1905000" y="1828800"/>
                    <a:chExt cx="762000" cy="2362200"/>
                  </a:xfrm>
                </p:grpSpPr>
                <p:sp>
                  <p:nvSpPr>
                    <p:cNvPr id="333" name="Oval 255"/>
                    <p:cNvSpPr/>
                    <p:nvPr/>
                  </p:nvSpPr>
                  <p:spPr>
                    <a:xfrm>
                      <a:off x="1905000" y="1828800"/>
                      <a:ext cx="762000" cy="2362200"/>
                    </a:xfrm>
                    <a:prstGeom prst="ellipse">
                      <a:avLst/>
                    </a:prstGeom>
                    <a:solidFill>
                      <a:schemeClr val="accent3">
                        <a:lumMod val="60000"/>
                        <a:lumOff val="40000"/>
                      </a:schemeClr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4" name="Oval 14"/>
                    <p:cNvSpPr/>
                    <p:nvPr/>
                  </p:nvSpPr>
                  <p:spPr>
                    <a:xfrm>
                      <a:off x="2209800" y="1905000"/>
                      <a:ext cx="76200" cy="2133600"/>
                    </a:xfrm>
                    <a:prstGeom prst="ellipse">
                      <a:avLst/>
                    </a:prstGeom>
                    <a:solidFill>
                      <a:srgbClr val="F6ED7C"/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  <p:grpSp>
              <p:nvGrpSpPr>
                <p:cNvPr id="310" name="Group 21"/>
                <p:cNvGrpSpPr/>
                <p:nvPr/>
              </p:nvGrpSpPr>
              <p:grpSpPr>
                <a:xfrm rot="2927600">
                  <a:off x="1498597" y="881328"/>
                  <a:ext cx="1193804" cy="897916"/>
                  <a:chOff x="1111998" y="1862460"/>
                  <a:chExt cx="2362200" cy="1921930"/>
                </a:xfrm>
              </p:grpSpPr>
              <p:grpSp>
                <p:nvGrpSpPr>
                  <p:cNvPr id="321" name="Group 6"/>
                  <p:cNvGrpSpPr/>
                  <p:nvPr/>
                </p:nvGrpSpPr>
                <p:grpSpPr>
                  <a:xfrm rot="17802976">
                    <a:off x="1912098" y="1823816"/>
                    <a:ext cx="762000" cy="2362200"/>
                    <a:chOff x="1905000" y="1828800"/>
                    <a:chExt cx="762000" cy="2362200"/>
                  </a:xfrm>
                </p:grpSpPr>
                <p:sp>
                  <p:nvSpPr>
                    <p:cNvPr id="328" name="Oval 4"/>
                    <p:cNvSpPr/>
                    <p:nvPr/>
                  </p:nvSpPr>
                  <p:spPr>
                    <a:xfrm>
                      <a:off x="1905000" y="1828800"/>
                      <a:ext cx="762000" cy="2362200"/>
                    </a:xfrm>
                    <a:prstGeom prst="ellipse">
                      <a:avLst/>
                    </a:prstGeom>
                    <a:solidFill>
                      <a:schemeClr val="accent3">
                        <a:lumMod val="60000"/>
                        <a:lumOff val="40000"/>
                      </a:schemeClr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29" name="Oval 261"/>
                    <p:cNvSpPr/>
                    <p:nvPr/>
                  </p:nvSpPr>
                  <p:spPr>
                    <a:xfrm>
                      <a:off x="2209800" y="1905000"/>
                      <a:ext cx="76200" cy="2133600"/>
                    </a:xfrm>
                    <a:prstGeom prst="ellipse">
                      <a:avLst/>
                    </a:prstGeom>
                    <a:solidFill>
                      <a:srgbClr val="F6ED7C"/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322" name="Group 9"/>
                  <p:cNvGrpSpPr/>
                  <p:nvPr/>
                </p:nvGrpSpPr>
                <p:grpSpPr>
                  <a:xfrm rot="19123498">
                    <a:off x="2501621" y="1862460"/>
                    <a:ext cx="542170" cy="1782007"/>
                    <a:chOff x="1905000" y="1828800"/>
                    <a:chExt cx="762000" cy="2362200"/>
                  </a:xfrm>
                </p:grpSpPr>
                <p:sp>
                  <p:nvSpPr>
                    <p:cNvPr id="326" name="Oval 248"/>
                    <p:cNvSpPr/>
                    <p:nvPr/>
                  </p:nvSpPr>
                  <p:spPr>
                    <a:xfrm>
                      <a:off x="1905000" y="1828800"/>
                      <a:ext cx="762000" cy="2362200"/>
                    </a:xfrm>
                    <a:prstGeom prst="ellipse">
                      <a:avLst/>
                    </a:prstGeom>
                    <a:solidFill>
                      <a:schemeClr val="accent3">
                        <a:lumMod val="60000"/>
                        <a:lumOff val="40000"/>
                      </a:schemeClr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27" name="Oval 249"/>
                    <p:cNvSpPr/>
                    <p:nvPr/>
                  </p:nvSpPr>
                  <p:spPr>
                    <a:xfrm>
                      <a:off x="2209800" y="1905000"/>
                      <a:ext cx="76200" cy="2133600"/>
                    </a:xfrm>
                    <a:prstGeom prst="ellipse">
                      <a:avLst/>
                    </a:prstGeom>
                    <a:solidFill>
                      <a:srgbClr val="F6ED7C"/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323" name="Group 12"/>
                  <p:cNvGrpSpPr/>
                  <p:nvPr/>
                </p:nvGrpSpPr>
                <p:grpSpPr>
                  <a:xfrm rot="15530705">
                    <a:off x="2284581" y="2639655"/>
                    <a:ext cx="405591" cy="1883879"/>
                    <a:chOff x="1905000" y="1828800"/>
                    <a:chExt cx="762000" cy="2362200"/>
                  </a:xfrm>
                </p:grpSpPr>
                <p:sp>
                  <p:nvSpPr>
                    <p:cNvPr id="324" name="Oval 256"/>
                    <p:cNvSpPr/>
                    <p:nvPr/>
                  </p:nvSpPr>
                  <p:spPr>
                    <a:xfrm>
                      <a:off x="1905000" y="1828800"/>
                      <a:ext cx="762000" cy="2362200"/>
                    </a:xfrm>
                    <a:prstGeom prst="ellipse">
                      <a:avLst/>
                    </a:prstGeom>
                    <a:solidFill>
                      <a:schemeClr val="accent3">
                        <a:lumMod val="60000"/>
                        <a:lumOff val="40000"/>
                      </a:schemeClr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25" name="Oval 257"/>
                    <p:cNvSpPr/>
                    <p:nvPr/>
                  </p:nvSpPr>
                  <p:spPr>
                    <a:xfrm>
                      <a:off x="2209800" y="1905000"/>
                      <a:ext cx="76200" cy="2133600"/>
                    </a:xfrm>
                    <a:prstGeom prst="ellipse">
                      <a:avLst/>
                    </a:prstGeom>
                    <a:solidFill>
                      <a:srgbClr val="F6ED7C"/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  <p:grpSp>
              <p:nvGrpSpPr>
                <p:cNvPr id="311" name="Group 31"/>
                <p:cNvGrpSpPr/>
                <p:nvPr/>
              </p:nvGrpSpPr>
              <p:grpSpPr>
                <a:xfrm rot="20238387">
                  <a:off x="1346199" y="1643328"/>
                  <a:ext cx="1193804" cy="897916"/>
                  <a:chOff x="1111998" y="1862460"/>
                  <a:chExt cx="2362200" cy="1921930"/>
                </a:xfrm>
              </p:grpSpPr>
              <p:grpSp>
                <p:nvGrpSpPr>
                  <p:cNvPr id="312" name="Group 6"/>
                  <p:cNvGrpSpPr/>
                  <p:nvPr/>
                </p:nvGrpSpPr>
                <p:grpSpPr>
                  <a:xfrm rot="17802976">
                    <a:off x="1912098" y="1823816"/>
                    <a:ext cx="762000" cy="2362200"/>
                    <a:chOff x="1905000" y="1828800"/>
                    <a:chExt cx="762000" cy="2362200"/>
                  </a:xfrm>
                </p:grpSpPr>
                <p:sp>
                  <p:nvSpPr>
                    <p:cNvPr id="319" name="Oval 4"/>
                    <p:cNvSpPr/>
                    <p:nvPr/>
                  </p:nvSpPr>
                  <p:spPr>
                    <a:xfrm>
                      <a:off x="1905000" y="1828800"/>
                      <a:ext cx="762000" cy="2362200"/>
                    </a:xfrm>
                    <a:prstGeom prst="ellipse">
                      <a:avLst/>
                    </a:prstGeom>
                    <a:solidFill>
                      <a:schemeClr val="accent3">
                        <a:lumMod val="60000"/>
                        <a:lumOff val="40000"/>
                      </a:schemeClr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20" name="Oval 252"/>
                    <p:cNvSpPr/>
                    <p:nvPr/>
                  </p:nvSpPr>
                  <p:spPr>
                    <a:xfrm>
                      <a:off x="2209800" y="1905000"/>
                      <a:ext cx="76200" cy="2133600"/>
                    </a:xfrm>
                    <a:prstGeom prst="ellipse">
                      <a:avLst/>
                    </a:prstGeom>
                    <a:solidFill>
                      <a:srgbClr val="F6ED7C"/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313" name="Group 9"/>
                  <p:cNvGrpSpPr/>
                  <p:nvPr/>
                </p:nvGrpSpPr>
                <p:grpSpPr>
                  <a:xfrm rot="19123498">
                    <a:off x="2501621" y="1862460"/>
                    <a:ext cx="542170" cy="1782007"/>
                    <a:chOff x="1905000" y="1828800"/>
                    <a:chExt cx="762000" cy="2362200"/>
                  </a:xfrm>
                </p:grpSpPr>
                <p:sp>
                  <p:nvSpPr>
                    <p:cNvPr id="317" name="Oval 239"/>
                    <p:cNvSpPr/>
                    <p:nvPr/>
                  </p:nvSpPr>
                  <p:spPr>
                    <a:xfrm>
                      <a:off x="1905000" y="1828800"/>
                      <a:ext cx="762000" cy="2362200"/>
                    </a:xfrm>
                    <a:prstGeom prst="ellipse">
                      <a:avLst/>
                    </a:prstGeom>
                    <a:solidFill>
                      <a:schemeClr val="accent3">
                        <a:lumMod val="60000"/>
                        <a:lumOff val="40000"/>
                      </a:schemeClr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18" name="Oval 240"/>
                    <p:cNvSpPr/>
                    <p:nvPr/>
                  </p:nvSpPr>
                  <p:spPr>
                    <a:xfrm>
                      <a:off x="2209800" y="1905000"/>
                      <a:ext cx="76200" cy="2133600"/>
                    </a:xfrm>
                    <a:prstGeom prst="ellipse">
                      <a:avLst/>
                    </a:prstGeom>
                    <a:solidFill>
                      <a:srgbClr val="F6ED7C"/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314" name="Group 12"/>
                  <p:cNvGrpSpPr/>
                  <p:nvPr/>
                </p:nvGrpSpPr>
                <p:grpSpPr>
                  <a:xfrm rot="15530705">
                    <a:off x="2284581" y="2639655"/>
                    <a:ext cx="405591" cy="1883879"/>
                    <a:chOff x="1905000" y="1828800"/>
                    <a:chExt cx="762000" cy="2362200"/>
                  </a:xfrm>
                </p:grpSpPr>
                <p:sp>
                  <p:nvSpPr>
                    <p:cNvPr id="315" name="Oval 237"/>
                    <p:cNvSpPr/>
                    <p:nvPr/>
                  </p:nvSpPr>
                  <p:spPr>
                    <a:xfrm>
                      <a:off x="1905000" y="1828800"/>
                      <a:ext cx="762000" cy="2362200"/>
                    </a:xfrm>
                    <a:prstGeom prst="ellipse">
                      <a:avLst/>
                    </a:prstGeom>
                    <a:solidFill>
                      <a:schemeClr val="accent3">
                        <a:lumMod val="60000"/>
                        <a:lumOff val="40000"/>
                      </a:schemeClr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16" name="Oval 238"/>
                    <p:cNvSpPr/>
                    <p:nvPr/>
                  </p:nvSpPr>
                  <p:spPr>
                    <a:xfrm>
                      <a:off x="2209800" y="1905000"/>
                      <a:ext cx="76200" cy="2133600"/>
                    </a:xfrm>
                    <a:prstGeom prst="ellipse">
                      <a:avLst/>
                    </a:prstGeom>
                    <a:solidFill>
                      <a:srgbClr val="F6ED7C"/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grpSp>
            <p:nvGrpSpPr>
              <p:cNvPr id="79" name="Group 199"/>
              <p:cNvGrpSpPr/>
              <p:nvPr/>
            </p:nvGrpSpPr>
            <p:grpSpPr>
              <a:xfrm rot="3068959">
                <a:off x="1334455" y="2628335"/>
                <a:ext cx="1820842" cy="1558779"/>
                <a:chOff x="736597" y="733384"/>
                <a:chExt cx="1807860" cy="1807860"/>
              </a:xfrm>
            </p:grpSpPr>
            <p:grpSp>
              <p:nvGrpSpPr>
                <p:cNvPr id="279" name="Group 15"/>
                <p:cNvGrpSpPr/>
                <p:nvPr/>
              </p:nvGrpSpPr>
              <p:grpSpPr>
                <a:xfrm rot="20238387">
                  <a:off x="736597" y="881328"/>
                  <a:ext cx="1193804" cy="897916"/>
                  <a:chOff x="1111998" y="1862460"/>
                  <a:chExt cx="2362200" cy="1921930"/>
                </a:xfrm>
              </p:grpSpPr>
              <p:grpSp>
                <p:nvGrpSpPr>
                  <p:cNvPr id="300" name="Group 6"/>
                  <p:cNvGrpSpPr/>
                  <p:nvPr/>
                </p:nvGrpSpPr>
                <p:grpSpPr>
                  <a:xfrm rot="17802976">
                    <a:off x="1912098" y="1823816"/>
                    <a:ext cx="762000" cy="2362200"/>
                    <a:chOff x="1905000" y="1828800"/>
                    <a:chExt cx="762000" cy="2362200"/>
                  </a:xfrm>
                </p:grpSpPr>
                <p:sp>
                  <p:nvSpPr>
                    <p:cNvPr id="307" name="Oval 4"/>
                    <p:cNvSpPr/>
                    <p:nvPr/>
                  </p:nvSpPr>
                  <p:spPr>
                    <a:xfrm>
                      <a:off x="1905000" y="1828800"/>
                      <a:ext cx="762000" cy="2362200"/>
                    </a:xfrm>
                    <a:prstGeom prst="ellipse">
                      <a:avLst/>
                    </a:prstGeom>
                    <a:solidFill>
                      <a:schemeClr val="accent3">
                        <a:lumMod val="60000"/>
                        <a:lumOff val="40000"/>
                      </a:schemeClr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08" name="Oval 5"/>
                    <p:cNvSpPr/>
                    <p:nvPr/>
                  </p:nvSpPr>
                  <p:spPr>
                    <a:xfrm>
                      <a:off x="2209800" y="1905000"/>
                      <a:ext cx="76200" cy="2133600"/>
                    </a:xfrm>
                    <a:prstGeom prst="ellipse">
                      <a:avLst/>
                    </a:prstGeom>
                    <a:solidFill>
                      <a:srgbClr val="F6ED7C"/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301" name="Group 9"/>
                  <p:cNvGrpSpPr/>
                  <p:nvPr/>
                </p:nvGrpSpPr>
                <p:grpSpPr>
                  <a:xfrm rot="19123498">
                    <a:off x="2501621" y="1862460"/>
                    <a:ext cx="542170" cy="1782007"/>
                    <a:chOff x="1905000" y="1828800"/>
                    <a:chExt cx="762000" cy="2362200"/>
                  </a:xfrm>
                </p:grpSpPr>
                <p:sp>
                  <p:nvSpPr>
                    <p:cNvPr id="305" name="Oval 237"/>
                    <p:cNvSpPr/>
                    <p:nvPr/>
                  </p:nvSpPr>
                  <p:spPr>
                    <a:xfrm>
                      <a:off x="1905000" y="1828800"/>
                      <a:ext cx="762000" cy="2362200"/>
                    </a:xfrm>
                    <a:prstGeom prst="ellipse">
                      <a:avLst/>
                    </a:prstGeom>
                    <a:solidFill>
                      <a:schemeClr val="accent3">
                        <a:lumMod val="60000"/>
                        <a:lumOff val="40000"/>
                      </a:schemeClr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06" name="Oval 227"/>
                    <p:cNvSpPr/>
                    <p:nvPr/>
                  </p:nvSpPr>
                  <p:spPr>
                    <a:xfrm>
                      <a:off x="2209800" y="1905000"/>
                      <a:ext cx="76200" cy="2133600"/>
                    </a:xfrm>
                    <a:prstGeom prst="ellipse">
                      <a:avLst/>
                    </a:prstGeom>
                    <a:solidFill>
                      <a:srgbClr val="F6ED7C"/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302" name="Group 12"/>
                  <p:cNvGrpSpPr/>
                  <p:nvPr/>
                </p:nvGrpSpPr>
                <p:grpSpPr>
                  <a:xfrm rot="15530705">
                    <a:off x="2284581" y="2639655"/>
                    <a:ext cx="405591" cy="1883879"/>
                    <a:chOff x="1905000" y="1828800"/>
                    <a:chExt cx="762000" cy="2362200"/>
                  </a:xfrm>
                </p:grpSpPr>
                <p:sp>
                  <p:nvSpPr>
                    <p:cNvPr id="303" name="Oval 235"/>
                    <p:cNvSpPr/>
                    <p:nvPr/>
                  </p:nvSpPr>
                  <p:spPr>
                    <a:xfrm>
                      <a:off x="1905000" y="1828800"/>
                      <a:ext cx="762000" cy="2362200"/>
                    </a:xfrm>
                    <a:prstGeom prst="ellipse">
                      <a:avLst/>
                    </a:prstGeom>
                    <a:solidFill>
                      <a:schemeClr val="accent3">
                        <a:lumMod val="60000"/>
                        <a:lumOff val="40000"/>
                      </a:schemeClr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04" name="Oval 14"/>
                    <p:cNvSpPr/>
                    <p:nvPr/>
                  </p:nvSpPr>
                  <p:spPr>
                    <a:xfrm>
                      <a:off x="2209800" y="1905000"/>
                      <a:ext cx="76200" cy="2133600"/>
                    </a:xfrm>
                    <a:prstGeom prst="ellipse">
                      <a:avLst/>
                    </a:prstGeom>
                    <a:solidFill>
                      <a:srgbClr val="F6ED7C"/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  <p:grpSp>
              <p:nvGrpSpPr>
                <p:cNvPr id="280" name="Group 21"/>
                <p:cNvGrpSpPr/>
                <p:nvPr/>
              </p:nvGrpSpPr>
              <p:grpSpPr>
                <a:xfrm rot="2927600">
                  <a:off x="1498597" y="881328"/>
                  <a:ext cx="1193804" cy="897916"/>
                  <a:chOff x="1111998" y="1862460"/>
                  <a:chExt cx="2362200" cy="1921930"/>
                </a:xfrm>
              </p:grpSpPr>
              <p:grpSp>
                <p:nvGrpSpPr>
                  <p:cNvPr id="291" name="Group 6"/>
                  <p:cNvGrpSpPr/>
                  <p:nvPr/>
                </p:nvGrpSpPr>
                <p:grpSpPr>
                  <a:xfrm rot="17802976">
                    <a:off x="1912098" y="1823816"/>
                    <a:ext cx="762000" cy="2362200"/>
                    <a:chOff x="1905000" y="1828800"/>
                    <a:chExt cx="762000" cy="2362200"/>
                  </a:xfrm>
                </p:grpSpPr>
                <p:sp>
                  <p:nvSpPr>
                    <p:cNvPr id="298" name="Oval 4"/>
                    <p:cNvSpPr/>
                    <p:nvPr/>
                  </p:nvSpPr>
                  <p:spPr>
                    <a:xfrm>
                      <a:off x="1905000" y="1828800"/>
                      <a:ext cx="762000" cy="2362200"/>
                    </a:xfrm>
                    <a:prstGeom prst="ellipse">
                      <a:avLst/>
                    </a:prstGeom>
                    <a:solidFill>
                      <a:schemeClr val="accent3">
                        <a:lumMod val="60000"/>
                        <a:lumOff val="40000"/>
                      </a:schemeClr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99" name="Oval 220"/>
                    <p:cNvSpPr/>
                    <p:nvPr/>
                  </p:nvSpPr>
                  <p:spPr>
                    <a:xfrm>
                      <a:off x="2209800" y="1905000"/>
                      <a:ext cx="76200" cy="2133600"/>
                    </a:xfrm>
                    <a:prstGeom prst="ellipse">
                      <a:avLst/>
                    </a:prstGeom>
                    <a:solidFill>
                      <a:srgbClr val="F6ED7C"/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92" name="Group 9"/>
                  <p:cNvGrpSpPr/>
                  <p:nvPr/>
                </p:nvGrpSpPr>
                <p:grpSpPr>
                  <a:xfrm rot="19123498">
                    <a:off x="2501621" y="1862460"/>
                    <a:ext cx="542170" cy="1782007"/>
                    <a:chOff x="1905000" y="1828800"/>
                    <a:chExt cx="762000" cy="2362200"/>
                  </a:xfrm>
                </p:grpSpPr>
                <p:sp>
                  <p:nvSpPr>
                    <p:cNvPr id="296" name="Oval 228"/>
                    <p:cNvSpPr/>
                    <p:nvPr/>
                  </p:nvSpPr>
                  <p:spPr>
                    <a:xfrm>
                      <a:off x="1905000" y="1828800"/>
                      <a:ext cx="762000" cy="2362200"/>
                    </a:xfrm>
                    <a:prstGeom prst="ellipse">
                      <a:avLst/>
                    </a:prstGeom>
                    <a:solidFill>
                      <a:schemeClr val="accent3">
                        <a:lumMod val="60000"/>
                        <a:lumOff val="40000"/>
                      </a:schemeClr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97" name="Oval 218"/>
                    <p:cNvSpPr/>
                    <p:nvPr/>
                  </p:nvSpPr>
                  <p:spPr>
                    <a:xfrm>
                      <a:off x="2209800" y="1905000"/>
                      <a:ext cx="76200" cy="2133600"/>
                    </a:xfrm>
                    <a:prstGeom prst="ellipse">
                      <a:avLst/>
                    </a:prstGeom>
                    <a:solidFill>
                      <a:srgbClr val="F6ED7C"/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93" name="Group 12"/>
                  <p:cNvGrpSpPr/>
                  <p:nvPr/>
                </p:nvGrpSpPr>
                <p:grpSpPr>
                  <a:xfrm rot="15530705">
                    <a:off x="2284581" y="2639655"/>
                    <a:ext cx="405591" cy="1883879"/>
                    <a:chOff x="1905000" y="1828800"/>
                    <a:chExt cx="762000" cy="2362200"/>
                  </a:xfrm>
                </p:grpSpPr>
                <p:sp>
                  <p:nvSpPr>
                    <p:cNvPr id="294" name="Oval 226"/>
                    <p:cNvSpPr/>
                    <p:nvPr/>
                  </p:nvSpPr>
                  <p:spPr>
                    <a:xfrm>
                      <a:off x="1905000" y="1828800"/>
                      <a:ext cx="762000" cy="2362200"/>
                    </a:xfrm>
                    <a:prstGeom prst="ellipse">
                      <a:avLst/>
                    </a:prstGeom>
                    <a:solidFill>
                      <a:schemeClr val="accent3">
                        <a:lumMod val="60000"/>
                        <a:lumOff val="40000"/>
                      </a:schemeClr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95" name="Oval 227"/>
                    <p:cNvSpPr/>
                    <p:nvPr/>
                  </p:nvSpPr>
                  <p:spPr>
                    <a:xfrm>
                      <a:off x="2209800" y="1905000"/>
                      <a:ext cx="76200" cy="2133600"/>
                    </a:xfrm>
                    <a:prstGeom prst="ellipse">
                      <a:avLst/>
                    </a:prstGeom>
                    <a:solidFill>
                      <a:srgbClr val="F6ED7C"/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  <p:grpSp>
              <p:nvGrpSpPr>
                <p:cNvPr id="281" name="Group 31"/>
                <p:cNvGrpSpPr/>
                <p:nvPr/>
              </p:nvGrpSpPr>
              <p:grpSpPr>
                <a:xfrm rot="20238387">
                  <a:off x="1346199" y="1643328"/>
                  <a:ext cx="1193804" cy="897916"/>
                  <a:chOff x="1111998" y="1862460"/>
                  <a:chExt cx="2362200" cy="1921930"/>
                </a:xfrm>
              </p:grpSpPr>
              <p:grpSp>
                <p:nvGrpSpPr>
                  <p:cNvPr id="282" name="Group 6"/>
                  <p:cNvGrpSpPr/>
                  <p:nvPr/>
                </p:nvGrpSpPr>
                <p:grpSpPr>
                  <a:xfrm rot="17802976">
                    <a:off x="1912098" y="1823816"/>
                    <a:ext cx="762000" cy="2362200"/>
                    <a:chOff x="1905000" y="1828800"/>
                    <a:chExt cx="762000" cy="2362200"/>
                  </a:xfrm>
                </p:grpSpPr>
                <p:sp>
                  <p:nvSpPr>
                    <p:cNvPr id="289" name="Oval 4"/>
                    <p:cNvSpPr/>
                    <p:nvPr/>
                  </p:nvSpPr>
                  <p:spPr>
                    <a:xfrm>
                      <a:off x="1905000" y="1828800"/>
                      <a:ext cx="762000" cy="2362200"/>
                    </a:xfrm>
                    <a:prstGeom prst="ellipse">
                      <a:avLst/>
                    </a:prstGeom>
                    <a:solidFill>
                      <a:schemeClr val="accent3">
                        <a:lumMod val="60000"/>
                        <a:lumOff val="40000"/>
                      </a:schemeClr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90" name="Oval 211"/>
                    <p:cNvSpPr/>
                    <p:nvPr/>
                  </p:nvSpPr>
                  <p:spPr>
                    <a:xfrm>
                      <a:off x="2209800" y="1905000"/>
                      <a:ext cx="76200" cy="2133600"/>
                    </a:xfrm>
                    <a:prstGeom prst="ellipse">
                      <a:avLst/>
                    </a:prstGeom>
                    <a:solidFill>
                      <a:srgbClr val="F6ED7C"/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83" name="Group 9"/>
                  <p:cNvGrpSpPr/>
                  <p:nvPr/>
                </p:nvGrpSpPr>
                <p:grpSpPr>
                  <a:xfrm rot="19123498">
                    <a:off x="2501621" y="1862460"/>
                    <a:ext cx="542170" cy="1782007"/>
                    <a:chOff x="1905000" y="1828800"/>
                    <a:chExt cx="762000" cy="2362200"/>
                  </a:xfrm>
                </p:grpSpPr>
                <p:sp>
                  <p:nvSpPr>
                    <p:cNvPr id="287" name="Oval 208"/>
                    <p:cNvSpPr/>
                    <p:nvPr/>
                  </p:nvSpPr>
                  <p:spPr>
                    <a:xfrm>
                      <a:off x="1905000" y="1828800"/>
                      <a:ext cx="762000" cy="2362200"/>
                    </a:xfrm>
                    <a:prstGeom prst="ellipse">
                      <a:avLst/>
                    </a:prstGeom>
                    <a:solidFill>
                      <a:schemeClr val="accent3">
                        <a:lumMod val="60000"/>
                        <a:lumOff val="40000"/>
                      </a:schemeClr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88" name="Oval 209"/>
                    <p:cNvSpPr/>
                    <p:nvPr/>
                  </p:nvSpPr>
                  <p:spPr>
                    <a:xfrm>
                      <a:off x="2209800" y="1905000"/>
                      <a:ext cx="76200" cy="2133600"/>
                    </a:xfrm>
                    <a:prstGeom prst="ellipse">
                      <a:avLst/>
                    </a:prstGeom>
                    <a:solidFill>
                      <a:srgbClr val="F6ED7C"/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84" name="Group 12"/>
                  <p:cNvGrpSpPr/>
                  <p:nvPr/>
                </p:nvGrpSpPr>
                <p:grpSpPr>
                  <a:xfrm rot="15530705">
                    <a:off x="2284581" y="2639655"/>
                    <a:ext cx="405591" cy="1883879"/>
                    <a:chOff x="1905000" y="1828800"/>
                    <a:chExt cx="762000" cy="2362200"/>
                  </a:xfrm>
                </p:grpSpPr>
                <p:sp>
                  <p:nvSpPr>
                    <p:cNvPr id="285" name="Oval 206"/>
                    <p:cNvSpPr/>
                    <p:nvPr/>
                  </p:nvSpPr>
                  <p:spPr>
                    <a:xfrm>
                      <a:off x="1905000" y="1828800"/>
                      <a:ext cx="762000" cy="2362200"/>
                    </a:xfrm>
                    <a:prstGeom prst="ellipse">
                      <a:avLst/>
                    </a:prstGeom>
                    <a:solidFill>
                      <a:schemeClr val="accent3">
                        <a:lumMod val="60000"/>
                        <a:lumOff val="40000"/>
                      </a:schemeClr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86" name="Oval 207"/>
                    <p:cNvSpPr/>
                    <p:nvPr/>
                  </p:nvSpPr>
                  <p:spPr>
                    <a:xfrm>
                      <a:off x="2209800" y="1905000"/>
                      <a:ext cx="76200" cy="2133600"/>
                    </a:xfrm>
                    <a:prstGeom prst="ellipse">
                      <a:avLst/>
                    </a:prstGeom>
                    <a:solidFill>
                      <a:srgbClr val="F6ED7C"/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sp>
            <p:nvSpPr>
              <p:cNvPr id="80" name="Double Wave 79"/>
              <p:cNvSpPr/>
              <p:nvPr/>
            </p:nvSpPr>
            <p:spPr>
              <a:xfrm rot="16200000">
                <a:off x="1676400" y="5181600"/>
                <a:ext cx="2438400" cy="457200"/>
              </a:xfrm>
              <a:prstGeom prst="doubleWave">
                <a:avLst/>
              </a:prstGeom>
              <a:solidFill>
                <a:srgbClr val="6633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1" name="Double Wave 10"/>
              <p:cNvSpPr/>
              <p:nvPr/>
            </p:nvSpPr>
            <p:spPr>
              <a:xfrm rot="17901630">
                <a:off x="2238001" y="4743309"/>
                <a:ext cx="2121362" cy="290552"/>
              </a:xfrm>
              <a:prstGeom prst="doubleWave">
                <a:avLst>
                  <a:gd name="adj1" fmla="val 6250"/>
                  <a:gd name="adj2" fmla="val 10000"/>
                </a:avLst>
              </a:prstGeom>
              <a:solidFill>
                <a:srgbClr val="6633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2" name="Double Wave 81"/>
              <p:cNvSpPr/>
              <p:nvPr/>
            </p:nvSpPr>
            <p:spPr>
              <a:xfrm rot="15202940">
                <a:off x="1453875" y="5448530"/>
                <a:ext cx="2089633" cy="300693"/>
              </a:xfrm>
              <a:prstGeom prst="doubleWave">
                <a:avLst/>
              </a:prstGeom>
              <a:solidFill>
                <a:srgbClr val="6633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3" name="Oval 82"/>
              <p:cNvSpPr/>
              <p:nvPr/>
            </p:nvSpPr>
            <p:spPr>
              <a:xfrm>
                <a:off x="2743200" y="5105400"/>
                <a:ext cx="304800" cy="914400"/>
              </a:xfrm>
              <a:prstGeom prst="ellipse">
                <a:avLst/>
              </a:prstGeom>
              <a:solidFill>
                <a:srgbClr val="663300"/>
              </a:solidFill>
              <a:ln w="12700"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4" name="Oval 83"/>
              <p:cNvSpPr/>
              <p:nvPr/>
            </p:nvSpPr>
            <p:spPr>
              <a:xfrm>
                <a:off x="2590800" y="5867400"/>
                <a:ext cx="381000" cy="762000"/>
              </a:xfrm>
              <a:prstGeom prst="ellipse">
                <a:avLst/>
              </a:prstGeom>
              <a:solidFill>
                <a:srgbClr val="663300"/>
              </a:solidFill>
              <a:ln w="12700"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85" name="Group 41"/>
              <p:cNvGrpSpPr/>
              <p:nvPr/>
            </p:nvGrpSpPr>
            <p:grpSpPr>
              <a:xfrm>
                <a:off x="620596" y="3352800"/>
                <a:ext cx="1233608" cy="1095416"/>
                <a:chOff x="948047" y="733384"/>
                <a:chExt cx="1596410" cy="1807860"/>
              </a:xfrm>
            </p:grpSpPr>
            <p:grpSp>
              <p:nvGrpSpPr>
                <p:cNvPr id="252" name="Group 15"/>
                <p:cNvGrpSpPr/>
                <p:nvPr/>
              </p:nvGrpSpPr>
              <p:grpSpPr>
                <a:xfrm rot="20238387">
                  <a:off x="948047" y="843448"/>
                  <a:ext cx="952071" cy="897916"/>
                  <a:chOff x="1545437" y="1862460"/>
                  <a:chExt cx="1883879" cy="1921930"/>
                </a:xfrm>
              </p:grpSpPr>
              <p:grpSp>
                <p:nvGrpSpPr>
                  <p:cNvPr id="273" name="Group 9"/>
                  <p:cNvGrpSpPr/>
                  <p:nvPr/>
                </p:nvGrpSpPr>
                <p:grpSpPr>
                  <a:xfrm rot="19123498">
                    <a:off x="2501621" y="1862460"/>
                    <a:ext cx="542170" cy="1782007"/>
                    <a:chOff x="1905000" y="1828800"/>
                    <a:chExt cx="762000" cy="2362200"/>
                  </a:xfrm>
                </p:grpSpPr>
                <p:sp>
                  <p:nvSpPr>
                    <p:cNvPr id="277" name="Oval 10"/>
                    <p:cNvSpPr/>
                    <p:nvPr/>
                  </p:nvSpPr>
                  <p:spPr>
                    <a:xfrm>
                      <a:off x="1905000" y="1828800"/>
                      <a:ext cx="762000" cy="2362200"/>
                    </a:xfrm>
                    <a:prstGeom prst="ellipse">
                      <a:avLst/>
                    </a:prstGeom>
                    <a:solidFill>
                      <a:schemeClr val="accent3">
                        <a:lumMod val="60000"/>
                        <a:lumOff val="40000"/>
                      </a:schemeClr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8" name="Oval 11"/>
                    <p:cNvSpPr/>
                    <p:nvPr/>
                  </p:nvSpPr>
                  <p:spPr>
                    <a:xfrm>
                      <a:off x="2209800" y="1905000"/>
                      <a:ext cx="76200" cy="2133600"/>
                    </a:xfrm>
                    <a:prstGeom prst="ellipse">
                      <a:avLst/>
                    </a:prstGeom>
                    <a:solidFill>
                      <a:srgbClr val="F6ED7C"/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74" name="Group 12"/>
                  <p:cNvGrpSpPr/>
                  <p:nvPr/>
                </p:nvGrpSpPr>
                <p:grpSpPr>
                  <a:xfrm rot="15530705">
                    <a:off x="2284581" y="2639655"/>
                    <a:ext cx="405591" cy="1883879"/>
                    <a:chOff x="1905000" y="1828800"/>
                    <a:chExt cx="762000" cy="2362200"/>
                  </a:xfrm>
                </p:grpSpPr>
                <p:sp>
                  <p:nvSpPr>
                    <p:cNvPr id="275" name="Oval 13"/>
                    <p:cNvSpPr/>
                    <p:nvPr/>
                  </p:nvSpPr>
                  <p:spPr>
                    <a:xfrm>
                      <a:off x="1905000" y="1828800"/>
                      <a:ext cx="762000" cy="2362200"/>
                    </a:xfrm>
                    <a:prstGeom prst="ellipse">
                      <a:avLst/>
                    </a:prstGeom>
                    <a:solidFill>
                      <a:schemeClr val="accent3">
                        <a:lumMod val="60000"/>
                        <a:lumOff val="40000"/>
                      </a:schemeClr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6" name="Oval 14"/>
                    <p:cNvSpPr/>
                    <p:nvPr/>
                  </p:nvSpPr>
                  <p:spPr>
                    <a:xfrm>
                      <a:off x="2209800" y="1905000"/>
                      <a:ext cx="76200" cy="2133600"/>
                    </a:xfrm>
                    <a:prstGeom prst="ellipse">
                      <a:avLst/>
                    </a:prstGeom>
                    <a:solidFill>
                      <a:srgbClr val="F6ED7C"/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  <p:grpSp>
              <p:nvGrpSpPr>
                <p:cNvPr id="253" name="Group 21"/>
                <p:cNvGrpSpPr/>
                <p:nvPr/>
              </p:nvGrpSpPr>
              <p:grpSpPr>
                <a:xfrm rot="2927600">
                  <a:off x="1498597" y="881328"/>
                  <a:ext cx="1193804" cy="897916"/>
                  <a:chOff x="1111998" y="1862460"/>
                  <a:chExt cx="2362200" cy="1921930"/>
                </a:xfrm>
              </p:grpSpPr>
              <p:grpSp>
                <p:nvGrpSpPr>
                  <p:cNvPr id="264" name="Group 6"/>
                  <p:cNvGrpSpPr/>
                  <p:nvPr/>
                </p:nvGrpSpPr>
                <p:grpSpPr>
                  <a:xfrm rot="17802976">
                    <a:off x="1912098" y="1823816"/>
                    <a:ext cx="762000" cy="2362200"/>
                    <a:chOff x="1905000" y="1828800"/>
                    <a:chExt cx="762000" cy="2362200"/>
                  </a:xfrm>
                </p:grpSpPr>
                <p:sp>
                  <p:nvSpPr>
                    <p:cNvPr id="271" name="Oval 4"/>
                    <p:cNvSpPr/>
                    <p:nvPr/>
                  </p:nvSpPr>
                  <p:spPr>
                    <a:xfrm>
                      <a:off x="1905000" y="1828800"/>
                      <a:ext cx="762000" cy="2362200"/>
                    </a:xfrm>
                    <a:prstGeom prst="ellipse">
                      <a:avLst/>
                    </a:prstGeom>
                    <a:solidFill>
                      <a:schemeClr val="accent3">
                        <a:lumMod val="60000"/>
                        <a:lumOff val="40000"/>
                      </a:schemeClr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2" name="Oval 30"/>
                    <p:cNvSpPr/>
                    <p:nvPr/>
                  </p:nvSpPr>
                  <p:spPr>
                    <a:xfrm>
                      <a:off x="2209800" y="1905000"/>
                      <a:ext cx="76200" cy="2133600"/>
                    </a:xfrm>
                    <a:prstGeom prst="ellipse">
                      <a:avLst/>
                    </a:prstGeom>
                    <a:solidFill>
                      <a:srgbClr val="F6ED7C"/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65" name="Group 9"/>
                  <p:cNvGrpSpPr/>
                  <p:nvPr/>
                </p:nvGrpSpPr>
                <p:grpSpPr>
                  <a:xfrm rot="19123498">
                    <a:off x="2501621" y="1862460"/>
                    <a:ext cx="542170" cy="1782007"/>
                    <a:chOff x="1905000" y="1828800"/>
                    <a:chExt cx="762000" cy="2362200"/>
                  </a:xfrm>
                </p:grpSpPr>
                <p:sp>
                  <p:nvSpPr>
                    <p:cNvPr id="269" name="Oval 27"/>
                    <p:cNvSpPr/>
                    <p:nvPr/>
                  </p:nvSpPr>
                  <p:spPr>
                    <a:xfrm>
                      <a:off x="1905000" y="1828800"/>
                      <a:ext cx="762000" cy="2362200"/>
                    </a:xfrm>
                    <a:prstGeom prst="ellipse">
                      <a:avLst/>
                    </a:prstGeom>
                    <a:solidFill>
                      <a:schemeClr val="accent3">
                        <a:lumMod val="60000"/>
                        <a:lumOff val="40000"/>
                      </a:schemeClr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0" name="Oval 28"/>
                    <p:cNvSpPr/>
                    <p:nvPr/>
                  </p:nvSpPr>
                  <p:spPr>
                    <a:xfrm>
                      <a:off x="2209800" y="1905000"/>
                      <a:ext cx="76200" cy="2133600"/>
                    </a:xfrm>
                    <a:prstGeom prst="ellipse">
                      <a:avLst/>
                    </a:prstGeom>
                    <a:solidFill>
                      <a:srgbClr val="F6ED7C"/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66" name="Group 12"/>
                  <p:cNvGrpSpPr/>
                  <p:nvPr/>
                </p:nvGrpSpPr>
                <p:grpSpPr>
                  <a:xfrm rot="15530705">
                    <a:off x="2284581" y="2639655"/>
                    <a:ext cx="405591" cy="1883879"/>
                    <a:chOff x="1905000" y="1828800"/>
                    <a:chExt cx="762000" cy="2362200"/>
                  </a:xfrm>
                </p:grpSpPr>
                <p:sp>
                  <p:nvSpPr>
                    <p:cNvPr id="267" name="Oval 25"/>
                    <p:cNvSpPr/>
                    <p:nvPr/>
                  </p:nvSpPr>
                  <p:spPr>
                    <a:xfrm>
                      <a:off x="1905000" y="1828800"/>
                      <a:ext cx="762000" cy="2362200"/>
                    </a:xfrm>
                    <a:prstGeom prst="ellipse">
                      <a:avLst/>
                    </a:prstGeom>
                    <a:solidFill>
                      <a:schemeClr val="accent3">
                        <a:lumMod val="60000"/>
                        <a:lumOff val="40000"/>
                      </a:schemeClr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68" name="Oval 26"/>
                    <p:cNvSpPr/>
                    <p:nvPr/>
                  </p:nvSpPr>
                  <p:spPr>
                    <a:xfrm>
                      <a:off x="2209800" y="1905000"/>
                      <a:ext cx="76200" cy="2133600"/>
                    </a:xfrm>
                    <a:prstGeom prst="ellipse">
                      <a:avLst/>
                    </a:prstGeom>
                    <a:solidFill>
                      <a:srgbClr val="F6ED7C"/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  <p:grpSp>
              <p:nvGrpSpPr>
                <p:cNvPr id="254" name="Group 31"/>
                <p:cNvGrpSpPr/>
                <p:nvPr/>
              </p:nvGrpSpPr>
              <p:grpSpPr>
                <a:xfrm rot="20238387">
                  <a:off x="1346199" y="1643328"/>
                  <a:ext cx="1193804" cy="897916"/>
                  <a:chOff x="1111998" y="1862460"/>
                  <a:chExt cx="2362200" cy="1921930"/>
                </a:xfrm>
              </p:grpSpPr>
              <p:grpSp>
                <p:nvGrpSpPr>
                  <p:cNvPr id="255" name="Group 6"/>
                  <p:cNvGrpSpPr/>
                  <p:nvPr/>
                </p:nvGrpSpPr>
                <p:grpSpPr>
                  <a:xfrm rot="17802976">
                    <a:off x="1912098" y="1823816"/>
                    <a:ext cx="762000" cy="2362200"/>
                    <a:chOff x="1905000" y="1828800"/>
                    <a:chExt cx="762000" cy="2362200"/>
                  </a:xfrm>
                </p:grpSpPr>
                <p:sp>
                  <p:nvSpPr>
                    <p:cNvPr id="262" name="Oval 4"/>
                    <p:cNvSpPr/>
                    <p:nvPr/>
                  </p:nvSpPr>
                  <p:spPr>
                    <a:xfrm>
                      <a:off x="1905000" y="1828800"/>
                      <a:ext cx="762000" cy="2362200"/>
                    </a:xfrm>
                    <a:prstGeom prst="ellipse">
                      <a:avLst/>
                    </a:prstGeom>
                    <a:solidFill>
                      <a:schemeClr val="accent3">
                        <a:lumMod val="60000"/>
                        <a:lumOff val="40000"/>
                      </a:schemeClr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63" name="Oval 40"/>
                    <p:cNvSpPr/>
                    <p:nvPr/>
                  </p:nvSpPr>
                  <p:spPr>
                    <a:xfrm>
                      <a:off x="2209800" y="1905000"/>
                      <a:ext cx="76200" cy="2133600"/>
                    </a:xfrm>
                    <a:prstGeom prst="ellipse">
                      <a:avLst/>
                    </a:prstGeom>
                    <a:solidFill>
                      <a:srgbClr val="F6ED7C"/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56" name="Group 9"/>
                  <p:cNvGrpSpPr/>
                  <p:nvPr/>
                </p:nvGrpSpPr>
                <p:grpSpPr>
                  <a:xfrm rot="19123498">
                    <a:off x="2501621" y="1862460"/>
                    <a:ext cx="542170" cy="1782007"/>
                    <a:chOff x="1905000" y="1828800"/>
                    <a:chExt cx="762000" cy="2362200"/>
                  </a:xfrm>
                </p:grpSpPr>
                <p:sp>
                  <p:nvSpPr>
                    <p:cNvPr id="260" name="Oval 259"/>
                    <p:cNvSpPr/>
                    <p:nvPr/>
                  </p:nvSpPr>
                  <p:spPr>
                    <a:xfrm>
                      <a:off x="1905000" y="1828800"/>
                      <a:ext cx="762000" cy="2362200"/>
                    </a:xfrm>
                    <a:prstGeom prst="ellipse">
                      <a:avLst/>
                    </a:prstGeom>
                    <a:solidFill>
                      <a:schemeClr val="accent3">
                        <a:lumMod val="60000"/>
                        <a:lumOff val="40000"/>
                      </a:schemeClr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61" name="Oval 38"/>
                    <p:cNvSpPr/>
                    <p:nvPr/>
                  </p:nvSpPr>
                  <p:spPr>
                    <a:xfrm>
                      <a:off x="2209800" y="1905000"/>
                      <a:ext cx="76200" cy="2133600"/>
                    </a:xfrm>
                    <a:prstGeom prst="ellipse">
                      <a:avLst/>
                    </a:prstGeom>
                    <a:solidFill>
                      <a:srgbClr val="F6ED7C"/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57" name="Group 12"/>
                  <p:cNvGrpSpPr/>
                  <p:nvPr/>
                </p:nvGrpSpPr>
                <p:grpSpPr>
                  <a:xfrm rot="15530705">
                    <a:off x="2284581" y="2639655"/>
                    <a:ext cx="405591" cy="1883879"/>
                    <a:chOff x="1905000" y="1828800"/>
                    <a:chExt cx="762000" cy="2362200"/>
                  </a:xfrm>
                </p:grpSpPr>
                <p:sp>
                  <p:nvSpPr>
                    <p:cNvPr id="258" name="Oval 257"/>
                    <p:cNvSpPr/>
                    <p:nvPr/>
                  </p:nvSpPr>
                  <p:spPr>
                    <a:xfrm>
                      <a:off x="1905000" y="1828800"/>
                      <a:ext cx="762000" cy="2362200"/>
                    </a:xfrm>
                    <a:prstGeom prst="ellipse">
                      <a:avLst/>
                    </a:prstGeom>
                    <a:solidFill>
                      <a:schemeClr val="accent3">
                        <a:lumMod val="60000"/>
                        <a:lumOff val="40000"/>
                      </a:schemeClr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9" name="Oval 258"/>
                    <p:cNvSpPr/>
                    <p:nvPr/>
                  </p:nvSpPr>
                  <p:spPr>
                    <a:xfrm>
                      <a:off x="2209800" y="1905000"/>
                      <a:ext cx="76200" cy="2133600"/>
                    </a:xfrm>
                    <a:prstGeom prst="ellipse">
                      <a:avLst/>
                    </a:prstGeom>
                    <a:solidFill>
                      <a:srgbClr val="F6ED7C"/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grpSp>
            <p:nvGrpSpPr>
              <p:cNvPr id="86" name="Group 42"/>
              <p:cNvGrpSpPr/>
              <p:nvPr/>
            </p:nvGrpSpPr>
            <p:grpSpPr>
              <a:xfrm rot="1956276">
                <a:off x="1167495" y="3842653"/>
                <a:ext cx="1397003" cy="1095416"/>
                <a:chOff x="736597" y="733384"/>
                <a:chExt cx="1807860" cy="1807860"/>
              </a:xfrm>
            </p:grpSpPr>
            <p:grpSp>
              <p:nvGrpSpPr>
                <p:cNvPr id="222" name="Group 15"/>
                <p:cNvGrpSpPr/>
                <p:nvPr/>
              </p:nvGrpSpPr>
              <p:grpSpPr>
                <a:xfrm rot="20238387">
                  <a:off x="736597" y="881328"/>
                  <a:ext cx="1193804" cy="897916"/>
                  <a:chOff x="1111998" y="1862460"/>
                  <a:chExt cx="2362200" cy="1921930"/>
                </a:xfrm>
              </p:grpSpPr>
              <p:grpSp>
                <p:nvGrpSpPr>
                  <p:cNvPr id="243" name="Group 6"/>
                  <p:cNvGrpSpPr/>
                  <p:nvPr/>
                </p:nvGrpSpPr>
                <p:grpSpPr>
                  <a:xfrm rot="17802976">
                    <a:off x="1912098" y="1823816"/>
                    <a:ext cx="762000" cy="2362200"/>
                    <a:chOff x="1905000" y="1828800"/>
                    <a:chExt cx="762000" cy="2362200"/>
                  </a:xfrm>
                </p:grpSpPr>
                <p:sp>
                  <p:nvSpPr>
                    <p:cNvPr id="250" name="Oval 4"/>
                    <p:cNvSpPr/>
                    <p:nvPr/>
                  </p:nvSpPr>
                  <p:spPr>
                    <a:xfrm>
                      <a:off x="1905000" y="1828800"/>
                      <a:ext cx="762000" cy="2362200"/>
                    </a:xfrm>
                    <a:prstGeom prst="ellipse">
                      <a:avLst/>
                    </a:prstGeom>
                    <a:solidFill>
                      <a:schemeClr val="accent3">
                        <a:lumMod val="60000"/>
                        <a:lumOff val="40000"/>
                      </a:schemeClr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1" name="Oval 5"/>
                    <p:cNvSpPr/>
                    <p:nvPr/>
                  </p:nvSpPr>
                  <p:spPr>
                    <a:xfrm>
                      <a:off x="2209800" y="1905000"/>
                      <a:ext cx="76200" cy="2133600"/>
                    </a:xfrm>
                    <a:prstGeom prst="ellipse">
                      <a:avLst/>
                    </a:prstGeom>
                    <a:solidFill>
                      <a:srgbClr val="F6ED7C"/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44" name="Group 9"/>
                  <p:cNvGrpSpPr/>
                  <p:nvPr/>
                </p:nvGrpSpPr>
                <p:grpSpPr>
                  <a:xfrm rot="19123498">
                    <a:off x="2501621" y="1862460"/>
                    <a:ext cx="542170" cy="1782007"/>
                    <a:chOff x="1905000" y="1828800"/>
                    <a:chExt cx="762000" cy="2362200"/>
                  </a:xfrm>
                </p:grpSpPr>
                <p:sp>
                  <p:nvSpPr>
                    <p:cNvPr id="248" name="Oval 69"/>
                    <p:cNvSpPr/>
                    <p:nvPr/>
                  </p:nvSpPr>
                  <p:spPr>
                    <a:xfrm>
                      <a:off x="1905000" y="1828800"/>
                      <a:ext cx="762000" cy="2362200"/>
                    </a:xfrm>
                    <a:prstGeom prst="ellipse">
                      <a:avLst/>
                    </a:prstGeom>
                    <a:solidFill>
                      <a:schemeClr val="accent3">
                        <a:lumMod val="60000"/>
                        <a:lumOff val="40000"/>
                      </a:schemeClr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49" name="Oval 70"/>
                    <p:cNvSpPr/>
                    <p:nvPr/>
                  </p:nvSpPr>
                  <p:spPr>
                    <a:xfrm>
                      <a:off x="2209800" y="1905000"/>
                      <a:ext cx="76200" cy="2133600"/>
                    </a:xfrm>
                    <a:prstGeom prst="ellipse">
                      <a:avLst/>
                    </a:prstGeom>
                    <a:solidFill>
                      <a:srgbClr val="F6ED7C"/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45" name="Group 12"/>
                  <p:cNvGrpSpPr/>
                  <p:nvPr/>
                </p:nvGrpSpPr>
                <p:grpSpPr>
                  <a:xfrm rot="15530705">
                    <a:off x="2284581" y="2639655"/>
                    <a:ext cx="405591" cy="1883879"/>
                    <a:chOff x="1905000" y="1828800"/>
                    <a:chExt cx="762000" cy="2362200"/>
                  </a:xfrm>
                </p:grpSpPr>
                <p:sp>
                  <p:nvSpPr>
                    <p:cNvPr id="246" name="Oval 175"/>
                    <p:cNvSpPr/>
                    <p:nvPr/>
                  </p:nvSpPr>
                  <p:spPr>
                    <a:xfrm>
                      <a:off x="1905000" y="1828800"/>
                      <a:ext cx="762000" cy="2362200"/>
                    </a:xfrm>
                    <a:prstGeom prst="ellipse">
                      <a:avLst/>
                    </a:prstGeom>
                    <a:solidFill>
                      <a:schemeClr val="accent3">
                        <a:lumMod val="60000"/>
                        <a:lumOff val="40000"/>
                      </a:schemeClr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47" name="Oval 14"/>
                    <p:cNvSpPr/>
                    <p:nvPr/>
                  </p:nvSpPr>
                  <p:spPr>
                    <a:xfrm>
                      <a:off x="2209800" y="1905000"/>
                      <a:ext cx="76200" cy="2133600"/>
                    </a:xfrm>
                    <a:prstGeom prst="ellipse">
                      <a:avLst/>
                    </a:prstGeom>
                    <a:solidFill>
                      <a:srgbClr val="F6ED7C"/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  <p:grpSp>
              <p:nvGrpSpPr>
                <p:cNvPr id="223" name="Group 21"/>
                <p:cNvGrpSpPr/>
                <p:nvPr/>
              </p:nvGrpSpPr>
              <p:grpSpPr>
                <a:xfrm rot="2927600">
                  <a:off x="1498597" y="881328"/>
                  <a:ext cx="1193804" cy="897916"/>
                  <a:chOff x="1111998" y="1862460"/>
                  <a:chExt cx="2362200" cy="1921930"/>
                </a:xfrm>
              </p:grpSpPr>
              <p:grpSp>
                <p:nvGrpSpPr>
                  <p:cNvPr id="234" name="Group 6"/>
                  <p:cNvGrpSpPr/>
                  <p:nvPr/>
                </p:nvGrpSpPr>
                <p:grpSpPr>
                  <a:xfrm rot="17802976">
                    <a:off x="1912098" y="1823816"/>
                    <a:ext cx="762000" cy="2362200"/>
                    <a:chOff x="1905000" y="1828800"/>
                    <a:chExt cx="762000" cy="2362200"/>
                  </a:xfrm>
                </p:grpSpPr>
                <p:sp>
                  <p:nvSpPr>
                    <p:cNvPr id="241" name="Oval 4"/>
                    <p:cNvSpPr/>
                    <p:nvPr/>
                  </p:nvSpPr>
                  <p:spPr>
                    <a:xfrm>
                      <a:off x="1905000" y="1828800"/>
                      <a:ext cx="762000" cy="2362200"/>
                    </a:xfrm>
                    <a:prstGeom prst="ellipse">
                      <a:avLst/>
                    </a:prstGeom>
                    <a:solidFill>
                      <a:schemeClr val="accent3">
                        <a:lumMod val="60000"/>
                        <a:lumOff val="40000"/>
                      </a:schemeClr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42" name="Oval 241"/>
                    <p:cNvSpPr/>
                    <p:nvPr/>
                  </p:nvSpPr>
                  <p:spPr>
                    <a:xfrm>
                      <a:off x="2209800" y="1905000"/>
                      <a:ext cx="76200" cy="2133600"/>
                    </a:xfrm>
                    <a:prstGeom prst="ellipse">
                      <a:avLst/>
                    </a:prstGeom>
                    <a:solidFill>
                      <a:srgbClr val="F6ED7C"/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35" name="Group 9"/>
                  <p:cNvGrpSpPr/>
                  <p:nvPr/>
                </p:nvGrpSpPr>
                <p:grpSpPr>
                  <a:xfrm rot="19123498">
                    <a:off x="2501621" y="1862460"/>
                    <a:ext cx="542170" cy="1782007"/>
                    <a:chOff x="1905000" y="1828800"/>
                    <a:chExt cx="762000" cy="2362200"/>
                  </a:xfrm>
                </p:grpSpPr>
                <p:sp>
                  <p:nvSpPr>
                    <p:cNvPr id="239" name="Oval 60"/>
                    <p:cNvSpPr/>
                    <p:nvPr/>
                  </p:nvSpPr>
                  <p:spPr>
                    <a:xfrm>
                      <a:off x="1905000" y="1828800"/>
                      <a:ext cx="762000" cy="2362200"/>
                    </a:xfrm>
                    <a:prstGeom prst="ellipse">
                      <a:avLst/>
                    </a:prstGeom>
                    <a:solidFill>
                      <a:schemeClr val="accent3">
                        <a:lumMod val="60000"/>
                        <a:lumOff val="40000"/>
                      </a:schemeClr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40" name="Oval 61"/>
                    <p:cNvSpPr/>
                    <p:nvPr/>
                  </p:nvSpPr>
                  <p:spPr>
                    <a:xfrm>
                      <a:off x="2209800" y="1905000"/>
                      <a:ext cx="76200" cy="2133600"/>
                    </a:xfrm>
                    <a:prstGeom prst="ellipse">
                      <a:avLst/>
                    </a:prstGeom>
                    <a:solidFill>
                      <a:srgbClr val="F6ED7C"/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36" name="Group 12"/>
                  <p:cNvGrpSpPr/>
                  <p:nvPr/>
                </p:nvGrpSpPr>
                <p:grpSpPr>
                  <a:xfrm rot="15530705">
                    <a:off x="2284581" y="2639655"/>
                    <a:ext cx="405591" cy="1883879"/>
                    <a:chOff x="1905000" y="1828800"/>
                    <a:chExt cx="762000" cy="2362200"/>
                  </a:xfrm>
                </p:grpSpPr>
                <p:sp>
                  <p:nvSpPr>
                    <p:cNvPr id="237" name="Oval 58"/>
                    <p:cNvSpPr/>
                    <p:nvPr/>
                  </p:nvSpPr>
                  <p:spPr>
                    <a:xfrm>
                      <a:off x="1905000" y="1828800"/>
                      <a:ext cx="762000" cy="2362200"/>
                    </a:xfrm>
                    <a:prstGeom prst="ellipse">
                      <a:avLst/>
                    </a:prstGeom>
                    <a:solidFill>
                      <a:schemeClr val="accent3">
                        <a:lumMod val="60000"/>
                        <a:lumOff val="40000"/>
                      </a:schemeClr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38" name="Oval 59"/>
                    <p:cNvSpPr/>
                    <p:nvPr/>
                  </p:nvSpPr>
                  <p:spPr>
                    <a:xfrm>
                      <a:off x="2209800" y="1905000"/>
                      <a:ext cx="76200" cy="2133600"/>
                    </a:xfrm>
                    <a:prstGeom prst="ellipse">
                      <a:avLst/>
                    </a:prstGeom>
                    <a:solidFill>
                      <a:srgbClr val="F6ED7C"/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  <p:grpSp>
              <p:nvGrpSpPr>
                <p:cNvPr id="224" name="Group 31"/>
                <p:cNvGrpSpPr/>
                <p:nvPr/>
              </p:nvGrpSpPr>
              <p:grpSpPr>
                <a:xfrm rot="20238387">
                  <a:off x="1346199" y="1643328"/>
                  <a:ext cx="1193804" cy="897916"/>
                  <a:chOff x="1111998" y="1862460"/>
                  <a:chExt cx="2362200" cy="1921930"/>
                </a:xfrm>
              </p:grpSpPr>
              <p:grpSp>
                <p:nvGrpSpPr>
                  <p:cNvPr id="225" name="Group 6"/>
                  <p:cNvGrpSpPr/>
                  <p:nvPr/>
                </p:nvGrpSpPr>
                <p:grpSpPr>
                  <a:xfrm rot="17802976">
                    <a:off x="1912098" y="1823816"/>
                    <a:ext cx="762000" cy="2362200"/>
                    <a:chOff x="1905000" y="1828800"/>
                    <a:chExt cx="762000" cy="2362200"/>
                  </a:xfrm>
                </p:grpSpPr>
                <p:sp>
                  <p:nvSpPr>
                    <p:cNvPr id="232" name="Oval 4"/>
                    <p:cNvSpPr/>
                    <p:nvPr/>
                  </p:nvSpPr>
                  <p:spPr>
                    <a:xfrm>
                      <a:off x="1905000" y="1828800"/>
                      <a:ext cx="762000" cy="2362200"/>
                    </a:xfrm>
                    <a:prstGeom prst="ellipse">
                      <a:avLst/>
                    </a:prstGeom>
                    <a:solidFill>
                      <a:schemeClr val="accent3">
                        <a:lumMod val="60000"/>
                        <a:lumOff val="40000"/>
                      </a:schemeClr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33" name="Oval 232"/>
                    <p:cNvSpPr/>
                    <p:nvPr/>
                  </p:nvSpPr>
                  <p:spPr>
                    <a:xfrm>
                      <a:off x="2209800" y="1905000"/>
                      <a:ext cx="76200" cy="2133600"/>
                    </a:xfrm>
                    <a:prstGeom prst="ellipse">
                      <a:avLst/>
                    </a:prstGeom>
                    <a:solidFill>
                      <a:srgbClr val="F6ED7C"/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26" name="Group 9"/>
                  <p:cNvGrpSpPr/>
                  <p:nvPr/>
                </p:nvGrpSpPr>
                <p:grpSpPr>
                  <a:xfrm rot="19123498">
                    <a:off x="2501621" y="1862460"/>
                    <a:ext cx="542170" cy="1782007"/>
                    <a:chOff x="1905000" y="1828800"/>
                    <a:chExt cx="762000" cy="2362200"/>
                  </a:xfrm>
                </p:grpSpPr>
                <p:sp>
                  <p:nvSpPr>
                    <p:cNvPr id="230" name="Oval 229"/>
                    <p:cNvSpPr/>
                    <p:nvPr/>
                  </p:nvSpPr>
                  <p:spPr>
                    <a:xfrm>
                      <a:off x="1905000" y="1828800"/>
                      <a:ext cx="762000" cy="2362200"/>
                    </a:xfrm>
                    <a:prstGeom prst="ellipse">
                      <a:avLst/>
                    </a:prstGeom>
                    <a:solidFill>
                      <a:schemeClr val="accent3">
                        <a:lumMod val="60000"/>
                        <a:lumOff val="40000"/>
                      </a:schemeClr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31" name="Oval 230"/>
                    <p:cNvSpPr/>
                    <p:nvPr/>
                  </p:nvSpPr>
                  <p:spPr>
                    <a:xfrm>
                      <a:off x="2209800" y="1905000"/>
                      <a:ext cx="76200" cy="2133600"/>
                    </a:xfrm>
                    <a:prstGeom prst="ellipse">
                      <a:avLst/>
                    </a:prstGeom>
                    <a:solidFill>
                      <a:srgbClr val="F6ED7C"/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27" name="Group 12"/>
                  <p:cNvGrpSpPr/>
                  <p:nvPr/>
                </p:nvGrpSpPr>
                <p:grpSpPr>
                  <a:xfrm rot="15530705">
                    <a:off x="2284581" y="2639655"/>
                    <a:ext cx="405591" cy="1883879"/>
                    <a:chOff x="1905000" y="1828800"/>
                    <a:chExt cx="762000" cy="2362200"/>
                  </a:xfrm>
                </p:grpSpPr>
                <p:sp>
                  <p:nvSpPr>
                    <p:cNvPr id="228" name="Oval 49"/>
                    <p:cNvSpPr/>
                    <p:nvPr/>
                  </p:nvSpPr>
                  <p:spPr>
                    <a:xfrm>
                      <a:off x="1905000" y="1828800"/>
                      <a:ext cx="762000" cy="2362200"/>
                    </a:xfrm>
                    <a:prstGeom prst="ellipse">
                      <a:avLst/>
                    </a:prstGeom>
                    <a:solidFill>
                      <a:schemeClr val="accent3">
                        <a:lumMod val="60000"/>
                        <a:lumOff val="40000"/>
                      </a:schemeClr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29" name="Oval 228"/>
                    <p:cNvSpPr/>
                    <p:nvPr/>
                  </p:nvSpPr>
                  <p:spPr>
                    <a:xfrm>
                      <a:off x="2209800" y="1905000"/>
                      <a:ext cx="76200" cy="2133600"/>
                    </a:xfrm>
                    <a:prstGeom prst="ellipse">
                      <a:avLst/>
                    </a:prstGeom>
                    <a:solidFill>
                      <a:srgbClr val="F6ED7C"/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grpSp>
            <p:nvGrpSpPr>
              <p:cNvPr id="87" name="Group 73"/>
              <p:cNvGrpSpPr/>
              <p:nvPr/>
            </p:nvGrpSpPr>
            <p:grpSpPr>
              <a:xfrm rot="3068959">
                <a:off x="1791654" y="2628338"/>
                <a:ext cx="1820842" cy="1558779"/>
                <a:chOff x="736597" y="733384"/>
                <a:chExt cx="1807860" cy="1807860"/>
              </a:xfrm>
            </p:grpSpPr>
            <p:grpSp>
              <p:nvGrpSpPr>
                <p:cNvPr id="192" name="Group 15"/>
                <p:cNvGrpSpPr/>
                <p:nvPr/>
              </p:nvGrpSpPr>
              <p:grpSpPr>
                <a:xfrm rot="20238387">
                  <a:off x="736597" y="881328"/>
                  <a:ext cx="1193804" cy="897916"/>
                  <a:chOff x="1111998" y="1862460"/>
                  <a:chExt cx="2362200" cy="1921930"/>
                </a:xfrm>
              </p:grpSpPr>
              <p:grpSp>
                <p:nvGrpSpPr>
                  <p:cNvPr id="213" name="Group 6"/>
                  <p:cNvGrpSpPr/>
                  <p:nvPr/>
                </p:nvGrpSpPr>
                <p:grpSpPr>
                  <a:xfrm rot="17802976">
                    <a:off x="1912098" y="1823816"/>
                    <a:ext cx="762000" cy="2362200"/>
                    <a:chOff x="1905000" y="1828800"/>
                    <a:chExt cx="762000" cy="2362200"/>
                  </a:xfrm>
                </p:grpSpPr>
                <p:sp>
                  <p:nvSpPr>
                    <p:cNvPr id="220" name="Oval 4"/>
                    <p:cNvSpPr/>
                    <p:nvPr/>
                  </p:nvSpPr>
                  <p:spPr>
                    <a:xfrm>
                      <a:off x="1905000" y="1828800"/>
                      <a:ext cx="762000" cy="2362200"/>
                    </a:xfrm>
                    <a:prstGeom prst="ellipse">
                      <a:avLst/>
                    </a:prstGeom>
                    <a:solidFill>
                      <a:schemeClr val="accent3">
                        <a:lumMod val="60000"/>
                        <a:lumOff val="40000"/>
                      </a:schemeClr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21" name="Oval 5"/>
                    <p:cNvSpPr/>
                    <p:nvPr/>
                  </p:nvSpPr>
                  <p:spPr>
                    <a:xfrm>
                      <a:off x="2209800" y="1905000"/>
                      <a:ext cx="76200" cy="2133600"/>
                    </a:xfrm>
                    <a:prstGeom prst="ellipse">
                      <a:avLst/>
                    </a:prstGeom>
                    <a:solidFill>
                      <a:srgbClr val="F6ED7C"/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14" name="Group 9"/>
                  <p:cNvGrpSpPr/>
                  <p:nvPr/>
                </p:nvGrpSpPr>
                <p:grpSpPr>
                  <a:xfrm rot="19123498">
                    <a:off x="2501621" y="1862460"/>
                    <a:ext cx="542170" cy="1782007"/>
                    <a:chOff x="1905000" y="1828800"/>
                    <a:chExt cx="762000" cy="2362200"/>
                  </a:xfrm>
                </p:grpSpPr>
                <p:sp>
                  <p:nvSpPr>
                    <p:cNvPr id="218" name="Oval 100"/>
                    <p:cNvSpPr/>
                    <p:nvPr/>
                  </p:nvSpPr>
                  <p:spPr>
                    <a:xfrm>
                      <a:off x="1905000" y="1828800"/>
                      <a:ext cx="762000" cy="2362200"/>
                    </a:xfrm>
                    <a:prstGeom prst="ellipse">
                      <a:avLst/>
                    </a:prstGeom>
                    <a:solidFill>
                      <a:schemeClr val="accent3">
                        <a:lumMod val="60000"/>
                        <a:lumOff val="40000"/>
                      </a:schemeClr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19" name="Oval 218"/>
                    <p:cNvSpPr/>
                    <p:nvPr/>
                  </p:nvSpPr>
                  <p:spPr>
                    <a:xfrm>
                      <a:off x="2209800" y="1905000"/>
                      <a:ext cx="76200" cy="2133600"/>
                    </a:xfrm>
                    <a:prstGeom prst="ellipse">
                      <a:avLst/>
                    </a:prstGeom>
                    <a:solidFill>
                      <a:srgbClr val="F6ED7C"/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15" name="Group 12"/>
                  <p:cNvGrpSpPr/>
                  <p:nvPr/>
                </p:nvGrpSpPr>
                <p:grpSpPr>
                  <a:xfrm rot="15530705">
                    <a:off x="2284581" y="2639655"/>
                    <a:ext cx="405591" cy="1883879"/>
                    <a:chOff x="1905000" y="1828800"/>
                    <a:chExt cx="762000" cy="2362200"/>
                  </a:xfrm>
                </p:grpSpPr>
                <p:sp>
                  <p:nvSpPr>
                    <p:cNvPr id="216" name="Oval 98"/>
                    <p:cNvSpPr/>
                    <p:nvPr/>
                  </p:nvSpPr>
                  <p:spPr>
                    <a:xfrm>
                      <a:off x="1905000" y="1828800"/>
                      <a:ext cx="762000" cy="2362200"/>
                    </a:xfrm>
                    <a:prstGeom prst="ellipse">
                      <a:avLst/>
                    </a:prstGeom>
                    <a:solidFill>
                      <a:schemeClr val="accent3">
                        <a:lumMod val="60000"/>
                        <a:lumOff val="40000"/>
                      </a:schemeClr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17" name="Oval 14"/>
                    <p:cNvSpPr/>
                    <p:nvPr/>
                  </p:nvSpPr>
                  <p:spPr>
                    <a:xfrm>
                      <a:off x="2209800" y="1905000"/>
                      <a:ext cx="76200" cy="2133600"/>
                    </a:xfrm>
                    <a:prstGeom prst="ellipse">
                      <a:avLst/>
                    </a:prstGeom>
                    <a:solidFill>
                      <a:srgbClr val="F6ED7C"/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  <p:grpSp>
              <p:nvGrpSpPr>
                <p:cNvPr id="193" name="Group 21"/>
                <p:cNvGrpSpPr/>
                <p:nvPr/>
              </p:nvGrpSpPr>
              <p:grpSpPr>
                <a:xfrm rot="2927600">
                  <a:off x="1498597" y="881328"/>
                  <a:ext cx="1193804" cy="897916"/>
                  <a:chOff x="1111998" y="1862460"/>
                  <a:chExt cx="2362200" cy="1921930"/>
                </a:xfrm>
              </p:grpSpPr>
              <p:grpSp>
                <p:nvGrpSpPr>
                  <p:cNvPr id="204" name="Group 6"/>
                  <p:cNvGrpSpPr/>
                  <p:nvPr/>
                </p:nvGrpSpPr>
                <p:grpSpPr>
                  <a:xfrm rot="17802976">
                    <a:off x="1912098" y="1823816"/>
                    <a:ext cx="762000" cy="2362200"/>
                    <a:chOff x="1905000" y="1828800"/>
                    <a:chExt cx="762000" cy="2362200"/>
                  </a:xfrm>
                </p:grpSpPr>
                <p:sp>
                  <p:nvSpPr>
                    <p:cNvPr id="211" name="Oval 4"/>
                    <p:cNvSpPr/>
                    <p:nvPr/>
                  </p:nvSpPr>
                  <p:spPr>
                    <a:xfrm>
                      <a:off x="1905000" y="1828800"/>
                      <a:ext cx="762000" cy="2362200"/>
                    </a:xfrm>
                    <a:prstGeom prst="ellipse">
                      <a:avLst/>
                    </a:prstGeom>
                    <a:solidFill>
                      <a:schemeClr val="accent3">
                        <a:lumMod val="60000"/>
                        <a:lumOff val="40000"/>
                      </a:schemeClr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12" name="Oval 211"/>
                    <p:cNvSpPr/>
                    <p:nvPr/>
                  </p:nvSpPr>
                  <p:spPr>
                    <a:xfrm>
                      <a:off x="2209800" y="1905000"/>
                      <a:ext cx="76200" cy="2133600"/>
                    </a:xfrm>
                    <a:prstGeom prst="ellipse">
                      <a:avLst/>
                    </a:prstGeom>
                    <a:solidFill>
                      <a:srgbClr val="F6ED7C"/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05" name="Group 9"/>
                  <p:cNvGrpSpPr/>
                  <p:nvPr/>
                </p:nvGrpSpPr>
                <p:grpSpPr>
                  <a:xfrm rot="19123498">
                    <a:off x="2501621" y="1862460"/>
                    <a:ext cx="542170" cy="1782007"/>
                    <a:chOff x="1905000" y="1828800"/>
                    <a:chExt cx="762000" cy="2362200"/>
                  </a:xfrm>
                </p:grpSpPr>
                <p:sp>
                  <p:nvSpPr>
                    <p:cNvPr id="209" name="Oval 91"/>
                    <p:cNvSpPr/>
                    <p:nvPr/>
                  </p:nvSpPr>
                  <p:spPr>
                    <a:xfrm>
                      <a:off x="1905000" y="1828800"/>
                      <a:ext cx="762000" cy="2362200"/>
                    </a:xfrm>
                    <a:prstGeom prst="ellipse">
                      <a:avLst/>
                    </a:prstGeom>
                    <a:solidFill>
                      <a:schemeClr val="accent3">
                        <a:lumMod val="60000"/>
                        <a:lumOff val="40000"/>
                      </a:schemeClr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10" name="Oval 209"/>
                    <p:cNvSpPr/>
                    <p:nvPr/>
                  </p:nvSpPr>
                  <p:spPr>
                    <a:xfrm>
                      <a:off x="2209800" y="1905000"/>
                      <a:ext cx="76200" cy="2133600"/>
                    </a:xfrm>
                    <a:prstGeom prst="ellipse">
                      <a:avLst/>
                    </a:prstGeom>
                    <a:solidFill>
                      <a:srgbClr val="F6ED7C"/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06" name="Group 12"/>
                  <p:cNvGrpSpPr/>
                  <p:nvPr/>
                </p:nvGrpSpPr>
                <p:grpSpPr>
                  <a:xfrm rot="15530705">
                    <a:off x="2284581" y="2639655"/>
                    <a:ext cx="405591" cy="1883879"/>
                    <a:chOff x="1905000" y="1828800"/>
                    <a:chExt cx="762000" cy="2362200"/>
                  </a:xfrm>
                </p:grpSpPr>
                <p:sp>
                  <p:nvSpPr>
                    <p:cNvPr id="207" name="Oval 89"/>
                    <p:cNvSpPr/>
                    <p:nvPr/>
                  </p:nvSpPr>
                  <p:spPr>
                    <a:xfrm>
                      <a:off x="1905000" y="1828800"/>
                      <a:ext cx="762000" cy="2362200"/>
                    </a:xfrm>
                    <a:prstGeom prst="ellipse">
                      <a:avLst/>
                    </a:prstGeom>
                    <a:solidFill>
                      <a:schemeClr val="accent3">
                        <a:lumMod val="60000"/>
                        <a:lumOff val="40000"/>
                      </a:schemeClr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08" name="Oval 90"/>
                    <p:cNvSpPr/>
                    <p:nvPr/>
                  </p:nvSpPr>
                  <p:spPr>
                    <a:xfrm>
                      <a:off x="2209800" y="1905000"/>
                      <a:ext cx="76200" cy="2133600"/>
                    </a:xfrm>
                    <a:prstGeom prst="ellipse">
                      <a:avLst/>
                    </a:prstGeom>
                    <a:solidFill>
                      <a:srgbClr val="F6ED7C"/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  <p:grpSp>
              <p:nvGrpSpPr>
                <p:cNvPr id="194" name="Group 31"/>
                <p:cNvGrpSpPr/>
                <p:nvPr/>
              </p:nvGrpSpPr>
              <p:grpSpPr>
                <a:xfrm rot="20238387">
                  <a:off x="1346199" y="1643328"/>
                  <a:ext cx="1193804" cy="897916"/>
                  <a:chOff x="1111998" y="1862460"/>
                  <a:chExt cx="2362200" cy="1921930"/>
                </a:xfrm>
              </p:grpSpPr>
              <p:grpSp>
                <p:nvGrpSpPr>
                  <p:cNvPr id="195" name="Group 6"/>
                  <p:cNvGrpSpPr/>
                  <p:nvPr/>
                </p:nvGrpSpPr>
                <p:grpSpPr>
                  <a:xfrm rot="17802976">
                    <a:off x="1912098" y="1823816"/>
                    <a:ext cx="762000" cy="2362200"/>
                    <a:chOff x="1905000" y="1828800"/>
                    <a:chExt cx="762000" cy="2362200"/>
                  </a:xfrm>
                </p:grpSpPr>
                <p:sp>
                  <p:nvSpPr>
                    <p:cNvPr id="202" name="Oval 4"/>
                    <p:cNvSpPr/>
                    <p:nvPr/>
                  </p:nvSpPr>
                  <p:spPr>
                    <a:xfrm>
                      <a:off x="1905000" y="1828800"/>
                      <a:ext cx="762000" cy="2362200"/>
                    </a:xfrm>
                    <a:prstGeom prst="ellipse">
                      <a:avLst/>
                    </a:prstGeom>
                    <a:solidFill>
                      <a:schemeClr val="accent3">
                        <a:lumMod val="60000"/>
                        <a:lumOff val="40000"/>
                      </a:schemeClr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03" name="Oval 202"/>
                    <p:cNvSpPr/>
                    <p:nvPr/>
                  </p:nvSpPr>
                  <p:spPr>
                    <a:xfrm>
                      <a:off x="2209800" y="1905000"/>
                      <a:ext cx="76200" cy="2133600"/>
                    </a:xfrm>
                    <a:prstGeom prst="ellipse">
                      <a:avLst/>
                    </a:prstGeom>
                    <a:solidFill>
                      <a:srgbClr val="F6ED7C"/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96" name="Group 9"/>
                  <p:cNvGrpSpPr/>
                  <p:nvPr/>
                </p:nvGrpSpPr>
                <p:grpSpPr>
                  <a:xfrm rot="19123498">
                    <a:off x="2501621" y="1862460"/>
                    <a:ext cx="542170" cy="1782007"/>
                    <a:chOff x="1905000" y="1828800"/>
                    <a:chExt cx="762000" cy="2362200"/>
                  </a:xfrm>
                </p:grpSpPr>
                <p:sp>
                  <p:nvSpPr>
                    <p:cNvPr id="200" name="Oval 199"/>
                    <p:cNvSpPr/>
                    <p:nvPr/>
                  </p:nvSpPr>
                  <p:spPr>
                    <a:xfrm>
                      <a:off x="1905000" y="1828800"/>
                      <a:ext cx="762000" cy="2362200"/>
                    </a:xfrm>
                    <a:prstGeom prst="ellipse">
                      <a:avLst/>
                    </a:prstGeom>
                    <a:solidFill>
                      <a:schemeClr val="accent3">
                        <a:lumMod val="60000"/>
                        <a:lumOff val="40000"/>
                      </a:schemeClr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01" name="Oval 200"/>
                    <p:cNvSpPr/>
                    <p:nvPr/>
                  </p:nvSpPr>
                  <p:spPr>
                    <a:xfrm>
                      <a:off x="2209800" y="1905000"/>
                      <a:ext cx="76200" cy="2133600"/>
                    </a:xfrm>
                    <a:prstGeom prst="ellipse">
                      <a:avLst/>
                    </a:prstGeom>
                    <a:solidFill>
                      <a:srgbClr val="F6ED7C"/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97" name="Group 12"/>
                  <p:cNvGrpSpPr/>
                  <p:nvPr/>
                </p:nvGrpSpPr>
                <p:grpSpPr>
                  <a:xfrm rot="15530705">
                    <a:off x="2284581" y="2639655"/>
                    <a:ext cx="405591" cy="1883879"/>
                    <a:chOff x="1905000" y="1828800"/>
                    <a:chExt cx="762000" cy="2362200"/>
                  </a:xfrm>
                </p:grpSpPr>
                <p:sp>
                  <p:nvSpPr>
                    <p:cNvPr id="198" name="Oval 197"/>
                    <p:cNvSpPr/>
                    <p:nvPr/>
                  </p:nvSpPr>
                  <p:spPr>
                    <a:xfrm>
                      <a:off x="1905000" y="1828800"/>
                      <a:ext cx="762000" cy="2362200"/>
                    </a:xfrm>
                    <a:prstGeom prst="ellipse">
                      <a:avLst/>
                    </a:prstGeom>
                    <a:solidFill>
                      <a:schemeClr val="accent3">
                        <a:lumMod val="60000"/>
                        <a:lumOff val="40000"/>
                      </a:schemeClr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99" name="Oval 198"/>
                    <p:cNvSpPr/>
                    <p:nvPr/>
                  </p:nvSpPr>
                  <p:spPr>
                    <a:xfrm>
                      <a:off x="2209800" y="1905000"/>
                      <a:ext cx="76200" cy="2133600"/>
                    </a:xfrm>
                    <a:prstGeom prst="ellipse">
                      <a:avLst/>
                    </a:prstGeom>
                    <a:solidFill>
                      <a:srgbClr val="F6ED7C"/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grpSp>
            <p:nvGrpSpPr>
              <p:cNvPr id="88" name="Group 104"/>
              <p:cNvGrpSpPr/>
              <p:nvPr/>
            </p:nvGrpSpPr>
            <p:grpSpPr>
              <a:xfrm rot="3068959">
                <a:off x="2247659" y="3793897"/>
                <a:ext cx="1143483" cy="840157"/>
                <a:chOff x="736597" y="733384"/>
                <a:chExt cx="1807860" cy="1807860"/>
              </a:xfrm>
            </p:grpSpPr>
            <p:grpSp>
              <p:nvGrpSpPr>
                <p:cNvPr id="162" name="Group 15"/>
                <p:cNvGrpSpPr/>
                <p:nvPr/>
              </p:nvGrpSpPr>
              <p:grpSpPr>
                <a:xfrm rot="20238387">
                  <a:off x="736597" y="881328"/>
                  <a:ext cx="1193804" cy="897916"/>
                  <a:chOff x="1111998" y="1862460"/>
                  <a:chExt cx="2362200" cy="1921930"/>
                </a:xfrm>
              </p:grpSpPr>
              <p:grpSp>
                <p:nvGrpSpPr>
                  <p:cNvPr id="183" name="Group 6"/>
                  <p:cNvGrpSpPr/>
                  <p:nvPr/>
                </p:nvGrpSpPr>
                <p:grpSpPr>
                  <a:xfrm rot="17802976">
                    <a:off x="1912098" y="1823816"/>
                    <a:ext cx="762000" cy="2362200"/>
                    <a:chOff x="1905000" y="1828800"/>
                    <a:chExt cx="762000" cy="2362200"/>
                  </a:xfrm>
                </p:grpSpPr>
                <p:sp>
                  <p:nvSpPr>
                    <p:cNvPr id="190" name="Oval 4"/>
                    <p:cNvSpPr/>
                    <p:nvPr/>
                  </p:nvSpPr>
                  <p:spPr>
                    <a:xfrm>
                      <a:off x="1905000" y="1828800"/>
                      <a:ext cx="762000" cy="2362200"/>
                    </a:xfrm>
                    <a:prstGeom prst="ellipse">
                      <a:avLst/>
                    </a:prstGeom>
                    <a:solidFill>
                      <a:schemeClr val="accent3">
                        <a:lumMod val="60000"/>
                        <a:lumOff val="40000"/>
                      </a:schemeClr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91" name="Oval 5"/>
                    <p:cNvSpPr/>
                    <p:nvPr/>
                  </p:nvSpPr>
                  <p:spPr>
                    <a:xfrm>
                      <a:off x="2209800" y="1905000"/>
                      <a:ext cx="76200" cy="2133600"/>
                    </a:xfrm>
                    <a:prstGeom prst="ellipse">
                      <a:avLst/>
                    </a:prstGeom>
                    <a:solidFill>
                      <a:srgbClr val="F6ED7C"/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84" name="Group 9"/>
                  <p:cNvGrpSpPr/>
                  <p:nvPr/>
                </p:nvGrpSpPr>
                <p:grpSpPr>
                  <a:xfrm rot="19123498">
                    <a:off x="2501621" y="1862460"/>
                    <a:ext cx="542170" cy="1782007"/>
                    <a:chOff x="1905000" y="1828800"/>
                    <a:chExt cx="762000" cy="2362200"/>
                  </a:xfrm>
                </p:grpSpPr>
                <p:sp>
                  <p:nvSpPr>
                    <p:cNvPr id="188" name="Oval 117"/>
                    <p:cNvSpPr/>
                    <p:nvPr/>
                  </p:nvSpPr>
                  <p:spPr>
                    <a:xfrm>
                      <a:off x="1905000" y="1828800"/>
                      <a:ext cx="762000" cy="2362200"/>
                    </a:xfrm>
                    <a:prstGeom prst="ellipse">
                      <a:avLst/>
                    </a:prstGeom>
                    <a:solidFill>
                      <a:schemeClr val="accent3">
                        <a:lumMod val="60000"/>
                        <a:lumOff val="40000"/>
                      </a:schemeClr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89" name="Oval 188"/>
                    <p:cNvSpPr/>
                    <p:nvPr/>
                  </p:nvSpPr>
                  <p:spPr>
                    <a:xfrm>
                      <a:off x="2209800" y="1905000"/>
                      <a:ext cx="76200" cy="2133600"/>
                    </a:xfrm>
                    <a:prstGeom prst="ellipse">
                      <a:avLst/>
                    </a:prstGeom>
                    <a:solidFill>
                      <a:srgbClr val="F6ED7C"/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85" name="Group 12"/>
                  <p:cNvGrpSpPr/>
                  <p:nvPr/>
                </p:nvGrpSpPr>
                <p:grpSpPr>
                  <a:xfrm rot="15530705">
                    <a:off x="2284581" y="2639655"/>
                    <a:ext cx="405591" cy="1883879"/>
                    <a:chOff x="1905000" y="1828800"/>
                    <a:chExt cx="762000" cy="2362200"/>
                  </a:xfrm>
                </p:grpSpPr>
                <p:sp>
                  <p:nvSpPr>
                    <p:cNvPr id="186" name="Oval 115"/>
                    <p:cNvSpPr/>
                    <p:nvPr/>
                  </p:nvSpPr>
                  <p:spPr>
                    <a:xfrm>
                      <a:off x="1905000" y="1828800"/>
                      <a:ext cx="762000" cy="2362200"/>
                    </a:xfrm>
                    <a:prstGeom prst="ellipse">
                      <a:avLst/>
                    </a:prstGeom>
                    <a:solidFill>
                      <a:schemeClr val="accent3">
                        <a:lumMod val="60000"/>
                        <a:lumOff val="40000"/>
                      </a:schemeClr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87" name="Oval 14"/>
                    <p:cNvSpPr/>
                    <p:nvPr/>
                  </p:nvSpPr>
                  <p:spPr>
                    <a:xfrm>
                      <a:off x="2209800" y="1905000"/>
                      <a:ext cx="76200" cy="2133600"/>
                    </a:xfrm>
                    <a:prstGeom prst="ellipse">
                      <a:avLst/>
                    </a:prstGeom>
                    <a:solidFill>
                      <a:srgbClr val="F6ED7C"/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  <p:grpSp>
              <p:nvGrpSpPr>
                <p:cNvPr id="163" name="Group 21"/>
                <p:cNvGrpSpPr/>
                <p:nvPr/>
              </p:nvGrpSpPr>
              <p:grpSpPr>
                <a:xfrm rot="2927600">
                  <a:off x="1498597" y="881328"/>
                  <a:ext cx="1193804" cy="897916"/>
                  <a:chOff x="1111998" y="1862460"/>
                  <a:chExt cx="2362200" cy="1921930"/>
                </a:xfrm>
              </p:grpSpPr>
              <p:grpSp>
                <p:nvGrpSpPr>
                  <p:cNvPr id="174" name="Group 6"/>
                  <p:cNvGrpSpPr/>
                  <p:nvPr/>
                </p:nvGrpSpPr>
                <p:grpSpPr>
                  <a:xfrm rot="17802976">
                    <a:off x="1912098" y="1823816"/>
                    <a:ext cx="762000" cy="2362200"/>
                    <a:chOff x="1905000" y="1828800"/>
                    <a:chExt cx="762000" cy="2362200"/>
                  </a:xfrm>
                </p:grpSpPr>
                <p:sp>
                  <p:nvSpPr>
                    <p:cNvPr id="181" name="Oval 4"/>
                    <p:cNvSpPr/>
                    <p:nvPr/>
                  </p:nvSpPr>
                  <p:spPr>
                    <a:xfrm>
                      <a:off x="1905000" y="1828800"/>
                      <a:ext cx="762000" cy="2362200"/>
                    </a:xfrm>
                    <a:prstGeom prst="ellipse">
                      <a:avLst/>
                    </a:prstGeom>
                    <a:solidFill>
                      <a:schemeClr val="accent3">
                        <a:lumMod val="60000"/>
                        <a:lumOff val="40000"/>
                      </a:schemeClr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82" name="Oval 181"/>
                    <p:cNvSpPr/>
                    <p:nvPr/>
                  </p:nvSpPr>
                  <p:spPr>
                    <a:xfrm>
                      <a:off x="2209800" y="1905000"/>
                      <a:ext cx="76200" cy="2133600"/>
                    </a:xfrm>
                    <a:prstGeom prst="ellipse">
                      <a:avLst/>
                    </a:prstGeom>
                    <a:solidFill>
                      <a:srgbClr val="F6ED7C"/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75" name="Group 9"/>
                  <p:cNvGrpSpPr/>
                  <p:nvPr/>
                </p:nvGrpSpPr>
                <p:grpSpPr>
                  <a:xfrm rot="19123498">
                    <a:off x="2501621" y="1862460"/>
                    <a:ext cx="542170" cy="1782007"/>
                    <a:chOff x="1905000" y="1828800"/>
                    <a:chExt cx="762000" cy="2362200"/>
                  </a:xfrm>
                </p:grpSpPr>
                <p:sp>
                  <p:nvSpPr>
                    <p:cNvPr id="179" name="Oval 108"/>
                    <p:cNvSpPr/>
                    <p:nvPr/>
                  </p:nvSpPr>
                  <p:spPr>
                    <a:xfrm>
                      <a:off x="1905000" y="1828800"/>
                      <a:ext cx="762000" cy="2362200"/>
                    </a:xfrm>
                    <a:prstGeom prst="ellipse">
                      <a:avLst/>
                    </a:prstGeom>
                    <a:solidFill>
                      <a:schemeClr val="accent3">
                        <a:lumMod val="60000"/>
                        <a:lumOff val="40000"/>
                      </a:schemeClr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80" name="Oval 179"/>
                    <p:cNvSpPr/>
                    <p:nvPr/>
                  </p:nvSpPr>
                  <p:spPr>
                    <a:xfrm>
                      <a:off x="2209800" y="1905000"/>
                      <a:ext cx="76200" cy="2133600"/>
                    </a:xfrm>
                    <a:prstGeom prst="ellipse">
                      <a:avLst/>
                    </a:prstGeom>
                    <a:solidFill>
                      <a:srgbClr val="F6ED7C"/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76" name="Group 12"/>
                  <p:cNvGrpSpPr/>
                  <p:nvPr/>
                </p:nvGrpSpPr>
                <p:grpSpPr>
                  <a:xfrm rot="15530705">
                    <a:off x="2284581" y="2639655"/>
                    <a:ext cx="405591" cy="1883879"/>
                    <a:chOff x="1905000" y="1828800"/>
                    <a:chExt cx="762000" cy="2362200"/>
                  </a:xfrm>
                </p:grpSpPr>
                <p:sp>
                  <p:nvSpPr>
                    <p:cNvPr id="177" name="Oval 106"/>
                    <p:cNvSpPr/>
                    <p:nvPr/>
                  </p:nvSpPr>
                  <p:spPr>
                    <a:xfrm>
                      <a:off x="1905000" y="1828800"/>
                      <a:ext cx="762000" cy="2362200"/>
                    </a:xfrm>
                    <a:prstGeom prst="ellipse">
                      <a:avLst/>
                    </a:prstGeom>
                    <a:solidFill>
                      <a:schemeClr val="accent3">
                        <a:lumMod val="60000"/>
                        <a:lumOff val="40000"/>
                      </a:schemeClr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8" name="Oval 107"/>
                    <p:cNvSpPr/>
                    <p:nvPr/>
                  </p:nvSpPr>
                  <p:spPr>
                    <a:xfrm>
                      <a:off x="2209800" y="1905000"/>
                      <a:ext cx="76200" cy="2133600"/>
                    </a:xfrm>
                    <a:prstGeom prst="ellipse">
                      <a:avLst/>
                    </a:prstGeom>
                    <a:solidFill>
                      <a:srgbClr val="F6ED7C"/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  <p:grpSp>
              <p:nvGrpSpPr>
                <p:cNvPr id="164" name="Group 31"/>
                <p:cNvGrpSpPr/>
                <p:nvPr/>
              </p:nvGrpSpPr>
              <p:grpSpPr>
                <a:xfrm rot="20238387">
                  <a:off x="1346199" y="1643328"/>
                  <a:ext cx="1193804" cy="897916"/>
                  <a:chOff x="1111998" y="1862460"/>
                  <a:chExt cx="2362200" cy="1921930"/>
                </a:xfrm>
              </p:grpSpPr>
              <p:grpSp>
                <p:nvGrpSpPr>
                  <p:cNvPr id="165" name="Group 6"/>
                  <p:cNvGrpSpPr/>
                  <p:nvPr/>
                </p:nvGrpSpPr>
                <p:grpSpPr>
                  <a:xfrm rot="17802976">
                    <a:off x="1912098" y="1823816"/>
                    <a:ext cx="762000" cy="2362200"/>
                    <a:chOff x="1905000" y="1828800"/>
                    <a:chExt cx="762000" cy="2362200"/>
                  </a:xfrm>
                </p:grpSpPr>
                <p:sp>
                  <p:nvSpPr>
                    <p:cNvPr id="172" name="Oval 4"/>
                    <p:cNvSpPr/>
                    <p:nvPr/>
                  </p:nvSpPr>
                  <p:spPr>
                    <a:xfrm>
                      <a:off x="1905000" y="1828800"/>
                      <a:ext cx="762000" cy="2362200"/>
                    </a:xfrm>
                    <a:prstGeom prst="ellipse">
                      <a:avLst/>
                    </a:prstGeom>
                    <a:solidFill>
                      <a:schemeClr val="accent3">
                        <a:lumMod val="60000"/>
                        <a:lumOff val="40000"/>
                      </a:schemeClr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3" name="Oval 172"/>
                    <p:cNvSpPr/>
                    <p:nvPr/>
                  </p:nvSpPr>
                  <p:spPr>
                    <a:xfrm>
                      <a:off x="2209800" y="1905000"/>
                      <a:ext cx="76200" cy="2133600"/>
                    </a:xfrm>
                    <a:prstGeom prst="ellipse">
                      <a:avLst/>
                    </a:prstGeom>
                    <a:solidFill>
                      <a:srgbClr val="F6ED7C"/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66" name="Group 9"/>
                  <p:cNvGrpSpPr/>
                  <p:nvPr/>
                </p:nvGrpSpPr>
                <p:grpSpPr>
                  <a:xfrm rot="19123498">
                    <a:off x="2501621" y="1862460"/>
                    <a:ext cx="542170" cy="1782007"/>
                    <a:chOff x="1905000" y="1828800"/>
                    <a:chExt cx="762000" cy="2362200"/>
                  </a:xfrm>
                </p:grpSpPr>
                <p:sp>
                  <p:nvSpPr>
                    <p:cNvPr id="170" name="Oval 169"/>
                    <p:cNvSpPr/>
                    <p:nvPr/>
                  </p:nvSpPr>
                  <p:spPr>
                    <a:xfrm>
                      <a:off x="1905000" y="1828800"/>
                      <a:ext cx="762000" cy="2362200"/>
                    </a:xfrm>
                    <a:prstGeom prst="ellipse">
                      <a:avLst/>
                    </a:prstGeom>
                    <a:solidFill>
                      <a:schemeClr val="accent3">
                        <a:lumMod val="60000"/>
                        <a:lumOff val="40000"/>
                      </a:schemeClr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1" name="Oval 170"/>
                    <p:cNvSpPr/>
                    <p:nvPr/>
                  </p:nvSpPr>
                  <p:spPr>
                    <a:xfrm>
                      <a:off x="2209800" y="1905000"/>
                      <a:ext cx="76200" cy="2133600"/>
                    </a:xfrm>
                    <a:prstGeom prst="ellipse">
                      <a:avLst/>
                    </a:prstGeom>
                    <a:solidFill>
                      <a:srgbClr val="F6ED7C"/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67" name="Group 12"/>
                  <p:cNvGrpSpPr/>
                  <p:nvPr/>
                </p:nvGrpSpPr>
                <p:grpSpPr>
                  <a:xfrm rot="15530705">
                    <a:off x="2284581" y="2639655"/>
                    <a:ext cx="405591" cy="1883879"/>
                    <a:chOff x="1905000" y="1828800"/>
                    <a:chExt cx="762000" cy="2362200"/>
                  </a:xfrm>
                </p:grpSpPr>
                <p:sp>
                  <p:nvSpPr>
                    <p:cNvPr id="168" name="Oval 167"/>
                    <p:cNvSpPr/>
                    <p:nvPr/>
                  </p:nvSpPr>
                  <p:spPr>
                    <a:xfrm>
                      <a:off x="1905000" y="1828800"/>
                      <a:ext cx="762000" cy="2362200"/>
                    </a:xfrm>
                    <a:prstGeom prst="ellipse">
                      <a:avLst/>
                    </a:prstGeom>
                    <a:solidFill>
                      <a:schemeClr val="accent3">
                        <a:lumMod val="60000"/>
                        <a:lumOff val="40000"/>
                      </a:schemeClr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69" name="Oval 168"/>
                    <p:cNvSpPr/>
                    <p:nvPr/>
                  </p:nvSpPr>
                  <p:spPr>
                    <a:xfrm>
                      <a:off x="2209800" y="1905000"/>
                      <a:ext cx="76200" cy="2133600"/>
                    </a:xfrm>
                    <a:prstGeom prst="ellipse">
                      <a:avLst/>
                    </a:prstGeom>
                    <a:solidFill>
                      <a:srgbClr val="F6ED7C"/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grpSp>
            <p:nvGrpSpPr>
              <p:cNvPr id="89" name="Group 135"/>
              <p:cNvGrpSpPr/>
              <p:nvPr/>
            </p:nvGrpSpPr>
            <p:grpSpPr>
              <a:xfrm rot="5892673">
                <a:off x="3061159" y="3301846"/>
                <a:ext cx="1528325" cy="1350205"/>
                <a:chOff x="736597" y="733384"/>
                <a:chExt cx="1807860" cy="1807860"/>
              </a:xfrm>
            </p:grpSpPr>
            <p:grpSp>
              <p:nvGrpSpPr>
                <p:cNvPr id="132" name="Group 15"/>
                <p:cNvGrpSpPr/>
                <p:nvPr/>
              </p:nvGrpSpPr>
              <p:grpSpPr>
                <a:xfrm rot="20238387">
                  <a:off x="736597" y="881328"/>
                  <a:ext cx="1193804" cy="897916"/>
                  <a:chOff x="1111998" y="1862460"/>
                  <a:chExt cx="2362200" cy="1921930"/>
                </a:xfrm>
              </p:grpSpPr>
              <p:grpSp>
                <p:nvGrpSpPr>
                  <p:cNvPr id="153" name="Group 6"/>
                  <p:cNvGrpSpPr/>
                  <p:nvPr/>
                </p:nvGrpSpPr>
                <p:grpSpPr>
                  <a:xfrm rot="17802976">
                    <a:off x="1912098" y="1823816"/>
                    <a:ext cx="762000" cy="2362200"/>
                    <a:chOff x="1905000" y="1828800"/>
                    <a:chExt cx="762000" cy="2362200"/>
                  </a:xfrm>
                </p:grpSpPr>
                <p:sp>
                  <p:nvSpPr>
                    <p:cNvPr id="160" name="Oval 4"/>
                    <p:cNvSpPr/>
                    <p:nvPr/>
                  </p:nvSpPr>
                  <p:spPr>
                    <a:xfrm>
                      <a:off x="1905000" y="1828800"/>
                      <a:ext cx="762000" cy="2362200"/>
                    </a:xfrm>
                    <a:prstGeom prst="ellipse">
                      <a:avLst/>
                    </a:prstGeom>
                    <a:solidFill>
                      <a:schemeClr val="accent3">
                        <a:lumMod val="60000"/>
                        <a:lumOff val="40000"/>
                      </a:schemeClr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61" name="Oval 5"/>
                    <p:cNvSpPr/>
                    <p:nvPr/>
                  </p:nvSpPr>
                  <p:spPr>
                    <a:xfrm>
                      <a:off x="2209800" y="1905000"/>
                      <a:ext cx="76200" cy="2133600"/>
                    </a:xfrm>
                    <a:prstGeom prst="ellipse">
                      <a:avLst/>
                    </a:prstGeom>
                    <a:solidFill>
                      <a:srgbClr val="F6ED7C"/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54" name="Group 9"/>
                  <p:cNvGrpSpPr/>
                  <p:nvPr/>
                </p:nvGrpSpPr>
                <p:grpSpPr>
                  <a:xfrm rot="19123498">
                    <a:off x="2501621" y="1862460"/>
                    <a:ext cx="542170" cy="1782007"/>
                    <a:chOff x="1905000" y="1828800"/>
                    <a:chExt cx="762000" cy="2362200"/>
                  </a:xfrm>
                </p:grpSpPr>
                <p:sp>
                  <p:nvSpPr>
                    <p:cNvPr id="158" name="Oval 87"/>
                    <p:cNvSpPr/>
                    <p:nvPr/>
                  </p:nvSpPr>
                  <p:spPr>
                    <a:xfrm>
                      <a:off x="1905000" y="1828800"/>
                      <a:ext cx="762000" cy="2362200"/>
                    </a:xfrm>
                    <a:prstGeom prst="ellipse">
                      <a:avLst/>
                    </a:prstGeom>
                    <a:solidFill>
                      <a:schemeClr val="accent3">
                        <a:lumMod val="60000"/>
                        <a:lumOff val="40000"/>
                      </a:schemeClr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9" name="Oval 158"/>
                    <p:cNvSpPr/>
                    <p:nvPr/>
                  </p:nvSpPr>
                  <p:spPr>
                    <a:xfrm>
                      <a:off x="2209800" y="1905000"/>
                      <a:ext cx="76200" cy="2133600"/>
                    </a:xfrm>
                    <a:prstGeom prst="ellipse">
                      <a:avLst/>
                    </a:prstGeom>
                    <a:solidFill>
                      <a:srgbClr val="F6ED7C"/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55" name="Group 12"/>
                  <p:cNvGrpSpPr/>
                  <p:nvPr/>
                </p:nvGrpSpPr>
                <p:grpSpPr>
                  <a:xfrm rot="15530705">
                    <a:off x="2284581" y="2639655"/>
                    <a:ext cx="405591" cy="1883879"/>
                    <a:chOff x="1905000" y="1828800"/>
                    <a:chExt cx="762000" cy="2362200"/>
                  </a:xfrm>
                </p:grpSpPr>
                <p:sp>
                  <p:nvSpPr>
                    <p:cNvPr id="156" name="Oval 85"/>
                    <p:cNvSpPr/>
                    <p:nvPr/>
                  </p:nvSpPr>
                  <p:spPr>
                    <a:xfrm>
                      <a:off x="1905000" y="1828800"/>
                      <a:ext cx="762000" cy="2362200"/>
                    </a:xfrm>
                    <a:prstGeom prst="ellipse">
                      <a:avLst/>
                    </a:prstGeom>
                    <a:solidFill>
                      <a:schemeClr val="accent3">
                        <a:lumMod val="60000"/>
                        <a:lumOff val="40000"/>
                      </a:schemeClr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7" name="Oval 14"/>
                    <p:cNvSpPr/>
                    <p:nvPr/>
                  </p:nvSpPr>
                  <p:spPr>
                    <a:xfrm>
                      <a:off x="2209800" y="1905000"/>
                      <a:ext cx="76200" cy="2133600"/>
                    </a:xfrm>
                    <a:prstGeom prst="ellipse">
                      <a:avLst/>
                    </a:prstGeom>
                    <a:solidFill>
                      <a:srgbClr val="F6ED7C"/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  <p:grpSp>
              <p:nvGrpSpPr>
                <p:cNvPr id="133" name="Group 21"/>
                <p:cNvGrpSpPr/>
                <p:nvPr/>
              </p:nvGrpSpPr>
              <p:grpSpPr>
                <a:xfrm rot="2927600">
                  <a:off x="1498597" y="881328"/>
                  <a:ext cx="1193804" cy="897916"/>
                  <a:chOff x="1111998" y="1862460"/>
                  <a:chExt cx="2362200" cy="1921930"/>
                </a:xfrm>
              </p:grpSpPr>
              <p:grpSp>
                <p:nvGrpSpPr>
                  <p:cNvPr id="144" name="Group 6"/>
                  <p:cNvGrpSpPr/>
                  <p:nvPr/>
                </p:nvGrpSpPr>
                <p:grpSpPr>
                  <a:xfrm rot="17802976">
                    <a:off x="1912098" y="1823816"/>
                    <a:ext cx="762000" cy="2362200"/>
                    <a:chOff x="1905000" y="1828800"/>
                    <a:chExt cx="762000" cy="2362200"/>
                  </a:xfrm>
                </p:grpSpPr>
                <p:sp>
                  <p:nvSpPr>
                    <p:cNvPr id="151" name="Oval 4"/>
                    <p:cNvSpPr/>
                    <p:nvPr/>
                  </p:nvSpPr>
                  <p:spPr>
                    <a:xfrm>
                      <a:off x="1905000" y="1828800"/>
                      <a:ext cx="762000" cy="2362200"/>
                    </a:xfrm>
                    <a:prstGeom prst="ellipse">
                      <a:avLst/>
                    </a:prstGeom>
                    <a:solidFill>
                      <a:schemeClr val="accent3">
                        <a:lumMod val="60000"/>
                        <a:lumOff val="40000"/>
                      </a:schemeClr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2" name="Oval 151"/>
                    <p:cNvSpPr/>
                    <p:nvPr/>
                  </p:nvSpPr>
                  <p:spPr>
                    <a:xfrm>
                      <a:off x="2209800" y="1905000"/>
                      <a:ext cx="76200" cy="2133600"/>
                    </a:xfrm>
                    <a:prstGeom prst="ellipse">
                      <a:avLst/>
                    </a:prstGeom>
                    <a:solidFill>
                      <a:srgbClr val="F6ED7C"/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45" name="Group 9"/>
                  <p:cNvGrpSpPr/>
                  <p:nvPr/>
                </p:nvGrpSpPr>
                <p:grpSpPr>
                  <a:xfrm rot="19123498">
                    <a:off x="2501621" y="1862460"/>
                    <a:ext cx="542170" cy="1782007"/>
                    <a:chOff x="1905000" y="1828800"/>
                    <a:chExt cx="762000" cy="2362200"/>
                  </a:xfrm>
                </p:grpSpPr>
                <p:sp>
                  <p:nvSpPr>
                    <p:cNvPr id="149" name="Oval 78"/>
                    <p:cNvSpPr/>
                    <p:nvPr/>
                  </p:nvSpPr>
                  <p:spPr>
                    <a:xfrm>
                      <a:off x="1905000" y="1828800"/>
                      <a:ext cx="762000" cy="2362200"/>
                    </a:xfrm>
                    <a:prstGeom prst="ellipse">
                      <a:avLst/>
                    </a:prstGeom>
                    <a:solidFill>
                      <a:schemeClr val="accent3">
                        <a:lumMod val="60000"/>
                        <a:lumOff val="40000"/>
                      </a:schemeClr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0" name="Oval 149"/>
                    <p:cNvSpPr/>
                    <p:nvPr/>
                  </p:nvSpPr>
                  <p:spPr>
                    <a:xfrm>
                      <a:off x="2209800" y="1905000"/>
                      <a:ext cx="76200" cy="2133600"/>
                    </a:xfrm>
                    <a:prstGeom prst="ellipse">
                      <a:avLst/>
                    </a:prstGeom>
                    <a:solidFill>
                      <a:srgbClr val="F6ED7C"/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46" name="Group 12"/>
                  <p:cNvGrpSpPr/>
                  <p:nvPr/>
                </p:nvGrpSpPr>
                <p:grpSpPr>
                  <a:xfrm rot="15530705">
                    <a:off x="2284581" y="2639655"/>
                    <a:ext cx="405591" cy="1883879"/>
                    <a:chOff x="1905000" y="1828800"/>
                    <a:chExt cx="762000" cy="2362200"/>
                  </a:xfrm>
                </p:grpSpPr>
                <p:sp>
                  <p:nvSpPr>
                    <p:cNvPr id="147" name="Oval 76"/>
                    <p:cNvSpPr/>
                    <p:nvPr/>
                  </p:nvSpPr>
                  <p:spPr>
                    <a:xfrm>
                      <a:off x="1905000" y="1828800"/>
                      <a:ext cx="762000" cy="2362200"/>
                    </a:xfrm>
                    <a:prstGeom prst="ellipse">
                      <a:avLst/>
                    </a:prstGeom>
                    <a:solidFill>
                      <a:schemeClr val="accent3">
                        <a:lumMod val="60000"/>
                        <a:lumOff val="40000"/>
                      </a:schemeClr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48" name="Oval 77"/>
                    <p:cNvSpPr/>
                    <p:nvPr/>
                  </p:nvSpPr>
                  <p:spPr>
                    <a:xfrm>
                      <a:off x="2209800" y="1905000"/>
                      <a:ext cx="76200" cy="2133600"/>
                    </a:xfrm>
                    <a:prstGeom prst="ellipse">
                      <a:avLst/>
                    </a:prstGeom>
                    <a:solidFill>
                      <a:srgbClr val="F6ED7C"/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  <p:grpSp>
              <p:nvGrpSpPr>
                <p:cNvPr id="134" name="Group 31"/>
                <p:cNvGrpSpPr/>
                <p:nvPr/>
              </p:nvGrpSpPr>
              <p:grpSpPr>
                <a:xfrm rot="20238387">
                  <a:off x="1346199" y="1643328"/>
                  <a:ext cx="1193804" cy="897916"/>
                  <a:chOff x="1111998" y="1862460"/>
                  <a:chExt cx="2362200" cy="1921930"/>
                </a:xfrm>
              </p:grpSpPr>
              <p:grpSp>
                <p:nvGrpSpPr>
                  <p:cNvPr id="135" name="Group 6"/>
                  <p:cNvGrpSpPr/>
                  <p:nvPr/>
                </p:nvGrpSpPr>
                <p:grpSpPr>
                  <a:xfrm rot="17802976">
                    <a:off x="1912098" y="1823816"/>
                    <a:ext cx="762000" cy="2362200"/>
                    <a:chOff x="1905000" y="1828800"/>
                    <a:chExt cx="762000" cy="2362200"/>
                  </a:xfrm>
                </p:grpSpPr>
                <p:sp>
                  <p:nvSpPr>
                    <p:cNvPr id="142" name="Oval 4"/>
                    <p:cNvSpPr/>
                    <p:nvPr/>
                  </p:nvSpPr>
                  <p:spPr>
                    <a:xfrm>
                      <a:off x="1905000" y="1828800"/>
                      <a:ext cx="762000" cy="2362200"/>
                    </a:xfrm>
                    <a:prstGeom prst="ellipse">
                      <a:avLst/>
                    </a:prstGeom>
                    <a:solidFill>
                      <a:schemeClr val="accent3">
                        <a:lumMod val="60000"/>
                        <a:lumOff val="40000"/>
                      </a:schemeClr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43" name="Oval 142"/>
                    <p:cNvSpPr/>
                    <p:nvPr/>
                  </p:nvSpPr>
                  <p:spPr>
                    <a:xfrm>
                      <a:off x="2209800" y="1905000"/>
                      <a:ext cx="76200" cy="2133600"/>
                    </a:xfrm>
                    <a:prstGeom prst="ellipse">
                      <a:avLst/>
                    </a:prstGeom>
                    <a:solidFill>
                      <a:srgbClr val="F6ED7C"/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36" name="Group 9"/>
                  <p:cNvGrpSpPr/>
                  <p:nvPr/>
                </p:nvGrpSpPr>
                <p:grpSpPr>
                  <a:xfrm rot="19123498">
                    <a:off x="2501621" y="1862460"/>
                    <a:ext cx="542170" cy="1782007"/>
                    <a:chOff x="1905000" y="1828800"/>
                    <a:chExt cx="762000" cy="2362200"/>
                  </a:xfrm>
                </p:grpSpPr>
                <p:sp>
                  <p:nvSpPr>
                    <p:cNvPr id="140" name="Oval 139"/>
                    <p:cNvSpPr/>
                    <p:nvPr/>
                  </p:nvSpPr>
                  <p:spPr>
                    <a:xfrm>
                      <a:off x="1905000" y="1828800"/>
                      <a:ext cx="762000" cy="2362200"/>
                    </a:xfrm>
                    <a:prstGeom prst="ellipse">
                      <a:avLst/>
                    </a:prstGeom>
                    <a:solidFill>
                      <a:schemeClr val="accent3">
                        <a:lumMod val="60000"/>
                        <a:lumOff val="40000"/>
                      </a:schemeClr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41" name="Oval 140"/>
                    <p:cNvSpPr/>
                    <p:nvPr/>
                  </p:nvSpPr>
                  <p:spPr>
                    <a:xfrm>
                      <a:off x="2209800" y="1905000"/>
                      <a:ext cx="76200" cy="2133600"/>
                    </a:xfrm>
                    <a:prstGeom prst="ellipse">
                      <a:avLst/>
                    </a:prstGeom>
                    <a:solidFill>
                      <a:srgbClr val="F6ED7C"/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37" name="Group 12"/>
                  <p:cNvGrpSpPr/>
                  <p:nvPr/>
                </p:nvGrpSpPr>
                <p:grpSpPr>
                  <a:xfrm rot="15530705">
                    <a:off x="2284581" y="2639655"/>
                    <a:ext cx="405591" cy="1883879"/>
                    <a:chOff x="1905000" y="1828800"/>
                    <a:chExt cx="762000" cy="2362200"/>
                  </a:xfrm>
                </p:grpSpPr>
                <p:sp>
                  <p:nvSpPr>
                    <p:cNvPr id="138" name="Oval 137"/>
                    <p:cNvSpPr/>
                    <p:nvPr/>
                  </p:nvSpPr>
                  <p:spPr>
                    <a:xfrm>
                      <a:off x="1905000" y="1828800"/>
                      <a:ext cx="762000" cy="2362200"/>
                    </a:xfrm>
                    <a:prstGeom prst="ellipse">
                      <a:avLst/>
                    </a:prstGeom>
                    <a:solidFill>
                      <a:schemeClr val="accent3">
                        <a:lumMod val="60000"/>
                        <a:lumOff val="40000"/>
                      </a:schemeClr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39" name="Oval 138"/>
                    <p:cNvSpPr/>
                    <p:nvPr/>
                  </p:nvSpPr>
                  <p:spPr>
                    <a:xfrm>
                      <a:off x="2209800" y="1905000"/>
                      <a:ext cx="76200" cy="2133600"/>
                    </a:xfrm>
                    <a:prstGeom prst="ellipse">
                      <a:avLst/>
                    </a:prstGeom>
                    <a:solidFill>
                      <a:srgbClr val="F6ED7C"/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grpSp>
            <p:nvGrpSpPr>
              <p:cNvPr id="90" name="Group 166"/>
              <p:cNvGrpSpPr/>
              <p:nvPr/>
            </p:nvGrpSpPr>
            <p:grpSpPr>
              <a:xfrm rot="20555714" flipH="1">
                <a:off x="3652811" y="2791157"/>
                <a:ext cx="1586260" cy="1364114"/>
                <a:chOff x="736597" y="733384"/>
                <a:chExt cx="1807860" cy="1807860"/>
              </a:xfrm>
            </p:grpSpPr>
            <p:grpSp>
              <p:nvGrpSpPr>
                <p:cNvPr id="102" name="Group 15"/>
                <p:cNvGrpSpPr/>
                <p:nvPr/>
              </p:nvGrpSpPr>
              <p:grpSpPr>
                <a:xfrm rot="20238387">
                  <a:off x="736597" y="881328"/>
                  <a:ext cx="1193804" cy="897916"/>
                  <a:chOff x="1111998" y="1862460"/>
                  <a:chExt cx="2362200" cy="1921930"/>
                </a:xfrm>
              </p:grpSpPr>
              <p:grpSp>
                <p:nvGrpSpPr>
                  <p:cNvPr id="123" name="Group 6"/>
                  <p:cNvGrpSpPr/>
                  <p:nvPr/>
                </p:nvGrpSpPr>
                <p:grpSpPr>
                  <a:xfrm rot="17802976">
                    <a:off x="1912098" y="1823816"/>
                    <a:ext cx="762000" cy="2362200"/>
                    <a:chOff x="1905000" y="1828800"/>
                    <a:chExt cx="762000" cy="2362200"/>
                  </a:xfrm>
                </p:grpSpPr>
                <p:sp>
                  <p:nvSpPr>
                    <p:cNvPr id="130" name="Oval 4"/>
                    <p:cNvSpPr/>
                    <p:nvPr/>
                  </p:nvSpPr>
                  <p:spPr>
                    <a:xfrm>
                      <a:off x="1905000" y="1828800"/>
                      <a:ext cx="762000" cy="2362200"/>
                    </a:xfrm>
                    <a:prstGeom prst="ellipse">
                      <a:avLst/>
                    </a:prstGeom>
                    <a:solidFill>
                      <a:schemeClr val="accent3">
                        <a:lumMod val="60000"/>
                        <a:lumOff val="40000"/>
                      </a:schemeClr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31" name="Oval 5"/>
                    <p:cNvSpPr/>
                    <p:nvPr/>
                  </p:nvSpPr>
                  <p:spPr>
                    <a:xfrm>
                      <a:off x="2209800" y="1905000"/>
                      <a:ext cx="76200" cy="2133600"/>
                    </a:xfrm>
                    <a:prstGeom prst="ellipse">
                      <a:avLst/>
                    </a:prstGeom>
                    <a:solidFill>
                      <a:srgbClr val="F6ED7C"/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24" name="Group 9"/>
                  <p:cNvGrpSpPr/>
                  <p:nvPr/>
                </p:nvGrpSpPr>
                <p:grpSpPr>
                  <a:xfrm rot="19123498">
                    <a:off x="2501621" y="1862460"/>
                    <a:ext cx="542170" cy="1782007"/>
                    <a:chOff x="1905000" y="1828800"/>
                    <a:chExt cx="762000" cy="2362200"/>
                  </a:xfrm>
                </p:grpSpPr>
                <p:sp>
                  <p:nvSpPr>
                    <p:cNvPr id="128" name="Oval 57"/>
                    <p:cNvSpPr/>
                    <p:nvPr/>
                  </p:nvSpPr>
                  <p:spPr>
                    <a:xfrm>
                      <a:off x="1905000" y="1828800"/>
                      <a:ext cx="762000" cy="2362200"/>
                    </a:xfrm>
                    <a:prstGeom prst="ellipse">
                      <a:avLst/>
                    </a:prstGeom>
                    <a:solidFill>
                      <a:schemeClr val="accent3">
                        <a:lumMod val="60000"/>
                        <a:lumOff val="40000"/>
                      </a:schemeClr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29" name="Oval 58"/>
                    <p:cNvSpPr/>
                    <p:nvPr/>
                  </p:nvSpPr>
                  <p:spPr>
                    <a:xfrm>
                      <a:off x="2209800" y="1905000"/>
                      <a:ext cx="76200" cy="2133600"/>
                    </a:xfrm>
                    <a:prstGeom prst="ellipse">
                      <a:avLst/>
                    </a:prstGeom>
                    <a:solidFill>
                      <a:srgbClr val="F6ED7C"/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25" name="Group 12"/>
                  <p:cNvGrpSpPr/>
                  <p:nvPr/>
                </p:nvGrpSpPr>
                <p:grpSpPr>
                  <a:xfrm rot="15530705">
                    <a:off x="2284581" y="2639655"/>
                    <a:ext cx="405591" cy="1883879"/>
                    <a:chOff x="1905000" y="1828800"/>
                    <a:chExt cx="762000" cy="2362200"/>
                  </a:xfrm>
                </p:grpSpPr>
                <p:sp>
                  <p:nvSpPr>
                    <p:cNvPr id="126" name="Oval 125"/>
                    <p:cNvSpPr/>
                    <p:nvPr/>
                  </p:nvSpPr>
                  <p:spPr>
                    <a:xfrm>
                      <a:off x="1905000" y="1828800"/>
                      <a:ext cx="762000" cy="2362200"/>
                    </a:xfrm>
                    <a:prstGeom prst="ellipse">
                      <a:avLst/>
                    </a:prstGeom>
                    <a:solidFill>
                      <a:schemeClr val="accent3">
                        <a:lumMod val="60000"/>
                        <a:lumOff val="40000"/>
                      </a:schemeClr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27" name="Oval 126"/>
                    <p:cNvSpPr/>
                    <p:nvPr/>
                  </p:nvSpPr>
                  <p:spPr>
                    <a:xfrm>
                      <a:off x="2209800" y="1905000"/>
                      <a:ext cx="76200" cy="2133600"/>
                    </a:xfrm>
                    <a:prstGeom prst="ellipse">
                      <a:avLst/>
                    </a:prstGeom>
                    <a:solidFill>
                      <a:srgbClr val="F6ED7C"/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  <p:grpSp>
              <p:nvGrpSpPr>
                <p:cNvPr id="103" name="Group 21"/>
                <p:cNvGrpSpPr/>
                <p:nvPr/>
              </p:nvGrpSpPr>
              <p:grpSpPr>
                <a:xfrm rot="2927600">
                  <a:off x="1498597" y="881328"/>
                  <a:ext cx="1193804" cy="897916"/>
                  <a:chOff x="1111998" y="1862460"/>
                  <a:chExt cx="2362200" cy="1921930"/>
                </a:xfrm>
              </p:grpSpPr>
              <p:grpSp>
                <p:nvGrpSpPr>
                  <p:cNvPr id="114" name="Group 6"/>
                  <p:cNvGrpSpPr/>
                  <p:nvPr/>
                </p:nvGrpSpPr>
                <p:grpSpPr>
                  <a:xfrm rot="17802976">
                    <a:off x="1912098" y="1823816"/>
                    <a:ext cx="762000" cy="2362200"/>
                    <a:chOff x="1905000" y="1828800"/>
                    <a:chExt cx="762000" cy="2362200"/>
                  </a:xfrm>
                </p:grpSpPr>
                <p:sp>
                  <p:nvSpPr>
                    <p:cNvPr id="121" name="Oval 4"/>
                    <p:cNvSpPr/>
                    <p:nvPr/>
                  </p:nvSpPr>
                  <p:spPr>
                    <a:xfrm>
                      <a:off x="1905000" y="1828800"/>
                      <a:ext cx="762000" cy="2362200"/>
                    </a:xfrm>
                    <a:prstGeom prst="ellipse">
                      <a:avLst/>
                    </a:prstGeom>
                    <a:solidFill>
                      <a:schemeClr val="accent3">
                        <a:lumMod val="60000"/>
                        <a:lumOff val="40000"/>
                      </a:schemeClr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22" name="Oval 121"/>
                    <p:cNvSpPr/>
                    <p:nvPr/>
                  </p:nvSpPr>
                  <p:spPr>
                    <a:xfrm>
                      <a:off x="2209800" y="1905000"/>
                      <a:ext cx="76200" cy="2133600"/>
                    </a:xfrm>
                    <a:prstGeom prst="ellipse">
                      <a:avLst/>
                    </a:prstGeom>
                    <a:solidFill>
                      <a:srgbClr val="F6ED7C"/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15" name="Group 9"/>
                  <p:cNvGrpSpPr/>
                  <p:nvPr/>
                </p:nvGrpSpPr>
                <p:grpSpPr>
                  <a:xfrm rot="19123498">
                    <a:off x="2501621" y="1862460"/>
                    <a:ext cx="542170" cy="1782007"/>
                    <a:chOff x="1905000" y="1828800"/>
                    <a:chExt cx="762000" cy="2362200"/>
                  </a:xfrm>
                </p:grpSpPr>
                <p:sp>
                  <p:nvSpPr>
                    <p:cNvPr id="119" name="Oval 118"/>
                    <p:cNvSpPr/>
                    <p:nvPr/>
                  </p:nvSpPr>
                  <p:spPr>
                    <a:xfrm>
                      <a:off x="1905000" y="1828800"/>
                      <a:ext cx="762000" cy="2362200"/>
                    </a:xfrm>
                    <a:prstGeom prst="ellipse">
                      <a:avLst/>
                    </a:prstGeom>
                    <a:solidFill>
                      <a:schemeClr val="accent3">
                        <a:lumMod val="60000"/>
                        <a:lumOff val="40000"/>
                      </a:schemeClr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20" name="Oval 49"/>
                    <p:cNvSpPr/>
                    <p:nvPr/>
                  </p:nvSpPr>
                  <p:spPr>
                    <a:xfrm>
                      <a:off x="2209800" y="1905000"/>
                      <a:ext cx="76200" cy="2133600"/>
                    </a:xfrm>
                    <a:prstGeom prst="ellipse">
                      <a:avLst/>
                    </a:prstGeom>
                    <a:solidFill>
                      <a:srgbClr val="F6ED7C"/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16" name="Group 12"/>
                  <p:cNvGrpSpPr/>
                  <p:nvPr/>
                </p:nvGrpSpPr>
                <p:grpSpPr>
                  <a:xfrm rot="15530705">
                    <a:off x="2284581" y="2639655"/>
                    <a:ext cx="405591" cy="1883879"/>
                    <a:chOff x="1905000" y="1828800"/>
                    <a:chExt cx="762000" cy="2362200"/>
                  </a:xfrm>
                </p:grpSpPr>
                <p:sp>
                  <p:nvSpPr>
                    <p:cNvPr id="117" name="Oval 116"/>
                    <p:cNvSpPr/>
                    <p:nvPr/>
                  </p:nvSpPr>
                  <p:spPr>
                    <a:xfrm>
                      <a:off x="1905000" y="1828800"/>
                      <a:ext cx="762000" cy="2362200"/>
                    </a:xfrm>
                    <a:prstGeom prst="ellipse">
                      <a:avLst/>
                    </a:prstGeom>
                    <a:solidFill>
                      <a:schemeClr val="accent3">
                        <a:lumMod val="60000"/>
                        <a:lumOff val="40000"/>
                      </a:schemeClr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18" name="Oval 117"/>
                    <p:cNvSpPr/>
                    <p:nvPr/>
                  </p:nvSpPr>
                  <p:spPr>
                    <a:xfrm>
                      <a:off x="2209800" y="1905000"/>
                      <a:ext cx="76200" cy="2133600"/>
                    </a:xfrm>
                    <a:prstGeom prst="ellipse">
                      <a:avLst/>
                    </a:prstGeom>
                    <a:solidFill>
                      <a:srgbClr val="F6ED7C"/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  <p:grpSp>
              <p:nvGrpSpPr>
                <p:cNvPr id="104" name="Group 31"/>
                <p:cNvGrpSpPr/>
                <p:nvPr/>
              </p:nvGrpSpPr>
              <p:grpSpPr>
                <a:xfrm rot="20238387">
                  <a:off x="1346199" y="1643328"/>
                  <a:ext cx="1193804" cy="897916"/>
                  <a:chOff x="1111998" y="1862460"/>
                  <a:chExt cx="2362200" cy="1921930"/>
                </a:xfrm>
              </p:grpSpPr>
              <p:grpSp>
                <p:nvGrpSpPr>
                  <p:cNvPr id="105" name="Group 6"/>
                  <p:cNvGrpSpPr/>
                  <p:nvPr/>
                </p:nvGrpSpPr>
                <p:grpSpPr>
                  <a:xfrm rot="17802976">
                    <a:off x="1912098" y="1823816"/>
                    <a:ext cx="762000" cy="2362200"/>
                    <a:chOff x="1905000" y="1828800"/>
                    <a:chExt cx="762000" cy="2362200"/>
                  </a:xfrm>
                </p:grpSpPr>
                <p:sp>
                  <p:nvSpPr>
                    <p:cNvPr id="112" name="Oval 4"/>
                    <p:cNvSpPr/>
                    <p:nvPr/>
                  </p:nvSpPr>
                  <p:spPr>
                    <a:xfrm>
                      <a:off x="1905000" y="1828800"/>
                      <a:ext cx="762000" cy="2362200"/>
                    </a:xfrm>
                    <a:prstGeom prst="ellipse">
                      <a:avLst/>
                    </a:prstGeom>
                    <a:solidFill>
                      <a:schemeClr val="accent3">
                        <a:lumMod val="60000"/>
                        <a:lumOff val="40000"/>
                      </a:schemeClr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13" name="Oval 112"/>
                    <p:cNvSpPr/>
                    <p:nvPr/>
                  </p:nvSpPr>
                  <p:spPr>
                    <a:xfrm>
                      <a:off x="2209800" y="1905000"/>
                      <a:ext cx="76200" cy="2133600"/>
                    </a:xfrm>
                    <a:prstGeom prst="ellipse">
                      <a:avLst/>
                    </a:prstGeom>
                    <a:solidFill>
                      <a:srgbClr val="F6ED7C"/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06" name="Group 9"/>
                  <p:cNvGrpSpPr/>
                  <p:nvPr/>
                </p:nvGrpSpPr>
                <p:grpSpPr>
                  <a:xfrm rot="19123498">
                    <a:off x="2501621" y="1862460"/>
                    <a:ext cx="542170" cy="1782007"/>
                    <a:chOff x="1905000" y="1828800"/>
                    <a:chExt cx="762000" cy="2362200"/>
                  </a:xfrm>
                </p:grpSpPr>
                <p:sp>
                  <p:nvSpPr>
                    <p:cNvPr id="110" name="Oval 109"/>
                    <p:cNvSpPr/>
                    <p:nvPr/>
                  </p:nvSpPr>
                  <p:spPr>
                    <a:xfrm>
                      <a:off x="1905000" y="1828800"/>
                      <a:ext cx="762000" cy="2362200"/>
                    </a:xfrm>
                    <a:prstGeom prst="ellipse">
                      <a:avLst/>
                    </a:prstGeom>
                    <a:solidFill>
                      <a:schemeClr val="accent3">
                        <a:lumMod val="60000"/>
                        <a:lumOff val="40000"/>
                      </a:schemeClr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11" name="Oval 110"/>
                    <p:cNvSpPr/>
                    <p:nvPr/>
                  </p:nvSpPr>
                  <p:spPr>
                    <a:xfrm>
                      <a:off x="2209800" y="1905000"/>
                      <a:ext cx="76200" cy="2133600"/>
                    </a:xfrm>
                    <a:prstGeom prst="ellipse">
                      <a:avLst/>
                    </a:prstGeom>
                    <a:solidFill>
                      <a:srgbClr val="F6ED7C"/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07" name="Group 12"/>
                  <p:cNvGrpSpPr/>
                  <p:nvPr/>
                </p:nvGrpSpPr>
                <p:grpSpPr>
                  <a:xfrm rot="15530705">
                    <a:off x="2284581" y="2639655"/>
                    <a:ext cx="405591" cy="1883879"/>
                    <a:chOff x="1905000" y="1828800"/>
                    <a:chExt cx="762000" cy="2362200"/>
                  </a:xfrm>
                </p:grpSpPr>
                <p:sp>
                  <p:nvSpPr>
                    <p:cNvPr id="108" name="Oval 107"/>
                    <p:cNvSpPr/>
                    <p:nvPr/>
                  </p:nvSpPr>
                  <p:spPr>
                    <a:xfrm>
                      <a:off x="1905000" y="1828800"/>
                      <a:ext cx="762000" cy="2362200"/>
                    </a:xfrm>
                    <a:prstGeom prst="ellipse">
                      <a:avLst/>
                    </a:prstGeom>
                    <a:solidFill>
                      <a:schemeClr val="accent3">
                        <a:lumMod val="60000"/>
                        <a:lumOff val="40000"/>
                      </a:schemeClr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09" name="Oval 108"/>
                    <p:cNvSpPr/>
                    <p:nvPr/>
                  </p:nvSpPr>
                  <p:spPr>
                    <a:xfrm>
                      <a:off x="2209800" y="1905000"/>
                      <a:ext cx="76200" cy="2133600"/>
                    </a:xfrm>
                    <a:prstGeom prst="ellipse">
                      <a:avLst/>
                    </a:prstGeom>
                    <a:solidFill>
                      <a:srgbClr val="F6ED7C"/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sp>
            <p:nvSpPr>
              <p:cNvPr id="91" name="Double Wave 90"/>
              <p:cNvSpPr/>
              <p:nvPr/>
            </p:nvSpPr>
            <p:spPr>
              <a:xfrm>
                <a:off x="1447800" y="6629400"/>
                <a:ext cx="1676400" cy="152400"/>
              </a:xfrm>
              <a:prstGeom prst="doubleWave">
                <a:avLst>
                  <a:gd name="adj1" fmla="val 12500"/>
                  <a:gd name="adj2" fmla="val 10000"/>
                </a:avLst>
              </a:prstGeom>
              <a:solidFill>
                <a:srgbClr val="6633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2" name="Double Wave 91"/>
              <p:cNvSpPr/>
              <p:nvPr/>
            </p:nvSpPr>
            <p:spPr>
              <a:xfrm>
                <a:off x="2286000" y="6553200"/>
                <a:ext cx="1676400" cy="152400"/>
              </a:xfrm>
              <a:prstGeom prst="doubleWave">
                <a:avLst>
                  <a:gd name="adj1" fmla="val 12500"/>
                  <a:gd name="adj2" fmla="val 10000"/>
                </a:avLst>
              </a:prstGeom>
              <a:solidFill>
                <a:srgbClr val="6633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3" name="Oval 92"/>
              <p:cNvSpPr/>
              <p:nvPr/>
            </p:nvSpPr>
            <p:spPr>
              <a:xfrm rot="672509" flipV="1">
                <a:off x="1600200" y="4267200"/>
                <a:ext cx="304800" cy="152400"/>
              </a:xfrm>
              <a:prstGeom prst="ellipse">
                <a:avLst/>
              </a:prstGeom>
              <a:solidFill>
                <a:srgbClr val="66343B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4" name="Oval 93"/>
              <p:cNvSpPr/>
              <p:nvPr/>
            </p:nvSpPr>
            <p:spPr>
              <a:xfrm rot="1677072" flipV="1">
                <a:off x="3517105" y="4447770"/>
                <a:ext cx="304800" cy="152400"/>
              </a:xfrm>
              <a:prstGeom prst="ellipse">
                <a:avLst/>
              </a:prstGeom>
              <a:solidFill>
                <a:srgbClr val="66343B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5" name="Oval 94"/>
              <p:cNvSpPr/>
              <p:nvPr/>
            </p:nvSpPr>
            <p:spPr>
              <a:xfrm rot="20438730" flipV="1">
                <a:off x="3136105" y="4523970"/>
                <a:ext cx="304800" cy="152400"/>
              </a:xfrm>
              <a:prstGeom prst="ellipse">
                <a:avLst/>
              </a:prstGeom>
              <a:solidFill>
                <a:srgbClr val="66343B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6" name="Oval 95"/>
              <p:cNvSpPr/>
              <p:nvPr/>
            </p:nvSpPr>
            <p:spPr>
              <a:xfrm rot="2774148" flipV="1">
                <a:off x="1916906" y="4523969"/>
                <a:ext cx="304800" cy="152400"/>
              </a:xfrm>
              <a:prstGeom prst="ellipse">
                <a:avLst/>
              </a:prstGeom>
              <a:solidFill>
                <a:srgbClr val="66343B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7" name="Oval 96"/>
              <p:cNvSpPr/>
              <p:nvPr/>
            </p:nvSpPr>
            <p:spPr>
              <a:xfrm rot="21203502" flipV="1">
                <a:off x="1684156" y="4436632"/>
                <a:ext cx="304800" cy="152400"/>
              </a:xfrm>
              <a:prstGeom prst="ellipse">
                <a:avLst/>
              </a:prstGeom>
              <a:solidFill>
                <a:srgbClr val="66343B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8" name="Oval 97"/>
              <p:cNvSpPr/>
              <p:nvPr/>
            </p:nvSpPr>
            <p:spPr>
              <a:xfrm rot="672509" flipV="1">
                <a:off x="2907505" y="3990570"/>
                <a:ext cx="304800" cy="152400"/>
              </a:xfrm>
              <a:prstGeom prst="ellipse">
                <a:avLst/>
              </a:prstGeom>
              <a:solidFill>
                <a:srgbClr val="66343B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9" name="Oval 98"/>
              <p:cNvSpPr/>
              <p:nvPr/>
            </p:nvSpPr>
            <p:spPr>
              <a:xfrm rot="2578358" flipV="1">
                <a:off x="2601850" y="3893437"/>
                <a:ext cx="304800" cy="152400"/>
              </a:xfrm>
              <a:prstGeom prst="ellipse">
                <a:avLst/>
              </a:prstGeom>
              <a:solidFill>
                <a:srgbClr val="66343B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0" name="Oval 29"/>
              <p:cNvSpPr/>
              <p:nvPr/>
            </p:nvSpPr>
            <p:spPr>
              <a:xfrm rot="672509" flipV="1">
                <a:off x="2221704" y="6428970"/>
                <a:ext cx="304800" cy="152400"/>
              </a:xfrm>
              <a:prstGeom prst="ellipse">
                <a:avLst/>
              </a:prstGeom>
              <a:solidFill>
                <a:srgbClr val="66343B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1" name="Oval 30"/>
              <p:cNvSpPr/>
              <p:nvPr/>
            </p:nvSpPr>
            <p:spPr>
              <a:xfrm rot="20012650" flipV="1">
                <a:off x="1993106" y="6428970"/>
                <a:ext cx="304800" cy="152400"/>
              </a:xfrm>
              <a:prstGeom prst="ellipse">
                <a:avLst/>
              </a:prstGeom>
              <a:solidFill>
                <a:srgbClr val="66343B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7" name="Hexagon 36"/>
            <p:cNvSpPr/>
            <p:nvPr/>
          </p:nvSpPr>
          <p:spPr>
            <a:xfrm rot="1562601">
              <a:off x="4661204" y="4498111"/>
              <a:ext cx="1295400" cy="1053042"/>
            </a:xfrm>
            <a:prstGeom prst="hexagon">
              <a:avLst/>
            </a:prstGeom>
            <a:solidFill>
              <a:schemeClr val="bg1">
                <a:lumMod val="6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Hexagon 37"/>
            <p:cNvSpPr/>
            <p:nvPr/>
          </p:nvSpPr>
          <p:spPr>
            <a:xfrm rot="6438082">
              <a:off x="5191535" y="3331267"/>
              <a:ext cx="603791" cy="842828"/>
            </a:xfrm>
            <a:prstGeom prst="hexagon">
              <a:avLst/>
            </a:prstGeom>
            <a:solidFill>
              <a:schemeClr val="bg1">
                <a:lumMod val="6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9" name="Group 323"/>
            <p:cNvGrpSpPr/>
            <p:nvPr/>
          </p:nvGrpSpPr>
          <p:grpSpPr>
            <a:xfrm>
              <a:off x="2438400" y="2133600"/>
              <a:ext cx="2129522" cy="3497785"/>
              <a:chOff x="6096000" y="2598218"/>
              <a:chExt cx="2129522" cy="3497785"/>
            </a:xfrm>
          </p:grpSpPr>
          <p:sp>
            <p:nvSpPr>
              <p:cNvPr id="43" name="Oval 42"/>
              <p:cNvSpPr/>
              <p:nvPr/>
            </p:nvSpPr>
            <p:spPr>
              <a:xfrm rot="2256489">
                <a:off x="7853103" y="4030188"/>
                <a:ext cx="231151" cy="343201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" name="Oval 43"/>
              <p:cNvSpPr/>
              <p:nvPr/>
            </p:nvSpPr>
            <p:spPr>
              <a:xfrm rot="2256489">
                <a:off x="7940436" y="4008031"/>
                <a:ext cx="285086" cy="398049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" name="Wave 44"/>
              <p:cNvSpPr/>
              <p:nvPr/>
            </p:nvSpPr>
            <p:spPr>
              <a:xfrm rot="8305422" flipH="1">
                <a:off x="6449952" y="2613468"/>
                <a:ext cx="694027" cy="411608"/>
              </a:xfrm>
              <a:prstGeom prst="wave">
                <a:avLst>
                  <a:gd name="adj1" fmla="val 20000"/>
                  <a:gd name="adj2" fmla="val -10000"/>
                </a:avLst>
              </a:prstGeom>
              <a:solidFill>
                <a:srgbClr val="996633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" name="Oval 45"/>
              <p:cNvSpPr/>
              <p:nvPr/>
            </p:nvSpPr>
            <p:spPr>
              <a:xfrm>
                <a:off x="6096000" y="5638800"/>
                <a:ext cx="381000" cy="304800"/>
              </a:xfrm>
              <a:prstGeom prst="ellipse">
                <a:avLst/>
              </a:prstGeom>
              <a:solidFill>
                <a:srgbClr val="996633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" name="Trapezoid 46"/>
              <p:cNvSpPr/>
              <p:nvPr/>
            </p:nvSpPr>
            <p:spPr>
              <a:xfrm rot="5400000">
                <a:off x="6484991" y="5402209"/>
                <a:ext cx="381001" cy="854184"/>
              </a:xfrm>
              <a:prstGeom prst="trapezoid">
                <a:avLst>
                  <a:gd name="adj" fmla="val 10759"/>
                </a:avLst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" name="Oval 47"/>
              <p:cNvSpPr/>
              <p:nvPr/>
            </p:nvSpPr>
            <p:spPr>
              <a:xfrm>
                <a:off x="6172200" y="5715000"/>
                <a:ext cx="304800" cy="304800"/>
              </a:xfrm>
              <a:prstGeom prst="ellipse">
                <a:avLst/>
              </a:prstGeom>
              <a:solidFill>
                <a:srgbClr val="996633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" name="Oval 48"/>
              <p:cNvSpPr/>
              <p:nvPr/>
            </p:nvSpPr>
            <p:spPr>
              <a:xfrm>
                <a:off x="7086600" y="5638800"/>
                <a:ext cx="457200" cy="381000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" name="Trapezoid 49"/>
              <p:cNvSpPr/>
              <p:nvPr/>
            </p:nvSpPr>
            <p:spPr>
              <a:xfrm rot="5400000">
                <a:off x="6523092" y="5440311"/>
                <a:ext cx="457200" cy="854184"/>
              </a:xfrm>
              <a:prstGeom prst="trapezoid">
                <a:avLst>
                  <a:gd name="adj" fmla="val 10759"/>
                </a:avLst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1" name="Trapezoid 50"/>
              <p:cNvSpPr/>
              <p:nvPr/>
            </p:nvSpPr>
            <p:spPr>
              <a:xfrm>
                <a:off x="6629400" y="3699928"/>
                <a:ext cx="914400" cy="1405472"/>
              </a:xfrm>
              <a:prstGeom prst="trapezoid">
                <a:avLst>
                  <a:gd name="adj" fmla="val 20009"/>
                </a:avLst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2" name="Trapezoid 51"/>
              <p:cNvSpPr/>
              <p:nvPr/>
            </p:nvSpPr>
            <p:spPr>
              <a:xfrm rot="19991003">
                <a:off x="7218460" y="3621337"/>
                <a:ext cx="347546" cy="1005232"/>
              </a:xfrm>
              <a:prstGeom prst="trapezoid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3" name="Rounded Rectangle 52"/>
              <p:cNvSpPr/>
              <p:nvPr/>
            </p:nvSpPr>
            <p:spPr>
              <a:xfrm rot="19658160">
                <a:off x="7225667" y="4418998"/>
                <a:ext cx="914400" cy="215531"/>
              </a:xfrm>
              <a:prstGeom prst="roundRect">
                <a:avLst>
                  <a:gd name="adj" fmla="val 50000"/>
                </a:avLst>
              </a:prstGeom>
              <a:solidFill>
                <a:schemeClr val="accent6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" name="Trapezoid 53"/>
              <p:cNvSpPr/>
              <p:nvPr/>
            </p:nvSpPr>
            <p:spPr>
              <a:xfrm rot="11302638">
                <a:off x="6857200" y="3287520"/>
                <a:ext cx="607115" cy="892701"/>
              </a:xfrm>
              <a:prstGeom prst="trapezoid">
                <a:avLst>
                  <a:gd name="adj" fmla="val 32923"/>
                </a:avLst>
              </a:prstGeom>
              <a:solidFill>
                <a:schemeClr val="accent6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5" name="Oval 54"/>
              <p:cNvSpPr/>
              <p:nvPr/>
            </p:nvSpPr>
            <p:spPr>
              <a:xfrm rot="20905803">
                <a:off x="6610897" y="2677963"/>
                <a:ext cx="1007831" cy="1219200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6" name="Trapezoid 55"/>
              <p:cNvSpPr/>
              <p:nvPr/>
            </p:nvSpPr>
            <p:spPr>
              <a:xfrm rot="19401761">
                <a:off x="6856034" y="3805431"/>
                <a:ext cx="552061" cy="942338"/>
              </a:xfrm>
              <a:prstGeom prst="trapezoid">
                <a:avLst>
                  <a:gd name="adj" fmla="val 32923"/>
                </a:avLst>
              </a:prstGeom>
              <a:solidFill>
                <a:schemeClr val="accent2">
                  <a:lumMod val="7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7" name="Trapezoid 56"/>
              <p:cNvSpPr/>
              <p:nvPr/>
            </p:nvSpPr>
            <p:spPr>
              <a:xfrm rot="19469588">
                <a:off x="6800489" y="3793933"/>
                <a:ext cx="647151" cy="854184"/>
              </a:xfrm>
              <a:prstGeom prst="trapezoid">
                <a:avLst>
                  <a:gd name="adj" fmla="val 32923"/>
                </a:avLst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58" name="Group 295"/>
              <p:cNvGrpSpPr/>
              <p:nvPr/>
            </p:nvGrpSpPr>
            <p:grpSpPr>
              <a:xfrm rot="16200000">
                <a:off x="6705600" y="4953000"/>
                <a:ext cx="762000" cy="914400"/>
                <a:chOff x="6477000" y="5943600"/>
                <a:chExt cx="1295400" cy="914400"/>
              </a:xfrm>
            </p:grpSpPr>
            <p:sp>
              <p:nvSpPr>
                <p:cNvPr id="74" name="Double Wave 73"/>
                <p:cNvSpPr/>
                <p:nvPr/>
              </p:nvSpPr>
              <p:spPr>
                <a:xfrm>
                  <a:off x="6477000" y="5943600"/>
                  <a:ext cx="1295400" cy="304800"/>
                </a:xfrm>
                <a:prstGeom prst="doubleWave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5" name="Double Wave 74"/>
                <p:cNvSpPr/>
                <p:nvPr/>
              </p:nvSpPr>
              <p:spPr>
                <a:xfrm>
                  <a:off x="6477000" y="6019800"/>
                  <a:ext cx="1295400" cy="304800"/>
                </a:xfrm>
                <a:prstGeom prst="doubleWave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6" name="Double Wave 75"/>
                <p:cNvSpPr/>
                <p:nvPr/>
              </p:nvSpPr>
              <p:spPr>
                <a:xfrm>
                  <a:off x="6477000" y="6172200"/>
                  <a:ext cx="1295400" cy="304800"/>
                </a:xfrm>
                <a:prstGeom prst="doubleWave">
                  <a:avLst>
                    <a:gd name="adj1" fmla="val 12500"/>
                    <a:gd name="adj2" fmla="val 0"/>
                  </a:avLst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7" name="Double Wave 76"/>
                <p:cNvSpPr/>
                <p:nvPr/>
              </p:nvSpPr>
              <p:spPr>
                <a:xfrm>
                  <a:off x="6477000" y="6400800"/>
                  <a:ext cx="1295400" cy="457200"/>
                </a:xfrm>
                <a:prstGeom prst="doubleWave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59" name="Group 299"/>
              <p:cNvGrpSpPr/>
              <p:nvPr/>
            </p:nvGrpSpPr>
            <p:grpSpPr>
              <a:xfrm>
                <a:off x="7162800" y="4953000"/>
                <a:ext cx="381000" cy="886498"/>
                <a:chOff x="7620000" y="5257800"/>
                <a:chExt cx="381000" cy="886498"/>
              </a:xfrm>
            </p:grpSpPr>
            <p:sp>
              <p:nvSpPr>
                <p:cNvPr id="72" name="Trapezoid 71"/>
                <p:cNvSpPr/>
                <p:nvPr/>
              </p:nvSpPr>
              <p:spPr>
                <a:xfrm>
                  <a:off x="7731685" y="5290114"/>
                  <a:ext cx="269315" cy="854184"/>
                </a:xfrm>
                <a:prstGeom prst="trapezoid">
                  <a:avLst>
                    <a:gd name="adj" fmla="val 14915"/>
                  </a:avLst>
                </a:prstGeom>
                <a:solidFill>
                  <a:schemeClr val="accent2">
                    <a:lumMod val="7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3" name="Trapezoid 72"/>
                <p:cNvSpPr/>
                <p:nvPr/>
              </p:nvSpPr>
              <p:spPr>
                <a:xfrm>
                  <a:off x="7620000" y="5257800"/>
                  <a:ext cx="269315" cy="854184"/>
                </a:xfrm>
                <a:prstGeom prst="trapezoid">
                  <a:avLst>
                    <a:gd name="adj" fmla="val 14915"/>
                  </a:avLst>
                </a:prstGeom>
                <a:solidFill>
                  <a:schemeClr val="accent2">
                    <a:lumMod val="7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60" name="Rounded Rectangle 59"/>
              <p:cNvSpPr/>
              <p:nvPr/>
            </p:nvSpPr>
            <p:spPr>
              <a:xfrm>
                <a:off x="6629400" y="4876800"/>
                <a:ext cx="914400" cy="152400"/>
              </a:xfrm>
              <a:prstGeom prst="roundRect">
                <a:avLst/>
              </a:prstGeom>
              <a:solidFill>
                <a:schemeClr val="accent2">
                  <a:lumMod val="7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1" name="Oval 60"/>
              <p:cNvSpPr/>
              <p:nvPr/>
            </p:nvSpPr>
            <p:spPr>
              <a:xfrm>
                <a:off x="7077635" y="5831541"/>
                <a:ext cx="228600" cy="152400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2" name="Oval 61"/>
              <p:cNvSpPr/>
              <p:nvPr/>
            </p:nvSpPr>
            <p:spPr>
              <a:xfrm>
                <a:off x="6477000" y="5715000"/>
                <a:ext cx="609600" cy="228600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3" name="Wave 62"/>
              <p:cNvSpPr/>
              <p:nvPr/>
            </p:nvSpPr>
            <p:spPr>
              <a:xfrm rot="8772882" flipH="1">
                <a:off x="6458125" y="2689520"/>
                <a:ext cx="762000" cy="437581"/>
              </a:xfrm>
              <a:prstGeom prst="wave">
                <a:avLst>
                  <a:gd name="adj1" fmla="val 20000"/>
                  <a:gd name="adj2" fmla="val -10000"/>
                </a:avLst>
              </a:prstGeom>
              <a:solidFill>
                <a:srgbClr val="996633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4" name="Wave 63"/>
              <p:cNvSpPr/>
              <p:nvPr/>
            </p:nvSpPr>
            <p:spPr>
              <a:xfrm rot="11882152" flipH="1">
                <a:off x="6936797" y="2700365"/>
                <a:ext cx="576837" cy="133100"/>
              </a:xfrm>
              <a:prstGeom prst="wave">
                <a:avLst>
                  <a:gd name="adj1" fmla="val 12500"/>
                  <a:gd name="adj2" fmla="val -10000"/>
                </a:avLst>
              </a:prstGeom>
              <a:solidFill>
                <a:srgbClr val="996633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5" name="Wave 64"/>
              <p:cNvSpPr/>
              <p:nvPr/>
            </p:nvSpPr>
            <p:spPr>
              <a:xfrm rot="16200000" flipH="1">
                <a:off x="6134100" y="3162300"/>
                <a:ext cx="1066800" cy="533400"/>
              </a:xfrm>
              <a:prstGeom prst="wave">
                <a:avLst>
                  <a:gd name="adj1" fmla="val 12500"/>
                  <a:gd name="adj2" fmla="val -2437"/>
                </a:avLst>
              </a:prstGeom>
              <a:solidFill>
                <a:srgbClr val="996633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6" name="Oval 65"/>
              <p:cNvSpPr/>
              <p:nvPr/>
            </p:nvSpPr>
            <p:spPr>
              <a:xfrm rot="12388129">
                <a:off x="6486536" y="2617777"/>
                <a:ext cx="223914" cy="437377"/>
              </a:xfrm>
              <a:prstGeom prst="ellipse">
                <a:avLst/>
              </a:prstGeom>
              <a:solidFill>
                <a:srgbClr val="996633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7" name="Oval 66"/>
              <p:cNvSpPr/>
              <p:nvPr/>
            </p:nvSpPr>
            <p:spPr>
              <a:xfrm rot="17219855">
                <a:off x="6326416" y="2762586"/>
                <a:ext cx="666029" cy="337294"/>
              </a:xfrm>
              <a:prstGeom prst="ellipse">
                <a:avLst/>
              </a:prstGeom>
              <a:solidFill>
                <a:srgbClr val="996633"/>
              </a:solidFill>
              <a:ln w="12700">
                <a:solidFill>
                  <a:srgbClr val="99663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8" name="Moon 67"/>
              <p:cNvSpPr/>
              <p:nvPr/>
            </p:nvSpPr>
            <p:spPr>
              <a:xfrm rot="390084">
                <a:off x="7202485" y="3146382"/>
                <a:ext cx="433030" cy="725561"/>
              </a:xfrm>
              <a:prstGeom prst="moon">
                <a:avLst>
                  <a:gd name="adj" fmla="val 47453"/>
                </a:avLst>
              </a:prstGeom>
              <a:solidFill>
                <a:srgbClr val="996633"/>
              </a:solidFill>
              <a:ln w="12700">
                <a:solidFill>
                  <a:schemeClr val="tx1"/>
                </a:solidFill>
              </a:ln>
              <a:scene3d>
                <a:camera prst="isometricBottomDown"/>
                <a:lightRig rig="threePt" dir="t"/>
              </a:scene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9" name="Oval 68"/>
              <p:cNvSpPr/>
              <p:nvPr/>
            </p:nvSpPr>
            <p:spPr>
              <a:xfrm rot="2256489">
                <a:off x="7636310" y="3330767"/>
                <a:ext cx="227599" cy="277055"/>
              </a:xfrm>
              <a:prstGeom prst="ellipse">
                <a:avLst/>
              </a:prstGeom>
              <a:solidFill>
                <a:srgbClr val="006666"/>
              </a:solidFill>
              <a:ln w="12700">
                <a:solidFill>
                  <a:srgbClr val="00666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rgbClr val="006666"/>
                  </a:solidFill>
                </a:endParaRPr>
              </a:p>
            </p:txBody>
          </p:sp>
          <p:sp>
            <p:nvSpPr>
              <p:cNvPr id="70" name="Moon 69"/>
              <p:cNvSpPr/>
              <p:nvPr/>
            </p:nvSpPr>
            <p:spPr>
              <a:xfrm rot="14776859">
                <a:off x="7008267" y="2998033"/>
                <a:ext cx="461467" cy="1128937"/>
              </a:xfrm>
              <a:prstGeom prst="moon">
                <a:avLst>
                  <a:gd name="adj" fmla="val 47453"/>
                </a:avLst>
              </a:prstGeom>
              <a:solidFill>
                <a:srgbClr val="996633"/>
              </a:solidFill>
              <a:ln w="12700">
                <a:solidFill>
                  <a:schemeClr val="tx1"/>
                </a:solidFill>
              </a:ln>
              <a:scene3d>
                <a:camera prst="isometricBottomDown"/>
                <a:lightRig rig="threePt" dir="t"/>
              </a:scene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1" name="Oval 70"/>
              <p:cNvSpPr/>
              <p:nvPr/>
            </p:nvSpPr>
            <p:spPr>
              <a:xfrm rot="2256489">
                <a:off x="7922331" y="4136894"/>
                <a:ext cx="174979" cy="301220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 w="12700">
                <a:solidFill>
                  <a:schemeClr val="accent6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0" name="Hexagon 39"/>
            <p:cNvSpPr/>
            <p:nvPr/>
          </p:nvSpPr>
          <p:spPr>
            <a:xfrm rot="1562601">
              <a:off x="-94082" y="3183858"/>
              <a:ext cx="1254963" cy="903002"/>
            </a:xfrm>
            <a:prstGeom prst="hexagon">
              <a:avLst/>
            </a:prstGeom>
            <a:solidFill>
              <a:schemeClr val="bg1">
                <a:lumMod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Hexagon 40"/>
            <p:cNvSpPr/>
            <p:nvPr/>
          </p:nvSpPr>
          <p:spPr>
            <a:xfrm rot="6438082">
              <a:off x="723634" y="3268750"/>
              <a:ext cx="603791" cy="842828"/>
            </a:xfrm>
            <a:prstGeom prst="hexagon">
              <a:avLst/>
            </a:prstGeom>
            <a:solidFill>
              <a:schemeClr val="bg1">
                <a:lumMod val="6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Hexagon 41"/>
            <p:cNvSpPr/>
            <p:nvPr/>
          </p:nvSpPr>
          <p:spPr>
            <a:xfrm rot="1562601">
              <a:off x="26371" y="3751527"/>
              <a:ext cx="943000" cy="726546"/>
            </a:xfrm>
            <a:prstGeom prst="hexagon">
              <a:avLst/>
            </a:prstGeom>
            <a:solidFill>
              <a:schemeClr val="bg1">
                <a:lumMod val="6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42" name="Group 4"/>
          <p:cNvGrpSpPr/>
          <p:nvPr/>
        </p:nvGrpSpPr>
        <p:grpSpPr>
          <a:xfrm>
            <a:off x="1836633" y="4038600"/>
            <a:ext cx="1270915" cy="2550459"/>
            <a:chOff x="1594408" y="1066800"/>
            <a:chExt cx="1591232" cy="3733800"/>
          </a:xfrm>
        </p:grpSpPr>
        <p:sp>
          <p:nvSpPr>
            <p:cNvPr id="343" name="Oval 5"/>
            <p:cNvSpPr/>
            <p:nvPr/>
          </p:nvSpPr>
          <p:spPr>
            <a:xfrm rot="19231343">
              <a:off x="2855167" y="2934947"/>
              <a:ext cx="330473" cy="419836"/>
            </a:xfrm>
            <a:prstGeom prst="ellipse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4" name="Oval 343"/>
            <p:cNvSpPr/>
            <p:nvPr/>
          </p:nvSpPr>
          <p:spPr>
            <a:xfrm rot="976600">
              <a:off x="1594408" y="2933424"/>
              <a:ext cx="345174" cy="426203"/>
            </a:xfrm>
            <a:prstGeom prst="ellipse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5" name="Trapezoid 344"/>
            <p:cNvSpPr/>
            <p:nvPr/>
          </p:nvSpPr>
          <p:spPr>
            <a:xfrm rot="20138027" flipH="1">
              <a:off x="2501980" y="2049276"/>
              <a:ext cx="583247" cy="1172928"/>
            </a:xfrm>
            <a:prstGeom prst="trapezoid">
              <a:avLst>
                <a:gd name="adj" fmla="val 37419"/>
              </a:avLst>
            </a:prstGeom>
            <a:solidFill>
              <a:srgbClr val="DBAF5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6" name="Trapezoid 345"/>
            <p:cNvSpPr/>
            <p:nvPr/>
          </p:nvSpPr>
          <p:spPr>
            <a:xfrm rot="1461973">
              <a:off x="1739981" y="2049275"/>
              <a:ext cx="583247" cy="1172928"/>
            </a:xfrm>
            <a:prstGeom prst="trapezoid">
              <a:avLst>
                <a:gd name="adj" fmla="val 37419"/>
              </a:avLst>
            </a:prstGeom>
            <a:solidFill>
              <a:srgbClr val="DBAF5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7" name="Trapezoid 346"/>
            <p:cNvSpPr/>
            <p:nvPr/>
          </p:nvSpPr>
          <p:spPr>
            <a:xfrm>
              <a:off x="2064891" y="2101920"/>
              <a:ext cx="685601" cy="931760"/>
            </a:xfrm>
            <a:prstGeom prst="trapezoid">
              <a:avLst>
                <a:gd name="adj" fmla="val 24886"/>
              </a:avLst>
            </a:prstGeom>
            <a:solidFill>
              <a:srgbClr val="DBAF5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8" name="Oval 347"/>
            <p:cNvSpPr/>
            <p:nvPr/>
          </p:nvSpPr>
          <p:spPr>
            <a:xfrm rot="886948" flipH="1">
              <a:off x="2390016" y="4438816"/>
              <a:ext cx="358596" cy="361784"/>
            </a:xfrm>
            <a:prstGeom prst="ellipse">
              <a:avLst/>
            </a:prstGeom>
            <a:solidFill>
              <a:srgbClr val="9966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9" name="Oval 348"/>
            <p:cNvSpPr/>
            <p:nvPr/>
          </p:nvSpPr>
          <p:spPr>
            <a:xfrm rot="20713052">
              <a:off x="1954714" y="4438816"/>
              <a:ext cx="358596" cy="361784"/>
            </a:xfrm>
            <a:prstGeom prst="ellipse">
              <a:avLst/>
            </a:prstGeom>
            <a:solidFill>
              <a:srgbClr val="9966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0" name="Trapezoid 349"/>
            <p:cNvSpPr/>
            <p:nvPr/>
          </p:nvSpPr>
          <p:spPr>
            <a:xfrm>
              <a:off x="1771062" y="2150960"/>
              <a:ext cx="1273259" cy="2451998"/>
            </a:xfrm>
            <a:prstGeom prst="trapezoid">
              <a:avLst>
                <a:gd name="adj" fmla="val 37419"/>
              </a:avLst>
            </a:prstGeom>
            <a:solidFill>
              <a:srgbClr val="DBAF5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1" name="Rectangle 350"/>
            <p:cNvSpPr/>
            <p:nvPr/>
          </p:nvSpPr>
          <p:spPr>
            <a:xfrm>
              <a:off x="2057400" y="2971800"/>
              <a:ext cx="685601" cy="147119"/>
            </a:xfrm>
            <a:prstGeom prst="rect">
              <a:avLst/>
            </a:prstGeom>
            <a:solidFill>
              <a:srgbClr val="9966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2" name="Rounded Rectangle 351"/>
            <p:cNvSpPr/>
            <p:nvPr/>
          </p:nvSpPr>
          <p:spPr>
            <a:xfrm>
              <a:off x="2130186" y="3033678"/>
              <a:ext cx="97943" cy="686560"/>
            </a:xfrm>
            <a:prstGeom prst="roundRect">
              <a:avLst/>
            </a:prstGeom>
            <a:solidFill>
              <a:srgbClr val="9966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3" name="Rounded Rectangle 352"/>
            <p:cNvSpPr/>
            <p:nvPr/>
          </p:nvSpPr>
          <p:spPr>
            <a:xfrm rot="20563410">
              <a:off x="2198302" y="2963482"/>
              <a:ext cx="103527" cy="833680"/>
            </a:xfrm>
            <a:prstGeom prst="roundRect">
              <a:avLst/>
            </a:prstGeom>
            <a:solidFill>
              <a:srgbClr val="9966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4" name="Rounded Rectangle 353"/>
            <p:cNvSpPr/>
            <p:nvPr/>
          </p:nvSpPr>
          <p:spPr>
            <a:xfrm>
              <a:off x="2097539" y="2935599"/>
              <a:ext cx="130591" cy="147119"/>
            </a:xfrm>
            <a:prstGeom prst="roundRect">
              <a:avLst/>
            </a:prstGeom>
            <a:solidFill>
              <a:srgbClr val="9966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5" name="Oval 354"/>
            <p:cNvSpPr/>
            <p:nvPr/>
          </p:nvSpPr>
          <p:spPr>
            <a:xfrm>
              <a:off x="2122433" y="1185438"/>
              <a:ext cx="536573" cy="1008420"/>
            </a:xfrm>
            <a:prstGeom prst="ellipse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6" name="Oval 355"/>
            <p:cNvSpPr/>
            <p:nvPr/>
          </p:nvSpPr>
          <p:spPr>
            <a:xfrm>
              <a:off x="2045780" y="1066800"/>
              <a:ext cx="383267" cy="355913"/>
            </a:xfrm>
            <a:prstGeom prst="ellipse">
              <a:avLst/>
            </a:prstGeom>
            <a:solidFill>
              <a:srgbClr val="9966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7" name="Oval 356"/>
            <p:cNvSpPr/>
            <p:nvPr/>
          </p:nvSpPr>
          <p:spPr>
            <a:xfrm>
              <a:off x="2390720" y="1066800"/>
              <a:ext cx="383267" cy="355913"/>
            </a:xfrm>
            <a:prstGeom prst="ellipse">
              <a:avLst/>
            </a:prstGeom>
            <a:solidFill>
              <a:srgbClr val="9966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8" name="Block Arc 357"/>
            <p:cNvSpPr/>
            <p:nvPr/>
          </p:nvSpPr>
          <p:spPr>
            <a:xfrm rot="10800000">
              <a:off x="2122433" y="1145564"/>
              <a:ext cx="574900" cy="1023943"/>
            </a:xfrm>
            <a:prstGeom prst="blockArc">
              <a:avLst>
                <a:gd name="adj1" fmla="val 10379194"/>
                <a:gd name="adj2" fmla="val 20911045"/>
                <a:gd name="adj3" fmla="val 14867"/>
              </a:avLst>
            </a:prstGeom>
            <a:solidFill>
              <a:srgbClr val="9966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59" name="Block Arc 358"/>
            <p:cNvSpPr/>
            <p:nvPr/>
          </p:nvSpPr>
          <p:spPr>
            <a:xfrm rot="21435521">
              <a:off x="2239899" y="1849009"/>
              <a:ext cx="301640" cy="172112"/>
            </a:xfrm>
            <a:prstGeom prst="blockArc">
              <a:avLst/>
            </a:prstGeom>
            <a:solidFill>
              <a:srgbClr val="9966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60" name="Cloud 359"/>
            <p:cNvSpPr/>
            <p:nvPr/>
          </p:nvSpPr>
          <p:spPr>
            <a:xfrm rot="21271638">
              <a:off x="2548370" y="1114859"/>
              <a:ext cx="360984" cy="1261592"/>
            </a:xfrm>
            <a:prstGeom prst="cloud">
              <a:avLst/>
            </a:prstGeom>
            <a:solidFill>
              <a:srgbClr val="9966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1" name="Cloud 360"/>
            <p:cNvSpPr/>
            <p:nvPr/>
          </p:nvSpPr>
          <p:spPr>
            <a:xfrm rot="273561">
              <a:off x="1905000" y="1177837"/>
              <a:ext cx="328513" cy="1208205"/>
            </a:xfrm>
            <a:prstGeom prst="cloud">
              <a:avLst/>
            </a:prstGeom>
            <a:solidFill>
              <a:srgbClr val="9966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2" name="Oval 361"/>
            <p:cNvSpPr/>
            <p:nvPr/>
          </p:nvSpPr>
          <p:spPr>
            <a:xfrm>
              <a:off x="2077718" y="1124447"/>
              <a:ext cx="223573" cy="288238"/>
            </a:xfrm>
            <a:prstGeom prst="ellipse">
              <a:avLst/>
            </a:prstGeom>
            <a:solidFill>
              <a:srgbClr val="996600"/>
            </a:solidFill>
            <a:ln>
              <a:solidFill>
                <a:srgbClr val="99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3" name="Oval 362"/>
            <p:cNvSpPr/>
            <p:nvPr/>
          </p:nvSpPr>
          <p:spPr>
            <a:xfrm>
              <a:off x="2524864" y="1124447"/>
              <a:ext cx="223573" cy="288238"/>
            </a:xfrm>
            <a:prstGeom prst="ellipse">
              <a:avLst/>
            </a:prstGeom>
            <a:solidFill>
              <a:srgbClr val="996600"/>
            </a:solidFill>
            <a:ln>
              <a:solidFill>
                <a:srgbClr val="99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3657600" y="381000"/>
            <a:ext cx="1032943" cy="2895600"/>
            <a:chOff x="6107731" y="1524000"/>
            <a:chExt cx="1440683" cy="4038600"/>
          </a:xfrm>
        </p:grpSpPr>
        <p:sp>
          <p:nvSpPr>
            <p:cNvPr id="3" name="Oval 2"/>
            <p:cNvSpPr/>
            <p:nvPr/>
          </p:nvSpPr>
          <p:spPr>
            <a:xfrm>
              <a:off x="6107731" y="4139946"/>
              <a:ext cx="467591" cy="345538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Oval 3"/>
            <p:cNvSpPr/>
            <p:nvPr/>
          </p:nvSpPr>
          <p:spPr>
            <a:xfrm>
              <a:off x="7080823" y="4139946"/>
              <a:ext cx="467591" cy="345538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Flowchart: Manual Operation 49"/>
            <p:cNvSpPr/>
            <p:nvPr/>
          </p:nvSpPr>
          <p:spPr>
            <a:xfrm rot="10800000">
              <a:off x="6667500" y="4362451"/>
              <a:ext cx="813953" cy="1036613"/>
            </a:xfrm>
            <a:prstGeom prst="flowChartManualOperation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Flowchart: Manual Operation 5"/>
            <p:cNvSpPr/>
            <p:nvPr/>
          </p:nvSpPr>
          <p:spPr>
            <a:xfrm rot="10800000">
              <a:off x="6312474" y="4353218"/>
              <a:ext cx="623454" cy="1036613"/>
            </a:xfrm>
            <a:prstGeom prst="flowChartManualOperation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Flowchart: Manual Operation 6"/>
            <p:cNvSpPr/>
            <p:nvPr/>
          </p:nvSpPr>
          <p:spPr>
            <a:xfrm rot="11701945" flipH="1">
              <a:off x="6323542" y="2793759"/>
              <a:ext cx="494024" cy="1465896"/>
            </a:xfrm>
            <a:prstGeom prst="flowChartManualOperation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Flowchart: Manual Operation 7"/>
            <p:cNvSpPr/>
            <p:nvPr/>
          </p:nvSpPr>
          <p:spPr>
            <a:xfrm rot="9898055">
              <a:off x="6883060" y="2865560"/>
              <a:ext cx="494024" cy="1481425"/>
            </a:xfrm>
            <a:prstGeom prst="flowChartManualOperation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lowchart: Extract 8"/>
            <p:cNvSpPr/>
            <p:nvPr/>
          </p:nvSpPr>
          <p:spPr>
            <a:xfrm>
              <a:off x="6381750" y="2239108"/>
              <a:ext cx="952500" cy="2123343"/>
            </a:xfrm>
            <a:prstGeom prst="flowChartExtra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/>
            <p:cNvSpPr/>
            <p:nvPr/>
          </p:nvSpPr>
          <p:spPr>
            <a:xfrm>
              <a:off x="6312474" y="5217062"/>
              <a:ext cx="467591" cy="345538"/>
            </a:xfrm>
            <a:prstGeom prst="ellipse">
              <a:avLst/>
            </a:prstGeom>
            <a:solidFill>
              <a:srgbClr val="99663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/>
            <p:cNvSpPr/>
            <p:nvPr/>
          </p:nvSpPr>
          <p:spPr>
            <a:xfrm>
              <a:off x="6935929" y="5217062"/>
              <a:ext cx="467591" cy="345538"/>
            </a:xfrm>
            <a:prstGeom prst="ellipse">
              <a:avLst/>
            </a:prstGeom>
            <a:solidFill>
              <a:srgbClr val="99663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Pentagon 11"/>
            <p:cNvSpPr/>
            <p:nvPr/>
          </p:nvSpPr>
          <p:spPr>
            <a:xfrm rot="5400000">
              <a:off x="6350244" y="3574807"/>
              <a:ext cx="1015512" cy="190500"/>
            </a:xfrm>
            <a:prstGeom prst="homePlat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ound Diagonal Corner Rectangle 12"/>
            <p:cNvSpPr/>
            <p:nvPr/>
          </p:nvSpPr>
          <p:spPr>
            <a:xfrm>
              <a:off x="6953250" y="3346939"/>
              <a:ext cx="285750" cy="184639"/>
            </a:xfrm>
            <a:prstGeom prst="round2Diag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ound Diagonal Corner Rectangle 13"/>
            <p:cNvSpPr/>
            <p:nvPr/>
          </p:nvSpPr>
          <p:spPr>
            <a:xfrm>
              <a:off x="6381750" y="4177812"/>
              <a:ext cx="952500" cy="184639"/>
            </a:xfrm>
            <a:prstGeom prst="round2DiagRect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lowchart: Extract 14"/>
            <p:cNvSpPr/>
            <p:nvPr/>
          </p:nvSpPr>
          <p:spPr>
            <a:xfrm rot="10800000">
              <a:off x="6667500" y="3069981"/>
              <a:ext cx="381000" cy="276958"/>
            </a:xfrm>
            <a:prstGeom prst="flowChartExtract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/>
            <p:cNvSpPr/>
            <p:nvPr/>
          </p:nvSpPr>
          <p:spPr>
            <a:xfrm>
              <a:off x="6336331" y="1524000"/>
              <a:ext cx="1095410" cy="152400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Cloud 16"/>
            <p:cNvSpPr/>
            <p:nvPr/>
          </p:nvSpPr>
          <p:spPr>
            <a:xfrm>
              <a:off x="6336331" y="1524000"/>
              <a:ext cx="1143000" cy="381000"/>
            </a:xfrm>
            <a:prstGeom prst="cloud">
              <a:avLst/>
            </a:prstGeom>
            <a:solidFill>
              <a:srgbClr val="FFFF6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5029200" y="609600"/>
            <a:ext cx="990599" cy="2530514"/>
            <a:chOff x="533401" y="1889086"/>
            <a:chExt cx="990599" cy="2530514"/>
          </a:xfrm>
        </p:grpSpPr>
        <p:sp>
          <p:nvSpPr>
            <p:cNvPr id="19" name="Oval 18"/>
            <p:cNvSpPr/>
            <p:nvPr/>
          </p:nvSpPr>
          <p:spPr>
            <a:xfrm>
              <a:off x="533401" y="3555847"/>
              <a:ext cx="228600" cy="177954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/>
            <p:cNvSpPr/>
            <p:nvPr/>
          </p:nvSpPr>
          <p:spPr>
            <a:xfrm>
              <a:off x="1202489" y="3555846"/>
              <a:ext cx="321511" cy="209791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lowchart: Manual Operation 49"/>
            <p:cNvSpPr/>
            <p:nvPr/>
          </p:nvSpPr>
          <p:spPr>
            <a:xfrm rot="10800000">
              <a:off x="918292" y="3690938"/>
              <a:ext cx="559666" cy="629372"/>
            </a:xfrm>
            <a:prstGeom prst="flowChartManualOperation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lowchart: Manual Operation 21"/>
            <p:cNvSpPr/>
            <p:nvPr/>
          </p:nvSpPr>
          <p:spPr>
            <a:xfrm rot="10800000">
              <a:off x="674179" y="3685332"/>
              <a:ext cx="428681" cy="629372"/>
            </a:xfrm>
            <a:prstGeom prst="flowChartManualOperation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lowchart: Manual Operation 22"/>
            <p:cNvSpPr/>
            <p:nvPr/>
          </p:nvSpPr>
          <p:spPr>
            <a:xfrm rot="11701945" flipH="1">
              <a:off x="681790" y="2738518"/>
              <a:ext cx="339686" cy="890008"/>
            </a:xfrm>
            <a:prstGeom prst="flowChartManualOperation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lowchart: Manual Operation 23"/>
            <p:cNvSpPr/>
            <p:nvPr/>
          </p:nvSpPr>
          <p:spPr>
            <a:xfrm rot="9898055">
              <a:off x="1066509" y="2782111"/>
              <a:ext cx="339686" cy="899437"/>
            </a:xfrm>
            <a:prstGeom prst="flowChartManualOperation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lowchart: Extract 24"/>
            <p:cNvSpPr/>
            <p:nvPr/>
          </p:nvSpPr>
          <p:spPr>
            <a:xfrm>
              <a:off x="721813" y="2401766"/>
              <a:ext cx="654930" cy="1289173"/>
            </a:xfrm>
            <a:prstGeom prst="flowChartExtra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Oval 25"/>
            <p:cNvSpPr/>
            <p:nvPr/>
          </p:nvSpPr>
          <p:spPr>
            <a:xfrm>
              <a:off x="674179" y="4209809"/>
              <a:ext cx="321511" cy="209791"/>
            </a:xfrm>
            <a:prstGeom prst="ellipse">
              <a:avLst/>
            </a:prstGeom>
            <a:solidFill>
              <a:srgbClr val="99663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/>
            <p:cNvSpPr/>
            <p:nvPr/>
          </p:nvSpPr>
          <p:spPr>
            <a:xfrm>
              <a:off x="1102861" y="4209809"/>
              <a:ext cx="321511" cy="209791"/>
            </a:xfrm>
            <a:prstGeom prst="ellipse">
              <a:avLst/>
            </a:prstGeom>
            <a:solidFill>
              <a:srgbClr val="99663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Pentagon 27"/>
            <p:cNvSpPr/>
            <p:nvPr/>
          </p:nvSpPr>
          <p:spPr>
            <a:xfrm rot="5400000">
              <a:off x="740997" y="3205063"/>
              <a:ext cx="616561" cy="130986"/>
            </a:xfrm>
            <a:prstGeom prst="homePlat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ound Diagonal Corner Rectangle 28"/>
            <p:cNvSpPr/>
            <p:nvPr/>
          </p:nvSpPr>
          <p:spPr>
            <a:xfrm>
              <a:off x="1114771" y="3074377"/>
              <a:ext cx="196479" cy="112102"/>
            </a:xfrm>
            <a:prstGeom prst="round2Diag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ound Diagonal Corner Rectangle 29"/>
            <p:cNvSpPr/>
            <p:nvPr/>
          </p:nvSpPr>
          <p:spPr>
            <a:xfrm>
              <a:off x="721813" y="3578836"/>
              <a:ext cx="654930" cy="112102"/>
            </a:xfrm>
            <a:prstGeom prst="round2DiagRect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lowchart: Extract 30"/>
            <p:cNvSpPr/>
            <p:nvPr/>
          </p:nvSpPr>
          <p:spPr>
            <a:xfrm rot="10800000">
              <a:off x="918292" y="2906224"/>
              <a:ext cx="261972" cy="168153"/>
            </a:xfrm>
            <a:prstGeom prst="flowChartExtract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Oval 31"/>
            <p:cNvSpPr/>
            <p:nvPr/>
          </p:nvSpPr>
          <p:spPr>
            <a:xfrm>
              <a:off x="685800" y="1981200"/>
              <a:ext cx="741477" cy="1060121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ound Diagonal Corner Rectangle 32"/>
            <p:cNvSpPr/>
            <p:nvPr/>
          </p:nvSpPr>
          <p:spPr>
            <a:xfrm rot="1528749">
              <a:off x="990600" y="1981200"/>
              <a:ext cx="533400" cy="381000"/>
            </a:xfrm>
            <a:prstGeom prst="round2DiagRect">
              <a:avLst>
                <a:gd name="adj1" fmla="val 16667"/>
                <a:gd name="adj2" fmla="val 50000"/>
              </a:avLst>
            </a:prstGeom>
            <a:solidFill>
              <a:srgbClr val="99663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ound Diagonal Corner Rectangle 33"/>
            <p:cNvSpPr/>
            <p:nvPr/>
          </p:nvSpPr>
          <p:spPr>
            <a:xfrm rot="18566785">
              <a:off x="659458" y="1965286"/>
              <a:ext cx="533400" cy="381000"/>
            </a:xfrm>
            <a:prstGeom prst="round2DiagRect">
              <a:avLst>
                <a:gd name="adj1" fmla="val 16667"/>
                <a:gd name="adj2" fmla="val 50000"/>
              </a:avLst>
            </a:prstGeom>
            <a:solidFill>
              <a:srgbClr val="99663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1066800" y="1981200"/>
              <a:ext cx="228600" cy="304800"/>
            </a:xfrm>
            <a:prstGeom prst="ellipse">
              <a:avLst/>
            </a:prstGeom>
            <a:solidFill>
              <a:srgbClr val="996633"/>
            </a:solidFill>
            <a:ln>
              <a:solidFill>
                <a:srgbClr val="9966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914400" y="381000"/>
            <a:ext cx="2344775" cy="2851465"/>
            <a:chOff x="2667000" y="3200400"/>
            <a:chExt cx="2344775" cy="2851465"/>
          </a:xfrm>
        </p:grpSpPr>
        <p:grpSp>
          <p:nvGrpSpPr>
            <p:cNvPr id="37" name="Group 324"/>
            <p:cNvGrpSpPr/>
            <p:nvPr/>
          </p:nvGrpSpPr>
          <p:grpSpPr>
            <a:xfrm>
              <a:off x="3733800" y="3200400"/>
              <a:ext cx="1277975" cy="2699065"/>
              <a:chOff x="4191000" y="3276600"/>
              <a:chExt cx="1277975" cy="2699065"/>
            </a:xfrm>
          </p:grpSpPr>
          <p:sp>
            <p:nvSpPr>
              <p:cNvPr id="70" name="Oval 69"/>
              <p:cNvSpPr/>
              <p:nvPr/>
            </p:nvSpPr>
            <p:spPr>
              <a:xfrm rot="1744993" flipH="1">
                <a:off x="4564797" y="5520794"/>
                <a:ext cx="242422" cy="454871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1" name="Oval 70"/>
              <p:cNvSpPr/>
              <p:nvPr/>
            </p:nvSpPr>
            <p:spPr>
              <a:xfrm rot="18266709" flipH="1">
                <a:off x="4976041" y="5496197"/>
                <a:ext cx="242422" cy="454871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2" name="Oval 71"/>
              <p:cNvSpPr/>
              <p:nvPr/>
            </p:nvSpPr>
            <p:spPr>
              <a:xfrm rot="1542654" flipH="1">
                <a:off x="4230524" y="4687561"/>
                <a:ext cx="228600" cy="381000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3" name="Trapezoid 124"/>
              <p:cNvSpPr/>
              <p:nvPr/>
            </p:nvSpPr>
            <p:spPr>
              <a:xfrm rot="21208494" flipH="1">
                <a:off x="4831552" y="4887347"/>
                <a:ext cx="352451" cy="825780"/>
              </a:xfrm>
              <a:prstGeom prst="trapezoid">
                <a:avLst>
                  <a:gd name="adj" fmla="val 6538"/>
                </a:avLst>
              </a:pr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4" name="Trapezoid 124"/>
              <p:cNvSpPr/>
              <p:nvPr/>
            </p:nvSpPr>
            <p:spPr>
              <a:xfrm flipH="1">
                <a:off x="4530452" y="4885430"/>
                <a:ext cx="304800" cy="825781"/>
              </a:xfrm>
              <a:prstGeom prst="trapezoid">
                <a:avLst>
                  <a:gd name="adj" fmla="val 0"/>
                </a:avLst>
              </a:pr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5" name="Trapezoid 74"/>
              <p:cNvSpPr/>
              <p:nvPr/>
            </p:nvSpPr>
            <p:spPr>
              <a:xfrm rot="1200179" flipH="1">
                <a:off x="4335284" y="4074607"/>
                <a:ext cx="298496" cy="785072"/>
              </a:xfrm>
              <a:prstGeom prst="trapezoid">
                <a:avLst>
                  <a:gd name="adj" fmla="val 18722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Trapezoid 75"/>
              <p:cNvSpPr/>
              <p:nvPr/>
            </p:nvSpPr>
            <p:spPr>
              <a:xfrm rot="20088851" flipH="1">
                <a:off x="5036044" y="3999783"/>
                <a:ext cx="303512" cy="753775"/>
              </a:xfrm>
              <a:prstGeom prst="trapezoid">
                <a:avLst>
                  <a:gd name="adj" fmla="val 18722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Trapezoid 76"/>
              <p:cNvSpPr/>
              <p:nvPr/>
            </p:nvSpPr>
            <p:spPr>
              <a:xfrm flipH="1">
                <a:off x="4530452" y="4158070"/>
                <a:ext cx="609600" cy="955964"/>
              </a:xfrm>
              <a:prstGeom prst="trapezoid">
                <a:avLst>
                  <a:gd name="adj" fmla="val 12998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8" name="Parallelogram 77"/>
              <p:cNvSpPr/>
              <p:nvPr/>
            </p:nvSpPr>
            <p:spPr>
              <a:xfrm rot="3035262" flipH="1">
                <a:off x="4428801" y="4067994"/>
                <a:ext cx="419921" cy="156346"/>
              </a:xfrm>
              <a:prstGeom prst="parallelogram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Parallelogram 78"/>
              <p:cNvSpPr/>
              <p:nvPr/>
            </p:nvSpPr>
            <p:spPr>
              <a:xfrm rot="18806754">
                <a:off x="4798107" y="4065259"/>
                <a:ext cx="431026" cy="158623"/>
              </a:xfrm>
              <a:prstGeom prst="parallelogram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Oval 79"/>
              <p:cNvSpPr/>
              <p:nvPr/>
            </p:nvSpPr>
            <p:spPr>
              <a:xfrm flipH="1">
                <a:off x="4537900" y="3361434"/>
                <a:ext cx="567500" cy="796636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81" name="Group 13"/>
              <p:cNvGrpSpPr/>
              <p:nvPr/>
            </p:nvGrpSpPr>
            <p:grpSpPr>
              <a:xfrm flipH="1">
                <a:off x="4724400" y="4191000"/>
                <a:ext cx="209266" cy="554259"/>
                <a:chOff x="1463040" y="844062"/>
                <a:chExt cx="685800" cy="1957755"/>
              </a:xfrm>
              <a:solidFill>
                <a:srgbClr val="C00000"/>
              </a:solidFill>
            </p:grpSpPr>
            <p:sp>
              <p:nvSpPr>
                <p:cNvPr id="96" name="Pentagon 95"/>
                <p:cNvSpPr/>
                <p:nvPr/>
              </p:nvSpPr>
              <p:spPr>
                <a:xfrm rot="5400000">
                  <a:off x="1104900" y="1925516"/>
                  <a:ext cx="1371600" cy="381001"/>
                </a:xfrm>
                <a:prstGeom prst="homePlat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7" name="Diamond 96"/>
                <p:cNvSpPr/>
                <p:nvPr/>
              </p:nvSpPr>
              <p:spPr>
                <a:xfrm>
                  <a:off x="1463040" y="844062"/>
                  <a:ext cx="685800" cy="908538"/>
                </a:xfrm>
                <a:prstGeom prst="diamond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82" name="Trapezoid 81"/>
              <p:cNvSpPr/>
              <p:nvPr/>
            </p:nvSpPr>
            <p:spPr>
              <a:xfrm flipH="1">
                <a:off x="4530452" y="4885434"/>
                <a:ext cx="609600" cy="228600"/>
              </a:xfrm>
              <a:prstGeom prst="trapezoid">
                <a:avLst>
                  <a:gd name="adj" fmla="val 12998"/>
                </a:avLst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3" name="Trapezoid 82"/>
              <p:cNvSpPr/>
              <p:nvPr/>
            </p:nvSpPr>
            <p:spPr>
              <a:xfrm rot="777724" flipH="1">
                <a:off x="4191000" y="4760278"/>
                <a:ext cx="342320" cy="146300"/>
              </a:xfrm>
              <a:prstGeom prst="trapezoid">
                <a:avLst>
                  <a:gd name="adj" fmla="val 18722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4" name="Rectangle 83"/>
              <p:cNvSpPr/>
              <p:nvPr/>
            </p:nvSpPr>
            <p:spPr>
              <a:xfrm flipH="1">
                <a:off x="4926106" y="4347882"/>
                <a:ext cx="152400" cy="7620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5" name="Cloud 84"/>
              <p:cNvSpPr/>
              <p:nvPr/>
            </p:nvSpPr>
            <p:spPr>
              <a:xfrm>
                <a:off x="4495800" y="3276600"/>
                <a:ext cx="609600" cy="381000"/>
              </a:xfrm>
              <a:prstGeom prst="cloud">
                <a:avLst/>
              </a:prstGeom>
              <a:solidFill>
                <a:srgbClr val="FFC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86" name="Group 316"/>
              <p:cNvGrpSpPr/>
              <p:nvPr/>
            </p:nvGrpSpPr>
            <p:grpSpPr>
              <a:xfrm>
                <a:off x="4876800" y="4343400"/>
                <a:ext cx="381000" cy="609600"/>
                <a:chOff x="2819400" y="3657600"/>
                <a:chExt cx="1447800" cy="2121932"/>
              </a:xfrm>
            </p:grpSpPr>
            <p:sp>
              <p:nvSpPr>
                <p:cNvPr id="91" name="TextBox 90"/>
                <p:cNvSpPr txBox="1"/>
                <p:nvPr/>
              </p:nvSpPr>
              <p:spPr>
                <a:xfrm>
                  <a:off x="3869621" y="5410200"/>
                  <a:ext cx="184731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endParaRPr lang="en-US" dirty="0">
                    <a:latin typeface="Comic Sans MS" pitchFamily="66" charset="0"/>
                  </a:endParaRPr>
                </a:p>
              </p:txBody>
            </p:sp>
            <p:sp>
              <p:nvSpPr>
                <p:cNvPr id="92" name="Rectangle 91"/>
                <p:cNvSpPr/>
                <p:nvPr/>
              </p:nvSpPr>
              <p:spPr>
                <a:xfrm>
                  <a:off x="2819400" y="3730770"/>
                  <a:ext cx="1447800" cy="1975592"/>
                </a:xfrm>
                <a:prstGeom prst="rect">
                  <a:avLst/>
                </a:prstGeom>
                <a:solidFill>
                  <a:schemeClr val="tx2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3" name="Rectangle 92"/>
                <p:cNvSpPr/>
                <p:nvPr/>
              </p:nvSpPr>
              <p:spPr>
                <a:xfrm>
                  <a:off x="2971800" y="3733799"/>
                  <a:ext cx="1219200" cy="1899392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4" name="Rectangle 93"/>
                <p:cNvSpPr/>
                <p:nvPr/>
              </p:nvSpPr>
              <p:spPr>
                <a:xfrm>
                  <a:off x="2819400" y="3657600"/>
                  <a:ext cx="1219200" cy="1975592"/>
                </a:xfrm>
                <a:prstGeom prst="rect">
                  <a:avLst/>
                </a:prstGeom>
                <a:solidFill>
                  <a:schemeClr val="tx2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400" dirty="0">
                    <a:solidFill>
                      <a:srgbClr val="FFC000"/>
                    </a:solidFill>
                  </a:endParaRPr>
                </a:p>
              </p:txBody>
            </p:sp>
            <p:sp>
              <p:nvSpPr>
                <p:cNvPr id="95" name="Rectangle 94"/>
                <p:cNvSpPr/>
                <p:nvPr/>
              </p:nvSpPr>
              <p:spPr>
                <a:xfrm>
                  <a:off x="2819400" y="3657600"/>
                  <a:ext cx="152400" cy="1975592"/>
                </a:xfrm>
                <a:prstGeom prst="rect">
                  <a:avLst/>
                </a:prstGeom>
                <a:solidFill>
                  <a:schemeClr val="tx2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87" name="Oval 86"/>
              <p:cNvSpPr/>
              <p:nvPr/>
            </p:nvSpPr>
            <p:spPr>
              <a:xfrm rot="18513623" flipH="1">
                <a:off x="4982709" y="4437223"/>
                <a:ext cx="228600" cy="381000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8" name="Oval 87"/>
              <p:cNvSpPr/>
              <p:nvPr/>
            </p:nvSpPr>
            <p:spPr>
              <a:xfrm rot="18513623" flipH="1">
                <a:off x="5159753" y="4591261"/>
                <a:ext cx="333336" cy="285108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9" name="Trapezoid 88"/>
              <p:cNvSpPr/>
              <p:nvPr/>
            </p:nvSpPr>
            <p:spPr>
              <a:xfrm rot="17019235" flipH="1">
                <a:off x="4969525" y="4606240"/>
                <a:ext cx="342320" cy="146300"/>
              </a:xfrm>
              <a:prstGeom prst="trapezoid">
                <a:avLst>
                  <a:gd name="adj" fmla="val 18722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0" name="Oval 89"/>
              <p:cNvSpPr/>
              <p:nvPr/>
            </p:nvSpPr>
            <p:spPr>
              <a:xfrm rot="18513623" flipH="1" flipV="1">
                <a:off x="5210840" y="4555125"/>
                <a:ext cx="214167" cy="129608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8" name="Group 293"/>
            <p:cNvGrpSpPr/>
            <p:nvPr/>
          </p:nvGrpSpPr>
          <p:grpSpPr>
            <a:xfrm>
              <a:off x="2971800" y="3352800"/>
              <a:ext cx="1207618" cy="2699065"/>
              <a:chOff x="2637034" y="3115566"/>
              <a:chExt cx="1360018" cy="2699065"/>
            </a:xfrm>
          </p:grpSpPr>
          <p:sp>
            <p:nvSpPr>
              <p:cNvPr id="49" name="Oval 48"/>
              <p:cNvSpPr/>
              <p:nvPr/>
            </p:nvSpPr>
            <p:spPr>
              <a:xfrm rot="19855007">
                <a:off x="3380833" y="5359760"/>
                <a:ext cx="242422" cy="454871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" name="Oval 49"/>
              <p:cNvSpPr/>
              <p:nvPr/>
            </p:nvSpPr>
            <p:spPr>
              <a:xfrm rot="3333291">
                <a:off x="2969589" y="5335163"/>
                <a:ext cx="242422" cy="454871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1" name="Oval 50"/>
              <p:cNvSpPr/>
              <p:nvPr/>
            </p:nvSpPr>
            <p:spPr>
              <a:xfrm rot="20057346">
                <a:off x="3728928" y="4526527"/>
                <a:ext cx="228600" cy="381000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2" name="Oval 51"/>
              <p:cNvSpPr/>
              <p:nvPr/>
            </p:nvSpPr>
            <p:spPr>
              <a:xfrm rot="1248896">
                <a:off x="2667000" y="4495800"/>
                <a:ext cx="228600" cy="381000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3" name="Trapezoid 124"/>
              <p:cNvSpPr/>
              <p:nvPr/>
            </p:nvSpPr>
            <p:spPr>
              <a:xfrm rot="391506">
                <a:off x="3004049" y="4726313"/>
                <a:ext cx="352451" cy="825780"/>
              </a:xfrm>
              <a:prstGeom prst="trapezoid">
                <a:avLst>
                  <a:gd name="adj" fmla="val 6538"/>
                </a:avLst>
              </a:pr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" name="Trapezoid 124"/>
              <p:cNvSpPr/>
              <p:nvPr/>
            </p:nvSpPr>
            <p:spPr>
              <a:xfrm>
                <a:off x="3352800" y="4724396"/>
                <a:ext cx="304800" cy="825781"/>
              </a:xfrm>
              <a:prstGeom prst="trapezoid">
                <a:avLst>
                  <a:gd name="adj" fmla="val 0"/>
                </a:avLst>
              </a:pr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5" name="Trapezoid 54"/>
              <p:cNvSpPr/>
              <p:nvPr/>
            </p:nvSpPr>
            <p:spPr>
              <a:xfrm rot="20399821">
                <a:off x="3554272" y="3913573"/>
                <a:ext cx="298496" cy="785072"/>
              </a:xfrm>
              <a:prstGeom prst="trapezoid">
                <a:avLst>
                  <a:gd name="adj" fmla="val 18722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6" name="Trapezoid 55"/>
              <p:cNvSpPr/>
              <p:nvPr/>
            </p:nvSpPr>
            <p:spPr>
              <a:xfrm rot="1511149">
                <a:off x="2830728" y="3834780"/>
                <a:ext cx="303512" cy="837280"/>
              </a:xfrm>
              <a:prstGeom prst="trapezoid">
                <a:avLst>
                  <a:gd name="adj" fmla="val 18722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7" name="Trapezoid 56"/>
              <p:cNvSpPr/>
              <p:nvPr/>
            </p:nvSpPr>
            <p:spPr>
              <a:xfrm>
                <a:off x="3048000" y="3997036"/>
                <a:ext cx="609600" cy="955964"/>
              </a:xfrm>
              <a:prstGeom prst="trapezoid">
                <a:avLst>
                  <a:gd name="adj" fmla="val 12998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8" name="Parallelogram 57"/>
              <p:cNvSpPr/>
              <p:nvPr/>
            </p:nvSpPr>
            <p:spPr>
              <a:xfrm rot="18564738">
                <a:off x="3339330" y="3906960"/>
                <a:ext cx="419921" cy="156346"/>
              </a:xfrm>
              <a:prstGeom prst="parallelogram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9" name="Parallelogram 58"/>
              <p:cNvSpPr/>
              <p:nvPr/>
            </p:nvSpPr>
            <p:spPr>
              <a:xfrm rot="2793246" flipH="1">
                <a:off x="2985814" y="3895260"/>
                <a:ext cx="431026" cy="158623"/>
              </a:xfrm>
              <a:prstGeom prst="parallelogram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0" name="Oval 59"/>
              <p:cNvSpPr/>
              <p:nvPr/>
            </p:nvSpPr>
            <p:spPr>
              <a:xfrm>
                <a:off x="3056914" y="3200400"/>
                <a:ext cx="593238" cy="796636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61" name="Group 13"/>
              <p:cNvGrpSpPr/>
              <p:nvPr/>
            </p:nvGrpSpPr>
            <p:grpSpPr>
              <a:xfrm>
                <a:off x="3219734" y="4026977"/>
                <a:ext cx="209266" cy="554259"/>
                <a:chOff x="1463040" y="844062"/>
                <a:chExt cx="685800" cy="1957755"/>
              </a:xfrm>
            </p:grpSpPr>
            <p:sp>
              <p:nvSpPr>
                <p:cNvPr id="68" name="Pentagon 67"/>
                <p:cNvSpPr/>
                <p:nvPr/>
              </p:nvSpPr>
              <p:spPr>
                <a:xfrm rot="5400000">
                  <a:off x="1104900" y="1925516"/>
                  <a:ext cx="1371600" cy="381001"/>
                </a:xfrm>
                <a:prstGeom prst="homePlate">
                  <a:avLst/>
                </a:prstGeom>
                <a:solidFill>
                  <a:schemeClr val="accent2">
                    <a:lumMod val="5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9" name="Diamond 68"/>
                <p:cNvSpPr/>
                <p:nvPr/>
              </p:nvSpPr>
              <p:spPr>
                <a:xfrm>
                  <a:off x="1463040" y="844062"/>
                  <a:ext cx="685800" cy="908538"/>
                </a:xfrm>
                <a:prstGeom prst="diamond">
                  <a:avLst/>
                </a:prstGeom>
                <a:solidFill>
                  <a:schemeClr val="accent2">
                    <a:lumMod val="5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62" name="Trapezoid 61"/>
              <p:cNvSpPr/>
              <p:nvPr/>
            </p:nvSpPr>
            <p:spPr>
              <a:xfrm>
                <a:off x="3048000" y="4724400"/>
                <a:ext cx="609600" cy="228600"/>
              </a:xfrm>
              <a:prstGeom prst="trapezoid">
                <a:avLst>
                  <a:gd name="adj" fmla="val 12998"/>
                </a:avLst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3" name="Trapezoid 62"/>
              <p:cNvSpPr/>
              <p:nvPr/>
            </p:nvSpPr>
            <p:spPr>
              <a:xfrm rot="1511149">
                <a:off x="2637034" y="4545996"/>
                <a:ext cx="342320" cy="146300"/>
              </a:xfrm>
              <a:prstGeom prst="trapezoid">
                <a:avLst>
                  <a:gd name="adj" fmla="val 18722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4" name="Trapezoid 63"/>
              <p:cNvSpPr/>
              <p:nvPr/>
            </p:nvSpPr>
            <p:spPr>
              <a:xfrm rot="20822276">
                <a:off x="3654732" y="4599244"/>
                <a:ext cx="342320" cy="146300"/>
              </a:xfrm>
              <a:prstGeom prst="trapezoid">
                <a:avLst>
                  <a:gd name="adj" fmla="val 18722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5" name="Rectangle 64"/>
              <p:cNvSpPr/>
              <p:nvPr/>
            </p:nvSpPr>
            <p:spPr>
              <a:xfrm>
                <a:off x="3429000" y="4191000"/>
                <a:ext cx="152400" cy="7620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6" name="Teardrop 65"/>
              <p:cNvSpPr/>
              <p:nvPr/>
            </p:nvSpPr>
            <p:spPr>
              <a:xfrm rot="9606458">
                <a:off x="2944022" y="3115566"/>
                <a:ext cx="461244" cy="365503"/>
              </a:xfrm>
              <a:prstGeom prst="teardrop">
                <a:avLst/>
              </a:prstGeom>
              <a:solidFill>
                <a:srgbClr val="9A7B3C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7" name="Teardrop 66"/>
              <p:cNvSpPr/>
              <p:nvPr/>
            </p:nvSpPr>
            <p:spPr>
              <a:xfrm rot="3437613">
                <a:off x="3293432" y="3228121"/>
                <a:ext cx="383223" cy="249356"/>
              </a:xfrm>
              <a:prstGeom prst="teardrop">
                <a:avLst/>
              </a:prstGeom>
              <a:solidFill>
                <a:srgbClr val="9A7B3C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9" name="Group 326"/>
            <p:cNvGrpSpPr/>
            <p:nvPr/>
          </p:nvGrpSpPr>
          <p:grpSpPr>
            <a:xfrm>
              <a:off x="2667000" y="4953000"/>
              <a:ext cx="609600" cy="914400"/>
              <a:chOff x="2743200" y="938270"/>
              <a:chExt cx="4827770" cy="5081530"/>
            </a:xfrm>
          </p:grpSpPr>
          <p:sp>
            <p:nvSpPr>
              <p:cNvPr id="41" name="Block Arc 40"/>
              <p:cNvSpPr/>
              <p:nvPr/>
            </p:nvSpPr>
            <p:spPr>
              <a:xfrm rot="4844655">
                <a:off x="3744604" y="2522104"/>
                <a:ext cx="4800600" cy="1632932"/>
              </a:xfrm>
              <a:prstGeom prst="blockArc">
                <a:avLst>
                  <a:gd name="adj1" fmla="val 9255102"/>
                  <a:gd name="adj2" fmla="val 968037"/>
                  <a:gd name="adj3" fmla="val 28851"/>
                </a:avLst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42" name="Block Arc 41"/>
              <p:cNvSpPr/>
              <p:nvPr/>
            </p:nvSpPr>
            <p:spPr>
              <a:xfrm rot="4844655">
                <a:off x="4354204" y="2750705"/>
                <a:ext cx="4800600" cy="1632932"/>
              </a:xfrm>
              <a:prstGeom prst="blockArc">
                <a:avLst>
                  <a:gd name="adj1" fmla="val 9255102"/>
                  <a:gd name="adj2" fmla="val 968037"/>
                  <a:gd name="adj3" fmla="val 28851"/>
                </a:avLst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43" name="Flowchart: Delay 42"/>
              <p:cNvSpPr/>
              <p:nvPr/>
            </p:nvSpPr>
            <p:spPr>
              <a:xfrm rot="16200000">
                <a:off x="2590800" y="1676400"/>
                <a:ext cx="4876800" cy="3810000"/>
              </a:xfrm>
              <a:prstGeom prst="flowChartDelay">
                <a:avLst/>
              </a:prstGeom>
              <a:solidFill>
                <a:schemeClr val="tx1">
                  <a:lumMod val="95000"/>
                  <a:lumOff val="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" name="Flowchart: Delay 43"/>
              <p:cNvSpPr/>
              <p:nvPr/>
            </p:nvSpPr>
            <p:spPr>
              <a:xfrm rot="16200000">
                <a:off x="2057400" y="1828800"/>
                <a:ext cx="4876800" cy="3505200"/>
              </a:xfrm>
              <a:prstGeom prst="flowChartDelay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" name="Rectangle 44"/>
              <p:cNvSpPr/>
              <p:nvPr/>
            </p:nvSpPr>
            <p:spPr>
              <a:xfrm>
                <a:off x="3581400" y="2057400"/>
                <a:ext cx="1676400" cy="609600"/>
              </a:xfrm>
              <a:prstGeom prst="rect">
                <a:avLst/>
              </a:prstGeom>
              <a:solidFill>
                <a:schemeClr val="bg2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46" name="Rounded Rectangle 45"/>
              <p:cNvSpPr/>
              <p:nvPr/>
            </p:nvSpPr>
            <p:spPr>
              <a:xfrm>
                <a:off x="2971800" y="4038600"/>
                <a:ext cx="2971800" cy="1981200"/>
              </a:xfrm>
              <a:prstGeom prst="round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" name="Rectangle 46"/>
              <p:cNvSpPr/>
              <p:nvPr/>
            </p:nvSpPr>
            <p:spPr>
              <a:xfrm>
                <a:off x="2971800" y="4419600"/>
                <a:ext cx="2971800" cy="152400"/>
              </a:xfrm>
              <a:prstGeom prst="rect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" name="Oval 47"/>
              <p:cNvSpPr/>
              <p:nvPr/>
            </p:nvSpPr>
            <p:spPr>
              <a:xfrm>
                <a:off x="5791200" y="4495800"/>
                <a:ext cx="228600" cy="457200"/>
              </a:xfrm>
              <a:prstGeom prst="ellipse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0" name="Oval 39"/>
            <p:cNvSpPr/>
            <p:nvPr/>
          </p:nvSpPr>
          <p:spPr>
            <a:xfrm rot="20057346">
              <a:off x="3059926" y="4965727"/>
              <a:ext cx="88662" cy="131430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8" name="Group 97"/>
          <p:cNvGrpSpPr/>
          <p:nvPr/>
        </p:nvGrpSpPr>
        <p:grpSpPr>
          <a:xfrm>
            <a:off x="609600" y="4114800"/>
            <a:ext cx="2286000" cy="2057400"/>
            <a:chOff x="3657600" y="457200"/>
            <a:chExt cx="2286000" cy="2057400"/>
          </a:xfrm>
        </p:grpSpPr>
        <p:sp>
          <p:nvSpPr>
            <p:cNvPr id="99" name="Flowchart: Manual Operation 98"/>
            <p:cNvSpPr/>
            <p:nvPr/>
          </p:nvSpPr>
          <p:spPr>
            <a:xfrm rot="12226993">
              <a:off x="4304986" y="1182365"/>
              <a:ext cx="328855" cy="634556"/>
            </a:xfrm>
            <a:prstGeom prst="flowChartManualOperation">
              <a:avLst/>
            </a:prstGeom>
            <a:solidFill>
              <a:schemeClr val="tx1">
                <a:lumMod val="65000"/>
                <a:lumOff val="3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Oval 99"/>
            <p:cNvSpPr/>
            <p:nvPr/>
          </p:nvSpPr>
          <p:spPr>
            <a:xfrm rot="3447143">
              <a:off x="4497763" y="1528500"/>
              <a:ext cx="197224" cy="156654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Trapezoid 75"/>
            <p:cNvSpPr/>
            <p:nvPr/>
          </p:nvSpPr>
          <p:spPr>
            <a:xfrm>
              <a:off x="4324707" y="1294818"/>
              <a:ext cx="869100" cy="888088"/>
            </a:xfrm>
            <a:prstGeom prst="trapezoid">
              <a:avLst/>
            </a:prstGeom>
            <a:solidFill>
              <a:schemeClr val="tx1">
                <a:lumMod val="65000"/>
                <a:lumOff val="3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Flowchart: Extract 78"/>
            <p:cNvSpPr/>
            <p:nvPr/>
          </p:nvSpPr>
          <p:spPr>
            <a:xfrm rot="10800000">
              <a:off x="4525270" y="1188881"/>
              <a:ext cx="534831" cy="476717"/>
            </a:xfrm>
            <a:prstGeom prst="flowChartExtra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Flowchart: Manual Operation 102"/>
            <p:cNvSpPr/>
            <p:nvPr/>
          </p:nvSpPr>
          <p:spPr>
            <a:xfrm rot="9072359">
              <a:off x="4887814" y="1198713"/>
              <a:ext cx="328855" cy="669908"/>
            </a:xfrm>
            <a:prstGeom prst="flowChartManualOperation">
              <a:avLst/>
            </a:prstGeom>
            <a:solidFill>
              <a:schemeClr val="tx1">
                <a:lumMod val="65000"/>
                <a:lumOff val="3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04" name="Group 13"/>
            <p:cNvGrpSpPr/>
            <p:nvPr/>
          </p:nvGrpSpPr>
          <p:grpSpPr>
            <a:xfrm>
              <a:off x="4659886" y="1313512"/>
              <a:ext cx="266416" cy="580740"/>
              <a:chOff x="1463040" y="844062"/>
              <a:chExt cx="685800" cy="1957755"/>
            </a:xfrm>
          </p:grpSpPr>
          <p:sp>
            <p:nvSpPr>
              <p:cNvPr id="118" name="Pentagon 117"/>
              <p:cNvSpPr/>
              <p:nvPr/>
            </p:nvSpPr>
            <p:spPr>
              <a:xfrm rot="5400000">
                <a:off x="1104900" y="1925516"/>
                <a:ext cx="1371600" cy="381001"/>
              </a:xfrm>
              <a:prstGeom prst="homePlate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9" name="Diamond 118"/>
              <p:cNvSpPr/>
              <p:nvPr/>
            </p:nvSpPr>
            <p:spPr>
              <a:xfrm>
                <a:off x="1463040" y="844062"/>
                <a:ext cx="685800" cy="908538"/>
              </a:xfrm>
              <a:prstGeom prst="diamond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05" name="Parallelogram 104"/>
            <p:cNvSpPr/>
            <p:nvPr/>
          </p:nvSpPr>
          <p:spPr>
            <a:xfrm rot="18360858">
              <a:off x="4796500" y="1222550"/>
              <a:ext cx="308508" cy="164334"/>
            </a:xfrm>
            <a:prstGeom prst="parallelogram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Parallelogram 105"/>
            <p:cNvSpPr/>
            <p:nvPr/>
          </p:nvSpPr>
          <p:spPr>
            <a:xfrm rot="3239142" flipH="1">
              <a:off x="4520493" y="1184011"/>
              <a:ext cx="265449" cy="254071"/>
            </a:xfrm>
            <a:prstGeom prst="parallelogram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Oval 106"/>
            <p:cNvSpPr/>
            <p:nvPr/>
          </p:nvSpPr>
          <p:spPr>
            <a:xfrm>
              <a:off x="4419600" y="500290"/>
              <a:ext cx="685800" cy="847497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Teardrop 107"/>
            <p:cNvSpPr/>
            <p:nvPr/>
          </p:nvSpPr>
          <p:spPr>
            <a:xfrm rot="4650018">
              <a:off x="4593362" y="293737"/>
              <a:ext cx="232176" cy="559102"/>
            </a:xfrm>
            <a:prstGeom prst="teardrop">
              <a:avLst>
                <a:gd name="adj" fmla="val 130404"/>
              </a:avLst>
            </a:prstGeom>
            <a:solidFill>
              <a:srgbClr val="6633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Teardrop 108"/>
            <p:cNvSpPr/>
            <p:nvPr/>
          </p:nvSpPr>
          <p:spPr>
            <a:xfrm rot="18469265">
              <a:off x="4959712" y="526807"/>
              <a:ext cx="168019" cy="323338"/>
            </a:xfrm>
            <a:prstGeom prst="teardrop">
              <a:avLst>
                <a:gd name="adj" fmla="val 130404"/>
              </a:avLst>
            </a:prstGeom>
            <a:solidFill>
              <a:srgbClr val="6633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Parallelogram 109"/>
            <p:cNvSpPr/>
            <p:nvPr/>
          </p:nvSpPr>
          <p:spPr>
            <a:xfrm rot="3239142" flipH="1">
              <a:off x="4388764" y="1307554"/>
              <a:ext cx="301168" cy="128092"/>
            </a:xfrm>
            <a:prstGeom prst="parallelogram">
              <a:avLst/>
            </a:prstGeom>
            <a:solidFill>
              <a:schemeClr val="tx1">
                <a:lumMod val="65000"/>
                <a:lumOff val="3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Parallelogram 110"/>
            <p:cNvSpPr/>
            <p:nvPr/>
          </p:nvSpPr>
          <p:spPr>
            <a:xfrm rot="18360858">
              <a:off x="4857686" y="1307554"/>
              <a:ext cx="301168" cy="128092"/>
            </a:xfrm>
            <a:prstGeom prst="parallelogram">
              <a:avLst/>
            </a:prstGeom>
            <a:solidFill>
              <a:schemeClr val="tx1">
                <a:lumMod val="65000"/>
                <a:lumOff val="3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Rectangle 111"/>
            <p:cNvSpPr/>
            <p:nvPr/>
          </p:nvSpPr>
          <p:spPr>
            <a:xfrm>
              <a:off x="4114800" y="1676400"/>
              <a:ext cx="1371600" cy="1524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Rectangle 112"/>
            <p:cNvSpPr/>
            <p:nvPr/>
          </p:nvSpPr>
          <p:spPr>
            <a:xfrm>
              <a:off x="4267200" y="1828800"/>
              <a:ext cx="1066800" cy="4572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Rectangle 113"/>
            <p:cNvSpPr/>
            <p:nvPr/>
          </p:nvSpPr>
          <p:spPr>
            <a:xfrm>
              <a:off x="3657600" y="2286000"/>
              <a:ext cx="2286000" cy="2286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15" name="Group 51"/>
            <p:cNvGrpSpPr/>
            <p:nvPr/>
          </p:nvGrpSpPr>
          <p:grpSpPr>
            <a:xfrm>
              <a:off x="4800600" y="1219200"/>
              <a:ext cx="152400" cy="457200"/>
              <a:chOff x="5867400" y="762000"/>
              <a:chExt cx="228600" cy="918356"/>
            </a:xfrm>
          </p:grpSpPr>
          <p:sp>
            <p:nvSpPr>
              <p:cNvPr id="116" name="Oval 115"/>
              <p:cNvSpPr/>
              <p:nvPr/>
            </p:nvSpPr>
            <p:spPr>
              <a:xfrm>
                <a:off x="5867400" y="762000"/>
                <a:ext cx="228600" cy="228600"/>
              </a:xfrm>
              <a:prstGeom prst="ellipse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7" name="Flowchart: Magnetic Disk 116"/>
              <p:cNvSpPr/>
              <p:nvPr/>
            </p:nvSpPr>
            <p:spPr>
              <a:xfrm rot="10589476">
                <a:off x="5966858" y="917072"/>
                <a:ext cx="105884" cy="763284"/>
              </a:xfrm>
              <a:prstGeom prst="flowChartMagneticDisk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120" name="Group 119"/>
          <p:cNvGrpSpPr/>
          <p:nvPr/>
        </p:nvGrpSpPr>
        <p:grpSpPr>
          <a:xfrm>
            <a:off x="3657600" y="3505200"/>
            <a:ext cx="3276600" cy="2057400"/>
            <a:chOff x="3124200" y="2590800"/>
            <a:chExt cx="5105400" cy="3124200"/>
          </a:xfrm>
        </p:grpSpPr>
        <p:grpSp>
          <p:nvGrpSpPr>
            <p:cNvPr id="121" name="Group 12"/>
            <p:cNvGrpSpPr/>
            <p:nvPr/>
          </p:nvGrpSpPr>
          <p:grpSpPr>
            <a:xfrm>
              <a:off x="6258697" y="4423719"/>
              <a:ext cx="1066800" cy="1066800"/>
              <a:chOff x="6258697" y="4423719"/>
              <a:chExt cx="1066800" cy="1066800"/>
            </a:xfrm>
          </p:grpSpPr>
          <p:sp>
            <p:nvSpPr>
              <p:cNvPr id="197" name="Oval 196"/>
              <p:cNvSpPr/>
              <p:nvPr/>
            </p:nvSpPr>
            <p:spPr>
              <a:xfrm>
                <a:off x="6258697" y="4423719"/>
                <a:ext cx="1066800" cy="106680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8" name="Oval 197"/>
              <p:cNvSpPr/>
              <p:nvPr/>
            </p:nvSpPr>
            <p:spPr>
              <a:xfrm>
                <a:off x="6415216" y="4563762"/>
                <a:ext cx="762000" cy="762000"/>
              </a:xfrm>
              <a:prstGeom prst="ellipse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22" name="Group 11"/>
            <p:cNvGrpSpPr/>
            <p:nvPr/>
          </p:nvGrpSpPr>
          <p:grpSpPr>
            <a:xfrm>
              <a:off x="3733800" y="4419600"/>
              <a:ext cx="1066800" cy="1066800"/>
              <a:chOff x="3733800" y="4419600"/>
              <a:chExt cx="1066800" cy="1066800"/>
            </a:xfrm>
          </p:grpSpPr>
          <p:sp>
            <p:nvSpPr>
              <p:cNvPr id="195" name="Oval 194"/>
              <p:cNvSpPr/>
              <p:nvPr/>
            </p:nvSpPr>
            <p:spPr>
              <a:xfrm>
                <a:off x="3733800" y="4419600"/>
                <a:ext cx="1066800" cy="106680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6" name="Oval 195"/>
              <p:cNvSpPr/>
              <p:nvPr/>
            </p:nvSpPr>
            <p:spPr>
              <a:xfrm>
                <a:off x="3886200" y="4572000"/>
                <a:ext cx="762000" cy="762000"/>
              </a:xfrm>
              <a:prstGeom prst="ellipse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23" name="Snip Single Corner Rectangle 122"/>
            <p:cNvSpPr/>
            <p:nvPr/>
          </p:nvSpPr>
          <p:spPr>
            <a:xfrm flipH="1">
              <a:off x="3352800" y="2590800"/>
              <a:ext cx="4267200" cy="2133600"/>
            </a:xfrm>
            <a:prstGeom prst="snip1Rect">
              <a:avLst>
                <a:gd name="adj" fmla="val 50000"/>
              </a:avLst>
            </a:prstGeom>
            <a:solidFill>
              <a:srgbClr val="D7C47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Rounded Rectangle 123"/>
            <p:cNvSpPr/>
            <p:nvPr/>
          </p:nvSpPr>
          <p:spPr>
            <a:xfrm>
              <a:off x="3200400" y="4343400"/>
              <a:ext cx="4572000" cy="381000"/>
            </a:xfrm>
            <a:prstGeom prst="roundRect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Rounded Rectangle 124"/>
            <p:cNvSpPr/>
            <p:nvPr/>
          </p:nvSpPr>
          <p:spPr>
            <a:xfrm>
              <a:off x="3352800" y="3886200"/>
              <a:ext cx="4267200" cy="76200"/>
            </a:xfrm>
            <a:prstGeom prst="roundRect">
              <a:avLst/>
            </a:prstGeom>
            <a:solidFill>
              <a:srgbClr val="C0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Rounded Rectangle 125"/>
            <p:cNvSpPr/>
            <p:nvPr/>
          </p:nvSpPr>
          <p:spPr>
            <a:xfrm>
              <a:off x="4744995" y="2804984"/>
              <a:ext cx="685800" cy="685800"/>
            </a:xfrm>
            <a:prstGeom prst="round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Rounded Rectangle 126"/>
            <p:cNvSpPr/>
            <p:nvPr/>
          </p:nvSpPr>
          <p:spPr>
            <a:xfrm>
              <a:off x="5653217" y="2809102"/>
              <a:ext cx="685800" cy="685800"/>
            </a:xfrm>
            <a:prstGeom prst="round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Rounded Rectangle 127"/>
            <p:cNvSpPr/>
            <p:nvPr/>
          </p:nvSpPr>
          <p:spPr>
            <a:xfrm>
              <a:off x="6553200" y="2796745"/>
              <a:ext cx="685800" cy="685800"/>
            </a:xfrm>
            <a:prstGeom prst="round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Snip Single Corner Rectangle 128"/>
            <p:cNvSpPr/>
            <p:nvPr/>
          </p:nvSpPr>
          <p:spPr>
            <a:xfrm flipH="1">
              <a:off x="3795584" y="2844114"/>
              <a:ext cx="762000" cy="685800"/>
            </a:xfrm>
            <a:prstGeom prst="snip1Rect">
              <a:avLst>
                <a:gd name="adj" fmla="val 50000"/>
              </a:avLst>
            </a:prstGeom>
            <a:solidFill>
              <a:schemeClr val="accent5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Rounded Rectangle 129"/>
            <p:cNvSpPr/>
            <p:nvPr/>
          </p:nvSpPr>
          <p:spPr>
            <a:xfrm>
              <a:off x="4038600" y="3657600"/>
              <a:ext cx="498389" cy="100914"/>
            </a:xfrm>
            <a:prstGeom prst="roundRect">
              <a:avLst/>
            </a:prstGeom>
            <a:solidFill>
              <a:srgbClr val="C0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Oval 130"/>
            <p:cNvSpPr/>
            <p:nvPr/>
          </p:nvSpPr>
          <p:spPr>
            <a:xfrm>
              <a:off x="3124200" y="3733800"/>
              <a:ext cx="381000" cy="457200"/>
            </a:xfrm>
            <a:prstGeom prst="ellipse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" name="Flowchart: Delay 131"/>
            <p:cNvSpPr/>
            <p:nvPr/>
          </p:nvSpPr>
          <p:spPr>
            <a:xfrm>
              <a:off x="3276600" y="3657600"/>
              <a:ext cx="381000" cy="609600"/>
            </a:xfrm>
            <a:prstGeom prst="flowChartDelay">
              <a:avLst/>
            </a:prstGeom>
            <a:solidFill>
              <a:srgbClr val="D7C47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33" name="Group 22"/>
            <p:cNvGrpSpPr/>
            <p:nvPr/>
          </p:nvGrpSpPr>
          <p:grpSpPr>
            <a:xfrm>
              <a:off x="5867400" y="2819400"/>
              <a:ext cx="2362200" cy="2895600"/>
              <a:chOff x="2667000" y="3200400"/>
              <a:chExt cx="2344775" cy="2851465"/>
            </a:xfrm>
          </p:grpSpPr>
          <p:grpSp>
            <p:nvGrpSpPr>
              <p:cNvPr id="134" name="Group 324"/>
              <p:cNvGrpSpPr/>
              <p:nvPr/>
            </p:nvGrpSpPr>
            <p:grpSpPr>
              <a:xfrm>
                <a:off x="3733800" y="3200400"/>
                <a:ext cx="1277975" cy="2699065"/>
                <a:chOff x="4191000" y="3276600"/>
                <a:chExt cx="1277975" cy="2699065"/>
              </a:xfrm>
            </p:grpSpPr>
            <p:sp>
              <p:nvSpPr>
                <p:cNvPr id="167" name="Oval 166"/>
                <p:cNvSpPr/>
                <p:nvPr/>
              </p:nvSpPr>
              <p:spPr>
                <a:xfrm rot="1744993" flipH="1">
                  <a:off x="4564797" y="5520794"/>
                  <a:ext cx="242422" cy="454871"/>
                </a:xfrm>
                <a:prstGeom prst="ellipse">
                  <a:avLst/>
                </a:prstGeom>
                <a:solidFill>
                  <a:srgbClr val="6633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8" name="Oval 167"/>
                <p:cNvSpPr/>
                <p:nvPr/>
              </p:nvSpPr>
              <p:spPr>
                <a:xfrm rot="18266709" flipH="1">
                  <a:off x="4976041" y="5496197"/>
                  <a:ext cx="242422" cy="454871"/>
                </a:xfrm>
                <a:prstGeom prst="ellipse">
                  <a:avLst/>
                </a:prstGeom>
                <a:solidFill>
                  <a:srgbClr val="6633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9" name="Oval 168"/>
                <p:cNvSpPr/>
                <p:nvPr/>
              </p:nvSpPr>
              <p:spPr>
                <a:xfrm rot="1542654" flipH="1">
                  <a:off x="4230524" y="4687561"/>
                  <a:ext cx="228600" cy="381000"/>
                </a:xfrm>
                <a:prstGeom prst="ellipse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0" name="Trapezoid 124"/>
                <p:cNvSpPr/>
                <p:nvPr/>
              </p:nvSpPr>
              <p:spPr>
                <a:xfrm rot="21208494" flipH="1">
                  <a:off x="4831552" y="4887347"/>
                  <a:ext cx="352451" cy="825780"/>
                </a:xfrm>
                <a:prstGeom prst="trapezoid">
                  <a:avLst>
                    <a:gd name="adj" fmla="val 6538"/>
                  </a:avLst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1" name="Trapezoid 124"/>
                <p:cNvSpPr/>
                <p:nvPr/>
              </p:nvSpPr>
              <p:spPr>
                <a:xfrm flipH="1">
                  <a:off x="4530452" y="4885430"/>
                  <a:ext cx="304800" cy="825781"/>
                </a:xfrm>
                <a:prstGeom prst="trapezoid">
                  <a:avLst>
                    <a:gd name="adj" fmla="val 0"/>
                  </a:avLst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2" name="Trapezoid 171"/>
                <p:cNvSpPr/>
                <p:nvPr/>
              </p:nvSpPr>
              <p:spPr>
                <a:xfrm rot="1200179" flipH="1">
                  <a:off x="4335284" y="4074607"/>
                  <a:ext cx="298496" cy="785072"/>
                </a:xfrm>
                <a:prstGeom prst="trapezoid">
                  <a:avLst>
                    <a:gd name="adj" fmla="val 18722"/>
                  </a:avLst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3" name="Trapezoid 172"/>
                <p:cNvSpPr/>
                <p:nvPr/>
              </p:nvSpPr>
              <p:spPr>
                <a:xfrm rot="20088851" flipH="1">
                  <a:off x="5036044" y="3999783"/>
                  <a:ext cx="303512" cy="753775"/>
                </a:xfrm>
                <a:prstGeom prst="trapezoid">
                  <a:avLst>
                    <a:gd name="adj" fmla="val 18722"/>
                  </a:avLst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4" name="Trapezoid 173"/>
                <p:cNvSpPr/>
                <p:nvPr/>
              </p:nvSpPr>
              <p:spPr>
                <a:xfrm flipH="1">
                  <a:off x="4530452" y="4158070"/>
                  <a:ext cx="609600" cy="955964"/>
                </a:xfrm>
                <a:prstGeom prst="trapezoid">
                  <a:avLst>
                    <a:gd name="adj" fmla="val 12998"/>
                  </a:avLst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5" name="Parallelogram 174"/>
                <p:cNvSpPr/>
                <p:nvPr/>
              </p:nvSpPr>
              <p:spPr>
                <a:xfrm rot="3035262" flipH="1">
                  <a:off x="4428801" y="4067994"/>
                  <a:ext cx="419921" cy="156346"/>
                </a:xfrm>
                <a:prstGeom prst="parallelogram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6" name="Parallelogram 175"/>
                <p:cNvSpPr/>
                <p:nvPr/>
              </p:nvSpPr>
              <p:spPr>
                <a:xfrm rot="18806754">
                  <a:off x="4798107" y="4065259"/>
                  <a:ext cx="431026" cy="158623"/>
                </a:xfrm>
                <a:prstGeom prst="parallelogram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7" name="Oval 176"/>
                <p:cNvSpPr/>
                <p:nvPr/>
              </p:nvSpPr>
              <p:spPr>
                <a:xfrm flipH="1">
                  <a:off x="4537900" y="3361434"/>
                  <a:ext cx="567500" cy="796636"/>
                </a:xfrm>
                <a:prstGeom prst="ellipse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178" name="Group 13"/>
                <p:cNvGrpSpPr/>
                <p:nvPr/>
              </p:nvGrpSpPr>
              <p:grpSpPr>
                <a:xfrm flipH="1">
                  <a:off x="4724400" y="4191000"/>
                  <a:ext cx="209266" cy="554259"/>
                  <a:chOff x="1463040" y="844062"/>
                  <a:chExt cx="685800" cy="1957755"/>
                </a:xfrm>
                <a:solidFill>
                  <a:srgbClr val="C00000"/>
                </a:solidFill>
              </p:grpSpPr>
              <p:sp>
                <p:nvSpPr>
                  <p:cNvPr id="193" name="Pentagon 192"/>
                  <p:cNvSpPr/>
                  <p:nvPr/>
                </p:nvSpPr>
                <p:spPr>
                  <a:xfrm rot="5400000">
                    <a:off x="1104900" y="1925516"/>
                    <a:ext cx="1371600" cy="381001"/>
                  </a:xfrm>
                  <a:prstGeom prst="homePlate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94" name="Diamond 193"/>
                  <p:cNvSpPr/>
                  <p:nvPr/>
                </p:nvSpPr>
                <p:spPr>
                  <a:xfrm>
                    <a:off x="1463040" y="844062"/>
                    <a:ext cx="685800" cy="908538"/>
                  </a:xfrm>
                  <a:prstGeom prst="diamond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179" name="Trapezoid 178"/>
                <p:cNvSpPr/>
                <p:nvPr/>
              </p:nvSpPr>
              <p:spPr>
                <a:xfrm flipH="1">
                  <a:off x="4530452" y="4885434"/>
                  <a:ext cx="609600" cy="228600"/>
                </a:xfrm>
                <a:prstGeom prst="trapezoid">
                  <a:avLst>
                    <a:gd name="adj" fmla="val 12998"/>
                  </a:avLst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0" name="Trapezoid 179"/>
                <p:cNvSpPr/>
                <p:nvPr/>
              </p:nvSpPr>
              <p:spPr>
                <a:xfrm rot="777724" flipH="1">
                  <a:off x="4191000" y="4760278"/>
                  <a:ext cx="342320" cy="146300"/>
                </a:xfrm>
                <a:prstGeom prst="trapezoid">
                  <a:avLst>
                    <a:gd name="adj" fmla="val 18722"/>
                  </a:avLst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1" name="Rectangle 180"/>
                <p:cNvSpPr/>
                <p:nvPr/>
              </p:nvSpPr>
              <p:spPr>
                <a:xfrm flipH="1">
                  <a:off x="4926106" y="4347882"/>
                  <a:ext cx="152400" cy="762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2" name="Cloud 181"/>
                <p:cNvSpPr/>
                <p:nvPr/>
              </p:nvSpPr>
              <p:spPr>
                <a:xfrm>
                  <a:off x="4495800" y="3276600"/>
                  <a:ext cx="609600" cy="381000"/>
                </a:xfrm>
                <a:prstGeom prst="cloud">
                  <a:avLst/>
                </a:prstGeom>
                <a:solidFill>
                  <a:srgbClr val="FFC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183" name="Group 316"/>
                <p:cNvGrpSpPr/>
                <p:nvPr/>
              </p:nvGrpSpPr>
              <p:grpSpPr>
                <a:xfrm>
                  <a:off x="4876800" y="4343400"/>
                  <a:ext cx="381000" cy="609600"/>
                  <a:chOff x="2819400" y="3657600"/>
                  <a:chExt cx="1447800" cy="2121932"/>
                </a:xfrm>
              </p:grpSpPr>
              <p:sp>
                <p:nvSpPr>
                  <p:cNvPr id="188" name="TextBox 187"/>
                  <p:cNvSpPr txBox="1"/>
                  <p:nvPr/>
                </p:nvSpPr>
                <p:spPr>
                  <a:xfrm>
                    <a:off x="3869621" y="5410200"/>
                    <a:ext cx="184731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 algn="ctr"/>
                    <a:endParaRPr lang="en-US" dirty="0">
                      <a:latin typeface="Comic Sans MS" pitchFamily="66" charset="0"/>
                    </a:endParaRPr>
                  </a:p>
                </p:txBody>
              </p:sp>
              <p:sp>
                <p:nvSpPr>
                  <p:cNvPr id="189" name="Rectangle 188"/>
                  <p:cNvSpPr/>
                  <p:nvPr/>
                </p:nvSpPr>
                <p:spPr>
                  <a:xfrm>
                    <a:off x="2819400" y="3730770"/>
                    <a:ext cx="1447800" cy="1975592"/>
                  </a:xfrm>
                  <a:prstGeom prst="rect">
                    <a:avLst/>
                  </a:prstGeom>
                  <a:solidFill>
                    <a:schemeClr val="tx2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90" name="Rectangle 189"/>
                  <p:cNvSpPr/>
                  <p:nvPr/>
                </p:nvSpPr>
                <p:spPr>
                  <a:xfrm>
                    <a:off x="2971800" y="3733799"/>
                    <a:ext cx="1219200" cy="1899392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91" name="Rectangle 190"/>
                  <p:cNvSpPr/>
                  <p:nvPr/>
                </p:nvSpPr>
                <p:spPr>
                  <a:xfrm>
                    <a:off x="2819400" y="3657600"/>
                    <a:ext cx="1219200" cy="1975592"/>
                  </a:xfrm>
                  <a:prstGeom prst="rect">
                    <a:avLst/>
                  </a:prstGeom>
                  <a:solidFill>
                    <a:schemeClr val="tx2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400" dirty="0">
                      <a:solidFill>
                        <a:srgbClr val="FFC000"/>
                      </a:solidFill>
                    </a:endParaRPr>
                  </a:p>
                </p:txBody>
              </p:sp>
              <p:sp>
                <p:nvSpPr>
                  <p:cNvPr id="192" name="Rectangle 191"/>
                  <p:cNvSpPr/>
                  <p:nvPr/>
                </p:nvSpPr>
                <p:spPr>
                  <a:xfrm>
                    <a:off x="2819400" y="3657600"/>
                    <a:ext cx="152400" cy="1975592"/>
                  </a:xfrm>
                  <a:prstGeom prst="rect">
                    <a:avLst/>
                  </a:prstGeom>
                  <a:solidFill>
                    <a:schemeClr val="tx2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184" name="Oval 183"/>
                <p:cNvSpPr/>
                <p:nvPr/>
              </p:nvSpPr>
              <p:spPr>
                <a:xfrm rot="18513623" flipH="1">
                  <a:off x="4982709" y="4437223"/>
                  <a:ext cx="228600" cy="381000"/>
                </a:xfrm>
                <a:prstGeom prst="ellipse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5" name="Oval 184"/>
                <p:cNvSpPr/>
                <p:nvPr/>
              </p:nvSpPr>
              <p:spPr>
                <a:xfrm rot="18513623" flipH="1">
                  <a:off x="5159753" y="4591261"/>
                  <a:ext cx="333336" cy="285108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6" name="Trapezoid 185"/>
                <p:cNvSpPr/>
                <p:nvPr/>
              </p:nvSpPr>
              <p:spPr>
                <a:xfrm rot="17019235" flipH="1">
                  <a:off x="4969525" y="4606240"/>
                  <a:ext cx="342320" cy="146300"/>
                </a:xfrm>
                <a:prstGeom prst="trapezoid">
                  <a:avLst>
                    <a:gd name="adj" fmla="val 18722"/>
                  </a:avLst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7" name="Oval 186"/>
                <p:cNvSpPr/>
                <p:nvPr/>
              </p:nvSpPr>
              <p:spPr>
                <a:xfrm rot="18513623" flipH="1" flipV="1">
                  <a:off x="5210840" y="4555125"/>
                  <a:ext cx="214167" cy="129608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35" name="Group 293"/>
              <p:cNvGrpSpPr/>
              <p:nvPr/>
            </p:nvGrpSpPr>
            <p:grpSpPr>
              <a:xfrm>
                <a:off x="2971800" y="3352800"/>
                <a:ext cx="1207618" cy="2699065"/>
                <a:chOff x="2637034" y="3115566"/>
                <a:chExt cx="1360018" cy="2699065"/>
              </a:xfrm>
            </p:grpSpPr>
            <p:sp>
              <p:nvSpPr>
                <p:cNvPr id="146" name="Oval 145"/>
                <p:cNvSpPr/>
                <p:nvPr/>
              </p:nvSpPr>
              <p:spPr>
                <a:xfrm rot="19855007">
                  <a:off x="3380833" y="5359760"/>
                  <a:ext cx="242422" cy="454871"/>
                </a:xfrm>
                <a:prstGeom prst="ellipse">
                  <a:avLst/>
                </a:prstGeom>
                <a:solidFill>
                  <a:srgbClr val="6633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7" name="Oval 146"/>
                <p:cNvSpPr/>
                <p:nvPr/>
              </p:nvSpPr>
              <p:spPr>
                <a:xfrm rot="3333291">
                  <a:off x="2969589" y="5335163"/>
                  <a:ext cx="242422" cy="454871"/>
                </a:xfrm>
                <a:prstGeom prst="ellipse">
                  <a:avLst/>
                </a:prstGeom>
                <a:solidFill>
                  <a:srgbClr val="6633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8" name="Oval 147"/>
                <p:cNvSpPr/>
                <p:nvPr/>
              </p:nvSpPr>
              <p:spPr>
                <a:xfrm rot="20057346">
                  <a:off x="3728928" y="4526527"/>
                  <a:ext cx="228600" cy="381000"/>
                </a:xfrm>
                <a:prstGeom prst="ellipse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9" name="Oval 148"/>
                <p:cNvSpPr/>
                <p:nvPr/>
              </p:nvSpPr>
              <p:spPr>
                <a:xfrm rot="1248896">
                  <a:off x="2667000" y="4495800"/>
                  <a:ext cx="228600" cy="381000"/>
                </a:xfrm>
                <a:prstGeom prst="ellipse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0" name="Trapezoid 124"/>
                <p:cNvSpPr/>
                <p:nvPr/>
              </p:nvSpPr>
              <p:spPr>
                <a:xfrm rot="391506">
                  <a:off x="3004049" y="4726313"/>
                  <a:ext cx="352451" cy="825780"/>
                </a:xfrm>
                <a:prstGeom prst="trapezoid">
                  <a:avLst>
                    <a:gd name="adj" fmla="val 6538"/>
                  </a:avLst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1" name="Trapezoid 124"/>
                <p:cNvSpPr/>
                <p:nvPr/>
              </p:nvSpPr>
              <p:spPr>
                <a:xfrm>
                  <a:off x="3352800" y="4724396"/>
                  <a:ext cx="304800" cy="825781"/>
                </a:xfrm>
                <a:prstGeom prst="trapezoid">
                  <a:avLst>
                    <a:gd name="adj" fmla="val 0"/>
                  </a:avLst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2" name="Trapezoid 151"/>
                <p:cNvSpPr/>
                <p:nvPr/>
              </p:nvSpPr>
              <p:spPr>
                <a:xfrm rot="20399821">
                  <a:off x="3554272" y="3913573"/>
                  <a:ext cx="298496" cy="785072"/>
                </a:xfrm>
                <a:prstGeom prst="trapezoid">
                  <a:avLst>
                    <a:gd name="adj" fmla="val 18722"/>
                  </a:avLst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3" name="Trapezoid 152"/>
                <p:cNvSpPr/>
                <p:nvPr/>
              </p:nvSpPr>
              <p:spPr>
                <a:xfrm rot="1511149">
                  <a:off x="2830728" y="3834780"/>
                  <a:ext cx="303512" cy="837280"/>
                </a:xfrm>
                <a:prstGeom prst="trapezoid">
                  <a:avLst>
                    <a:gd name="adj" fmla="val 18722"/>
                  </a:avLst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4" name="Trapezoid 153"/>
                <p:cNvSpPr/>
                <p:nvPr/>
              </p:nvSpPr>
              <p:spPr>
                <a:xfrm>
                  <a:off x="3048000" y="3997036"/>
                  <a:ext cx="609600" cy="955964"/>
                </a:xfrm>
                <a:prstGeom prst="trapezoid">
                  <a:avLst>
                    <a:gd name="adj" fmla="val 12998"/>
                  </a:avLst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5" name="Parallelogram 154"/>
                <p:cNvSpPr/>
                <p:nvPr/>
              </p:nvSpPr>
              <p:spPr>
                <a:xfrm rot="18564738">
                  <a:off x="3339330" y="3906960"/>
                  <a:ext cx="419921" cy="156346"/>
                </a:xfrm>
                <a:prstGeom prst="parallelogram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6" name="Parallelogram 155"/>
                <p:cNvSpPr/>
                <p:nvPr/>
              </p:nvSpPr>
              <p:spPr>
                <a:xfrm rot="2793246" flipH="1">
                  <a:off x="2985814" y="3895260"/>
                  <a:ext cx="431026" cy="158623"/>
                </a:xfrm>
                <a:prstGeom prst="parallelogram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7" name="Oval 156"/>
                <p:cNvSpPr/>
                <p:nvPr/>
              </p:nvSpPr>
              <p:spPr>
                <a:xfrm>
                  <a:off x="3056914" y="3200400"/>
                  <a:ext cx="593238" cy="796636"/>
                </a:xfrm>
                <a:prstGeom prst="ellipse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158" name="Group 13"/>
                <p:cNvGrpSpPr/>
                <p:nvPr/>
              </p:nvGrpSpPr>
              <p:grpSpPr>
                <a:xfrm>
                  <a:off x="3219734" y="4026977"/>
                  <a:ext cx="209266" cy="554259"/>
                  <a:chOff x="1463040" y="844062"/>
                  <a:chExt cx="685800" cy="1957755"/>
                </a:xfrm>
              </p:grpSpPr>
              <p:sp>
                <p:nvSpPr>
                  <p:cNvPr id="165" name="Pentagon 164"/>
                  <p:cNvSpPr/>
                  <p:nvPr/>
                </p:nvSpPr>
                <p:spPr>
                  <a:xfrm rot="5400000">
                    <a:off x="1104900" y="1925516"/>
                    <a:ext cx="1371600" cy="381001"/>
                  </a:xfrm>
                  <a:prstGeom prst="homePlate">
                    <a:avLst/>
                  </a:prstGeom>
                  <a:solidFill>
                    <a:schemeClr val="accent2">
                      <a:lumMod val="50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6" name="Diamond 165"/>
                  <p:cNvSpPr/>
                  <p:nvPr/>
                </p:nvSpPr>
                <p:spPr>
                  <a:xfrm>
                    <a:off x="1463040" y="844062"/>
                    <a:ext cx="685800" cy="908538"/>
                  </a:xfrm>
                  <a:prstGeom prst="diamond">
                    <a:avLst/>
                  </a:prstGeom>
                  <a:solidFill>
                    <a:schemeClr val="accent2">
                      <a:lumMod val="50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159" name="Trapezoid 158"/>
                <p:cNvSpPr/>
                <p:nvPr/>
              </p:nvSpPr>
              <p:spPr>
                <a:xfrm>
                  <a:off x="3048000" y="4724400"/>
                  <a:ext cx="609600" cy="228600"/>
                </a:xfrm>
                <a:prstGeom prst="trapezoid">
                  <a:avLst>
                    <a:gd name="adj" fmla="val 12998"/>
                  </a:avLst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0" name="Trapezoid 159"/>
                <p:cNvSpPr/>
                <p:nvPr/>
              </p:nvSpPr>
              <p:spPr>
                <a:xfrm rot="1511149">
                  <a:off x="2637034" y="4545996"/>
                  <a:ext cx="342320" cy="146300"/>
                </a:xfrm>
                <a:prstGeom prst="trapezoid">
                  <a:avLst>
                    <a:gd name="adj" fmla="val 18722"/>
                  </a:avLst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1" name="Trapezoid 160"/>
                <p:cNvSpPr/>
                <p:nvPr/>
              </p:nvSpPr>
              <p:spPr>
                <a:xfrm rot="20822276">
                  <a:off x="3654732" y="4599244"/>
                  <a:ext cx="342320" cy="146300"/>
                </a:xfrm>
                <a:prstGeom prst="trapezoid">
                  <a:avLst>
                    <a:gd name="adj" fmla="val 18722"/>
                  </a:avLst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2" name="Rectangle 161"/>
                <p:cNvSpPr/>
                <p:nvPr/>
              </p:nvSpPr>
              <p:spPr>
                <a:xfrm>
                  <a:off x="3429000" y="4191000"/>
                  <a:ext cx="152400" cy="762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3" name="Teardrop 162"/>
                <p:cNvSpPr/>
                <p:nvPr/>
              </p:nvSpPr>
              <p:spPr>
                <a:xfrm rot="9606458">
                  <a:off x="2944022" y="3115566"/>
                  <a:ext cx="461244" cy="365503"/>
                </a:xfrm>
                <a:prstGeom prst="teardrop">
                  <a:avLst/>
                </a:prstGeom>
                <a:solidFill>
                  <a:srgbClr val="9A7B3C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4" name="Teardrop 163"/>
                <p:cNvSpPr/>
                <p:nvPr/>
              </p:nvSpPr>
              <p:spPr>
                <a:xfrm rot="3437613">
                  <a:off x="3293432" y="3228121"/>
                  <a:ext cx="383223" cy="249356"/>
                </a:xfrm>
                <a:prstGeom prst="teardrop">
                  <a:avLst/>
                </a:prstGeom>
                <a:solidFill>
                  <a:srgbClr val="9A7B3C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36" name="Group 326"/>
              <p:cNvGrpSpPr/>
              <p:nvPr/>
            </p:nvGrpSpPr>
            <p:grpSpPr>
              <a:xfrm>
                <a:off x="2667000" y="4953000"/>
                <a:ext cx="609600" cy="914400"/>
                <a:chOff x="2743200" y="938270"/>
                <a:chExt cx="4827770" cy="5081530"/>
              </a:xfrm>
            </p:grpSpPr>
            <p:sp>
              <p:nvSpPr>
                <p:cNvPr id="138" name="Block Arc 137"/>
                <p:cNvSpPr/>
                <p:nvPr/>
              </p:nvSpPr>
              <p:spPr>
                <a:xfrm rot="4844655">
                  <a:off x="3744604" y="2522104"/>
                  <a:ext cx="4800600" cy="1632932"/>
                </a:xfrm>
                <a:prstGeom prst="blockArc">
                  <a:avLst>
                    <a:gd name="adj1" fmla="val 9255102"/>
                    <a:gd name="adj2" fmla="val 968037"/>
                    <a:gd name="adj3" fmla="val 28851"/>
                  </a:avLst>
                </a:prstGeom>
                <a:solidFill>
                  <a:schemeClr val="tx1">
                    <a:lumMod val="50000"/>
                    <a:lumOff val="5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39" name="Block Arc 138"/>
                <p:cNvSpPr/>
                <p:nvPr/>
              </p:nvSpPr>
              <p:spPr>
                <a:xfrm rot="4844655">
                  <a:off x="4354204" y="2750705"/>
                  <a:ext cx="4800600" cy="1632932"/>
                </a:xfrm>
                <a:prstGeom prst="blockArc">
                  <a:avLst>
                    <a:gd name="adj1" fmla="val 9255102"/>
                    <a:gd name="adj2" fmla="val 968037"/>
                    <a:gd name="adj3" fmla="val 28851"/>
                  </a:avLst>
                </a:prstGeom>
                <a:solidFill>
                  <a:schemeClr val="tx1">
                    <a:lumMod val="50000"/>
                    <a:lumOff val="5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40" name="Flowchart: Delay 139"/>
                <p:cNvSpPr/>
                <p:nvPr/>
              </p:nvSpPr>
              <p:spPr>
                <a:xfrm rot="16200000">
                  <a:off x="2590800" y="1676400"/>
                  <a:ext cx="4876800" cy="3810000"/>
                </a:xfrm>
                <a:prstGeom prst="flowChartDelay">
                  <a:avLst/>
                </a:prstGeom>
                <a:solidFill>
                  <a:schemeClr val="tx1">
                    <a:lumMod val="95000"/>
                    <a:lumOff val="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1" name="Flowchart: Delay 140"/>
                <p:cNvSpPr/>
                <p:nvPr/>
              </p:nvSpPr>
              <p:spPr>
                <a:xfrm rot="16200000">
                  <a:off x="2057400" y="1828800"/>
                  <a:ext cx="4876800" cy="3505200"/>
                </a:xfrm>
                <a:prstGeom prst="flowChartDelay">
                  <a:avLst/>
                </a:prstGeom>
                <a:solidFill>
                  <a:schemeClr val="tx1">
                    <a:lumMod val="50000"/>
                    <a:lumOff val="5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2" name="Rectangle 141"/>
                <p:cNvSpPr/>
                <p:nvPr/>
              </p:nvSpPr>
              <p:spPr>
                <a:xfrm>
                  <a:off x="3581400" y="2057400"/>
                  <a:ext cx="1676400" cy="609600"/>
                </a:xfrm>
                <a:prstGeom prst="rect">
                  <a:avLst/>
                </a:prstGeom>
                <a:solidFill>
                  <a:schemeClr val="bg2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43" name="Rounded Rectangle 142"/>
                <p:cNvSpPr/>
                <p:nvPr/>
              </p:nvSpPr>
              <p:spPr>
                <a:xfrm>
                  <a:off x="2971800" y="4038600"/>
                  <a:ext cx="2971800" cy="1981200"/>
                </a:xfrm>
                <a:prstGeom prst="roundRect">
                  <a:avLst/>
                </a:prstGeom>
                <a:solidFill>
                  <a:schemeClr val="tx1">
                    <a:lumMod val="75000"/>
                    <a:lumOff val="2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4" name="Rectangle 143"/>
                <p:cNvSpPr/>
                <p:nvPr/>
              </p:nvSpPr>
              <p:spPr>
                <a:xfrm>
                  <a:off x="2971800" y="4419600"/>
                  <a:ext cx="2971800" cy="152400"/>
                </a:xfrm>
                <a:prstGeom prst="rect">
                  <a:avLst/>
                </a:prstGeom>
                <a:solidFill>
                  <a:schemeClr val="tx1">
                    <a:lumMod val="50000"/>
                    <a:lumOff val="5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5" name="Oval 144"/>
                <p:cNvSpPr/>
                <p:nvPr/>
              </p:nvSpPr>
              <p:spPr>
                <a:xfrm>
                  <a:off x="5791200" y="4495800"/>
                  <a:ext cx="228600" cy="457200"/>
                </a:xfrm>
                <a:prstGeom prst="ellipse">
                  <a:avLst/>
                </a:prstGeom>
                <a:solidFill>
                  <a:schemeClr val="tx1">
                    <a:lumMod val="50000"/>
                    <a:lumOff val="5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37" name="Oval 136"/>
              <p:cNvSpPr/>
              <p:nvPr/>
            </p:nvSpPr>
            <p:spPr>
              <a:xfrm rot="20057346">
                <a:off x="3059926" y="4965727"/>
                <a:ext cx="88662" cy="131430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199" name="Group 198"/>
          <p:cNvGrpSpPr/>
          <p:nvPr/>
        </p:nvGrpSpPr>
        <p:grpSpPr>
          <a:xfrm>
            <a:off x="6400800" y="609600"/>
            <a:ext cx="2039975" cy="2851465"/>
            <a:chOff x="2971800" y="3200400"/>
            <a:chExt cx="2039975" cy="2851465"/>
          </a:xfrm>
        </p:grpSpPr>
        <p:grpSp>
          <p:nvGrpSpPr>
            <p:cNvPr id="200" name="Group 324"/>
            <p:cNvGrpSpPr/>
            <p:nvPr/>
          </p:nvGrpSpPr>
          <p:grpSpPr>
            <a:xfrm>
              <a:off x="3733800" y="3200400"/>
              <a:ext cx="1277975" cy="2699065"/>
              <a:chOff x="4191000" y="3276600"/>
              <a:chExt cx="1277975" cy="2699065"/>
            </a:xfrm>
          </p:grpSpPr>
          <p:sp>
            <p:nvSpPr>
              <p:cNvPr id="223" name="Oval 222"/>
              <p:cNvSpPr/>
              <p:nvPr/>
            </p:nvSpPr>
            <p:spPr>
              <a:xfrm rot="1744993" flipH="1">
                <a:off x="4564797" y="5520794"/>
                <a:ext cx="242422" cy="454871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4" name="Oval 223"/>
              <p:cNvSpPr/>
              <p:nvPr/>
            </p:nvSpPr>
            <p:spPr>
              <a:xfrm rot="18266709" flipH="1">
                <a:off x="4976041" y="5496197"/>
                <a:ext cx="242422" cy="454871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5" name="Oval 224"/>
              <p:cNvSpPr/>
              <p:nvPr/>
            </p:nvSpPr>
            <p:spPr>
              <a:xfrm rot="1542654" flipH="1">
                <a:off x="4230524" y="4687561"/>
                <a:ext cx="228600" cy="381000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6" name="Trapezoid 124"/>
              <p:cNvSpPr/>
              <p:nvPr/>
            </p:nvSpPr>
            <p:spPr>
              <a:xfrm rot="21208494" flipH="1">
                <a:off x="4831552" y="4887347"/>
                <a:ext cx="352451" cy="825780"/>
              </a:xfrm>
              <a:prstGeom prst="trapezoid">
                <a:avLst>
                  <a:gd name="adj" fmla="val 6538"/>
                </a:avLst>
              </a:pr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7" name="Trapezoid 124"/>
              <p:cNvSpPr/>
              <p:nvPr/>
            </p:nvSpPr>
            <p:spPr>
              <a:xfrm flipH="1">
                <a:off x="4530452" y="4885430"/>
                <a:ext cx="304800" cy="825781"/>
              </a:xfrm>
              <a:prstGeom prst="trapezoid">
                <a:avLst>
                  <a:gd name="adj" fmla="val 0"/>
                </a:avLst>
              </a:pr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8" name="Trapezoid 227"/>
              <p:cNvSpPr/>
              <p:nvPr/>
            </p:nvSpPr>
            <p:spPr>
              <a:xfrm rot="1200179" flipH="1">
                <a:off x="4335284" y="4074607"/>
                <a:ext cx="298496" cy="785072"/>
              </a:xfrm>
              <a:prstGeom prst="trapezoid">
                <a:avLst>
                  <a:gd name="adj" fmla="val 18722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9" name="Trapezoid 228"/>
              <p:cNvSpPr/>
              <p:nvPr/>
            </p:nvSpPr>
            <p:spPr>
              <a:xfrm rot="20088851" flipH="1">
                <a:off x="5036044" y="3999783"/>
                <a:ext cx="303512" cy="753775"/>
              </a:xfrm>
              <a:prstGeom prst="trapezoid">
                <a:avLst>
                  <a:gd name="adj" fmla="val 18722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0" name="Trapezoid 229"/>
              <p:cNvSpPr/>
              <p:nvPr/>
            </p:nvSpPr>
            <p:spPr>
              <a:xfrm flipH="1">
                <a:off x="4530452" y="4158070"/>
                <a:ext cx="609600" cy="955964"/>
              </a:xfrm>
              <a:prstGeom prst="trapezoid">
                <a:avLst>
                  <a:gd name="adj" fmla="val 12998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1" name="Parallelogram 230"/>
              <p:cNvSpPr/>
              <p:nvPr/>
            </p:nvSpPr>
            <p:spPr>
              <a:xfrm rot="3035262" flipH="1">
                <a:off x="4428801" y="4067994"/>
                <a:ext cx="419921" cy="156346"/>
              </a:xfrm>
              <a:prstGeom prst="parallelogram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2" name="Parallelogram 231"/>
              <p:cNvSpPr/>
              <p:nvPr/>
            </p:nvSpPr>
            <p:spPr>
              <a:xfrm rot="18806754">
                <a:off x="4798107" y="4065259"/>
                <a:ext cx="431026" cy="158623"/>
              </a:xfrm>
              <a:prstGeom prst="parallelogram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3" name="Oval 232"/>
              <p:cNvSpPr/>
              <p:nvPr/>
            </p:nvSpPr>
            <p:spPr>
              <a:xfrm flipH="1">
                <a:off x="4537900" y="3361434"/>
                <a:ext cx="567500" cy="796636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34" name="Group 13"/>
              <p:cNvGrpSpPr/>
              <p:nvPr/>
            </p:nvGrpSpPr>
            <p:grpSpPr>
              <a:xfrm flipH="1">
                <a:off x="4724400" y="4191000"/>
                <a:ext cx="209266" cy="554259"/>
                <a:chOff x="1463040" y="844062"/>
                <a:chExt cx="685800" cy="1957755"/>
              </a:xfrm>
              <a:solidFill>
                <a:srgbClr val="C00000"/>
              </a:solidFill>
            </p:grpSpPr>
            <p:sp>
              <p:nvSpPr>
                <p:cNvPr id="249" name="Pentagon 248"/>
                <p:cNvSpPr/>
                <p:nvPr/>
              </p:nvSpPr>
              <p:spPr>
                <a:xfrm rot="5400000">
                  <a:off x="1104900" y="1925516"/>
                  <a:ext cx="1371600" cy="381001"/>
                </a:xfrm>
                <a:prstGeom prst="homePlat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50" name="Diamond 249"/>
                <p:cNvSpPr/>
                <p:nvPr/>
              </p:nvSpPr>
              <p:spPr>
                <a:xfrm>
                  <a:off x="1463040" y="844062"/>
                  <a:ext cx="685800" cy="908538"/>
                </a:xfrm>
                <a:prstGeom prst="diamond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235" name="Trapezoid 234"/>
              <p:cNvSpPr/>
              <p:nvPr/>
            </p:nvSpPr>
            <p:spPr>
              <a:xfrm flipH="1">
                <a:off x="4530452" y="4885434"/>
                <a:ext cx="609600" cy="228600"/>
              </a:xfrm>
              <a:prstGeom prst="trapezoid">
                <a:avLst>
                  <a:gd name="adj" fmla="val 12998"/>
                </a:avLst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6" name="Trapezoid 235"/>
              <p:cNvSpPr/>
              <p:nvPr/>
            </p:nvSpPr>
            <p:spPr>
              <a:xfrm rot="777724" flipH="1">
                <a:off x="4191000" y="4760278"/>
                <a:ext cx="342320" cy="146300"/>
              </a:xfrm>
              <a:prstGeom prst="trapezoid">
                <a:avLst>
                  <a:gd name="adj" fmla="val 18722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7" name="Rectangle 236"/>
              <p:cNvSpPr/>
              <p:nvPr/>
            </p:nvSpPr>
            <p:spPr>
              <a:xfrm flipH="1">
                <a:off x="4926106" y="4347882"/>
                <a:ext cx="152400" cy="7620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8" name="Cloud 237"/>
              <p:cNvSpPr/>
              <p:nvPr/>
            </p:nvSpPr>
            <p:spPr>
              <a:xfrm>
                <a:off x="4495800" y="3276600"/>
                <a:ext cx="609600" cy="381000"/>
              </a:xfrm>
              <a:prstGeom prst="cloud">
                <a:avLst/>
              </a:prstGeom>
              <a:solidFill>
                <a:srgbClr val="FFC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39" name="Group 316"/>
              <p:cNvGrpSpPr/>
              <p:nvPr/>
            </p:nvGrpSpPr>
            <p:grpSpPr>
              <a:xfrm>
                <a:off x="4876800" y="4343400"/>
                <a:ext cx="381000" cy="609600"/>
                <a:chOff x="2819400" y="3657600"/>
                <a:chExt cx="1447800" cy="2121932"/>
              </a:xfrm>
            </p:grpSpPr>
            <p:sp>
              <p:nvSpPr>
                <p:cNvPr id="244" name="TextBox 243"/>
                <p:cNvSpPr txBox="1"/>
                <p:nvPr/>
              </p:nvSpPr>
              <p:spPr>
                <a:xfrm>
                  <a:off x="3869621" y="5410200"/>
                  <a:ext cx="184731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endParaRPr lang="en-US" dirty="0">
                    <a:latin typeface="Comic Sans MS" pitchFamily="66" charset="0"/>
                  </a:endParaRPr>
                </a:p>
              </p:txBody>
            </p:sp>
            <p:sp>
              <p:nvSpPr>
                <p:cNvPr id="245" name="Rectangle 244"/>
                <p:cNvSpPr/>
                <p:nvPr/>
              </p:nvSpPr>
              <p:spPr>
                <a:xfrm>
                  <a:off x="2819400" y="3730770"/>
                  <a:ext cx="1447800" cy="1975592"/>
                </a:xfrm>
                <a:prstGeom prst="rect">
                  <a:avLst/>
                </a:prstGeom>
                <a:solidFill>
                  <a:schemeClr val="tx2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46" name="Rectangle 245"/>
                <p:cNvSpPr/>
                <p:nvPr/>
              </p:nvSpPr>
              <p:spPr>
                <a:xfrm>
                  <a:off x="2971800" y="3733799"/>
                  <a:ext cx="1219200" cy="1899392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47" name="Rectangle 246"/>
                <p:cNvSpPr/>
                <p:nvPr/>
              </p:nvSpPr>
              <p:spPr>
                <a:xfrm>
                  <a:off x="2819400" y="3657600"/>
                  <a:ext cx="1219200" cy="1975592"/>
                </a:xfrm>
                <a:prstGeom prst="rect">
                  <a:avLst/>
                </a:prstGeom>
                <a:solidFill>
                  <a:schemeClr val="tx2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400" dirty="0">
                    <a:solidFill>
                      <a:srgbClr val="FFC000"/>
                    </a:solidFill>
                  </a:endParaRPr>
                </a:p>
              </p:txBody>
            </p:sp>
            <p:sp>
              <p:nvSpPr>
                <p:cNvPr id="248" name="Rectangle 247"/>
                <p:cNvSpPr/>
                <p:nvPr/>
              </p:nvSpPr>
              <p:spPr>
                <a:xfrm>
                  <a:off x="2819400" y="3657600"/>
                  <a:ext cx="152400" cy="1975592"/>
                </a:xfrm>
                <a:prstGeom prst="rect">
                  <a:avLst/>
                </a:prstGeom>
                <a:solidFill>
                  <a:schemeClr val="tx2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240" name="Oval 239"/>
              <p:cNvSpPr/>
              <p:nvPr/>
            </p:nvSpPr>
            <p:spPr>
              <a:xfrm rot="18513623" flipH="1">
                <a:off x="4982709" y="4437223"/>
                <a:ext cx="228600" cy="381000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1" name="Oval 240"/>
              <p:cNvSpPr/>
              <p:nvPr/>
            </p:nvSpPr>
            <p:spPr>
              <a:xfrm rot="18513623" flipH="1">
                <a:off x="5159753" y="4591261"/>
                <a:ext cx="333336" cy="285108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2" name="Trapezoid 241"/>
              <p:cNvSpPr/>
              <p:nvPr/>
            </p:nvSpPr>
            <p:spPr>
              <a:xfrm rot="17019235" flipH="1">
                <a:off x="4969525" y="4606240"/>
                <a:ext cx="342320" cy="146300"/>
              </a:xfrm>
              <a:prstGeom prst="trapezoid">
                <a:avLst>
                  <a:gd name="adj" fmla="val 18722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3" name="Oval 242"/>
              <p:cNvSpPr/>
              <p:nvPr/>
            </p:nvSpPr>
            <p:spPr>
              <a:xfrm rot="18513623" flipH="1" flipV="1">
                <a:off x="5210840" y="4555125"/>
                <a:ext cx="214167" cy="129608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01" name="Group 293"/>
            <p:cNvGrpSpPr/>
            <p:nvPr/>
          </p:nvGrpSpPr>
          <p:grpSpPr>
            <a:xfrm>
              <a:off x="2971800" y="3352800"/>
              <a:ext cx="1207618" cy="2699065"/>
              <a:chOff x="2637034" y="3115566"/>
              <a:chExt cx="1360018" cy="2699065"/>
            </a:xfrm>
          </p:grpSpPr>
          <p:sp>
            <p:nvSpPr>
              <p:cNvPr id="202" name="Oval 201"/>
              <p:cNvSpPr/>
              <p:nvPr/>
            </p:nvSpPr>
            <p:spPr>
              <a:xfrm rot="19855007">
                <a:off x="3380833" y="5359760"/>
                <a:ext cx="242422" cy="454871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3" name="Oval 202"/>
              <p:cNvSpPr/>
              <p:nvPr/>
            </p:nvSpPr>
            <p:spPr>
              <a:xfrm rot="3333291">
                <a:off x="2969589" y="5335163"/>
                <a:ext cx="242422" cy="454871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4" name="Oval 203"/>
              <p:cNvSpPr/>
              <p:nvPr/>
            </p:nvSpPr>
            <p:spPr>
              <a:xfrm rot="20057346">
                <a:off x="3728928" y="4526527"/>
                <a:ext cx="228600" cy="381000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5" name="Oval 204"/>
              <p:cNvSpPr/>
              <p:nvPr/>
            </p:nvSpPr>
            <p:spPr>
              <a:xfrm rot="1248896">
                <a:off x="2667000" y="4495800"/>
                <a:ext cx="228600" cy="381000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6" name="Trapezoid 124"/>
              <p:cNvSpPr/>
              <p:nvPr/>
            </p:nvSpPr>
            <p:spPr>
              <a:xfrm rot="391506">
                <a:off x="3004049" y="4726313"/>
                <a:ext cx="352451" cy="825780"/>
              </a:xfrm>
              <a:prstGeom prst="trapezoid">
                <a:avLst>
                  <a:gd name="adj" fmla="val 6538"/>
                </a:avLst>
              </a:pr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7" name="Trapezoid 124"/>
              <p:cNvSpPr/>
              <p:nvPr/>
            </p:nvSpPr>
            <p:spPr>
              <a:xfrm>
                <a:off x="3352800" y="4724396"/>
                <a:ext cx="304800" cy="825781"/>
              </a:xfrm>
              <a:prstGeom prst="trapezoid">
                <a:avLst>
                  <a:gd name="adj" fmla="val 0"/>
                </a:avLst>
              </a:pr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8" name="Trapezoid 207"/>
              <p:cNvSpPr/>
              <p:nvPr/>
            </p:nvSpPr>
            <p:spPr>
              <a:xfrm rot="20399821">
                <a:off x="3554272" y="3913573"/>
                <a:ext cx="298496" cy="785072"/>
              </a:xfrm>
              <a:prstGeom prst="trapezoid">
                <a:avLst>
                  <a:gd name="adj" fmla="val 18722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9" name="Trapezoid 208"/>
              <p:cNvSpPr/>
              <p:nvPr/>
            </p:nvSpPr>
            <p:spPr>
              <a:xfrm rot="1511149">
                <a:off x="2830728" y="3834780"/>
                <a:ext cx="303512" cy="837280"/>
              </a:xfrm>
              <a:prstGeom prst="trapezoid">
                <a:avLst>
                  <a:gd name="adj" fmla="val 18722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0" name="Trapezoid 209"/>
              <p:cNvSpPr/>
              <p:nvPr/>
            </p:nvSpPr>
            <p:spPr>
              <a:xfrm>
                <a:off x="3048000" y="3997036"/>
                <a:ext cx="609600" cy="955964"/>
              </a:xfrm>
              <a:prstGeom prst="trapezoid">
                <a:avLst>
                  <a:gd name="adj" fmla="val 12998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1" name="Parallelogram 210"/>
              <p:cNvSpPr/>
              <p:nvPr/>
            </p:nvSpPr>
            <p:spPr>
              <a:xfrm rot="18564738">
                <a:off x="3339330" y="3906960"/>
                <a:ext cx="419921" cy="156346"/>
              </a:xfrm>
              <a:prstGeom prst="parallelogram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2" name="Parallelogram 211"/>
              <p:cNvSpPr/>
              <p:nvPr/>
            </p:nvSpPr>
            <p:spPr>
              <a:xfrm rot="2793246" flipH="1">
                <a:off x="2985814" y="3895260"/>
                <a:ext cx="431026" cy="158623"/>
              </a:xfrm>
              <a:prstGeom prst="parallelogram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3" name="Oval 212"/>
              <p:cNvSpPr/>
              <p:nvPr/>
            </p:nvSpPr>
            <p:spPr>
              <a:xfrm>
                <a:off x="3056914" y="3200400"/>
                <a:ext cx="593238" cy="796636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14" name="Group 13"/>
              <p:cNvGrpSpPr/>
              <p:nvPr/>
            </p:nvGrpSpPr>
            <p:grpSpPr>
              <a:xfrm>
                <a:off x="3219734" y="4026977"/>
                <a:ext cx="209266" cy="554259"/>
                <a:chOff x="1463040" y="844062"/>
                <a:chExt cx="685800" cy="1957755"/>
              </a:xfrm>
            </p:grpSpPr>
            <p:sp>
              <p:nvSpPr>
                <p:cNvPr id="221" name="Pentagon 220"/>
                <p:cNvSpPr/>
                <p:nvPr/>
              </p:nvSpPr>
              <p:spPr>
                <a:xfrm rot="5400000">
                  <a:off x="1104900" y="1925516"/>
                  <a:ext cx="1371600" cy="381001"/>
                </a:xfrm>
                <a:prstGeom prst="homePlate">
                  <a:avLst/>
                </a:prstGeom>
                <a:solidFill>
                  <a:schemeClr val="accent2">
                    <a:lumMod val="5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2" name="Diamond 221"/>
                <p:cNvSpPr/>
                <p:nvPr/>
              </p:nvSpPr>
              <p:spPr>
                <a:xfrm>
                  <a:off x="1463040" y="844062"/>
                  <a:ext cx="685800" cy="908538"/>
                </a:xfrm>
                <a:prstGeom prst="diamond">
                  <a:avLst/>
                </a:prstGeom>
                <a:solidFill>
                  <a:schemeClr val="accent2">
                    <a:lumMod val="5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215" name="Trapezoid 214"/>
              <p:cNvSpPr/>
              <p:nvPr/>
            </p:nvSpPr>
            <p:spPr>
              <a:xfrm>
                <a:off x="3048000" y="4724400"/>
                <a:ext cx="609600" cy="228600"/>
              </a:xfrm>
              <a:prstGeom prst="trapezoid">
                <a:avLst>
                  <a:gd name="adj" fmla="val 12998"/>
                </a:avLst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6" name="Trapezoid 215"/>
              <p:cNvSpPr/>
              <p:nvPr/>
            </p:nvSpPr>
            <p:spPr>
              <a:xfrm rot="1511149">
                <a:off x="2637034" y="4545996"/>
                <a:ext cx="342320" cy="146300"/>
              </a:xfrm>
              <a:prstGeom prst="trapezoid">
                <a:avLst>
                  <a:gd name="adj" fmla="val 18722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7" name="Trapezoid 216"/>
              <p:cNvSpPr/>
              <p:nvPr/>
            </p:nvSpPr>
            <p:spPr>
              <a:xfrm rot="20822276">
                <a:off x="3654732" y="4599244"/>
                <a:ext cx="342320" cy="146300"/>
              </a:xfrm>
              <a:prstGeom prst="trapezoid">
                <a:avLst>
                  <a:gd name="adj" fmla="val 18722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8" name="Rectangle 217"/>
              <p:cNvSpPr/>
              <p:nvPr/>
            </p:nvSpPr>
            <p:spPr>
              <a:xfrm>
                <a:off x="3429000" y="4191000"/>
                <a:ext cx="152400" cy="7620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9" name="Teardrop 218"/>
              <p:cNvSpPr/>
              <p:nvPr/>
            </p:nvSpPr>
            <p:spPr>
              <a:xfrm rot="9606458">
                <a:off x="2944022" y="3115566"/>
                <a:ext cx="461244" cy="365503"/>
              </a:xfrm>
              <a:prstGeom prst="teardrop">
                <a:avLst/>
              </a:prstGeom>
              <a:solidFill>
                <a:srgbClr val="9A7B3C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0" name="Teardrop 219"/>
              <p:cNvSpPr/>
              <p:nvPr/>
            </p:nvSpPr>
            <p:spPr>
              <a:xfrm rot="3437613">
                <a:off x="3293432" y="3228121"/>
                <a:ext cx="383223" cy="249356"/>
              </a:xfrm>
              <a:prstGeom prst="teardrop">
                <a:avLst/>
              </a:prstGeom>
              <a:solidFill>
                <a:srgbClr val="9A7B3C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8" name="Group 107"/>
          <p:cNvGrpSpPr/>
          <p:nvPr/>
        </p:nvGrpSpPr>
        <p:grpSpPr>
          <a:xfrm>
            <a:off x="457201" y="304801"/>
            <a:ext cx="1447800" cy="3333380"/>
            <a:chOff x="6858001" y="815909"/>
            <a:chExt cx="1724447" cy="3970325"/>
          </a:xfrm>
        </p:grpSpPr>
        <p:sp>
          <p:nvSpPr>
            <p:cNvPr id="109" name="Cloud 108"/>
            <p:cNvSpPr/>
            <p:nvPr/>
          </p:nvSpPr>
          <p:spPr>
            <a:xfrm rot="20543232">
              <a:off x="7244776" y="830425"/>
              <a:ext cx="1223697" cy="1235077"/>
            </a:xfrm>
            <a:prstGeom prst="cloud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Cloud 109"/>
            <p:cNvSpPr/>
            <p:nvPr/>
          </p:nvSpPr>
          <p:spPr>
            <a:xfrm rot="722499">
              <a:off x="7170824" y="815909"/>
              <a:ext cx="533400" cy="1143000"/>
            </a:xfrm>
            <a:prstGeom prst="cloud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Oval 110"/>
            <p:cNvSpPr/>
            <p:nvPr/>
          </p:nvSpPr>
          <p:spPr>
            <a:xfrm rot="2760997" flipH="1">
              <a:off x="7015619" y="2630645"/>
              <a:ext cx="399477" cy="714713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Oval 111"/>
            <p:cNvSpPr/>
            <p:nvPr/>
          </p:nvSpPr>
          <p:spPr>
            <a:xfrm rot="18839003">
              <a:off x="8025353" y="2630643"/>
              <a:ext cx="399477" cy="714713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Trapezoid 112"/>
            <p:cNvSpPr/>
            <p:nvPr/>
          </p:nvSpPr>
          <p:spPr>
            <a:xfrm>
              <a:off x="7668221" y="3400222"/>
              <a:ext cx="457200" cy="1236667"/>
            </a:xfrm>
            <a:prstGeom prst="trapezoid">
              <a:avLst>
                <a:gd name="adj" fmla="val 12532"/>
              </a:avLst>
            </a:prstGeom>
            <a:solidFill>
              <a:schemeClr val="accent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Trapezoid 113"/>
            <p:cNvSpPr/>
            <p:nvPr/>
          </p:nvSpPr>
          <p:spPr>
            <a:xfrm>
              <a:off x="7363421" y="3400222"/>
              <a:ext cx="381000" cy="1236667"/>
            </a:xfrm>
            <a:prstGeom prst="trapezoid">
              <a:avLst>
                <a:gd name="adj" fmla="val 12532"/>
              </a:avLst>
            </a:prstGeom>
            <a:solidFill>
              <a:schemeClr val="accent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Trapezoid 114"/>
            <p:cNvSpPr/>
            <p:nvPr/>
          </p:nvSpPr>
          <p:spPr>
            <a:xfrm rot="1832865" flipH="1">
              <a:off x="7142752" y="2238336"/>
              <a:ext cx="480065" cy="824444"/>
            </a:xfrm>
            <a:prstGeom prst="trapezoid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Trapezoid 115"/>
            <p:cNvSpPr/>
            <p:nvPr/>
          </p:nvSpPr>
          <p:spPr>
            <a:xfrm rot="19767135">
              <a:off x="7828551" y="2238336"/>
              <a:ext cx="480065" cy="824444"/>
            </a:xfrm>
            <a:prstGeom prst="trapezoid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Trapezoid 116"/>
            <p:cNvSpPr/>
            <p:nvPr/>
          </p:nvSpPr>
          <p:spPr>
            <a:xfrm>
              <a:off x="7363421" y="2246000"/>
              <a:ext cx="762000" cy="1236667"/>
            </a:xfrm>
            <a:prstGeom prst="trapezoid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Rectangle 117"/>
            <p:cNvSpPr/>
            <p:nvPr/>
          </p:nvSpPr>
          <p:spPr>
            <a:xfrm>
              <a:off x="7592021" y="3565111"/>
              <a:ext cx="228600" cy="247333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0" name="Oval 179"/>
            <p:cNvSpPr/>
            <p:nvPr/>
          </p:nvSpPr>
          <p:spPr>
            <a:xfrm rot="5400000">
              <a:off x="7333399" y="4432066"/>
              <a:ext cx="231790" cy="476546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1" name="Oval 180"/>
            <p:cNvSpPr/>
            <p:nvPr/>
          </p:nvSpPr>
          <p:spPr>
            <a:xfrm rot="5400000">
              <a:off x="7790599" y="4432066"/>
              <a:ext cx="231790" cy="476546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2" name="Isosceles Triangle 181"/>
            <p:cNvSpPr/>
            <p:nvPr/>
          </p:nvSpPr>
          <p:spPr>
            <a:xfrm>
              <a:off x="7696200" y="2438400"/>
              <a:ext cx="228600" cy="609600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83" name="Group 34"/>
            <p:cNvGrpSpPr/>
            <p:nvPr/>
          </p:nvGrpSpPr>
          <p:grpSpPr>
            <a:xfrm>
              <a:off x="7391400" y="2286000"/>
              <a:ext cx="609600" cy="831481"/>
              <a:chOff x="1830857" y="3740519"/>
              <a:chExt cx="607543" cy="831481"/>
            </a:xfrm>
          </p:grpSpPr>
          <p:sp>
            <p:nvSpPr>
              <p:cNvPr id="186" name="Rectangle 185"/>
              <p:cNvSpPr/>
              <p:nvPr/>
            </p:nvSpPr>
            <p:spPr>
              <a:xfrm>
                <a:off x="1981200" y="3962400"/>
                <a:ext cx="381000" cy="6096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87" name="Group 13"/>
              <p:cNvGrpSpPr/>
              <p:nvPr/>
            </p:nvGrpSpPr>
            <p:grpSpPr>
              <a:xfrm>
                <a:off x="2058195" y="3933861"/>
                <a:ext cx="232807" cy="485739"/>
                <a:chOff x="1463040" y="844062"/>
                <a:chExt cx="685800" cy="1957755"/>
              </a:xfrm>
            </p:grpSpPr>
            <p:sp>
              <p:nvSpPr>
                <p:cNvPr id="190" name="Pentagon 189"/>
                <p:cNvSpPr/>
                <p:nvPr/>
              </p:nvSpPr>
              <p:spPr>
                <a:xfrm rot="5400000">
                  <a:off x="1104900" y="1925516"/>
                  <a:ext cx="1371600" cy="381001"/>
                </a:xfrm>
                <a:prstGeom prst="homePlate">
                  <a:avLst/>
                </a:prstGeom>
                <a:solidFill>
                  <a:schemeClr val="accent2">
                    <a:lumMod val="5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1" name="Diamond 190"/>
                <p:cNvSpPr/>
                <p:nvPr/>
              </p:nvSpPr>
              <p:spPr>
                <a:xfrm>
                  <a:off x="1463040" y="844062"/>
                  <a:ext cx="685800" cy="908538"/>
                </a:xfrm>
                <a:prstGeom prst="diamond">
                  <a:avLst/>
                </a:prstGeom>
                <a:solidFill>
                  <a:schemeClr val="accent2">
                    <a:lumMod val="5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88" name="Parallelogram 187"/>
              <p:cNvSpPr/>
              <p:nvPr/>
            </p:nvSpPr>
            <p:spPr>
              <a:xfrm rot="18839164">
                <a:off x="2187031" y="3817865"/>
                <a:ext cx="328716" cy="174023"/>
              </a:xfrm>
              <a:prstGeom prst="parallelogram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9" name="Parallelogram 188"/>
              <p:cNvSpPr/>
              <p:nvPr/>
            </p:nvSpPr>
            <p:spPr>
              <a:xfrm rot="2432673" flipH="1">
                <a:off x="1830857" y="3807943"/>
                <a:ext cx="328716" cy="180431"/>
              </a:xfrm>
              <a:prstGeom prst="parallelogram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84" name="Oval 183"/>
            <p:cNvSpPr/>
            <p:nvPr/>
          </p:nvSpPr>
          <p:spPr>
            <a:xfrm>
              <a:off x="7498080" y="1752600"/>
              <a:ext cx="502920" cy="76200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5" name="Oval 184"/>
            <p:cNvSpPr/>
            <p:nvPr/>
          </p:nvSpPr>
          <p:spPr>
            <a:xfrm>
              <a:off x="7315200" y="838200"/>
              <a:ext cx="914400" cy="1566444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2" name="Group 191"/>
          <p:cNvGrpSpPr/>
          <p:nvPr/>
        </p:nvGrpSpPr>
        <p:grpSpPr>
          <a:xfrm>
            <a:off x="5181600" y="762000"/>
            <a:ext cx="1143000" cy="2775857"/>
            <a:chOff x="914400" y="727038"/>
            <a:chExt cx="2133600" cy="4538512"/>
          </a:xfrm>
        </p:grpSpPr>
        <p:sp>
          <p:nvSpPr>
            <p:cNvPr id="193" name="Oval 192"/>
            <p:cNvSpPr/>
            <p:nvPr/>
          </p:nvSpPr>
          <p:spPr>
            <a:xfrm rot="17610301" flipH="1">
              <a:off x="2078530" y="4722420"/>
              <a:ext cx="427527" cy="658734"/>
            </a:xfrm>
            <a:prstGeom prst="ellipse">
              <a:avLst/>
            </a:prstGeom>
            <a:solidFill>
              <a:srgbClr val="99663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4" name="Oval 193"/>
            <p:cNvSpPr/>
            <p:nvPr/>
          </p:nvSpPr>
          <p:spPr>
            <a:xfrm rot="3989699">
              <a:off x="1303943" y="4711368"/>
              <a:ext cx="427527" cy="658734"/>
            </a:xfrm>
            <a:prstGeom prst="ellipse">
              <a:avLst/>
            </a:prstGeom>
            <a:solidFill>
              <a:srgbClr val="99663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5" name="Flowchart: Manual Operation 194"/>
            <p:cNvSpPr/>
            <p:nvPr/>
          </p:nvSpPr>
          <p:spPr>
            <a:xfrm rot="10800000">
              <a:off x="914400" y="3657600"/>
              <a:ext cx="2057400" cy="1295400"/>
            </a:xfrm>
            <a:prstGeom prst="flowChartManualOperation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6" name="Oval 195"/>
            <p:cNvSpPr/>
            <p:nvPr/>
          </p:nvSpPr>
          <p:spPr>
            <a:xfrm>
              <a:off x="2590800" y="3429000"/>
              <a:ext cx="381000" cy="60960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7" name="Oval 196"/>
            <p:cNvSpPr/>
            <p:nvPr/>
          </p:nvSpPr>
          <p:spPr>
            <a:xfrm>
              <a:off x="990600" y="3429000"/>
              <a:ext cx="381000" cy="60960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8" name="Flowchart: Extract 197"/>
            <p:cNvSpPr/>
            <p:nvPr/>
          </p:nvSpPr>
          <p:spPr>
            <a:xfrm>
              <a:off x="914400" y="2209800"/>
              <a:ext cx="2133600" cy="2286000"/>
            </a:xfrm>
            <a:prstGeom prst="flowChartExtract">
              <a:avLst/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9" name="Flowchart: Manual Operation 198"/>
            <p:cNvSpPr/>
            <p:nvPr/>
          </p:nvSpPr>
          <p:spPr>
            <a:xfrm rot="12378413" flipH="1">
              <a:off x="1173826" y="2489515"/>
              <a:ext cx="533400" cy="1295400"/>
            </a:xfrm>
            <a:prstGeom prst="flowChartManualOperation">
              <a:avLst/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0" name="Flowchart: Manual Operation 199"/>
            <p:cNvSpPr/>
            <p:nvPr/>
          </p:nvSpPr>
          <p:spPr>
            <a:xfrm rot="9493756">
              <a:off x="2278605" y="2414921"/>
              <a:ext cx="533400" cy="1295400"/>
            </a:xfrm>
            <a:prstGeom prst="flowChartManualOperation">
              <a:avLst/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1" name="Oval 200"/>
            <p:cNvSpPr/>
            <p:nvPr/>
          </p:nvSpPr>
          <p:spPr>
            <a:xfrm>
              <a:off x="1371600" y="990600"/>
              <a:ext cx="1295400" cy="167640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2" name="Wave 201"/>
            <p:cNvSpPr/>
            <p:nvPr/>
          </p:nvSpPr>
          <p:spPr>
            <a:xfrm rot="3786488">
              <a:off x="1762533" y="1259663"/>
              <a:ext cx="1413115" cy="639968"/>
            </a:xfrm>
            <a:prstGeom prst="wave">
              <a:avLst/>
            </a:prstGeom>
            <a:solidFill>
              <a:srgbClr val="DAA6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3" name="Wave 202"/>
            <p:cNvSpPr/>
            <p:nvPr/>
          </p:nvSpPr>
          <p:spPr>
            <a:xfrm rot="17342052" flipH="1">
              <a:off x="686793" y="1497689"/>
              <a:ext cx="1348060" cy="574296"/>
            </a:xfrm>
            <a:prstGeom prst="wave">
              <a:avLst/>
            </a:prstGeom>
            <a:solidFill>
              <a:srgbClr val="DAA6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4" name="Wave 203"/>
            <p:cNvSpPr/>
            <p:nvPr/>
          </p:nvSpPr>
          <p:spPr>
            <a:xfrm rot="312085" flipH="1">
              <a:off x="1300682" y="727038"/>
              <a:ext cx="1131387" cy="614797"/>
            </a:xfrm>
            <a:prstGeom prst="wave">
              <a:avLst/>
            </a:prstGeom>
            <a:solidFill>
              <a:srgbClr val="DAA6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5" name="Oval 204"/>
            <p:cNvSpPr/>
            <p:nvPr/>
          </p:nvSpPr>
          <p:spPr>
            <a:xfrm>
              <a:off x="2133600" y="838200"/>
              <a:ext cx="381000" cy="609600"/>
            </a:xfrm>
            <a:prstGeom prst="ellipse">
              <a:avLst/>
            </a:prstGeom>
            <a:solidFill>
              <a:srgbClr val="DAA600"/>
            </a:solidFill>
            <a:ln>
              <a:solidFill>
                <a:srgbClr val="DAA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6" name="Group 205"/>
          <p:cNvGrpSpPr/>
          <p:nvPr/>
        </p:nvGrpSpPr>
        <p:grpSpPr>
          <a:xfrm>
            <a:off x="6629400" y="914400"/>
            <a:ext cx="1066800" cy="2438400"/>
            <a:chOff x="5410200" y="990600"/>
            <a:chExt cx="1905000" cy="4788699"/>
          </a:xfrm>
        </p:grpSpPr>
        <p:sp>
          <p:nvSpPr>
            <p:cNvPr id="207" name="Rounded Rectangle 206"/>
            <p:cNvSpPr/>
            <p:nvPr/>
          </p:nvSpPr>
          <p:spPr>
            <a:xfrm rot="731251">
              <a:off x="5434270" y="1248254"/>
              <a:ext cx="381000" cy="990600"/>
            </a:xfrm>
            <a:prstGeom prst="roundRect">
              <a:avLst>
                <a:gd name="adj" fmla="val 50000"/>
              </a:avLst>
            </a:prstGeom>
            <a:solidFill>
              <a:schemeClr val="bg2">
                <a:lumMod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8" name="Rounded Rectangle 207"/>
            <p:cNvSpPr/>
            <p:nvPr/>
          </p:nvSpPr>
          <p:spPr>
            <a:xfrm rot="21194807">
              <a:off x="6762522" y="1238165"/>
              <a:ext cx="381000" cy="990600"/>
            </a:xfrm>
            <a:prstGeom prst="roundRect">
              <a:avLst>
                <a:gd name="adj" fmla="val 49585"/>
              </a:avLst>
            </a:prstGeom>
            <a:solidFill>
              <a:schemeClr val="bg2">
                <a:lumMod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9" name="Oval 208"/>
            <p:cNvSpPr/>
            <p:nvPr/>
          </p:nvSpPr>
          <p:spPr>
            <a:xfrm rot="17610301" flipH="1">
              <a:off x="6345730" y="5179622"/>
              <a:ext cx="427527" cy="658734"/>
            </a:xfrm>
            <a:prstGeom prst="ellipse">
              <a:avLst/>
            </a:prstGeom>
            <a:solidFill>
              <a:srgbClr val="99663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0" name="Oval 209"/>
            <p:cNvSpPr/>
            <p:nvPr/>
          </p:nvSpPr>
          <p:spPr>
            <a:xfrm rot="2704841" flipH="1">
              <a:off x="5656803" y="5236169"/>
              <a:ext cx="427527" cy="658734"/>
            </a:xfrm>
            <a:prstGeom prst="ellipse">
              <a:avLst/>
            </a:prstGeom>
            <a:solidFill>
              <a:srgbClr val="99663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1" name="Oval 210"/>
            <p:cNvSpPr/>
            <p:nvPr/>
          </p:nvSpPr>
          <p:spPr>
            <a:xfrm>
              <a:off x="5410200" y="3657600"/>
              <a:ext cx="381000" cy="60960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2" name="Oval 211"/>
            <p:cNvSpPr/>
            <p:nvPr/>
          </p:nvSpPr>
          <p:spPr>
            <a:xfrm>
              <a:off x="6934200" y="3657600"/>
              <a:ext cx="381000" cy="60960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3" name="Flowchart: Manual Operation 212"/>
            <p:cNvSpPr/>
            <p:nvPr/>
          </p:nvSpPr>
          <p:spPr>
            <a:xfrm rot="9438105" flipH="1">
              <a:off x="6592727" y="2648441"/>
              <a:ext cx="573321" cy="1295400"/>
            </a:xfrm>
            <a:prstGeom prst="flowChartManualOperation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4" name="Flowchart: Manual Operation 213"/>
            <p:cNvSpPr/>
            <p:nvPr/>
          </p:nvSpPr>
          <p:spPr>
            <a:xfrm rot="11918038">
              <a:off x="5525926" y="2648442"/>
              <a:ext cx="573321" cy="1295400"/>
            </a:xfrm>
            <a:prstGeom prst="flowChartManualOperation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5" name="Flowchart: Manual Operation 214"/>
            <p:cNvSpPr/>
            <p:nvPr/>
          </p:nvSpPr>
          <p:spPr>
            <a:xfrm rot="10800000">
              <a:off x="5715000" y="2590800"/>
              <a:ext cx="1219200" cy="1447800"/>
            </a:xfrm>
            <a:prstGeom prst="flowChartManualOperation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6" name="Oval 215"/>
            <p:cNvSpPr/>
            <p:nvPr/>
          </p:nvSpPr>
          <p:spPr>
            <a:xfrm>
              <a:off x="5486400" y="990600"/>
              <a:ext cx="1600200" cy="182880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7" name="Flowchart: Manual Operation 216"/>
            <p:cNvSpPr/>
            <p:nvPr/>
          </p:nvSpPr>
          <p:spPr>
            <a:xfrm rot="10800000">
              <a:off x="5638800" y="4038600"/>
              <a:ext cx="838200" cy="1447800"/>
            </a:xfrm>
            <a:prstGeom prst="flowChartManualOperation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8" name="Flowchart: Manual Operation 217"/>
            <p:cNvSpPr/>
            <p:nvPr/>
          </p:nvSpPr>
          <p:spPr>
            <a:xfrm rot="10800000">
              <a:off x="6172200" y="4038600"/>
              <a:ext cx="838200" cy="1447800"/>
            </a:xfrm>
            <a:prstGeom prst="flowChartManualOperation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9" name="Rounded Rectangle 218"/>
            <p:cNvSpPr/>
            <p:nvPr/>
          </p:nvSpPr>
          <p:spPr>
            <a:xfrm>
              <a:off x="5715000" y="3886200"/>
              <a:ext cx="1219200" cy="152400"/>
            </a:xfrm>
            <a:prstGeom prst="roundRect">
              <a:avLst/>
            </a:prstGeom>
            <a:solidFill>
              <a:schemeClr val="bg2">
                <a:lumMod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0" name="Pentagon 219"/>
            <p:cNvSpPr/>
            <p:nvPr/>
          </p:nvSpPr>
          <p:spPr>
            <a:xfrm rot="16010993">
              <a:off x="6429754" y="3034310"/>
              <a:ext cx="498921" cy="72321"/>
            </a:xfrm>
            <a:prstGeom prst="homePlate">
              <a:avLst/>
            </a:prstGeom>
            <a:solidFill>
              <a:schemeClr val="bg2">
                <a:lumMod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1" name="Pentagon 220"/>
            <p:cNvSpPr/>
            <p:nvPr/>
          </p:nvSpPr>
          <p:spPr>
            <a:xfrm rot="5400000">
              <a:off x="6400800" y="3048000"/>
              <a:ext cx="381000" cy="381000"/>
            </a:xfrm>
            <a:prstGeom prst="homePlate">
              <a:avLst>
                <a:gd name="adj" fmla="val 29832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2" name="Rectangle 221"/>
            <p:cNvSpPr/>
            <p:nvPr/>
          </p:nvSpPr>
          <p:spPr>
            <a:xfrm>
              <a:off x="6172200" y="3886200"/>
              <a:ext cx="304800" cy="1524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0" name="Group 109"/>
          <p:cNvGrpSpPr/>
          <p:nvPr/>
        </p:nvGrpSpPr>
        <p:grpSpPr>
          <a:xfrm>
            <a:off x="3868270" y="856130"/>
            <a:ext cx="1084729" cy="2631141"/>
            <a:chOff x="6705600" y="1708140"/>
            <a:chExt cx="1524000" cy="3627089"/>
          </a:xfrm>
        </p:grpSpPr>
        <p:sp>
          <p:nvSpPr>
            <p:cNvPr id="81" name="Trapezoid 80"/>
            <p:cNvSpPr/>
            <p:nvPr/>
          </p:nvSpPr>
          <p:spPr>
            <a:xfrm>
              <a:off x="6705600" y="2286000"/>
              <a:ext cx="1524000" cy="1371600"/>
            </a:xfrm>
            <a:prstGeom prst="trapezoid">
              <a:avLst/>
            </a:prstGeom>
            <a:solidFill>
              <a:srgbClr val="DAA6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Oval 5"/>
            <p:cNvSpPr/>
            <p:nvPr/>
          </p:nvSpPr>
          <p:spPr>
            <a:xfrm>
              <a:off x="7852002" y="3885486"/>
              <a:ext cx="243228" cy="481209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Oval 6"/>
            <p:cNvSpPr/>
            <p:nvPr/>
          </p:nvSpPr>
          <p:spPr>
            <a:xfrm>
              <a:off x="6830446" y="3885486"/>
              <a:ext cx="243228" cy="481209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Flowchart: Manual Operation 8"/>
            <p:cNvSpPr/>
            <p:nvPr/>
          </p:nvSpPr>
          <p:spPr>
            <a:xfrm rot="12378413" flipH="1">
              <a:off x="6947416" y="3143871"/>
              <a:ext cx="340519" cy="1022568"/>
            </a:xfrm>
            <a:prstGeom prst="flowChartManualOperation">
              <a:avLst/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Flowchart: Manual Operation 9"/>
            <p:cNvSpPr/>
            <p:nvPr/>
          </p:nvSpPr>
          <p:spPr>
            <a:xfrm rot="9493756">
              <a:off x="7652699" y="3084988"/>
              <a:ext cx="340519" cy="1022568"/>
            </a:xfrm>
            <a:prstGeom prst="flowChartManualOperation">
              <a:avLst/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Oval 2"/>
            <p:cNvSpPr/>
            <p:nvPr/>
          </p:nvSpPr>
          <p:spPr>
            <a:xfrm rot="17610301" flipH="1">
              <a:off x="7492696" y="4956222"/>
              <a:ext cx="337483" cy="420531"/>
            </a:xfrm>
            <a:prstGeom prst="ellipse">
              <a:avLst/>
            </a:prstGeom>
            <a:solidFill>
              <a:srgbClr val="99663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Oval 3"/>
            <p:cNvSpPr/>
            <p:nvPr/>
          </p:nvSpPr>
          <p:spPr>
            <a:xfrm rot="3989699">
              <a:off x="6998205" y="4947498"/>
              <a:ext cx="337483" cy="420531"/>
            </a:xfrm>
            <a:prstGeom prst="ellipse">
              <a:avLst/>
            </a:prstGeom>
            <a:solidFill>
              <a:srgbClr val="99663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Flowchart: Manual Operation 4"/>
            <p:cNvSpPr/>
            <p:nvPr/>
          </p:nvSpPr>
          <p:spPr>
            <a:xfrm rot="10800000">
              <a:off x="6781800" y="4065939"/>
              <a:ext cx="1313429" cy="1022568"/>
            </a:xfrm>
            <a:prstGeom prst="flowChartManualOperation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Flowchart: Extract 7"/>
            <p:cNvSpPr/>
            <p:nvPr/>
          </p:nvSpPr>
          <p:spPr>
            <a:xfrm>
              <a:off x="6781800" y="2923069"/>
              <a:ext cx="1362075" cy="1804532"/>
            </a:xfrm>
            <a:prstGeom prst="flowChartExtract">
              <a:avLst/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Oval 10"/>
            <p:cNvSpPr/>
            <p:nvPr/>
          </p:nvSpPr>
          <p:spPr>
            <a:xfrm>
              <a:off x="7315200" y="2823882"/>
              <a:ext cx="304800" cy="621458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Oval 10"/>
            <p:cNvSpPr/>
            <p:nvPr/>
          </p:nvSpPr>
          <p:spPr>
            <a:xfrm>
              <a:off x="7073673" y="1960652"/>
              <a:ext cx="826974" cy="1323323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Wave 11"/>
            <p:cNvSpPr/>
            <p:nvPr/>
          </p:nvSpPr>
          <p:spPr>
            <a:xfrm rot="4349616">
              <a:off x="7109969" y="2515702"/>
              <a:ext cx="1580249" cy="408551"/>
            </a:xfrm>
            <a:prstGeom prst="wave">
              <a:avLst/>
            </a:prstGeom>
            <a:solidFill>
              <a:srgbClr val="DAA6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Wave 12"/>
            <p:cNvSpPr/>
            <p:nvPr/>
          </p:nvSpPr>
          <p:spPr>
            <a:xfrm rot="17342052" flipH="1">
              <a:off x="6095612" y="2559593"/>
              <a:ext cx="1646256" cy="366626"/>
            </a:xfrm>
            <a:prstGeom prst="wave">
              <a:avLst/>
            </a:prstGeom>
            <a:solidFill>
              <a:srgbClr val="DAA6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Oval 14"/>
            <p:cNvSpPr/>
            <p:nvPr/>
          </p:nvSpPr>
          <p:spPr>
            <a:xfrm>
              <a:off x="7906870" y="3200400"/>
              <a:ext cx="246529" cy="381000"/>
            </a:xfrm>
            <a:prstGeom prst="ellipse">
              <a:avLst/>
            </a:prstGeom>
            <a:solidFill>
              <a:srgbClr val="DAA600"/>
            </a:solidFill>
            <a:ln>
              <a:solidFill>
                <a:srgbClr val="DAA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Oval 14"/>
            <p:cNvSpPr/>
            <p:nvPr/>
          </p:nvSpPr>
          <p:spPr>
            <a:xfrm rot="1506987">
              <a:off x="6717059" y="2864362"/>
              <a:ext cx="300669" cy="685642"/>
            </a:xfrm>
            <a:prstGeom prst="ellipse">
              <a:avLst/>
            </a:prstGeom>
            <a:solidFill>
              <a:srgbClr val="DAA600"/>
            </a:solidFill>
            <a:ln>
              <a:solidFill>
                <a:srgbClr val="DAA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Wave 13"/>
            <p:cNvSpPr/>
            <p:nvPr/>
          </p:nvSpPr>
          <p:spPr>
            <a:xfrm rot="312085" flipH="1">
              <a:off x="7030911" y="1708140"/>
              <a:ext cx="722269" cy="485311"/>
            </a:xfrm>
            <a:prstGeom prst="wave">
              <a:avLst/>
            </a:prstGeom>
            <a:solidFill>
              <a:srgbClr val="DAA6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Oval 14"/>
            <p:cNvSpPr/>
            <p:nvPr/>
          </p:nvSpPr>
          <p:spPr>
            <a:xfrm rot="19620334">
              <a:off x="7591562" y="1856488"/>
              <a:ext cx="229892" cy="316218"/>
            </a:xfrm>
            <a:prstGeom prst="ellipse">
              <a:avLst/>
            </a:prstGeom>
            <a:solidFill>
              <a:srgbClr val="DAA600"/>
            </a:solidFill>
            <a:ln>
              <a:solidFill>
                <a:srgbClr val="DAA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8" name="Group 97"/>
          <p:cNvGrpSpPr/>
          <p:nvPr/>
        </p:nvGrpSpPr>
        <p:grpSpPr>
          <a:xfrm>
            <a:off x="2362200" y="685800"/>
            <a:ext cx="1396275" cy="2971800"/>
            <a:chOff x="6528525" y="2133600"/>
            <a:chExt cx="1677263" cy="3898149"/>
          </a:xfrm>
        </p:grpSpPr>
        <p:sp>
          <p:nvSpPr>
            <p:cNvPr id="99" name="Rounded Rectangle 98"/>
            <p:cNvSpPr/>
            <p:nvPr/>
          </p:nvSpPr>
          <p:spPr>
            <a:xfrm rot="731251">
              <a:off x="6799792" y="2343338"/>
              <a:ext cx="284798" cy="806379"/>
            </a:xfrm>
            <a:prstGeom prst="roundRect">
              <a:avLst>
                <a:gd name="adj" fmla="val 50000"/>
              </a:avLst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Rounded Rectangle 99"/>
            <p:cNvSpPr/>
            <p:nvPr/>
          </p:nvSpPr>
          <p:spPr>
            <a:xfrm rot="21194807">
              <a:off x="7792661" y="2335126"/>
              <a:ext cx="284798" cy="806379"/>
            </a:xfrm>
            <a:prstGeom prst="roundRect">
              <a:avLst>
                <a:gd name="adj" fmla="val 49585"/>
              </a:avLst>
            </a:prstGeom>
            <a:solidFill>
              <a:schemeClr val="bg2">
                <a:lumMod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Oval 100"/>
            <p:cNvSpPr/>
            <p:nvPr/>
          </p:nvSpPr>
          <p:spPr>
            <a:xfrm rot="17610301" flipH="1">
              <a:off x="7466887" y="5565506"/>
              <a:ext cx="348020" cy="492404"/>
            </a:xfrm>
            <a:prstGeom prst="ellipse">
              <a:avLst/>
            </a:prstGeom>
            <a:solidFill>
              <a:srgbClr val="99663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Oval 101"/>
            <p:cNvSpPr/>
            <p:nvPr/>
          </p:nvSpPr>
          <p:spPr>
            <a:xfrm rot="2704841" flipH="1">
              <a:off x="6951914" y="5611537"/>
              <a:ext cx="348020" cy="492404"/>
            </a:xfrm>
            <a:prstGeom prst="ellipse">
              <a:avLst/>
            </a:prstGeom>
            <a:solidFill>
              <a:srgbClr val="99663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Oval 102"/>
            <p:cNvSpPr/>
            <p:nvPr/>
          </p:nvSpPr>
          <p:spPr>
            <a:xfrm>
              <a:off x="6781800" y="4304620"/>
              <a:ext cx="284798" cy="496233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Oval 103"/>
            <p:cNvSpPr/>
            <p:nvPr/>
          </p:nvSpPr>
          <p:spPr>
            <a:xfrm>
              <a:off x="7920990" y="4304620"/>
              <a:ext cx="284798" cy="496233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Flowchart: Manual Operation 104"/>
            <p:cNvSpPr/>
            <p:nvPr/>
          </p:nvSpPr>
          <p:spPr>
            <a:xfrm rot="9438105" flipH="1">
              <a:off x="7665739" y="3483134"/>
              <a:ext cx="428558" cy="1054496"/>
            </a:xfrm>
            <a:prstGeom prst="flowChartManualOperation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Flowchart: Manual Operation 105"/>
            <p:cNvSpPr/>
            <p:nvPr/>
          </p:nvSpPr>
          <p:spPr>
            <a:xfrm rot="11918038">
              <a:off x="6868305" y="3483135"/>
              <a:ext cx="428558" cy="1054496"/>
            </a:xfrm>
            <a:prstGeom prst="flowChartManualOperation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Flowchart: Manual Operation 106"/>
            <p:cNvSpPr/>
            <p:nvPr/>
          </p:nvSpPr>
          <p:spPr>
            <a:xfrm rot="10800000">
              <a:off x="7009638" y="3436212"/>
              <a:ext cx="911352" cy="1178554"/>
            </a:xfrm>
            <a:prstGeom prst="flowChartManualOperation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Flowchart: Manual Operation 118"/>
            <p:cNvSpPr/>
            <p:nvPr/>
          </p:nvSpPr>
          <p:spPr>
            <a:xfrm rot="10800000">
              <a:off x="6952679" y="4614766"/>
              <a:ext cx="626555" cy="1178554"/>
            </a:xfrm>
            <a:prstGeom prst="flowChartManualOperation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Flowchart: Manual Operation 119"/>
            <p:cNvSpPr/>
            <p:nvPr/>
          </p:nvSpPr>
          <p:spPr>
            <a:xfrm rot="10800000">
              <a:off x="7351395" y="4614766"/>
              <a:ext cx="626555" cy="1178554"/>
            </a:xfrm>
            <a:prstGeom prst="flowChartManualOperation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Rounded Rectangle 120"/>
            <p:cNvSpPr/>
            <p:nvPr/>
          </p:nvSpPr>
          <p:spPr>
            <a:xfrm>
              <a:off x="7009638" y="4490708"/>
              <a:ext cx="911352" cy="124058"/>
            </a:xfrm>
            <a:prstGeom prst="roundRect">
              <a:avLst/>
            </a:prstGeom>
            <a:solidFill>
              <a:schemeClr val="bg2">
                <a:lumMod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Pentagon 121"/>
            <p:cNvSpPr/>
            <p:nvPr/>
          </p:nvSpPr>
          <p:spPr>
            <a:xfrm rot="16010993">
              <a:off x="7527320" y="3799649"/>
              <a:ext cx="406137" cy="54060"/>
            </a:xfrm>
            <a:prstGeom prst="homePlate">
              <a:avLst/>
            </a:prstGeom>
            <a:solidFill>
              <a:schemeClr val="bg2">
                <a:lumMod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Pentagon 122"/>
            <p:cNvSpPr/>
            <p:nvPr/>
          </p:nvSpPr>
          <p:spPr>
            <a:xfrm rot="5400000">
              <a:off x="7509600" y="3821061"/>
              <a:ext cx="310146" cy="284798"/>
            </a:xfrm>
            <a:prstGeom prst="homePlate">
              <a:avLst>
                <a:gd name="adj" fmla="val 29832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Rectangle 123"/>
            <p:cNvSpPr/>
            <p:nvPr/>
          </p:nvSpPr>
          <p:spPr>
            <a:xfrm>
              <a:off x="7351395" y="4490708"/>
              <a:ext cx="227838" cy="124058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25" name="Group 25"/>
            <p:cNvGrpSpPr/>
            <p:nvPr/>
          </p:nvGrpSpPr>
          <p:grpSpPr>
            <a:xfrm>
              <a:off x="6934200" y="3429000"/>
              <a:ext cx="990600" cy="1981200"/>
              <a:chOff x="4191000" y="3505200"/>
              <a:chExt cx="990600" cy="1981200"/>
            </a:xfrm>
          </p:grpSpPr>
          <p:sp>
            <p:nvSpPr>
              <p:cNvPr id="133" name="Curved Down Arrow 24"/>
              <p:cNvSpPr/>
              <p:nvPr/>
            </p:nvSpPr>
            <p:spPr>
              <a:xfrm>
                <a:off x="4419600" y="3505200"/>
                <a:ext cx="533400" cy="304800"/>
              </a:xfrm>
              <a:prstGeom prst="curvedDownArrow">
                <a:avLst>
                  <a:gd name="adj1" fmla="val 49955"/>
                  <a:gd name="adj2" fmla="val 51981"/>
                  <a:gd name="adj3" fmla="val 8311"/>
                </a:avLst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34" name="Trapezoid 23"/>
              <p:cNvSpPr/>
              <p:nvPr/>
            </p:nvSpPr>
            <p:spPr>
              <a:xfrm>
                <a:off x="4191000" y="3810000"/>
                <a:ext cx="990600" cy="1676400"/>
              </a:xfrm>
              <a:prstGeom prst="trapezoid">
                <a:avLst>
                  <a:gd name="adj" fmla="val 23190"/>
                </a:avLst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26" name="Oval 125"/>
            <p:cNvSpPr/>
            <p:nvPr/>
          </p:nvSpPr>
          <p:spPr>
            <a:xfrm>
              <a:off x="6838760" y="2133600"/>
              <a:ext cx="1196150" cy="148870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27" name="Group 30"/>
            <p:cNvGrpSpPr/>
            <p:nvPr/>
          </p:nvGrpSpPr>
          <p:grpSpPr>
            <a:xfrm rot="3999282">
              <a:off x="6033225" y="3815203"/>
              <a:ext cx="1524000" cy="533400"/>
              <a:chOff x="4267200" y="3505200"/>
              <a:chExt cx="1524000" cy="533400"/>
            </a:xfrm>
          </p:grpSpPr>
          <p:sp>
            <p:nvSpPr>
              <p:cNvPr id="129" name="Rounded Rectangle 128"/>
              <p:cNvSpPr/>
              <p:nvPr/>
            </p:nvSpPr>
            <p:spPr>
              <a:xfrm>
                <a:off x="4845424" y="3677965"/>
                <a:ext cx="945776" cy="170120"/>
              </a:xfrm>
              <a:prstGeom prst="roundRect">
                <a:avLst/>
              </a:prstGeom>
              <a:solidFill>
                <a:schemeClr val="bg2">
                  <a:lumMod val="9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0" name="Rounded Rectangle 129"/>
              <p:cNvSpPr/>
              <p:nvPr/>
            </p:nvSpPr>
            <p:spPr>
              <a:xfrm>
                <a:off x="4267200" y="3505200"/>
                <a:ext cx="609600" cy="533400"/>
              </a:xfrm>
              <a:prstGeom prst="roundRect">
                <a:avLst/>
              </a:prstGeom>
              <a:solidFill>
                <a:schemeClr val="bg2">
                  <a:lumMod val="9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1" name="Rounded Rectangle 130"/>
              <p:cNvSpPr/>
              <p:nvPr/>
            </p:nvSpPr>
            <p:spPr>
              <a:xfrm>
                <a:off x="4267200" y="3657600"/>
                <a:ext cx="609600" cy="76200"/>
              </a:xfrm>
              <a:prstGeom prst="roundRect">
                <a:avLst/>
              </a:prstGeom>
              <a:solidFill>
                <a:schemeClr val="bg2">
                  <a:lumMod val="9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2" name="Rounded Rectangle 131"/>
              <p:cNvSpPr/>
              <p:nvPr/>
            </p:nvSpPr>
            <p:spPr>
              <a:xfrm>
                <a:off x="4267200" y="3810000"/>
                <a:ext cx="609600" cy="76200"/>
              </a:xfrm>
              <a:prstGeom prst="roundRect">
                <a:avLst/>
              </a:prstGeom>
              <a:solidFill>
                <a:schemeClr val="bg2">
                  <a:lumMod val="9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28" name="Oval 127"/>
            <p:cNvSpPr/>
            <p:nvPr/>
          </p:nvSpPr>
          <p:spPr>
            <a:xfrm>
              <a:off x="6858000" y="4419600"/>
              <a:ext cx="228600" cy="34358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5" name="Group 134"/>
          <p:cNvGrpSpPr/>
          <p:nvPr/>
        </p:nvGrpSpPr>
        <p:grpSpPr>
          <a:xfrm>
            <a:off x="815738" y="3886200"/>
            <a:ext cx="3299062" cy="2804598"/>
            <a:chOff x="457200" y="3581400"/>
            <a:chExt cx="3657600" cy="3109398"/>
          </a:xfrm>
        </p:grpSpPr>
        <p:sp>
          <p:nvSpPr>
            <p:cNvPr id="136" name="Cube 135"/>
            <p:cNvSpPr/>
            <p:nvPr/>
          </p:nvSpPr>
          <p:spPr>
            <a:xfrm rot="5400000">
              <a:off x="609600" y="5867400"/>
              <a:ext cx="762000" cy="304800"/>
            </a:xfrm>
            <a:prstGeom prst="cube">
              <a:avLst>
                <a:gd name="adj" fmla="val 27941"/>
              </a:avLst>
            </a:prstGeom>
            <a:solidFill>
              <a:schemeClr val="accent6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" name="Rounded Rectangle 136"/>
            <p:cNvSpPr/>
            <p:nvPr/>
          </p:nvSpPr>
          <p:spPr>
            <a:xfrm>
              <a:off x="457200" y="3581400"/>
              <a:ext cx="3657600" cy="2286000"/>
            </a:xfrm>
            <a:prstGeom prst="roundRect">
              <a:avLst/>
            </a:prstGeom>
            <a:solidFill>
              <a:srgbClr val="EDB55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" name="Cube 137"/>
            <p:cNvSpPr/>
            <p:nvPr/>
          </p:nvSpPr>
          <p:spPr>
            <a:xfrm rot="5400000">
              <a:off x="1676400" y="5867400"/>
              <a:ext cx="762000" cy="304800"/>
            </a:xfrm>
            <a:prstGeom prst="cube">
              <a:avLst>
                <a:gd name="adj" fmla="val 27941"/>
              </a:avLst>
            </a:prstGeom>
            <a:solidFill>
              <a:schemeClr val="accent6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Cube 138"/>
            <p:cNvSpPr/>
            <p:nvPr/>
          </p:nvSpPr>
          <p:spPr>
            <a:xfrm rot="5400000">
              <a:off x="381000" y="6019800"/>
              <a:ext cx="762000" cy="304800"/>
            </a:xfrm>
            <a:prstGeom prst="cube">
              <a:avLst>
                <a:gd name="adj" fmla="val 27941"/>
              </a:avLst>
            </a:prstGeom>
            <a:solidFill>
              <a:schemeClr val="accent6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Cube 139"/>
            <p:cNvSpPr/>
            <p:nvPr/>
          </p:nvSpPr>
          <p:spPr>
            <a:xfrm rot="5400000">
              <a:off x="1447800" y="6019800"/>
              <a:ext cx="762000" cy="304800"/>
            </a:xfrm>
            <a:prstGeom prst="cube">
              <a:avLst>
                <a:gd name="adj" fmla="val 27941"/>
              </a:avLst>
            </a:prstGeom>
            <a:solidFill>
              <a:schemeClr val="accent6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Rounded Rectangle 140"/>
            <p:cNvSpPr/>
            <p:nvPr/>
          </p:nvSpPr>
          <p:spPr>
            <a:xfrm>
              <a:off x="609600" y="3733800"/>
              <a:ext cx="3343656" cy="2005584"/>
            </a:xfrm>
            <a:prstGeom prst="roundRect">
              <a:avLst/>
            </a:prstGeom>
            <a:solidFill>
              <a:srgbClr val="46572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600" dirty="0"/>
            </a:p>
          </p:txBody>
        </p:sp>
        <p:grpSp>
          <p:nvGrpSpPr>
            <p:cNvPr id="142" name="Group 124"/>
            <p:cNvGrpSpPr/>
            <p:nvPr/>
          </p:nvGrpSpPr>
          <p:grpSpPr>
            <a:xfrm>
              <a:off x="2851325" y="3733800"/>
              <a:ext cx="998316" cy="2956998"/>
              <a:chOff x="4477984" y="1538382"/>
              <a:chExt cx="1247787" cy="3490398"/>
            </a:xfrm>
          </p:grpSpPr>
          <p:sp>
            <p:nvSpPr>
              <p:cNvPr id="154" name="Round Diagonal Corner Rectangle 153"/>
              <p:cNvSpPr/>
              <p:nvPr/>
            </p:nvSpPr>
            <p:spPr>
              <a:xfrm rot="3939485" flipV="1">
                <a:off x="4724401" y="1989844"/>
                <a:ext cx="1315353" cy="603081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rgbClr val="A7852F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5" name="Round Diagonal Corner Rectangle 154"/>
              <p:cNvSpPr/>
              <p:nvPr/>
            </p:nvSpPr>
            <p:spPr>
              <a:xfrm rot="17642699">
                <a:off x="4262650" y="1970121"/>
                <a:ext cx="1297938" cy="751780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rgbClr val="A7852F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6" name="Flowchart: Extract 6"/>
              <p:cNvSpPr/>
              <p:nvPr/>
            </p:nvSpPr>
            <p:spPr>
              <a:xfrm>
                <a:off x="4591697" y="2742796"/>
                <a:ext cx="1066800" cy="2133600"/>
              </a:xfrm>
              <a:prstGeom prst="flowChartExtract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7" name="Oval 156"/>
              <p:cNvSpPr/>
              <p:nvPr/>
            </p:nvSpPr>
            <p:spPr>
              <a:xfrm>
                <a:off x="4477984" y="3883509"/>
                <a:ext cx="404984" cy="278166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8" name="Oval 157"/>
              <p:cNvSpPr/>
              <p:nvPr/>
            </p:nvSpPr>
            <p:spPr>
              <a:xfrm>
                <a:off x="5320787" y="3883509"/>
                <a:ext cx="404984" cy="278166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9" name="Flowchart: Manual Operation 158"/>
              <p:cNvSpPr/>
              <p:nvPr/>
            </p:nvSpPr>
            <p:spPr>
              <a:xfrm rot="12087336" flipH="1">
                <a:off x="4650212" y="2891001"/>
                <a:ext cx="427878" cy="1087287"/>
              </a:xfrm>
              <a:prstGeom prst="flowChartManualOperation">
                <a:avLst/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0" name="Flowchart: Manual Operation 159"/>
              <p:cNvSpPr/>
              <p:nvPr/>
            </p:nvSpPr>
            <p:spPr>
              <a:xfrm rot="9898055">
                <a:off x="5165639" y="2958405"/>
                <a:ext cx="427878" cy="1090021"/>
              </a:xfrm>
              <a:prstGeom prst="flowChartManualOperation">
                <a:avLst/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1" name="Flowchart: Extract 160"/>
              <p:cNvSpPr/>
              <p:nvPr/>
            </p:nvSpPr>
            <p:spPr>
              <a:xfrm>
                <a:off x="4655314" y="2525284"/>
                <a:ext cx="944963" cy="1947164"/>
              </a:xfrm>
              <a:prstGeom prst="flowChartExtract">
                <a:avLst/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2" name="Oval 161"/>
              <p:cNvSpPr/>
              <p:nvPr/>
            </p:nvSpPr>
            <p:spPr>
              <a:xfrm>
                <a:off x="4991724" y="2590800"/>
                <a:ext cx="252334" cy="647075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3" name="Oval 162"/>
              <p:cNvSpPr/>
              <p:nvPr/>
            </p:nvSpPr>
            <p:spPr>
              <a:xfrm>
                <a:off x="4655314" y="4750614"/>
                <a:ext cx="404984" cy="278166"/>
              </a:xfrm>
              <a:prstGeom prst="ellipse">
                <a:avLst/>
              </a:prstGeom>
              <a:solidFill>
                <a:srgbClr val="996633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4" name="Oval 163"/>
              <p:cNvSpPr/>
              <p:nvPr/>
            </p:nvSpPr>
            <p:spPr>
              <a:xfrm>
                <a:off x="5195293" y="4750614"/>
                <a:ext cx="404984" cy="278166"/>
              </a:xfrm>
              <a:prstGeom prst="ellipse">
                <a:avLst/>
              </a:prstGeom>
              <a:solidFill>
                <a:srgbClr val="996633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5" name="Moon 164"/>
              <p:cNvSpPr/>
              <p:nvPr/>
            </p:nvSpPr>
            <p:spPr>
              <a:xfrm rot="16200000">
                <a:off x="4896497" y="3172514"/>
                <a:ext cx="457200" cy="304800"/>
              </a:xfrm>
              <a:prstGeom prst="moon">
                <a:avLst>
                  <a:gd name="adj" fmla="val 41177"/>
                </a:avLst>
              </a:prstGeom>
              <a:solidFill>
                <a:schemeClr val="accent5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6" name="Oval 165"/>
              <p:cNvSpPr/>
              <p:nvPr/>
            </p:nvSpPr>
            <p:spPr>
              <a:xfrm>
                <a:off x="4724400" y="1676400"/>
                <a:ext cx="838200" cy="1371600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7" name="Round Diagonal Corner Rectangle 166"/>
              <p:cNvSpPr/>
              <p:nvPr/>
            </p:nvSpPr>
            <p:spPr>
              <a:xfrm rot="10503555">
                <a:off x="4606167" y="1538382"/>
                <a:ext cx="787404" cy="527594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rgbClr val="A7852F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43" name="Cube 142"/>
            <p:cNvSpPr/>
            <p:nvPr/>
          </p:nvSpPr>
          <p:spPr>
            <a:xfrm>
              <a:off x="533400" y="5562600"/>
              <a:ext cx="1676400" cy="304800"/>
            </a:xfrm>
            <a:prstGeom prst="cube">
              <a:avLst>
                <a:gd name="adj" fmla="val 45588"/>
              </a:avLst>
            </a:prstGeom>
            <a:solidFill>
              <a:schemeClr val="accent6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44" name="Group 140"/>
            <p:cNvGrpSpPr/>
            <p:nvPr/>
          </p:nvGrpSpPr>
          <p:grpSpPr>
            <a:xfrm>
              <a:off x="762000" y="4724400"/>
              <a:ext cx="1219200" cy="890954"/>
              <a:chOff x="609600" y="5029200"/>
              <a:chExt cx="1981200" cy="1447800"/>
            </a:xfrm>
          </p:grpSpPr>
          <p:grpSp>
            <p:nvGrpSpPr>
              <p:cNvPr id="145" name="Group 233"/>
              <p:cNvGrpSpPr/>
              <p:nvPr/>
            </p:nvGrpSpPr>
            <p:grpSpPr>
              <a:xfrm>
                <a:off x="1676400" y="5029200"/>
                <a:ext cx="381000" cy="228600"/>
                <a:chOff x="5867400" y="5029200"/>
                <a:chExt cx="1371600" cy="762000"/>
              </a:xfrm>
            </p:grpSpPr>
            <p:sp>
              <p:nvSpPr>
                <p:cNvPr id="152" name="Rounded Rectangle 151"/>
                <p:cNvSpPr/>
                <p:nvPr/>
              </p:nvSpPr>
              <p:spPr>
                <a:xfrm>
                  <a:off x="5867400" y="5029200"/>
                  <a:ext cx="304800" cy="762000"/>
                </a:xfrm>
                <a:prstGeom prst="roundRect">
                  <a:avLst/>
                </a:prstGeom>
                <a:solidFill>
                  <a:schemeClr val="accent3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3" name="Wave 152"/>
                <p:cNvSpPr/>
                <p:nvPr/>
              </p:nvSpPr>
              <p:spPr>
                <a:xfrm>
                  <a:off x="6019800" y="5334000"/>
                  <a:ext cx="1219200" cy="457200"/>
                </a:xfrm>
                <a:prstGeom prst="wave">
                  <a:avLst>
                    <a:gd name="adj1" fmla="val 12500"/>
                    <a:gd name="adj2" fmla="val -10000"/>
                  </a:avLst>
                </a:prstGeom>
                <a:solidFill>
                  <a:schemeClr val="accent3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46" name="Group 139"/>
              <p:cNvGrpSpPr/>
              <p:nvPr/>
            </p:nvGrpSpPr>
            <p:grpSpPr>
              <a:xfrm>
                <a:off x="609600" y="5181600"/>
                <a:ext cx="1981200" cy="1295400"/>
                <a:chOff x="609600" y="5181600"/>
                <a:chExt cx="1981200" cy="1295400"/>
              </a:xfrm>
            </p:grpSpPr>
            <p:sp>
              <p:nvSpPr>
                <p:cNvPr id="147" name="Rounded Rectangle 146"/>
                <p:cNvSpPr/>
                <p:nvPr/>
              </p:nvSpPr>
              <p:spPr>
                <a:xfrm>
                  <a:off x="762000" y="5867400"/>
                  <a:ext cx="1676400" cy="304800"/>
                </a:xfrm>
                <a:prstGeom prst="roundRect">
                  <a:avLst/>
                </a:prstGeom>
                <a:solidFill>
                  <a:schemeClr val="accent2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8" name="Rounded Rectangle 147"/>
                <p:cNvSpPr/>
                <p:nvPr/>
              </p:nvSpPr>
              <p:spPr>
                <a:xfrm>
                  <a:off x="990600" y="5562600"/>
                  <a:ext cx="1219200" cy="304800"/>
                </a:xfrm>
                <a:prstGeom prst="roundRect">
                  <a:avLst/>
                </a:prstGeom>
                <a:solidFill>
                  <a:srgbClr val="0070C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9" name="Rounded Rectangle 148"/>
                <p:cNvSpPr/>
                <p:nvPr/>
              </p:nvSpPr>
              <p:spPr>
                <a:xfrm>
                  <a:off x="609600" y="6096000"/>
                  <a:ext cx="1905000" cy="381000"/>
                </a:xfrm>
                <a:prstGeom prst="roundRect">
                  <a:avLst/>
                </a:prstGeom>
                <a:solidFill>
                  <a:srgbClr val="FFFF99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0" name="Oval 149"/>
                <p:cNvSpPr/>
                <p:nvPr/>
              </p:nvSpPr>
              <p:spPr>
                <a:xfrm>
                  <a:off x="1447800" y="5181600"/>
                  <a:ext cx="457200" cy="381000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1" name="Rounded Rectangle 150"/>
                <p:cNvSpPr/>
                <p:nvPr/>
              </p:nvSpPr>
              <p:spPr>
                <a:xfrm>
                  <a:off x="914400" y="6019800"/>
                  <a:ext cx="1676400" cy="304800"/>
                </a:xfrm>
                <a:prstGeom prst="roundRect">
                  <a:avLst/>
                </a:prstGeom>
                <a:solidFill>
                  <a:schemeClr val="accent2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</p:grpSp>
      <p:grpSp>
        <p:nvGrpSpPr>
          <p:cNvPr id="168" name="Group 167"/>
          <p:cNvGrpSpPr/>
          <p:nvPr/>
        </p:nvGrpSpPr>
        <p:grpSpPr>
          <a:xfrm>
            <a:off x="5257800" y="3733800"/>
            <a:ext cx="3652728" cy="2960920"/>
            <a:chOff x="4648200" y="1828800"/>
            <a:chExt cx="4033728" cy="3341920"/>
          </a:xfrm>
        </p:grpSpPr>
        <p:grpSp>
          <p:nvGrpSpPr>
            <p:cNvPr id="169" name="Group 93"/>
            <p:cNvGrpSpPr/>
            <p:nvPr/>
          </p:nvGrpSpPr>
          <p:grpSpPr>
            <a:xfrm flipH="1">
              <a:off x="6477000" y="1905000"/>
              <a:ext cx="1447800" cy="2667000"/>
              <a:chOff x="1704072" y="1379507"/>
              <a:chExt cx="1615238" cy="3040094"/>
            </a:xfrm>
          </p:grpSpPr>
          <p:sp>
            <p:nvSpPr>
              <p:cNvPr id="255" name="Cloud 254"/>
              <p:cNvSpPr/>
              <p:nvPr/>
            </p:nvSpPr>
            <p:spPr>
              <a:xfrm rot="541264">
                <a:off x="1704072" y="1770209"/>
                <a:ext cx="1615238" cy="879183"/>
              </a:xfrm>
              <a:prstGeom prst="cloud">
                <a:avLst/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6" name="Trapezoid 255"/>
              <p:cNvSpPr/>
              <p:nvPr/>
            </p:nvSpPr>
            <p:spPr>
              <a:xfrm rot="20786514">
                <a:off x="2376697" y="3179729"/>
                <a:ext cx="609600" cy="1143000"/>
              </a:xfrm>
              <a:prstGeom prst="trapezoid">
                <a:avLst/>
              </a:prstGeom>
              <a:solidFill>
                <a:schemeClr val="accent4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7" name="Trapezoid 256"/>
              <p:cNvSpPr/>
              <p:nvPr/>
            </p:nvSpPr>
            <p:spPr>
              <a:xfrm>
                <a:off x="2022613" y="3276601"/>
                <a:ext cx="533400" cy="1143000"/>
              </a:xfrm>
              <a:prstGeom prst="trapezoid">
                <a:avLst/>
              </a:prstGeom>
              <a:solidFill>
                <a:schemeClr val="accent4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8" name="Trapezoid 257"/>
              <p:cNvSpPr/>
              <p:nvPr/>
            </p:nvSpPr>
            <p:spPr>
              <a:xfrm>
                <a:off x="2022613" y="2743201"/>
                <a:ext cx="990600" cy="1143000"/>
              </a:xfrm>
              <a:prstGeom prst="trapezoid">
                <a:avLst/>
              </a:prstGeom>
              <a:solidFill>
                <a:srgbClr val="CCCCFF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9" name="Diagonal Stripe 258"/>
              <p:cNvSpPr/>
              <p:nvPr/>
            </p:nvSpPr>
            <p:spPr>
              <a:xfrm>
                <a:off x="2556013" y="2362201"/>
                <a:ext cx="381000" cy="685800"/>
              </a:xfrm>
              <a:prstGeom prst="diagStrip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60" name="Diagonal Stripe 259"/>
              <p:cNvSpPr/>
              <p:nvPr/>
            </p:nvSpPr>
            <p:spPr>
              <a:xfrm flipH="1">
                <a:off x="2175013" y="2514601"/>
                <a:ext cx="304800" cy="533400"/>
              </a:xfrm>
              <a:prstGeom prst="diagStrip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61" name="Oval 260"/>
              <p:cNvSpPr/>
              <p:nvPr/>
            </p:nvSpPr>
            <p:spPr>
              <a:xfrm>
                <a:off x="2098813" y="1676401"/>
                <a:ext cx="838200" cy="1143000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2" name="Moon 261"/>
              <p:cNvSpPr/>
              <p:nvPr/>
            </p:nvSpPr>
            <p:spPr>
              <a:xfrm rot="20239199">
                <a:off x="1905000" y="2816232"/>
                <a:ext cx="514971" cy="678953"/>
              </a:xfrm>
              <a:prstGeom prst="moon">
                <a:avLst>
                  <a:gd name="adj" fmla="val 70375"/>
                </a:avLst>
              </a:prstGeom>
              <a:solidFill>
                <a:srgbClr val="CCCCFF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3" name="Moon 262"/>
              <p:cNvSpPr/>
              <p:nvPr/>
            </p:nvSpPr>
            <p:spPr>
              <a:xfrm rot="2893568" flipH="1">
                <a:off x="2378320" y="2839697"/>
                <a:ext cx="548881" cy="714410"/>
              </a:xfrm>
              <a:prstGeom prst="moon">
                <a:avLst>
                  <a:gd name="adj" fmla="val 54256"/>
                </a:avLst>
              </a:prstGeom>
              <a:solidFill>
                <a:srgbClr val="CCCCFF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4" name="Oval 263"/>
              <p:cNvSpPr/>
              <p:nvPr/>
            </p:nvSpPr>
            <p:spPr>
              <a:xfrm>
                <a:off x="2164385" y="3116704"/>
                <a:ext cx="304800" cy="304800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5" name="Cloud 264"/>
              <p:cNvSpPr/>
              <p:nvPr/>
            </p:nvSpPr>
            <p:spPr>
              <a:xfrm rot="4950656">
                <a:off x="2159177" y="1093521"/>
                <a:ext cx="768940" cy="1340911"/>
              </a:xfrm>
              <a:prstGeom prst="cloud">
                <a:avLst/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70" name="Group 75"/>
            <p:cNvGrpSpPr/>
            <p:nvPr/>
          </p:nvGrpSpPr>
          <p:grpSpPr>
            <a:xfrm>
              <a:off x="5623100" y="1828800"/>
              <a:ext cx="1225714" cy="2819401"/>
              <a:chOff x="6191287" y="380999"/>
              <a:chExt cx="1225714" cy="2819401"/>
            </a:xfrm>
          </p:grpSpPr>
          <p:sp>
            <p:nvSpPr>
              <p:cNvPr id="241" name="Trapezoid 240"/>
              <p:cNvSpPr/>
              <p:nvPr/>
            </p:nvSpPr>
            <p:spPr>
              <a:xfrm rot="20786514">
                <a:off x="6678684" y="1960528"/>
                <a:ext cx="609600" cy="1143000"/>
              </a:xfrm>
              <a:prstGeom prst="trapezoid">
                <a:avLst/>
              </a:prstGeom>
              <a:solidFill>
                <a:schemeClr val="tx2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2" name="Trapezoid 241"/>
              <p:cNvSpPr/>
              <p:nvPr/>
            </p:nvSpPr>
            <p:spPr>
              <a:xfrm>
                <a:off x="6324600" y="2057400"/>
                <a:ext cx="533400" cy="1143000"/>
              </a:xfrm>
              <a:prstGeom prst="trapezoid">
                <a:avLst/>
              </a:prstGeom>
              <a:solidFill>
                <a:schemeClr val="tx2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3" name="Trapezoid 242"/>
              <p:cNvSpPr/>
              <p:nvPr/>
            </p:nvSpPr>
            <p:spPr>
              <a:xfrm>
                <a:off x="6324600" y="1524000"/>
                <a:ext cx="990600" cy="1143000"/>
              </a:xfrm>
              <a:prstGeom prst="trapezoid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44" name="Group 67"/>
              <p:cNvGrpSpPr/>
              <p:nvPr/>
            </p:nvGrpSpPr>
            <p:grpSpPr>
              <a:xfrm>
                <a:off x="6705600" y="1524000"/>
                <a:ext cx="228600" cy="853440"/>
                <a:chOff x="5562600" y="1295400"/>
                <a:chExt cx="381000" cy="1066800"/>
              </a:xfrm>
            </p:grpSpPr>
            <p:sp>
              <p:nvSpPr>
                <p:cNvPr id="253" name="Trapezoid 252"/>
                <p:cNvSpPr/>
                <p:nvPr/>
              </p:nvSpPr>
              <p:spPr>
                <a:xfrm>
                  <a:off x="5562600" y="1524000"/>
                  <a:ext cx="381000" cy="838200"/>
                </a:xfrm>
                <a:prstGeom prst="trapezoid">
                  <a:avLst/>
                </a:prstGeom>
                <a:solidFill>
                  <a:srgbClr val="FF0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54" name="Regular Pentagon 253"/>
                <p:cNvSpPr/>
                <p:nvPr/>
              </p:nvSpPr>
              <p:spPr>
                <a:xfrm>
                  <a:off x="5562600" y="1295400"/>
                  <a:ext cx="381000" cy="381000"/>
                </a:xfrm>
                <a:prstGeom prst="pentagon">
                  <a:avLst/>
                </a:prstGeom>
                <a:solidFill>
                  <a:srgbClr val="FF0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245" name="Diagonal Stripe 244"/>
              <p:cNvSpPr/>
              <p:nvPr/>
            </p:nvSpPr>
            <p:spPr>
              <a:xfrm>
                <a:off x="6858000" y="1143000"/>
                <a:ext cx="381000" cy="685800"/>
              </a:xfrm>
              <a:prstGeom prst="diagStrip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46" name="Diagonal Stripe 245"/>
              <p:cNvSpPr/>
              <p:nvPr/>
            </p:nvSpPr>
            <p:spPr>
              <a:xfrm flipH="1">
                <a:off x="6477000" y="1295400"/>
                <a:ext cx="304800" cy="533400"/>
              </a:xfrm>
              <a:prstGeom prst="diagStrip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47" name="Oval 246"/>
              <p:cNvSpPr/>
              <p:nvPr/>
            </p:nvSpPr>
            <p:spPr>
              <a:xfrm>
                <a:off x="6400800" y="457200"/>
                <a:ext cx="838200" cy="1143000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8" name="Moon 247"/>
              <p:cNvSpPr/>
              <p:nvPr/>
            </p:nvSpPr>
            <p:spPr>
              <a:xfrm rot="20239199">
                <a:off x="6191287" y="1600179"/>
                <a:ext cx="547966" cy="762039"/>
              </a:xfrm>
              <a:prstGeom prst="moon">
                <a:avLst>
                  <a:gd name="adj" fmla="val 70375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9" name="Moon 248"/>
              <p:cNvSpPr/>
              <p:nvPr/>
            </p:nvSpPr>
            <p:spPr>
              <a:xfrm rot="2893568" flipH="1">
                <a:off x="6653818" y="1674696"/>
                <a:ext cx="606920" cy="919447"/>
              </a:xfrm>
              <a:prstGeom prst="moon">
                <a:avLst>
                  <a:gd name="adj" fmla="val 54256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0" name="Oval 249"/>
              <p:cNvSpPr/>
              <p:nvPr/>
            </p:nvSpPr>
            <p:spPr>
              <a:xfrm>
                <a:off x="6511787" y="2133599"/>
                <a:ext cx="304800" cy="304800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1" name="Teardrop 250"/>
              <p:cNvSpPr/>
              <p:nvPr/>
            </p:nvSpPr>
            <p:spPr>
              <a:xfrm rot="10800000">
                <a:off x="6400800" y="380999"/>
                <a:ext cx="609600" cy="472499"/>
              </a:xfrm>
              <a:prstGeom prst="teardrop">
                <a:avLst>
                  <a:gd name="adj" fmla="val 108479"/>
                </a:avLst>
              </a:prstGeom>
              <a:solidFill>
                <a:srgbClr val="6633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2" name="Teardrop 251"/>
              <p:cNvSpPr/>
              <p:nvPr/>
            </p:nvSpPr>
            <p:spPr>
              <a:xfrm rot="4736429">
                <a:off x="6804886" y="433196"/>
                <a:ext cx="450785" cy="418252"/>
              </a:xfrm>
              <a:prstGeom prst="teardrop">
                <a:avLst>
                  <a:gd name="adj" fmla="val 108479"/>
                </a:avLst>
              </a:prstGeom>
              <a:solidFill>
                <a:srgbClr val="6633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71" name="Group 53"/>
            <p:cNvGrpSpPr/>
            <p:nvPr/>
          </p:nvGrpSpPr>
          <p:grpSpPr>
            <a:xfrm>
              <a:off x="7086600" y="2594244"/>
              <a:ext cx="1595328" cy="2500276"/>
              <a:chOff x="2915212" y="2209798"/>
              <a:chExt cx="1595328" cy="2500276"/>
            </a:xfrm>
          </p:grpSpPr>
          <p:sp>
            <p:nvSpPr>
              <p:cNvPr id="230" name="Oval 5"/>
              <p:cNvSpPr/>
              <p:nvPr/>
            </p:nvSpPr>
            <p:spPr>
              <a:xfrm rot="16353383">
                <a:off x="4170183" y="4150459"/>
                <a:ext cx="447231" cy="233482"/>
              </a:xfrm>
              <a:prstGeom prst="ellipse">
                <a:avLst/>
              </a:prstGeom>
              <a:solidFill>
                <a:srgbClr val="9966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1" name="Trapezoid 230"/>
              <p:cNvSpPr/>
              <p:nvPr/>
            </p:nvSpPr>
            <p:spPr>
              <a:xfrm rot="15976801">
                <a:off x="3584048" y="3779729"/>
                <a:ext cx="480855" cy="1066800"/>
              </a:xfrm>
              <a:prstGeom prst="trapezoid">
                <a:avLst/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2" name="Oval 231"/>
              <p:cNvSpPr/>
              <p:nvPr/>
            </p:nvSpPr>
            <p:spPr>
              <a:xfrm rot="16353383">
                <a:off x="4165533" y="4302859"/>
                <a:ext cx="447231" cy="233482"/>
              </a:xfrm>
              <a:prstGeom prst="ellipse">
                <a:avLst/>
              </a:prstGeom>
              <a:solidFill>
                <a:srgbClr val="9966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3" name="Oval 232"/>
              <p:cNvSpPr/>
              <p:nvPr/>
            </p:nvSpPr>
            <p:spPr>
              <a:xfrm rot="17784687">
                <a:off x="2953312" y="3456285"/>
                <a:ext cx="304800" cy="381000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4" name="Trapezoid 233"/>
              <p:cNvSpPr/>
              <p:nvPr/>
            </p:nvSpPr>
            <p:spPr>
              <a:xfrm rot="3390520">
                <a:off x="3260861" y="3124009"/>
                <a:ext cx="367970" cy="670180"/>
              </a:xfrm>
              <a:prstGeom prst="trapezoid">
                <a:avLst/>
              </a:prstGeom>
              <a:solidFill>
                <a:schemeClr val="accent1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5" name="Trapezoid 234"/>
              <p:cNvSpPr/>
              <p:nvPr/>
            </p:nvSpPr>
            <p:spPr>
              <a:xfrm rot="15976801">
                <a:off x="3540798" y="3936247"/>
                <a:ext cx="480855" cy="1066800"/>
              </a:xfrm>
              <a:prstGeom prst="trapezoid">
                <a:avLst/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6" name="Trapezoid 235"/>
              <p:cNvSpPr/>
              <p:nvPr/>
            </p:nvSpPr>
            <p:spPr>
              <a:xfrm>
                <a:off x="3172106" y="3354859"/>
                <a:ext cx="928278" cy="1061295"/>
              </a:xfrm>
              <a:prstGeom prst="trapezoid">
                <a:avLst/>
              </a:prstGeom>
              <a:solidFill>
                <a:schemeClr val="accent1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7" name="Trapezoid 236"/>
              <p:cNvSpPr/>
              <p:nvPr/>
            </p:nvSpPr>
            <p:spPr>
              <a:xfrm rot="6071151">
                <a:off x="3183014" y="3465588"/>
                <a:ext cx="367970" cy="537602"/>
              </a:xfrm>
              <a:prstGeom prst="trapezoid">
                <a:avLst/>
              </a:prstGeom>
              <a:solidFill>
                <a:schemeClr val="accent1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8" name="Oval 237"/>
              <p:cNvSpPr/>
              <p:nvPr/>
            </p:nvSpPr>
            <p:spPr>
              <a:xfrm>
                <a:off x="3276600" y="2286000"/>
                <a:ext cx="762000" cy="1143000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9" name="Teardrop 238"/>
              <p:cNvSpPr/>
              <p:nvPr/>
            </p:nvSpPr>
            <p:spPr>
              <a:xfrm rot="10800000">
                <a:off x="3276600" y="2209798"/>
                <a:ext cx="457198" cy="472499"/>
              </a:xfrm>
              <a:prstGeom prst="teardrop">
                <a:avLst>
                  <a:gd name="adj" fmla="val 108479"/>
                </a:avLst>
              </a:prstGeom>
              <a:solidFill>
                <a:srgbClr val="6633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0" name="Teardrop 239"/>
              <p:cNvSpPr/>
              <p:nvPr/>
            </p:nvSpPr>
            <p:spPr>
              <a:xfrm rot="4215475">
                <a:off x="3425893" y="2484061"/>
                <a:ext cx="875685" cy="405910"/>
              </a:xfrm>
              <a:prstGeom prst="teardrop">
                <a:avLst>
                  <a:gd name="adj" fmla="val 68167"/>
                </a:avLst>
              </a:prstGeom>
              <a:solidFill>
                <a:srgbClr val="6633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72" name="Group 53"/>
            <p:cNvGrpSpPr/>
            <p:nvPr/>
          </p:nvGrpSpPr>
          <p:grpSpPr>
            <a:xfrm flipH="1">
              <a:off x="4648200" y="2666999"/>
              <a:ext cx="1419506" cy="2503721"/>
              <a:chOff x="3091034" y="2206353"/>
              <a:chExt cx="1419506" cy="2503721"/>
            </a:xfrm>
          </p:grpSpPr>
          <p:sp>
            <p:nvSpPr>
              <p:cNvPr id="177" name="Oval 176"/>
              <p:cNvSpPr/>
              <p:nvPr/>
            </p:nvSpPr>
            <p:spPr>
              <a:xfrm rot="16353383">
                <a:off x="4170183" y="4150459"/>
                <a:ext cx="447231" cy="233482"/>
              </a:xfrm>
              <a:prstGeom prst="ellipse">
                <a:avLst/>
              </a:prstGeom>
              <a:solidFill>
                <a:srgbClr val="9966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8" name="Trapezoid 177"/>
              <p:cNvSpPr/>
              <p:nvPr/>
            </p:nvSpPr>
            <p:spPr>
              <a:xfrm rot="15976801">
                <a:off x="3584048" y="3779729"/>
                <a:ext cx="480855" cy="1066800"/>
              </a:xfrm>
              <a:prstGeom prst="trapezoid">
                <a:avLst/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9" name="Oval 178"/>
              <p:cNvSpPr/>
              <p:nvPr/>
            </p:nvSpPr>
            <p:spPr>
              <a:xfrm rot="16353383">
                <a:off x="4165533" y="4302859"/>
                <a:ext cx="447231" cy="233482"/>
              </a:xfrm>
              <a:prstGeom prst="ellipse">
                <a:avLst/>
              </a:prstGeom>
              <a:solidFill>
                <a:srgbClr val="9966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3" name="Oval 222"/>
              <p:cNvSpPr/>
              <p:nvPr/>
            </p:nvSpPr>
            <p:spPr>
              <a:xfrm rot="17784687">
                <a:off x="3129134" y="3380085"/>
                <a:ext cx="304800" cy="381000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4" name="Trapezoid 223"/>
              <p:cNvSpPr/>
              <p:nvPr/>
            </p:nvSpPr>
            <p:spPr>
              <a:xfrm rot="3390520">
                <a:off x="3337391" y="3165137"/>
                <a:ext cx="367970" cy="486647"/>
              </a:xfrm>
              <a:prstGeom prst="trapezoid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5" name="Oval 224"/>
              <p:cNvSpPr/>
              <p:nvPr/>
            </p:nvSpPr>
            <p:spPr>
              <a:xfrm>
                <a:off x="3276600" y="2286000"/>
                <a:ext cx="762000" cy="1143000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6" name="Trapezoid 225"/>
              <p:cNvSpPr/>
              <p:nvPr/>
            </p:nvSpPr>
            <p:spPr>
              <a:xfrm rot="15976801">
                <a:off x="3540798" y="3936247"/>
                <a:ext cx="480855" cy="1066800"/>
              </a:xfrm>
              <a:prstGeom prst="trapezoid">
                <a:avLst/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7" name="Teardrop 226"/>
              <p:cNvSpPr/>
              <p:nvPr/>
            </p:nvSpPr>
            <p:spPr>
              <a:xfrm rot="10800000">
                <a:off x="3276600" y="2206353"/>
                <a:ext cx="624340" cy="475943"/>
              </a:xfrm>
              <a:prstGeom prst="teardrop">
                <a:avLst>
                  <a:gd name="adj" fmla="val 108479"/>
                </a:avLst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8" name="Trapezoid 227"/>
              <p:cNvSpPr/>
              <p:nvPr/>
            </p:nvSpPr>
            <p:spPr>
              <a:xfrm>
                <a:off x="3172106" y="3354859"/>
                <a:ext cx="928278" cy="1061295"/>
              </a:xfrm>
              <a:prstGeom prst="trapezoid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9" name="Trapezoid 228"/>
              <p:cNvSpPr/>
              <p:nvPr/>
            </p:nvSpPr>
            <p:spPr>
              <a:xfrm rot="6290761">
                <a:off x="3293337" y="3354779"/>
                <a:ext cx="367970" cy="463629"/>
              </a:xfrm>
              <a:prstGeom prst="trapezoid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73" name="Cloud 172"/>
            <p:cNvSpPr/>
            <p:nvPr/>
          </p:nvSpPr>
          <p:spPr>
            <a:xfrm rot="1180276">
              <a:off x="4889389" y="2759795"/>
              <a:ext cx="768940" cy="1340911"/>
            </a:xfrm>
            <a:prstGeom prst="cloud">
              <a:avLst/>
            </a:prstGeom>
            <a:solidFill>
              <a:schemeClr val="accent6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4" name="Oval 173"/>
            <p:cNvSpPr/>
            <p:nvPr/>
          </p:nvSpPr>
          <p:spPr>
            <a:xfrm>
              <a:off x="5334000" y="2743200"/>
              <a:ext cx="457200" cy="381000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5" name="Oval 174"/>
            <p:cNvSpPr/>
            <p:nvPr/>
          </p:nvSpPr>
          <p:spPr>
            <a:xfrm flipH="1">
              <a:off x="7086600" y="3429000"/>
              <a:ext cx="273204" cy="267394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6" name="Oval 175"/>
            <p:cNvSpPr/>
            <p:nvPr/>
          </p:nvSpPr>
          <p:spPr>
            <a:xfrm>
              <a:off x="6096000" y="3581400"/>
              <a:ext cx="304800" cy="304800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Group 23"/>
          <p:cNvGrpSpPr/>
          <p:nvPr/>
        </p:nvGrpSpPr>
        <p:grpSpPr>
          <a:xfrm>
            <a:off x="4865385" y="567675"/>
            <a:ext cx="2918333" cy="2716402"/>
            <a:chOff x="4865385" y="567675"/>
            <a:chExt cx="2918333" cy="2716402"/>
          </a:xfrm>
        </p:grpSpPr>
        <p:sp>
          <p:nvSpPr>
            <p:cNvPr id="2" name="Rectangle 1"/>
            <p:cNvSpPr/>
            <p:nvPr/>
          </p:nvSpPr>
          <p:spPr>
            <a:xfrm>
              <a:off x="4944438" y="2305946"/>
              <a:ext cx="2450665" cy="320757"/>
            </a:xfrm>
            <a:prstGeom prst="rect">
              <a:avLst/>
            </a:prstGeom>
            <a:solidFill>
              <a:srgbClr val="6633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Rectangle 2"/>
            <p:cNvSpPr/>
            <p:nvPr/>
          </p:nvSpPr>
          <p:spPr>
            <a:xfrm rot="16200000">
              <a:off x="4301220" y="2067082"/>
              <a:ext cx="1523597" cy="237161"/>
            </a:xfrm>
            <a:prstGeom prst="rect">
              <a:avLst/>
            </a:prstGeom>
            <a:solidFill>
              <a:srgbClr val="6633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Double Wave 3"/>
            <p:cNvSpPr/>
            <p:nvPr/>
          </p:nvSpPr>
          <p:spPr>
            <a:xfrm>
              <a:off x="5181600" y="2145568"/>
              <a:ext cx="2213504" cy="320757"/>
            </a:xfrm>
            <a:prstGeom prst="doubleWave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ounded Rectangle 4"/>
            <p:cNvSpPr/>
            <p:nvPr/>
          </p:nvSpPr>
          <p:spPr>
            <a:xfrm>
              <a:off x="6841728" y="1664432"/>
              <a:ext cx="553376" cy="320757"/>
            </a:xfrm>
            <a:prstGeom prst="roundRect">
              <a:avLst>
                <a:gd name="adj" fmla="val 43138"/>
              </a:avLst>
            </a:prstGeom>
            <a:solidFill>
              <a:schemeClr val="tx2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Double Wave 5"/>
            <p:cNvSpPr/>
            <p:nvPr/>
          </p:nvSpPr>
          <p:spPr>
            <a:xfrm>
              <a:off x="5181600" y="1905000"/>
              <a:ext cx="2213504" cy="400947"/>
            </a:xfrm>
            <a:prstGeom prst="doubleWave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4865385" y="1103107"/>
              <a:ext cx="395269" cy="400947"/>
            </a:xfrm>
            <a:prstGeom prst="ellipse">
              <a:avLst/>
            </a:prstGeom>
            <a:solidFill>
              <a:srgbClr val="6633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 rot="16200000">
              <a:off x="6471223" y="1786419"/>
              <a:ext cx="2084922" cy="237161"/>
            </a:xfrm>
            <a:prstGeom prst="rect">
              <a:avLst/>
            </a:prstGeom>
            <a:solidFill>
              <a:srgbClr val="6633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>
              <a:off x="7289169" y="567675"/>
              <a:ext cx="494549" cy="463798"/>
            </a:xfrm>
            <a:prstGeom prst="ellipse">
              <a:avLst/>
            </a:prstGeom>
            <a:solidFill>
              <a:srgbClr val="6633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0" name="Group 9"/>
            <p:cNvGrpSpPr/>
            <p:nvPr/>
          </p:nvGrpSpPr>
          <p:grpSpPr>
            <a:xfrm>
              <a:off x="5882245" y="1068848"/>
              <a:ext cx="1444644" cy="2215229"/>
              <a:chOff x="9378051" y="1330968"/>
              <a:chExt cx="1444644" cy="2215229"/>
            </a:xfrm>
          </p:grpSpPr>
          <p:grpSp>
            <p:nvGrpSpPr>
              <p:cNvPr id="11" name="Group 53"/>
              <p:cNvGrpSpPr/>
              <p:nvPr/>
            </p:nvGrpSpPr>
            <p:grpSpPr>
              <a:xfrm>
                <a:off x="9378051" y="1330968"/>
                <a:ext cx="1444644" cy="2215229"/>
                <a:chOff x="2915212" y="2209798"/>
                <a:chExt cx="1595328" cy="2500276"/>
              </a:xfrm>
            </p:grpSpPr>
            <p:sp>
              <p:nvSpPr>
                <p:cNvPr id="13" name="Oval 5"/>
                <p:cNvSpPr/>
                <p:nvPr/>
              </p:nvSpPr>
              <p:spPr>
                <a:xfrm rot="16353383">
                  <a:off x="4170183" y="4150459"/>
                  <a:ext cx="447231" cy="233482"/>
                </a:xfrm>
                <a:prstGeom prst="ellipse">
                  <a:avLst/>
                </a:prstGeom>
                <a:solidFill>
                  <a:srgbClr val="9966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" name="Trapezoid 13"/>
                <p:cNvSpPr/>
                <p:nvPr/>
              </p:nvSpPr>
              <p:spPr>
                <a:xfrm rot="15976801">
                  <a:off x="3584048" y="3779729"/>
                  <a:ext cx="480855" cy="1066800"/>
                </a:xfrm>
                <a:prstGeom prst="trapezoid">
                  <a:avLst/>
                </a:prstGeom>
                <a:solidFill>
                  <a:schemeClr val="accent6">
                    <a:lumMod val="5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" name="Oval 14"/>
                <p:cNvSpPr/>
                <p:nvPr/>
              </p:nvSpPr>
              <p:spPr>
                <a:xfrm rot="16353383">
                  <a:off x="4165533" y="4302859"/>
                  <a:ext cx="447231" cy="233482"/>
                </a:xfrm>
                <a:prstGeom prst="ellipse">
                  <a:avLst/>
                </a:prstGeom>
                <a:solidFill>
                  <a:srgbClr val="9966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" name="Oval 15"/>
                <p:cNvSpPr/>
                <p:nvPr/>
              </p:nvSpPr>
              <p:spPr>
                <a:xfrm rot="17784687">
                  <a:off x="2953312" y="3456285"/>
                  <a:ext cx="304800" cy="381000"/>
                </a:xfrm>
                <a:prstGeom prst="ellipse">
                  <a:avLst/>
                </a:prstGeom>
                <a:solidFill>
                  <a:schemeClr val="accent6">
                    <a:lumMod val="40000"/>
                    <a:lumOff val="6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" name="Trapezoid 16"/>
                <p:cNvSpPr/>
                <p:nvPr/>
              </p:nvSpPr>
              <p:spPr>
                <a:xfrm rot="3390520">
                  <a:off x="3260861" y="3124009"/>
                  <a:ext cx="367970" cy="670180"/>
                </a:xfrm>
                <a:prstGeom prst="trapezoid">
                  <a:avLst/>
                </a:prstGeom>
                <a:solidFill>
                  <a:schemeClr val="accent1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" name="Trapezoid 17"/>
                <p:cNvSpPr/>
                <p:nvPr/>
              </p:nvSpPr>
              <p:spPr>
                <a:xfrm rot="15976801">
                  <a:off x="3540798" y="3936247"/>
                  <a:ext cx="480855" cy="1066800"/>
                </a:xfrm>
                <a:prstGeom prst="trapezoid">
                  <a:avLst/>
                </a:prstGeom>
                <a:solidFill>
                  <a:schemeClr val="accent6">
                    <a:lumMod val="5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" name="Trapezoid 18"/>
                <p:cNvSpPr/>
                <p:nvPr/>
              </p:nvSpPr>
              <p:spPr>
                <a:xfrm>
                  <a:off x="3172106" y="3354859"/>
                  <a:ext cx="928278" cy="1061295"/>
                </a:xfrm>
                <a:prstGeom prst="trapezoid">
                  <a:avLst/>
                </a:prstGeom>
                <a:solidFill>
                  <a:schemeClr val="accent1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" name="Trapezoid 19"/>
                <p:cNvSpPr/>
                <p:nvPr/>
              </p:nvSpPr>
              <p:spPr>
                <a:xfrm rot="6071151">
                  <a:off x="3183014" y="3465588"/>
                  <a:ext cx="367970" cy="537602"/>
                </a:xfrm>
                <a:prstGeom prst="trapezoid">
                  <a:avLst/>
                </a:prstGeom>
                <a:solidFill>
                  <a:schemeClr val="accent1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" name="Oval 20"/>
                <p:cNvSpPr/>
                <p:nvPr/>
              </p:nvSpPr>
              <p:spPr>
                <a:xfrm>
                  <a:off x="3276600" y="2286000"/>
                  <a:ext cx="762000" cy="1143000"/>
                </a:xfrm>
                <a:prstGeom prst="ellipse">
                  <a:avLst/>
                </a:prstGeom>
                <a:solidFill>
                  <a:schemeClr val="accent6">
                    <a:lumMod val="40000"/>
                    <a:lumOff val="6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" name="Teardrop 21"/>
                <p:cNvSpPr/>
                <p:nvPr/>
              </p:nvSpPr>
              <p:spPr>
                <a:xfrm rot="10800000">
                  <a:off x="3276600" y="2209798"/>
                  <a:ext cx="457198" cy="472499"/>
                </a:xfrm>
                <a:prstGeom prst="teardrop">
                  <a:avLst>
                    <a:gd name="adj" fmla="val 108479"/>
                  </a:avLst>
                </a:prstGeom>
                <a:solidFill>
                  <a:srgbClr val="FFFF99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" name="Teardrop 22"/>
                <p:cNvSpPr/>
                <p:nvPr/>
              </p:nvSpPr>
              <p:spPr>
                <a:xfrm rot="4215475">
                  <a:off x="3425893" y="2484061"/>
                  <a:ext cx="875685" cy="405910"/>
                </a:xfrm>
                <a:prstGeom prst="teardrop">
                  <a:avLst>
                    <a:gd name="adj" fmla="val 68167"/>
                  </a:avLst>
                </a:prstGeom>
                <a:solidFill>
                  <a:srgbClr val="FFFF99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2" name="Teardrop 11"/>
              <p:cNvSpPr/>
              <p:nvPr/>
            </p:nvSpPr>
            <p:spPr>
              <a:xfrm rot="1057327">
                <a:off x="9855897" y="1448629"/>
                <a:ext cx="541293" cy="256445"/>
              </a:xfrm>
              <a:prstGeom prst="teardrop">
                <a:avLst>
                  <a:gd name="adj" fmla="val 68167"/>
                </a:avLst>
              </a:prstGeom>
              <a:solidFill>
                <a:srgbClr val="FFFF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801642348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533400" y="381000"/>
            <a:ext cx="1905000" cy="3556000"/>
            <a:chOff x="3505200" y="304800"/>
            <a:chExt cx="1905000" cy="4648200"/>
          </a:xfrm>
        </p:grpSpPr>
        <p:sp>
          <p:nvSpPr>
            <p:cNvPr id="3" name="Flowchart: Delay 2"/>
            <p:cNvSpPr/>
            <p:nvPr/>
          </p:nvSpPr>
          <p:spPr>
            <a:xfrm rot="16200000">
              <a:off x="2133600" y="1676400"/>
              <a:ext cx="4648200" cy="1905000"/>
            </a:xfrm>
            <a:prstGeom prst="flowChartDelay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Trapezoid 3"/>
            <p:cNvSpPr/>
            <p:nvPr/>
          </p:nvSpPr>
          <p:spPr>
            <a:xfrm>
              <a:off x="3581400" y="2667000"/>
              <a:ext cx="1600200" cy="2286000"/>
            </a:xfrm>
            <a:prstGeom prst="trapezoid">
              <a:avLst>
                <a:gd name="adj" fmla="val 29633"/>
              </a:avLst>
            </a:prstGeom>
            <a:solidFill>
              <a:srgbClr val="FF669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Oval 4"/>
            <p:cNvSpPr/>
            <p:nvPr/>
          </p:nvSpPr>
          <p:spPr>
            <a:xfrm>
              <a:off x="3581400" y="3733800"/>
              <a:ext cx="457200" cy="38100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Trapezoid 5"/>
            <p:cNvSpPr/>
            <p:nvPr/>
          </p:nvSpPr>
          <p:spPr>
            <a:xfrm rot="2493335">
              <a:off x="3933985" y="2613206"/>
              <a:ext cx="821701" cy="1382113"/>
            </a:xfrm>
            <a:prstGeom prst="trapezoid">
              <a:avLst/>
            </a:prstGeom>
            <a:solidFill>
              <a:srgbClr val="FFCC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rapezoid 6"/>
            <p:cNvSpPr/>
            <p:nvPr/>
          </p:nvSpPr>
          <p:spPr>
            <a:xfrm rot="2493335">
              <a:off x="4014463" y="2577739"/>
              <a:ext cx="865818" cy="1174713"/>
            </a:xfrm>
            <a:prstGeom prst="trapezoid">
              <a:avLst/>
            </a:prstGeom>
            <a:solidFill>
              <a:srgbClr val="FF669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>
              <a:off x="3810000" y="1447800"/>
              <a:ext cx="1066800" cy="129540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Cloud 8"/>
            <p:cNvSpPr/>
            <p:nvPr/>
          </p:nvSpPr>
          <p:spPr>
            <a:xfrm>
              <a:off x="3810000" y="1371600"/>
              <a:ext cx="990600" cy="533400"/>
            </a:xfrm>
            <a:prstGeom prst="cloud">
              <a:avLst/>
            </a:prstGeom>
            <a:solidFill>
              <a:schemeClr val="accent6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Cloud 9"/>
            <p:cNvSpPr/>
            <p:nvPr/>
          </p:nvSpPr>
          <p:spPr>
            <a:xfrm rot="5000627">
              <a:off x="3850126" y="2041253"/>
              <a:ext cx="1851625" cy="565370"/>
            </a:xfrm>
            <a:prstGeom prst="cloud">
              <a:avLst/>
            </a:prstGeom>
            <a:solidFill>
              <a:schemeClr val="accent6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Isosceles Triangle 10"/>
            <p:cNvSpPr/>
            <p:nvPr/>
          </p:nvSpPr>
          <p:spPr>
            <a:xfrm>
              <a:off x="3733800" y="533400"/>
              <a:ext cx="1219200" cy="1143000"/>
            </a:xfrm>
            <a:prstGeom prst="triangle">
              <a:avLst/>
            </a:prstGeom>
            <a:solidFill>
              <a:srgbClr val="FFCC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Double Wave 11"/>
            <p:cNvSpPr/>
            <p:nvPr/>
          </p:nvSpPr>
          <p:spPr>
            <a:xfrm rot="3526192">
              <a:off x="3891660" y="1114582"/>
              <a:ext cx="1524000" cy="296577"/>
            </a:xfrm>
            <a:prstGeom prst="doubleWave">
              <a:avLst>
                <a:gd name="adj1" fmla="val 12500"/>
                <a:gd name="adj2" fmla="val 10000"/>
              </a:avLst>
            </a:prstGeom>
            <a:solidFill>
              <a:srgbClr val="FF669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2743200" y="609600"/>
            <a:ext cx="1265987" cy="2667000"/>
            <a:chOff x="3534613" y="2286000"/>
            <a:chExt cx="2180387" cy="4572000"/>
          </a:xfrm>
        </p:grpSpPr>
        <p:sp>
          <p:nvSpPr>
            <p:cNvPr id="14" name="Oval 13"/>
            <p:cNvSpPr/>
            <p:nvPr/>
          </p:nvSpPr>
          <p:spPr>
            <a:xfrm rot="2858738">
              <a:off x="4655256" y="4597818"/>
              <a:ext cx="609600" cy="288251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ounded Rectangle 14"/>
            <p:cNvSpPr/>
            <p:nvPr/>
          </p:nvSpPr>
          <p:spPr>
            <a:xfrm rot="2733371">
              <a:off x="3904419" y="4142903"/>
              <a:ext cx="1308579" cy="387059"/>
            </a:xfrm>
            <a:prstGeom prst="roundRect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6" name="Group 30"/>
            <p:cNvGrpSpPr/>
            <p:nvPr/>
          </p:nvGrpSpPr>
          <p:grpSpPr>
            <a:xfrm>
              <a:off x="4953000" y="2514600"/>
              <a:ext cx="762000" cy="1295400"/>
              <a:chOff x="4159960" y="2007821"/>
              <a:chExt cx="1548702" cy="1871767"/>
            </a:xfrm>
          </p:grpSpPr>
          <p:sp>
            <p:nvSpPr>
              <p:cNvPr id="40" name="Teardrop 39"/>
              <p:cNvSpPr/>
              <p:nvPr/>
            </p:nvSpPr>
            <p:spPr>
              <a:xfrm rot="8215946">
                <a:off x="4752919" y="2007821"/>
                <a:ext cx="500030" cy="504016"/>
              </a:xfrm>
              <a:prstGeom prst="teardrop">
                <a:avLst>
                  <a:gd name="adj" fmla="val 135580"/>
                </a:avLst>
              </a:prstGeom>
              <a:solidFill>
                <a:srgbClr val="FFFF99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Double Wave 40"/>
              <p:cNvSpPr/>
              <p:nvPr/>
            </p:nvSpPr>
            <p:spPr>
              <a:xfrm rot="6007162">
                <a:off x="4312057" y="3165471"/>
                <a:ext cx="1284912" cy="143322"/>
              </a:xfrm>
              <a:prstGeom prst="doubleWave">
                <a:avLst>
                  <a:gd name="adj1" fmla="val 12500"/>
                  <a:gd name="adj2" fmla="val 0"/>
                </a:avLst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Teardrop 41"/>
              <p:cNvSpPr/>
              <p:nvPr/>
            </p:nvSpPr>
            <p:spPr>
              <a:xfrm>
                <a:off x="4343400" y="2819400"/>
                <a:ext cx="533400" cy="609600"/>
              </a:xfrm>
              <a:prstGeom prst="teardrop">
                <a:avLst>
                  <a:gd name="adj" fmla="val 135580"/>
                </a:avLst>
              </a:prstGeom>
              <a:solidFill>
                <a:srgbClr val="FFFF99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" name="Teardrop 42"/>
              <p:cNvSpPr/>
              <p:nvPr/>
            </p:nvSpPr>
            <p:spPr>
              <a:xfrm rot="16809704">
                <a:off x="5033372" y="2830893"/>
                <a:ext cx="533400" cy="609600"/>
              </a:xfrm>
              <a:prstGeom prst="teardrop">
                <a:avLst>
                  <a:gd name="adj" fmla="val 135580"/>
                </a:avLst>
              </a:prstGeom>
              <a:solidFill>
                <a:srgbClr val="FFFF99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" name="Teardrop 43"/>
              <p:cNvSpPr/>
              <p:nvPr/>
            </p:nvSpPr>
            <p:spPr>
              <a:xfrm rot="4742171">
                <a:off x="4198060" y="2224802"/>
                <a:ext cx="533400" cy="609600"/>
              </a:xfrm>
              <a:prstGeom prst="teardrop">
                <a:avLst>
                  <a:gd name="adj" fmla="val 135580"/>
                </a:avLst>
              </a:prstGeom>
              <a:solidFill>
                <a:srgbClr val="FFFF99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" name="Teardrop 44"/>
              <p:cNvSpPr/>
              <p:nvPr/>
            </p:nvSpPr>
            <p:spPr>
              <a:xfrm rot="11700921">
                <a:off x="5175262" y="2192289"/>
                <a:ext cx="533400" cy="609600"/>
              </a:xfrm>
              <a:prstGeom prst="teardrop">
                <a:avLst>
                  <a:gd name="adj" fmla="val 135580"/>
                </a:avLst>
              </a:prstGeom>
              <a:solidFill>
                <a:srgbClr val="FFFF99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" name="Oval 45"/>
              <p:cNvSpPr/>
              <p:nvPr/>
            </p:nvSpPr>
            <p:spPr>
              <a:xfrm>
                <a:off x="4724400" y="2514600"/>
                <a:ext cx="457200" cy="457200"/>
              </a:xfrm>
              <a:prstGeom prst="ellipse">
                <a:avLst/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" name="Heart 46"/>
              <p:cNvSpPr/>
              <p:nvPr/>
            </p:nvSpPr>
            <p:spPr>
              <a:xfrm rot="18889990">
                <a:off x="4624201" y="3137830"/>
                <a:ext cx="228600" cy="457200"/>
              </a:xfrm>
              <a:prstGeom prst="heart">
                <a:avLst/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" name="Heart 47"/>
              <p:cNvSpPr/>
              <p:nvPr/>
            </p:nvSpPr>
            <p:spPr>
              <a:xfrm rot="3738236">
                <a:off x="5018033" y="3103053"/>
                <a:ext cx="228600" cy="457200"/>
              </a:xfrm>
              <a:prstGeom prst="heart">
                <a:avLst/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7" name="Oval 16"/>
            <p:cNvSpPr/>
            <p:nvPr/>
          </p:nvSpPr>
          <p:spPr>
            <a:xfrm rot="19521110">
              <a:off x="4828488" y="3652930"/>
              <a:ext cx="609600" cy="288251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Oval 17"/>
            <p:cNvSpPr/>
            <p:nvPr/>
          </p:nvSpPr>
          <p:spPr>
            <a:xfrm>
              <a:off x="3810000" y="6477000"/>
              <a:ext cx="609600" cy="381000"/>
            </a:xfrm>
            <a:prstGeom prst="ellipse">
              <a:avLst/>
            </a:prstGeom>
            <a:solidFill>
              <a:srgbClr val="99663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/>
            <p:cNvSpPr/>
            <p:nvPr/>
          </p:nvSpPr>
          <p:spPr>
            <a:xfrm>
              <a:off x="4343400" y="6477000"/>
              <a:ext cx="609600" cy="381000"/>
            </a:xfrm>
            <a:prstGeom prst="ellipse">
              <a:avLst/>
            </a:prstGeom>
            <a:solidFill>
              <a:srgbClr val="99663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Trapezoid 19"/>
            <p:cNvSpPr/>
            <p:nvPr/>
          </p:nvSpPr>
          <p:spPr>
            <a:xfrm rot="21218881">
              <a:off x="4191000" y="5029200"/>
              <a:ext cx="609600" cy="1600200"/>
            </a:xfrm>
            <a:prstGeom prst="trapezoid">
              <a:avLst/>
            </a:prstGeom>
            <a:solidFill>
              <a:schemeClr val="bg2">
                <a:lumMod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Trapezoid 20"/>
            <p:cNvSpPr/>
            <p:nvPr/>
          </p:nvSpPr>
          <p:spPr>
            <a:xfrm rot="330366">
              <a:off x="3810000" y="5029200"/>
              <a:ext cx="609600" cy="1600200"/>
            </a:xfrm>
            <a:prstGeom prst="trapezoid">
              <a:avLst/>
            </a:prstGeom>
            <a:solidFill>
              <a:schemeClr val="bg2">
                <a:lumMod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Oval 21"/>
            <p:cNvSpPr/>
            <p:nvPr/>
          </p:nvSpPr>
          <p:spPr>
            <a:xfrm>
              <a:off x="3733800" y="2514600"/>
              <a:ext cx="1143000" cy="1295400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Trapezoid 22"/>
            <p:cNvSpPr/>
            <p:nvPr/>
          </p:nvSpPr>
          <p:spPr>
            <a:xfrm>
              <a:off x="3810000" y="3733800"/>
              <a:ext cx="990600" cy="1600200"/>
            </a:xfrm>
            <a:prstGeom prst="trapezoid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Trapezoid 23"/>
            <p:cNvSpPr/>
            <p:nvPr/>
          </p:nvSpPr>
          <p:spPr>
            <a:xfrm>
              <a:off x="4038600" y="3733800"/>
              <a:ext cx="533400" cy="762000"/>
            </a:xfrm>
            <a:prstGeom prst="trapezoid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ounded Rectangle 24"/>
            <p:cNvSpPr/>
            <p:nvPr/>
          </p:nvSpPr>
          <p:spPr>
            <a:xfrm rot="19079586">
              <a:off x="3970719" y="4046516"/>
              <a:ext cx="1308579" cy="381000"/>
            </a:xfrm>
            <a:prstGeom prst="roundRect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Oval 25"/>
            <p:cNvSpPr/>
            <p:nvPr/>
          </p:nvSpPr>
          <p:spPr>
            <a:xfrm>
              <a:off x="3962400" y="3581400"/>
              <a:ext cx="685800" cy="609600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/>
            <p:cNvSpPr/>
            <p:nvPr/>
          </p:nvSpPr>
          <p:spPr>
            <a:xfrm>
              <a:off x="4114800" y="4191000"/>
              <a:ext cx="381000" cy="457200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Cloud 27"/>
            <p:cNvSpPr/>
            <p:nvPr/>
          </p:nvSpPr>
          <p:spPr>
            <a:xfrm>
              <a:off x="3733800" y="2362200"/>
              <a:ext cx="1143000" cy="609600"/>
            </a:xfrm>
            <a:prstGeom prst="cloud">
              <a:avLst/>
            </a:prstGeom>
            <a:solidFill>
              <a:srgbClr val="6633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Cloud 28"/>
            <p:cNvSpPr/>
            <p:nvPr/>
          </p:nvSpPr>
          <p:spPr>
            <a:xfrm rot="19031377">
              <a:off x="3534613" y="2589632"/>
              <a:ext cx="910152" cy="614314"/>
            </a:xfrm>
            <a:prstGeom prst="cloud">
              <a:avLst/>
            </a:prstGeom>
            <a:solidFill>
              <a:srgbClr val="6633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lowchart: Extract 29"/>
            <p:cNvSpPr/>
            <p:nvPr/>
          </p:nvSpPr>
          <p:spPr>
            <a:xfrm>
              <a:off x="3886200" y="2286000"/>
              <a:ext cx="304800" cy="304800"/>
            </a:xfrm>
            <a:prstGeom prst="flowChartExtrac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lowchart: Extract 30"/>
            <p:cNvSpPr/>
            <p:nvPr/>
          </p:nvSpPr>
          <p:spPr>
            <a:xfrm>
              <a:off x="4191000" y="2286000"/>
              <a:ext cx="304800" cy="304800"/>
            </a:xfrm>
            <a:prstGeom prst="flowChartExtrac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lowchart: Extract 31"/>
            <p:cNvSpPr/>
            <p:nvPr/>
          </p:nvSpPr>
          <p:spPr>
            <a:xfrm>
              <a:off x="4495800" y="2286000"/>
              <a:ext cx="304800" cy="304800"/>
            </a:xfrm>
            <a:prstGeom prst="flowChartExtrac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lowchart: Stored Data 32"/>
            <p:cNvSpPr/>
            <p:nvPr/>
          </p:nvSpPr>
          <p:spPr>
            <a:xfrm rot="16200000">
              <a:off x="4114800" y="2133600"/>
              <a:ext cx="381000" cy="1143000"/>
            </a:xfrm>
            <a:prstGeom prst="flowChartOnlineStorage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4" name="Group 60"/>
            <p:cNvGrpSpPr/>
            <p:nvPr/>
          </p:nvGrpSpPr>
          <p:grpSpPr>
            <a:xfrm>
              <a:off x="3810000" y="4876800"/>
              <a:ext cx="990600" cy="457200"/>
              <a:chOff x="2971800" y="533400"/>
              <a:chExt cx="3124200" cy="990600"/>
            </a:xfrm>
          </p:grpSpPr>
          <p:sp>
            <p:nvSpPr>
              <p:cNvPr id="37" name="Quad Arrow 36"/>
              <p:cNvSpPr/>
              <p:nvPr/>
            </p:nvSpPr>
            <p:spPr>
              <a:xfrm>
                <a:off x="2971800" y="533400"/>
                <a:ext cx="1143000" cy="990600"/>
              </a:xfrm>
              <a:prstGeom prst="quadArrow">
                <a:avLst>
                  <a:gd name="adj1" fmla="val 18729"/>
                  <a:gd name="adj2" fmla="val 22500"/>
                  <a:gd name="adj3" fmla="val 22500"/>
                </a:avLst>
              </a:prstGeom>
              <a:solidFill>
                <a:srgbClr val="FFC0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Quad Arrow 37"/>
              <p:cNvSpPr/>
              <p:nvPr/>
            </p:nvSpPr>
            <p:spPr>
              <a:xfrm>
                <a:off x="3962400" y="533400"/>
                <a:ext cx="1143000" cy="990600"/>
              </a:xfrm>
              <a:prstGeom prst="quadArrow">
                <a:avLst>
                  <a:gd name="adj1" fmla="val 18729"/>
                  <a:gd name="adj2" fmla="val 22500"/>
                  <a:gd name="adj3" fmla="val 22500"/>
                </a:avLst>
              </a:prstGeom>
              <a:solidFill>
                <a:srgbClr val="FFC0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Quad Arrow 38"/>
              <p:cNvSpPr/>
              <p:nvPr/>
            </p:nvSpPr>
            <p:spPr>
              <a:xfrm>
                <a:off x="4953000" y="533400"/>
                <a:ext cx="1143000" cy="990600"/>
              </a:xfrm>
              <a:prstGeom prst="quadArrow">
                <a:avLst>
                  <a:gd name="adj1" fmla="val 18729"/>
                  <a:gd name="adj2" fmla="val 22500"/>
                  <a:gd name="adj3" fmla="val 22500"/>
                </a:avLst>
              </a:prstGeom>
              <a:solidFill>
                <a:srgbClr val="FFC0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5" name="Moon 34"/>
            <p:cNvSpPr/>
            <p:nvPr/>
          </p:nvSpPr>
          <p:spPr>
            <a:xfrm>
              <a:off x="4038600" y="3581400"/>
              <a:ext cx="228600" cy="609600"/>
            </a:xfrm>
            <a:prstGeom prst="moon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Moon 35"/>
            <p:cNvSpPr/>
            <p:nvPr/>
          </p:nvSpPr>
          <p:spPr>
            <a:xfrm flipH="1">
              <a:off x="4267200" y="3581400"/>
              <a:ext cx="228600" cy="609600"/>
            </a:xfrm>
            <a:prstGeom prst="moon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9" name="Group 48"/>
          <p:cNvGrpSpPr/>
          <p:nvPr/>
        </p:nvGrpSpPr>
        <p:grpSpPr>
          <a:xfrm>
            <a:off x="4800600" y="1676400"/>
            <a:ext cx="990600" cy="1905000"/>
            <a:chOff x="3505200" y="304800"/>
            <a:chExt cx="1905000" cy="4648200"/>
          </a:xfrm>
        </p:grpSpPr>
        <p:sp>
          <p:nvSpPr>
            <p:cNvPr id="50" name="Flowchart: Delay 49"/>
            <p:cNvSpPr/>
            <p:nvPr/>
          </p:nvSpPr>
          <p:spPr>
            <a:xfrm rot="16200000">
              <a:off x="2133600" y="1676400"/>
              <a:ext cx="4648200" cy="1905000"/>
            </a:xfrm>
            <a:prstGeom prst="flowChartDelay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Trapezoid 50"/>
            <p:cNvSpPr/>
            <p:nvPr/>
          </p:nvSpPr>
          <p:spPr>
            <a:xfrm>
              <a:off x="3581400" y="2667000"/>
              <a:ext cx="1600200" cy="2286000"/>
            </a:xfrm>
            <a:prstGeom prst="trapezoid">
              <a:avLst>
                <a:gd name="adj" fmla="val 29633"/>
              </a:avLst>
            </a:prstGeom>
            <a:solidFill>
              <a:srgbClr val="FF669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Oval 51"/>
            <p:cNvSpPr/>
            <p:nvPr/>
          </p:nvSpPr>
          <p:spPr>
            <a:xfrm>
              <a:off x="3581400" y="3733800"/>
              <a:ext cx="457200" cy="38100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Trapezoid 52"/>
            <p:cNvSpPr/>
            <p:nvPr/>
          </p:nvSpPr>
          <p:spPr>
            <a:xfrm rot="2493335">
              <a:off x="3933985" y="2613206"/>
              <a:ext cx="821701" cy="1382113"/>
            </a:xfrm>
            <a:prstGeom prst="trapezoid">
              <a:avLst/>
            </a:prstGeom>
            <a:solidFill>
              <a:srgbClr val="FFCC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Trapezoid 53"/>
            <p:cNvSpPr/>
            <p:nvPr/>
          </p:nvSpPr>
          <p:spPr>
            <a:xfrm rot="2493335">
              <a:off x="4014463" y="2577739"/>
              <a:ext cx="865818" cy="1174713"/>
            </a:xfrm>
            <a:prstGeom prst="trapezoid">
              <a:avLst/>
            </a:prstGeom>
            <a:solidFill>
              <a:srgbClr val="FF669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Oval 54"/>
            <p:cNvSpPr/>
            <p:nvPr/>
          </p:nvSpPr>
          <p:spPr>
            <a:xfrm>
              <a:off x="3810000" y="1447800"/>
              <a:ext cx="1066800" cy="129540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Cloud 55"/>
            <p:cNvSpPr/>
            <p:nvPr/>
          </p:nvSpPr>
          <p:spPr>
            <a:xfrm>
              <a:off x="3810000" y="1371600"/>
              <a:ext cx="990600" cy="533400"/>
            </a:xfrm>
            <a:prstGeom prst="cloud">
              <a:avLst/>
            </a:prstGeom>
            <a:solidFill>
              <a:schemeClr val="accent6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Cloud 56"/>
            <p:cNvSpPr/>
            <p:nvPr/>
          </p:nvSpPr>
          <p:spPr>
            <a:xfrm rot="5000627">
              <a:off x="3414446" y="2516193"/>
              <a:ext cx="2807956" cy="565369"/>
            </a:xfrm>
            <a:prstGeom prst="cloud">
              <a:avLst/>
            </a:prstGeom>
            <a:solidFill>
              <a:schemeClr val="accent6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Isosceles Triangle 57"/>
            <p:cNvSpPr/>
            <p:nvPr/>
          </p:nvSpPr>
          <p:spPr>
            <a:xfrm>
              <a:off x="3733800" y="533400"/>
              <a:ext cx="1219200" cy="1143000"/>
            </a:xfrm>
            <a:prstGeom prst="triangle">
              <a:avLst/>
            </a:prstGeom>
            <a:solidFill>
              <a:srgbClr val="FFCC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Double Wave 58"/>
            <p:cNvSpPr/>
            <p:nvPr/>
          </p:nvSpPr>
          <p:spPr>
            <a:xfrm rot="3526192">
              <a:off x="3891660" y="1114582"/>
              <a:ext cx="1524000" cy="296577"/>
            </a:xfrm>
            <a:prstGeom prst="doubleWave">
              <a:avLst>
                <a:gd name="adj1" fmla="val 12500"/>
                <a:gd name="adj2" fmla="val 10000"/>
              </a:avLst>
            </a:prstGeom>
            <a:solidFill>
              <a:srgbClr val="FF669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0" name="Group 59"/>
          <p:cNvGrpSpPr/>
          <p:nvPr/>
        </p:nvGrpSpPr>
        <p:grpSpPr>
          <a:xfrm>
            <a:off x="5486400" y="3810000"/>
            <a:ext cx="2880370" cy="2097423"/>
            <a:chOff x="2694751" y="6436977"/>
            <a:chExt cx="2880370" cy="2097423"/>
          </a:xfrm>
        </p:grpSpPr>
        <p:sp>
          <p:nvSpPr>
            <p:cNvPr id="61" name="Bent-Up Arrow 60"/>
            <p:cNvSpPr/>
            <p:nvPr/>
          </p:nvSpPr>
          <p:spPr>
            <a:xfrm rot="8658149">
              <a:off x="4192355" y="7702232"/>
              <a:ext cx="503787" cy="689223"/>
            </a:xfrm>
            <a:prstGeom prst="bentUpArrow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Isosceles Triangle 61"/>
            <p:cNvSpPr/>
            <p:nvPr/>
          </p:nvSpPr>
          <p:spPr>
            <a:xfrm rot="6670451">
              <a:off x="5016245" y="6981304"/>
              <a:ext cx="462699" cy="655052"/>
            </a:xfrm>
            <a:prstGeom prst="triangle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Chord 62"/>
            <p:cNvSpPr/>
            <p:nvPr/>
          </p:nvSpPr>
          <p:spPr>
            <a:xfrm rot="19722594">
              <a:off x="3667814" y="6436977"/>
              <a:ext cx="838200" cy="1447800"/>
            </a:xfrm>
            <a:prstGeom prst="chord">
              <a:avLst>
                <a:gd name="adj1" fmla="val 2700000"/>
                <a:gd name="adj2" fmla="val 16873168"/>
              </a:avLst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Chord 63"/>
            <p:cNvSpPr/>
            <p:nvPr/>
          </p:nvSpPr>
          <p:spPr>
            <a:xfrm rot="18520689">
              <a:off x="3350982" y="6476530"/>
              <a:ext cx="1079546" cy="1856586"/>
            </a:xfrm>
            <a:prstGeom prst="chord">
              <a:avLst>
                <a:gd name="adj1" fmla="val 2700000"/>
                <a:gd name="adj2" fmla="val 16873168"/>
              </a:avLst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Chord 64"/>
            <p:cNvSpPr/>
            <p:nvPr/>
          </p:nvSpPr>
          <p:spPr>
            <a:xfrm rot="15886568">
              <a:off x="2945256" y="6811494"/>
              <a:ext cx="662687" cy="1163698"/>
            </a:xfrm>
            <a:prstGeom prst="chord">
              <a:avLst>
                <a:gd name="adj1" fmla="val 2700000"/>
                <a:gd name="adj2" fmla="val 16873168"/>
              </a:avLst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Oval 65"/>
            <p:cNvSpPr/>
            <p:nvPr/>
          </p:nvSpPr>
          <p:spPr>
            <a:xfrm>
              <a:off x="4114800" y="6705600"/>
              <a:ext cx="1066800" cy="1066800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Isosceles Triangle 66"/>
            <p:cNvSpPr/>
            <p:nvPr/>
          </p:nvSpPr>
          <p:spPr>
            <a:xfrm rot="6171429">
              <a:off x="5016244" y="6917844"/>
              <a:ext cx="462699" cy="655052"/>
            </a:xfrm>
            <a:prstGeom prst="triangle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Bent-Up Arrow 67"/>
            <p:cNvSpPr/>
            <p:nvPr/>
          </p:nvSpPr>
          <p:spPr>
            <a:xfrm rot="7963615">
              <a:off x="3905968" y="7770449"/>
              <a:ext cx="503787" cy="689223"/>
            </a:xfrm>
            <a:prstGeom prst="bentUpArrow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6-Point Star 68"/>
            <p:cNvSpPr/>
            <p:nvPr/>
          </p:nvSpPr>
          <p:spPr>
            <a:xfrm>
              <a:off x="4038600" y="8229600"/>
              <a:ext cx="304800" cy="304800"/>
            </a:xfrm>
            <a:prstGeom prst="star6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6-Point Star 69"/>
            <p:cNvSpPr/>
            <p:nvPr/>
          </p:nvSpPr>
          <p:spPr>
            <a:xfrm>
              <a:off x="4343400" y="8153400"/>
              <a:ext cx="304800" cy="304800"/>
            </a:xfrm>
            <a:prstGeom prst="star6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71" name="Group 25"/>
            <p:cNvGrpSpPr/>
            <p:nvPr/>
          </p:nvGrpSpPr>
          <p:grpSpPr>
            <a:xfrm>
              <a:off x="4876800" y="6705600"/>
              <a:ext cx="381000" cy="381000"/>
              <a:chOff x="4876800" y="6705600"/>
              <a:chExt cx="381000" cy="381000"/>
            </a:xfrm>
          </p:grpSpPr>
          <p:sp>
            <p:nvSpPr>
              <p:cNvPr id="75" name="Oval 23"/>
              <p:cNvSpPr/>
              <p:nvPr/>
            </p:nvSpPr>
            <p:spPr>
              <a:xfrm>
                <a:off x="4876800" y="6705600"/>
                <a:ext cx="381000" cy="3810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Oval 75"/>
              <p:cNvSpPr/>
              <p:nvPr/>
            </p:nvSpPr>
            <p:spPr>
              <a:xfrm>
                <a:off x="5029200" y="6858000"/>
                <a:ext cx="228600" cy="22860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72" name="Group 26"/>
            <p:cNvGrpSpPr/>
            <p:nvPr/>
          </p:nvGrpSpPr>
          <p:grpSpPr>
            <a:xfrm>
              <a:off x="4648200" y="6781800"/>
              <a:ext cx="381000" cy="381000"/>
              <a:chOff x="4876800" y="6705600"/>
              <a:chExt cx="381000" cy="381000"/>
            </a:xfrm>
          </p:grpSpPr>
          <p:sp>
            <p:nvSpPr>
              <p:cNvPr id="73" name="Oval 72"/>
              <p:cNvSpPr/>
              <p:nvPr/>
            </p:nvSpPr>
            <p:spPr>
              <a:xfrm>
                <a:off x="4876800" y="6705600"/>
                <a:ext cx="381000" cy="3810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4" name="Oval 73"/>
              <p:cNvSpPr/>
              <p:nvPr/>
            </p:nvSpPr>
            <p:spPr>
              <a:xfrm>
                <a:off x="5029200" y="6858000"/>
                <a:ext cx="228600" cy="22860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104" name="Group 103"/>
          <p:cNvGrpSpPr/>
          <p:nvPr/>
        </p:nvGrpSpPr>
        <p:grpSpPr>
          <a:xfrm>
            <a:off x="381000" y="4038600"/>
            <a:ext cx="1371600" cy="1447800"/>
            <a:chOff x="1752600" y="2971800"/>
            <a:chExt cx="1371600" cy="1447800"/>
          </a:xfrm>
        </p:grpSpPr>
        <p:sp>
          <p:nvSpPr>
            <p:cNvPr id="105" name="Cube 104"/>
            <p:cNvSpPr/>
            <p:nvPr/>
          </p:nvSpPr>
          <p:spPr>
            <a:xfrm>
              <a:off x="1752600" y="3276600"/>
              <a:ext cx="1371600" cy="1143000"/>
            </a:xfrm>
            <a:prstGeom prst="cub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Round Diagonal Corner Rectangle 105"/>
            <p:cNvSpPr/>
            <p:nvPr/>
          </p:nvSpPr>
          <p:spPr>
            <a:xfrm>
              <a:off x="1828800" y="2971800"/>
              <a:ext cx="533400" cy="457200"/>
            </a:xfrm>
            <a:prstGeom prst="round2DiagRect">
              <a:avLst>
                <a:gd name="adj1" fmla="val 0"/>
                <a:gd name="adj2" fmla="val 50000"/>
              </a:avLst>
            </a:prstGeom>
            <a:solidFill>
              <a:srgbClr val="FF99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Round Diagonal Corner Rectangle 106"/>
            <p:cNvSpPr/>
            <p:nvPr/>
          </p:nvSpPr>
          <p:spPr>
            <a:xfrm rot="6887454">
              <a:off x="2491062" y="3081175"/>
              <a:ext cx="533400" cy="457200"/>
            </a:xfrm>
            <a:prstGeom prst="round2DiagRect">
              <a:avLst>
                <a:gd name="adj1" fmla="val 0"/>
                <a:gd name="adj2" fmla="val 50000"/>
              </a:avLst>
            </a:prstGeom>
            <a:solidFill>
              <a:srgbClr val="FF99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Rectangle 107"/>
            <p:cNvSpPr/>
            <p:nvPr/>
          </p:nvSpPr>
          <p:spPr>
            <a:xfrm>
              <a:off x="2209800" y="3581400"/>
              <a:ext cx="152400" cy="838200"/>
            </a:xfrm>
            <a:prstGeom prst="rect">
              <a:avLst/>
            </a:prstGeom>
            <a:solidFill>
              <a:srgbClr val="FF99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Cloud 108"/>
            <p:cNvSpPr/>
            <p:nvPr/>
          </p:nvSpPr>
          <p:spPr>
            <a:xfrm>
              <a:off x="2057400" y="3124200"/>
              <a:ext cx="609600" cy="457200"/>
            </a:xfrm>
            <a:prstGeom prst="cloud">
              <a:avLst/>
            </a:prstGeom>
            <a:solidFill>
              <a:srgbClr val="FF99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Cloud 109"/>
            <p:cNvSpPr/>
            <p:nvPr/>
          </p:nvSpPr>
          <p:spPr>
            <a:xfrm>
              <a:off x="2209800" y="3200400"/>
              <a:ext cx="304800" cy="381000"/>
            </a:xfrm>
            <a:prstGeom prst="cloud">
              <a:avLst/>
            </a:prstGeom>
            <a:solidFill>
              <a:srgbClr val="FF99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88"/>
          <p:cNvGrpSpPr/>
          <p:nvPr/>
        </p:nvGrpSpPr>
        <p:grpSpPr>
          <a:xfrm>
            <a:off x="304800" y="304800"/>
            <a:ext cx="1295400" cy="1371600"/>
            <a:chOff x="1600200" y="228600"/>
            <a:chExt cx="1752600" cy="1600200"/>
          </a:xfrm>
        </p:grpSpPr>
        <p:sp>
          <p:nvSpPr>
            <p:cNvPr id="3" name="Rectangle 2"/>
            <p:cNvSpPr/>
            <p:nvPr/>
          </p:nvSpPr>
          <p:spPr>
            <a:xfrm>
              <a:off x="1848701" y="970893"/>
              <a:ext cx="372752" cy="612791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" name="Group 24"/>
            <p:cNvGrpSpPr/>
            <p:nvPr/>
          </p:nvGrpSpPr>
          <p:grpSpPr>
            <a:xfrm>
              <a:off x="2074555" y="228600"/>
              <a:ext cx="581775" cy="1477642"/>
              <a:chOff x="3248822" y="2124966"/>
              <a:chExt cx="713578" cy="1837434"/>
            </a:xfrm>
          </p:grpSpPr>
          <p:sp>
            <p:nvSpPr>
              <p:cNvPr id="41" name="Rounded Rectangle 14"/>
              <p:cNvSpPr/>
              <p:nvPr/>
            </p:nvSpPr>
            <p:spPr>
              <a:xfrm>
                <a:off x="3276600" y="2895600"/>
                <a:ext cx="685800" cy="1066800"/>
              </a:xfrm>
              <a:prstGeom prst="roundRect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u="sng"/>
              </a:p>
            </p:txBody>
          </p:sp>
          <p:sp>
            <p:nvSpPr>
              <p:cNvPr id="42" name="Isosceles Triangle 15"/>
              <p:cNvSpPr/>
              <p:nvPr/>
            </p:nvSpPr>
            <p:spPr>
              <a:xfrm rot="10800000">
                <a:off x="3352800" y="2971800"/>
                <a:ext cx="533400" cy="533400"/>
              </a:xfrm>
              <a:prstGeom prst="triangl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u="sng"/>
              </a:p>
            </p:txBody>
          </p:sp>
          <p:sp>
            <p:nvSpPr>
              <p:cNvPr id="43" name="Pentagon 16"/>
              <p:cNvSpPr/>
              <p:nvPr/>
            </p:nvSpPr>
            <p:spPr>
              <a:xfrm rot="5400000">
                <a:off x="3466950" y="3256579"/>
                <a:ext cx="340308" cy="129338"/>
              </a:xfrm>
              <a:prstGeom prst="homePlate">
                <a:avLst/>
              </a:prstGeom>
              <a:solidFill>
                <a:srgbClr val="C000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u="sng"/>
              </a:p>
            </p:txBody>
          </p:sp>
          <p:sp>
            <p:nvSpPr>
              <p:cNvPr id="44" name="Diamond 17"/>
              <p:cNvSpPr/>
              <p:nvPr/>
            </p:nvSpPr>
            <p:spPr>
              <a:xfrm>
                <a:off x="3514961" y="2979119"/>
                <a:ext cx="232807" cy="225418"/>
              </a:xfrm>
              <a:prstGeom prst="diamond">
                <a:avLst/>
              </a:prstGeom>
              <a:solidFill>
                <a:srgbClr val="C000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u="sng"/>
              </a:p>
            </p:txBody>
          </p:sp>
          <p:sp>
            <p:nvSpPr>
              <p:cNvPr id="45" name="Parallelogram 18"/>
              <p:cNvSpPr/>
              <p:nvPr/>
            </p:nvSpPr>
            <p:spPr>
              <a:xfrm rot="2985169" flipH="1">
                <a:off x="3282806" y="2872578"/>
                <a:ext cx="328716" cy="180431"/>
              </a:xfrm>
              <a:prstGeom prst="parallelogram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u="sng"/>
              </a:p>
            </p:txBody>
          </p:sp>
          <p:sp>
            <p:nvSpPr>
              <p:cNvPr id="46" name="Parallelogram 19"/>
              <p:cNvSpPr/>
              <p:nvPr/>
            </p:nvSpPr>
            <p:spPr>
              <a:xfrm rot="18839164">
                <a:off x="3643796" y="2872088"/>
                <a:ext cx="328716" cy="174023"/>
              </a:xfrm>
              <a:prstGeom prst="parallelogram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u="sng"/>
              </a:p>
            </p:txBody>
          </p:sp>
          <p:sp>
            <p:nvSpPr>
              <p:cNvPr id="47" name="Oval 20"/>
              <p:cNvSpPr/>
              <p:nvPr/>
            </p:nvSpPr>
            <p:spPr>
              <a:xfrm>
                <a:off x="3352800" y="2209800"/>
                <a:ext cx="533400" cy="762000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u="sng"/>
              </a:p>
            </p:txBody>
          </p:sp>
          <p:sp>
            <p:nvSpPr>
              <p:cNvPr id="48" name="Teardrop 22"/>
              <p:cNvSpPr/>
              <p:nvPr/>
            </p:nvSpPr>
            <p:spPr>
              <a:xfrm rot="9606458">
                <a:off x="3248822" y="2124966"/>
                <a:ext cx="461244" cy="365503"/>
              </a:xfrm>
              <a:prstGeom prst="teardrop">
                <a:avLst/>
              </a:prstGeom>
              <a:solidFill>
                <a:srgbClr val="9A7B3C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" name="Teardrop 23"/>
              <p:cNvSpPr/>
              <p:nvPr/>
            </p:nvSpPr>
            <p:spPr>
              <a:xfrm rot="3437613">
                <a:off x="3543564" y="2237524"/>
                <a:ext cx="383223" cy="249356"/>
              </a:xfrm>
              <a:prstGeom prst="teardrop">
                <a:avLst/>
              </a:prstGeom>
              <a:solidFill>
                <a:srgbClr val="9A7B3C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" name="Group 37"/>
            <p:cNvGrpSpPr/>
            <p:nvPr/>
          </p:nvGrpSpPr>
          <p:grpSpPr>
            <a:xfrm>
              <a:off x="2656330" y="296822"/>
              <a:ext cx="568908" cy="1439902"/>
              <a:chOff x="4066378" y="2256729"/>
              <a:chExt cx="697796" cy="1790505"/>
            </a:xfrm>
          </p:grpSpPr>
          <p:sp>
            <p:nvSpPr>
              <p:cNvPr id="32" name="Cloud 31"/>
              <p:cNvSpPr/>
              <p:nvPr/>
            </p:nvSpPr>
            <p:spPr>
              <a:xfrm rot="1736128">
                <a:off x="4109820" y="2256729"/>
                <a:ext cx="289208" cy="369025"/>
              </a:xfrm>
              <a:prstGeom prst="cloud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Cloud 32"/>
              <p:cNvSpPr/>
              <p:nvPr/>
            </p:nvSpPr>
            <p:spPr>
              <a:xfrm rot="4106810">
                <a:off x="4297148" y="2352088"/>
                <a:ext cx="560239" cy="373813"/>
              </a:xfrm>
              <a:prstGeom prst="cloud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Rounded Rectangle 26"/>
              <p:cNvSpPr/>
              <p:nvPr/>
            </p:nvSpPr>
            <p:spPr>
              <a:xfrm>
                <a:off x="4066378" y="2980434"/>
                <a:ext cx="685800" cy="1066800"/>
              </a:xfrm>
              <a:prstGeom prst="roundRect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 w="12700">
                <a:solidFill>
                  <a:schemeClr val="tx1"/>
                </a:solidFill>
              </a:ln>
              <a:scene3d>
                <a:camera prst="isometricOffAxis2Left"/>
                <a:lightRig rig="threePt" dir="t"/>
              </a:scene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u="sng"/>
              </a:p>
            </p:txBody>
          </p:sp>
          <p:sp>
            <p:nvSpPr>
              <p:cNvPr id="35" name="Isosceles Triangle 27"/>
              <p:cNvSpPr/>
              <p:nvPr/>
            </p:nvSpPr>
            <p:spPr>
              <a:xfrm rot="10800000">
                <a:off x="4142578" y="3056634"/>
                <a:ext cx="533400" cy="533400"/>
              </a:xfrm>
              <a:prstGeom prst="triangl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  <a:scene3d>
                <a:camera prst="isometricOffAxis2Left"/>
                <a:lightRig rig="threePt" dir="t"/>
              </a:scene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u="sng"/>
              </a:p>
            </p:txBody>
          </p:sp>
          <p:sp>
            <p:nvSpPr>
              <p:cNvPr id="36" name="Pentagon 28"/>
              <p:cNvSpPr/>
              <p:nvPr/>
            </p:nvSpPr>
            <p:spPr>
              <a:xfrm rot="4888502">
                <a:off x="4256728" y="3341413"/>
                <a:ext cx="340308" cy="129338"/>
              </a:xfrm>
              <a:prstGeom prst="homePlate">
                <a:avLst/>
              </a:prstGeom>
              <a:solidFill>
                <a:schemeClr val="accent1">
                  <a:lumMod val="75000"/>
                </a:schemeClr>
              </a:solidFill>
              <a:ln w="12700">
                <a:solidFill>
                  <a:schemeClr val="tx1"/>
                </a:solidFill>
              </a:ln>
              <a:scene3d>
                <a:camera prst="isometricOffAxis2Left"/>
                <a:lightRig rig="threePt" dir="t"/>
              </a:scene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u="sng"/>
              </a:p>
            </p:txBody>
          </p:sp>
          <p:sp>
            <p:nvSpPr>
              <p:cNvPr id="37" name="Diamond 29"/>
              <p:cNvSpPr/>
              <p:nvPr/>
            </p:nvSpPr>
            <p:spPr>
              <a:xfrm>
                <a:off x="4304739" y="3063953"/>
                <a:ext cx="232807" cy="225418"/>
              </a:xfrm>
              <a:prstGeom prst="diamond">
                <a:avLst/>
              </a:prstGeom>
              <a:solidFill>
                <a:schemeClr val="accent1">
                  <a:lumMod val="75000"/>
                </a:schemeClr>
              </a:solidFill>
              <a:ln w="12700">
                <a:solidFill>
                  <a:schemeClr val="tx1"/>
                </a:solidFill>
              </a:ln>
              <a:scene3d>
                <a:camera prst="isometricOffAxis2Left"/>
                <a:lightRig rig="threePt" dir="t"/>
              </a:scene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u="sng"/>
              </a:p>
            </p:txBody>
          </p:sp>
          <p:sp>
            <p:nvSpPr>
              <p:cNvPr id="38" name="Parallelogram 30"/>
              <p:cNvSpPr/>
              <p:nvPr/>
            </p:nvSpPr>
            <p:spPr>
              <a:xfrm rot="2985169" flipH="1">
                <a:off x="4072584" y="2957412"/>
                <a:ext cx="328716" cy="180431"/>
              </a:xfrm>
              <a:prstGeom prst="parallelogram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  <a:scene3d>
                <a:camera prst="isometricOffAxis2Left"/>
                <a:lightRig rig="threePt" dir="t"/>
              </a:scene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u="sng"/>
              </a:p>
            </p:txBody>
          </p:sp>
          <p:sp>
            <p:nvSpPr>
              <p:cNvPr id="39" name="Parallelogram 31"/>
              <p:cNvSpPr/>
              <p:nvPr/>
            </p:nvSpPr>
            <p:spPr>
              <a:xfrm rot="18839164">
                <a:off x="4433574" y="2956922"/>
                <a:ext cx="328716" cy="174023"/>
              </a:xfrm>
              <a:prstGeom prst="parallelogram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  <a:scene3d>
                <a:camera prst="isometricOffAxis2Left"/>
                <a:lightRig rig="threePt" dir="t"/>
              </a:scene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u="sng"/>
              </a:p>
            </p:txBody>
          </p:sp>
          <p:sp>
            <p:nvSpPr>
              <p:cNvPr id="40" name="Oval 32"/>
              <p:cNvSpPr/>
              <p:nvPr/>
            </p:nvSpPr>
            <p:spPr>
              <a:xfrm>
                <a:off x="4142578" y="2294634"/>
                <a:ext cx="533400" cy="762000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12700">
                <a:solidFill>
                  <a:schemeClr val="tx1"/>
                </a:solidFill>
              </a:ln>
              <a:scene3d>
                <a:camera prst="isometricOffAxis2Left"/>
                <a:lightRig rig="threePt" dir="t"/>
              </a:scene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u="sng"/>
              </a:p>
            </p:txBody>
          </p:sp>
        </p:grpSp>
        <p:grpSp>
          <p:nvGrpSpPr>
            <p:cNvPr id="6" name="Group 51"/>
            <p:cNvGrpSpPr/>
            <p:nvPr/>
          </p:nvGrpSpPr>
          <p:grpSpPr>
            <a:xfrm>
              <a:off x="1600200" y="480660"/>
              <a:ext cx="497002" cy="1348140"/>
              <a:chOff x="2590800" y="2590800"/>
              <a:chExt cx="609600" cy="1676400"/>
            </a:xfrm>
          </p:grpSpPr>
          <p:sp>
            <p:nvSpPr>
              <p:cNvPr id="27" name="Trapezoid 26"/>
              <p:cNvSpPr/>
              <p:nvPr/>
            </p:nvSpPr>
            <p:spPr>
              <a:xfrm>
                <a:off x="2590800" y="3276600"/>
                <a:ext cx="609600" cy="990600"/>
              </a:xfrm>
              <a:prstGeom prst="trapezoid">
                <a:avLst>
                  <a:gd name="adj" fmla="val 17941"/>
                </a:avLst>
              </a:prstGeom>
              <a:solidFill>
                <a:schemeClr val="bg2">
                  <a:lumMod val="5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Oval 27"/>
              <p:cNvSpPr/>
              <p:nvPr/>
            </p:nvSpPr>
            <p:spPr>
              <a:xfrm>
                <a:off x="2743200" y="2667000"/>
                <a:ext cx="457200" cy="685800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Parallelogram 28"/>
              <p:cNvSpPr/>
              <p:nvPr/>
            </p:nvSpPr>
            <p:spPr>
              <a:xfrm rot="1511629" flipH="1">
                <a:off x="2688062" y="3243720"/>
                <a:ext cx="434690" cy="108016"/>
              </a:xfrm>
              <a:prstGeom prst="parallelogram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u="sng"/>
              </a:p>
            </p:txBody>
          </p:sp>
          <p:sp>
            <p:nvSpPr>
              <p:cNvPr id="30" name="Cloud 29"/>
              <p:cNvSpPr/>
              <p:nvPr/>
            </p:nvSpPr>
            <p:spPr>
              <a:xfrm>
                <a:off x="2667000" y="2590800"/>
                <a:ext cx="381000" cy="609600"/>
              </a:xfrm>
              <a:prstGeom prst="cloud">
                <a:avLst/>
              </a:prstGeom>
              <a:solidFill>
                <a:srgbClr val="996633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Cloud 30"/>
              <p:cNvSpPr/>
              <p:nvPr/>
            </p:nvSpPr>
            <p:spPr>
              <a:xfrm>
                <a:off x="2895600" y="2590800"/>
                <a:ext cx="228600" cy="304800"/>
              </a:xfrm>
              <a:prstGeom prst="cloud">
                <a:avLst/>
              </a:prstGeom>
              <a:solidFill>
                <a:srgbClr val="996633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7" name="Group 44"/>
            <p:cNvGrpSpPr/>
            <p:nvPr/>
          </p:nvGrpSpPr>
          <p:grpSpPr>
            <a:xfrm rot="20644100">
              <a:off x="1729264" y="1030887"/>
              <a:ext cx="521634" cy="553091"/>
              <a:chOff x="1371600" y="2971800"/>
              <a:chExt cx="639812" cy="687763"/>
            </a:xfrm>
            <a:solidFill>
              <a:schemeClr val="bg2">
                <a:lumMod val="50000"/>
              </a:schemeClr>
            </a:solidFill>
          </p:grpSpPr>
          <p:sp>
            <p:nvSpPr>
              <p:cNvPr id="24" name="Oval 23"/>
              <p:cNvSpPr/>
              <p:nvPr/>
            </p:nvSpPr>
            <p:spPr>
              <a:xfrm>
                <a:off x="1371600" y="2971800"/>
                <a:ext cx="304800" cy="609600"/>
              </a:xfrm>
              <a:prstGeom prst="ellips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Oval 24"/>
              <p:cNvSpPr/>
              <p:nvPr/>
            </p:nvSpPr>
            <p:spPr>
              <a:xfrm rot="17160729">
                <a:off x="1554212" y="3202363"/>
                <a:ext cx="304800" cy="609600"/>
              </a:xfrm>
              <a:prstGeom prst="ellips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Oval 25"/>
              <p:cNvSpPr/>
              <p:nvPr/>
            </p:nvSpPr>
            <p:spPr>
              <a:xfrm rot="17160729">
                <a:off x="1393509" y="3247236"/>
                <a:ext cx="304800" cy="275219"/>
              </a:xfrm>
              <a:prstGeom prst="ellipse">
                <a:avLst/>
              </a:prstGeom>
              <a:grpFill/>
              <a:ln w="12700">
                <a:solidFill>
                  <a:schemeClr val="bg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8" name="Oval 7"/>
            <p:cNvSpPr/>
            <p:nvPr/>
          </p:nvSpPr>
          <p:spPr>
            <a:xfrm rot="477925">
              <a:off x="2789809" y="1470719"/>
              <a:ext cx="150369" cy="141706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9" name="Group 38"/>
            <p:cNvGrpSpPr/>
            <p:nvPr/>
          </p:nvGrpSpPr>
          <p:grpSpPr>
            <a:xfrm rot="20911152" flipH="1">
              <a:off x="2831166" y="955287"/>
              <a:ext cx="521634" cy="553091"/>
              <a:chOff x="1371600" y="2971800"/>
              <a:chExt cx="639812" cy="687763"/>
            </a:xfrm>
            <a:solidFill>
              <a:schemeClr val="tx1">
                <a:lumMod val="50000"/>
                <a:lumOff val="50000"/>
              </a:schemeClr>
            </a:solidFill>
          </p:grpSpPr>
          <p:sp>
            <p:nvSpPr>
              <p:cNvPr id="21" name="Oval 20"/>
              <p:cNvSpPr/>
              <p:nvPr/>
            </p:nvSpPr>
            <p:spPr>
              <a:xfrm>
                <a:off x="1371600" y="2971800"/>
                <a:ext cx="304800" cy="609600"/>
              </a:xfrm>
              <a:prstGeom prst="ellips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Oval 21"/>
              <p:cNvSpPr/>
              <p:nvPr/>
            </p:nvSpPr>
            <p:spPr>
              <a:xfrm rot="17160729">
                <a:off x="1554212" y="3202363"/>
                <a:ext cx="304800" cy="609600"/>
              </a:xfrm>
              <a:prstGeom prst="ellips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Oval 22"/>
              <p:cNvSpPr/>
              <p:nvPr/>
            </p:nvSpPr>
            <p:spPr>
              <a:xfrm rot="17160729">
                <a:off x="1393509" y="3247236"/>
                <a:ext cx="304800" cy="275219"/>
              </a:xfrm>
              <a:prstGeom prst="ellipse">
                <a:avLst/>
              </a:prstGeom>
              <a:grpFill/>
              <a:ln w="1270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0" name="Group 65"/>
            <p:cNvGrpSpPr/>
            <p:nvPr/>
          </p:nvGrpSpPr>
          <p:grpSpPr>
            <a:xfrm rot="19895650">
              <a:off x="2117889" y="981651"/>
              <a:ext cx="832661" cy="835599"/>
              <a:chOff x="6165052" y="2501908"/>
              <a:chExt cx="1984584" cy="2365471"/>
            </a:xfrm>
          </p:grpSpPr>
          <p:sp>
            <p:nvSpPr>
              <p:cNvPr id="11" name="Cloud 53"/>
              <p:cNvSpPr/>
              <p:nvPr/>
            </p:nvSpPr>
            <p:spPr>
              <a:xfrm rot="3452596">
                <a:off x="5956891" y="2893796"/>
                <a:ext cx="2365471" cy="1581695"/>
              </a:xfrm>
              <a:prstGeom prst="cloud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Oval 11"/>
              <p:cNvSpPr/>
              <p:nvPr/>
            </p:nvSpPr>
            <p:spPr>
              <a:xfrm rot="2664144">
                <a:off x="6165052" y="2940472"/>
                <a:ext cx="1984584" cy="1219199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Oval 12"/>
              <p:cNvSpPr/>
              <p:nvPr/>
            </p:nvSpPr>
            <p:spPr>
              <a:xfrm rot="2182275">
                <a:off x="7133557" y="3497434"/>
                <a:ext cx="311994" cy="250867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Rounded Rectangle 13"/>
              <p:cNvSpPr/>
              <p:nvPr/>
            </p:nvSpPr>
            <p:spPr>
              <a:xfrm rot="20343301">
                <a:off x="7102440" y="3145661"/>
                <a:ext cx="218587" cy="537582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Rounded Rectangle 14"/>
              <p:cNvSpPr/>
              <p:nvPr/>
            </p:nvSpPr>
            <p:spPr>
              <a:xfrm rot="16842887">
                <a:off x="6909271" y="3297501"/>
                <a:ext cx="215357" cy="583505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Oval 15"/>
              <p:cNvSpPr/>
              <p:nvPr/>
            </p:nvSpPr>
            <p:spPr>
              <a:xfrm rot="2182275">
                <a:off x="6406734" y="2819397"/>
                <a:ext cx="759023" cy="685801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7" name="Group 61"/>
              <p:cNvGrpSpPr/>
              <p:nvPr/>
            </p:nvGrpSpPr>
            <p:grpSpPr>
              <a:xfrm rot="6820148">
                <a:off x="6190682" y="2848723"/>
                <a:ext cx="440944" cy="228600"/>
                <a:chOff x="6951877" y="381000"/>
                <a:chExt cx="1676975" cy="1600200"/>
              </a:xfrm>
            </p:grpSpPr>
            <p:sp>
              <p:nvSpPr>
                <p:cNvPr id="19" name="Moon 18"/>
                <p:cNvSpPr/>
                <p:nvPr/>
              </p:nvSpPr>
              <p:spPr>
                <a:xfrm>
                  <a:off x="7010400" y="381000"/>
                  <a:ext cx="685800" cy="1600200"/>
                </a:xfrm>
                <a:prstGeom prst="moon">
                  <a:avLst>
                    <a:gd name="adj" fmla="val 17321"/>
                  </a:avLst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" name="Moon 19"/>
                <p:cNvSpPr/>
                <p:nvPr/>
              </p:nvSpPr>
              <p:spPr>
                <a:xfrm rot="5890786" flipH="1">
                  <a:off x="7539005" y="-63662"/>
                  <a:ext cx="502719" cy="1676975"/>
                </a:xfrm>
                <a:prstGeom prst="moon">
                  <a:avLst>
                    <a:gd name="adj" fmla="val 4451"/>
                  </a:avLst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8" name="Moon 17"/>
              <p:cNvSpPr/>
              <p:nvPr/>
            </p:nvSpPr>
            <p:spPr>
              <a:xfrm rot="9019910" flipH="1">
                <a:off x="6499517" y="2768149"/>
                <a:ext cx="134321" cy="126557"/>
              </a:xfrm>
              <a:prstGeom prst="moon">
                <a:avLst>
                  <a:gd name="adj" fmla="val 16922"/>
                </a:avLst>
              </a:prstGeom>
              <a:solidFill>
                <a:srgbClr val="FFC0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50" name="Group 242"/>
          <p:cNvGrpSpPr/>
          <p:nvPr/>
        </p:nvGrpSpPr>
        <p:grpSpPr>
          <a:xfrm>
            <a:off x="1981200" y="609600"/>
            <a:ext cx="1219200" cy="1066800"/>
            <a:chOff x="4114800" y="1981200"/>
            <a:chExt cx="2438582" cy="2133600"/>
          </a:xfrm>
        </p:grpSpPr>
        <p:grpSp>
          <p:nvGrpSpPr>
            <p:cNvPr id="51" name="Group 236"/>
            <p:cNvGrpSpPr/>
            <p:nvPr/>
          </p:nvGrpSpPr>
          <p:grpSpPr>
            <a:xfrm>
              <a:off x="4724400" y="2590800"/>
              <a:ext cx="1219200" cy="1524000"/>
              <a:chOff x="4572000" y="4495800"/>
              <a:chExt cx="1524000" cy="1600200"/>
            </a:xfrm>
          </p:grpSpPr>
          <p:grpSp>
            <p:nvGrpSpPr>
              <p:cNvPr id="84" name="Group 235"/>
              <p:cNvGrpSpPr/>
              <p:nvPr/>
            </p:nvGrpSpPr>
            <p:grpSpPr>
              <a:xfrm>
                <a:off x="4572000" y="4495800"/>
                <a:ext cx="1524000" cy="1295400"/>
                <a:chOff x="4419600" y="4495800"/>
                <a:chExt cx="1828800" cy="1447800"/>
              </a:xfrm>
            </p:grpSpPr>
            <p:sp>
              <p:nvSpPr>
                <p:cNvPr id="96" name="Rounded Rectangle 95"/>
                <p:cNvSpPr/>
                <p:nvPr/>
              </p:nvSpPr>
              <p:spPr>
                <a:xfrm>
                  <a:off x="4419600" y="4495800"/>
                  <a:ext cx="304800" cy="1219200"/>
                </a:xfrm>
                <a:prstGeom prst="roundRect">
                  <a:avLst/>
                </a:prstGeom>
                <a:solidFill>
                  <a:srgbClr val="996633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7" name="Rounded Rectangle 96"/>
                <p:cNvSpPr/>
                <p:nvPr/>
              </p:nvSpPr>
              <p:spPr>
                <a:xfrm>
                  <a:off x="5943600" y="4495800"/>
                  <a:ext cx="304800" cy="1219200"/>
                </a:xfrm>
                <a:prstGeom prst="roundRect">
                  <a:avLst/>
                </a:prstGeom>
                <a:solidFill>
                  <a:srgbClr val="996633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8" name="Rounded Rectangle 97"/>
                <p:cNvSpPr/>
                <p:nvPr/>
              </p:nvSpPr>
              <p:spPr>
                <a:xfrm>
                  <a:off x="4419600" y="4724400"/>
                  <a:ext cx="1828800" cy="1219200"/>
                </a:xfrm>
                <a:prstGeom prst="roundRect">
                  <a:avLst/>
                </a:prstGeom>
                <a:solidFill>
                  <a:srgbClr val="996633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85" name="Group 231"/>
              <p:cNvGrpSpPr/>
              <p:nvPr/>
            </p:nvGrpSpPr>
            <p:grpSpPr>
              <a:xfrm>
                <a:off x="4572000" y="4876800"/>
                <a:ext cx="1524000" cy="1219200"/>
                <a:chOff x="4314825" y="3962400"/>
                <a:chExt cx="1809750" cy="1676400"/>
              </a:xfrm>
            </p:grpSpPr>
            <p:sp>
              <p:nvSpPr>
                <p:cNvPr id="86" name="Oval 85"/>
                <p:cNvSpPr/>
                <p:nvPr/>
              </p:nvSpPr>
              <p:spPr>
                <a:xfrm>
                  <a:off x="4876800" y="4572000"/>
                  <a:ext cx="762000" cy="685800"/>
                </a:xfrm>
                <a:prstGeom prst="ellipse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7" name="Rectangle 86"/>
                <p:cNvSpPr/>
                <p:nvPr/>
              </p:nvSpPr>
              <p:spPr>
                <a:xfrm>
                  <a:off x="4314825" y="5029200"/>
                  <a:ext cx="1809750" cy="609600"/>
                </a:xfrm>
                <a:prstGeom prst="rect">
                  <a:avLst/>
                </a:prstGeom>
                <a:solidFill>
                  <a:schemeClr val="accent2">
                    <a:lumMod val="7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Wave 87"/>
                <p:cNvSpPr/>
                <p:nvPr/>
              </p:nvSpPr>
              <p:spPr>
                <a:xfrm>
                  <a:off x="4314825" y="4876800"/>
                  <a:ext cx="1809750" cy="321943"/>
                </a:xfrm>
                <a:prstGeom prst="wave">
                  <a:avLst/>
                </a:prstGeom>
                <a:solidFill>
                  <a:schemeClr val="bg1">
                    <a:lumMod val="9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Oval 88"/>
                <p:cNvSpPr/>
                <p:nvPr/>
              </p:nvSpPr>
              <p:spPr>
                <a:xfrm>
                  <a:off x="4876800" y="4038600"/>
                  <a:ext cx="685800" cy="762000"/>
                </a:xfrm>
                <a:prstGeom prst="ellipse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0" name="Wave 89"/>
                <p:cNvSpPr/>
                <p:nvPr/>
              </p:nvSpPr>
              <p:spPr>
                <a:xfrm rot="4626819">
                  <a:off x="5145169" y="4424900"/>
                  <a:ext cx="984786" cy="241172"/>
                </a:xfrm>
                <a:prstGeom prst="wave">
                  <a:avLst>
                    <a:gd name="adj1" fmla="val 10147"/>
                    <a:gd name="adj2" fmla="val -10000"/>
                  </a:avLst>
                </a:prstGeom>
                <a:solidFill>
                  <a:srgbClr val="FFCC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1" name="Wave 90"/>
                <p:cNvSpPr/>
                <p:nvPr/>
              </p:nvSpPr>
              <p:spPr>
                <a:xfrm rot="16973181" flipH="1">
                  <a:off x="4383167" y="4424898"/>
                  <a:ext cx="984786" cy="241172"/>
                </a:xfrm>
                <a:prstGeom prst="wave">
                  <a:avLst>
                    <a:gd name="adj1" fmla="val 10147"/>
                    <a:gd name="adj2" fmla="val -10000"/>
                  </a:avLst>
                </a:prstGeom>
                <a:solidFill>
                  <a:srgbClr val="FFCC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2" name="Wave 91"/>
                <p:cNvSpPr/>
                <p:nvPr/>
              </p:nvSpPr>
              <p:spPr>
                <a:xfrm>
                  <a:off x="4876800" y="3962400"/>
                  <a:ext cx="685800" cy="381000"/>
                </a:xfrm>
                <a:prstGeom prst="wave">
                  <a:avLst>
                    <a:gd name="adj1" fmla="val 10147"/>
                    <a:gd name="adj2" fmla="val -10000"/>
                  </a:avLst>
                </a:prstGeom>
                <a:solidFill>
                  <a:srgbClr val="FFCC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3" name="Isosceles Triangle 92"/>
                <p:cNvSpPr/>
                <p:nvPr/>
              </p:nvSpPr>
              <p:spPr>
                <a:xfrm rot="10976136">
                  <a:off x="5115091" y="4806209"/>
                  <a:ext cx="224623" cy="217382"/>
                </a:xfrm>
                <a:prstGeom prst="triangle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4" name="Oval 93"/>
                <p:cNvSpPr/>
                <p:nvPr/>
              </p:nvSpPr>
              <p:spPr>
                <a:xfrm rot="1332212">
                  <a:off x="4891470" y="4866939"/>
                  <a:ext cx="381000" cy="152400"/>
                </a:xfrm>
                <a:prstGeom prst="ellipse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5" name="Oval 94"/>
                <p:cNvSpPr/>
                <p:nvPr/>
              </p:nvSpPr>
              <p:spPr>
                <a:xfrm rot="19656405">
                  <a:off x="5192779" y="4890798"/>
                  <a:ext cx="381000" cy="152400"/>
                </a:xfrm>
                <a:prstGeom prst="ellipse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52" name="Oval 51"/>
            <p:cNvSpPr/>
            <p:nvPr/>
          </p:nvSpPr>
          <p:spPr>
            <a:xfrm>
              <a:off x="5029200" y="2971800"/>
              <a:ext cx="228600" cy="152400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Oval 52"/>
            <p:cNvSpPr/>
            <p:nvPr/>
          </p:nvSpPr>
          <p:spPr>
            <a:xfrm rot="18858741">
              <a:off x="4728341" y="2570809"/>
              <a:ext cx="219672" cy="609600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Rounded Rectangle 53"/>
            <p:cNvSpPr/>
            <p:nvPr/>
          </p:nvSpPr>
          <p:spPr>
            <a:xfrm>
              <a:off x="4191000" y="2667000"/>
              <a:ext cx="609600" cy="1066800"/>
            </a:xfrm>
            <a:prstGeom prst="roundRect">
              <a:avLst/>
            </a:prstGeom>
            <a:solidFill>
              <a:schemeClr val="tx2">
                <a:lumMod val="7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Diagonal Stripe 203"/>
            <p:cNvSpPr/>
            <p:nvPr/>
          </p:nvSpPr>
          <p:spPr>
            <a:xfrm rot="15336839" flipH="1">
              <a:off x="4595711" y="2707724"/>
              <a:ext cx="257379" cy="223351"/>
            </a:xfrm>
            <a:prstGeom prst="diagStripe">
              <a:avLst>
                <a:gd name="adj" fmla="val 39096"/>
              </a:avLst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56" name="Diagonal Stripe 198"/>
            <p:cNvSpPr/>
            <p:nvPr/>
          </p:nvSpPr>
          <p:spPr>
            <a:xfrm rot="6263161">
              <a:off x="4308325" y="2592603"/>
              <a:ext cx="238329" cy="364000"/>
            </a:xfrm>
            <a:prstGeom prst="diagStripe">
              <a:avLst>
                <a:gd name="adj" fmla="val 39096"/>
              </a:avLst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57" name="Oval 56"/>
            <p:cNvSpPr/>
            <p:nvPr/>
          </p:nvSpPr>
          <p:spPr>
            <a:xfrm>
              <a:off x="4191000" y="2667000"/>
              <a:ext cx="304800" cy="609600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58" name="Group 201"/>
            <p:cNvGrpSpPr/>
            <p:nvPr/>
          </p:nvGrpSpPr>
          <p:grpSpPr>
            <a:xfrm rot="20799573">
              <a:off x="4615982" y="2728092"/>
              <a:ext cx="150849" cy="748553"/>
              <a:chOff x="2438400" y="3581400"/>
              <a:chExt cx="228600" cy="672353"/>
            </a:xfrm>
          </p:grpSpPr>
          <p:sp>
            <p:nvSpPr>
              <p:cNvPr id="82" name="Pentagon 200"/>
              <p:cNvSpPr/>
              <p:nvPr/>
            </p:nvSpPr>
            <p:spPr>
              <a:xfrm rot="5400000">
                <a:off x="2259106" y="3872753"/>
                <a:ext cx="609600" cy="152400"/>
              </a:xfrm>
              <a:prstGeom prst="homePlate">
                <a:avLst>
                  <a:gd name="adj" fmla="val 79412"/>
                </a:avLst>
              </a:prstGeom>
              <a:solidFill>
                <a:schemeClr val="accent2">
                  <a:lumMod val="7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3" name="Flowchart: Merge 82"/>
              <p:cNvSpPr/>
              <p:nvPr/>
            </p:nvSpPr>
            <p:spPr>
              <a:xfrm>
                <a:off x="2438400" y="3581400"/>
                <a:ext cx="228600" cy="228600"/>
              </a:xfrm>
              <a:prstGeom prst="flowChartMerge">
                <a:avLst/>
              </a:prstGeom>
              <a:solidFill>
                <a:schemeClr val="accent2">
                  <a:lumMod val="7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59" name="Oval 58"/>
            <p:cNvSpPr/>
            <p:nvPr/>
          </p:nvSpPr>
          <p:spPr>
            <a:xfrm>
              <a:off x="4191000" y="2057400"/>
              <a:ext cx="609600" cy="685800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Cloud 59"/>
            <p:cNvSpPr/>
            <p:nvPr/>
          </p:nvSpPr>
          <p:spPr>
            <a:xfrm>
              <a:off x="4114800" y="2057400"/>
              <a:ext cx="381000" cy="533400"/>
            </a:xfrm>
            <a:prstGeom prst="cloud">
              <a:avLst/>
            </a:prstGeom>
            <a:solidFill>
              <a:srgbClr val="6633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Oval 60"/>
            <p:cNvSpPr/>
            <p:nvPr/>
          </p:nvSpPr>
          <p:spPr>
            <a:xfrm>
              <a:off x="4343400" y="2286000"/>
              <a:ext cx="152400" cy="228600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2700"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Oval 61"/>
            <p:cNvSpPr/>
            <p:nvPr/>
          </p:nvSpPr>
          <p:spPr>
            <a:xfrm rot="2741259" flipH="1">
              <a:off x="5909964" y="2723209"/>
              <a:ext cx="219672" cy="609600"/>
            </a:xfrm>
            <a:prstGeom prst="ellipse">
              <a:avLst/>
            </a:prstGeom>
            <a:solidFill>
              <a:schemeClr val="bg2">
                <a:lumMod val="2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3" name="Group 237"/>
            <p:cNvGrpSpPr/>
            <p:nvPr/>
          </p:nvGrpSpPr>
          <p:grpSpPr>
            <a:xfrm>
              <a:off x="5638800" y="1981200"/>
              <a:ext cx="914582" cy="1769077"/>
              <a:chOff x="5800669" y="2117123"/>
              <a:chExt cx="914582" cy="1769077"/>
            </a:xfrm>
          </p:grpSpPr>
          <p:sp>
            <p:nvSpPr>
              <p:cNvPr id="69" name="Rounded Rectangle 207"/>
              <p:cNvSpPr/>
              <p:nvPr/>
            </p:nvSpPr>
            <p:spPr>
              <a:xfrm flipH="1">
                <a:off x="6057377" y="2819400"/>
                <a:ext cx="609600" cy="1066800"/>
              </a:xfrm>
              <a:prstGeom prst="roundRect">
                <a:avLst/>
              </a:prstGeom>
              <a:solidFill>
                <a:schemeClr val="bg2">
                  <a:lumMod val="2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0" name="Diagonal Stripe 69"/>
              <p:cNvSpPr/>
              <p:nvPr/>
            </p:nvSpPr>
            <p:spPr>
              <a:xfrm rot="6263161">
                <a:off x="6004887" y="2860124"/>
                <a:ext cx="257379" cy="223351"/>
              </a:xfrm>
              <a:prstGeom prst="diagStripe">
                <a:avLst>
                  <a:gd name="adj" fmla="val 39096"/>
                </a:avLst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71" name="Diagonal Stripe 70"/>
              <p:cNvSpPr/>
              <p:nvPr/>
            </p:nvSpPr>
            <p:spPr>
              <a:xfrm rot="15336839" flipH="1">
                <a:off x="6311323" y="2745003"/>
                <a:ext cx="238329" cy="364000"/>
              </a:xfrm>
              <a:prstGeom prst="diagStripe">
                <a:avLst>
                  <a:gd name="adj" fmla="val 39096"/>
                </a:avLst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72" name="Oval 71"/>
              <p:cNvSpPr/>
              <p:nvPr/>
            </p:nvSpPr>
            <p:spPr>
              <a:xfrm flipH="1">
                <a:off x="6362177" y="2819400"/>
                <a:ext cx="304800" cy="609600"/>
              </a:xfrm>
              <a:prstGeom prst="ellipse">
                <a:avLst/>
              </a:prstGeom>
              <a:solidFill>
                <a:schemeClr val="bg2">
                  <a:lumMod val="2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73" name="Group 201"/>
              <p:cNvGrpSpPr/>
              <p:nvPr/>
            </p:nvGrpSpPr>
            <p:grpSpPr>
              <a:xfrm rot="800427" flipH="1">
                <a:off x="6091146" y="2880492"/>
                <a:ext cx="150849" cy="748553"/>
                <a:chOff x="2438400" y="3581400"/>
                <a:chExt cx="228600" cy="672353"/>
              </a:xfrm>
              <a:solidFill>
                <a:schemeClr val="tx2"/>
              </a:solidFill>
            </p:grpSpPr>
            <p:sp>
              <p:nvSpPr>
                <p:cNvPr id="80" name="Pentagon 79"/>
                <p:cNvSpPr/>
                <p:nvPr/>
              </p:nvSpPr>
              <p:spPr>
                <a:xfrm rot="5400000">
                  <a:off x="2259106" y="3872753"/>
                  <a:ext cx="609600" cy="152400"/>
                </a:xfrm>
                <a:prstGeom prst="homePlate">
                  <a:avLst>
                    <a:gd name="adj" fmla="val 79412"/>
                  </a:avLst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Flowchart: Merge 80"/>
                <p:cNvSpPr/>
                <p:nvPr/>
              </p:nvSpPr>
              <p:spPr>
                <a:xfrm>
                  <a:off x="2438400" y="3581400"/>
                  <a:ext cx="228600" cy="228600"/>
                </a:xfrm>
                <a:prstGeom prst="flowChartMerge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4" name="Oval 73"/>
              <p:cNvSpPr/>
              <p:nvPr/>
            </p:nvSpPr>
            <p:spPr>
              <a:xfrm rot="6406274" flipH="1">
                <a:off x="6029442" y="2998932"/>
                <a:ext cx="304800" cy="762346"/>
              </a:xfrm>
              <a:prstGeom prst="ellipse">
                <a:avLst/>
              </a:prstGeom>
              <a:solidFill>
                <a:schemeClr val="bg2">
                  <a:lumMod val="2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5" name="Oval 74"/>
              <p:cNvSpPr/>
              <p:nvPr/>
            </p:nvSpPr>
            <p:spPr>
              <a:xfrm rot="4439271" flipH="1">
                <a:off x="6306995" y="3215201"/>
                <a:ext cx="295146" cy="198715"/>
              </a:xfrm>
              <a:prstGeom prst="ellipse">
                <a:avLst/>
              </a:prstGeom>
              <a:solidFill>
                <a:schemeClr val="bg2">
                  <a:lumMod val="25000"/>
                </a:schemeClr>
              </a:solidFill>
              <a:ln w="12700">
                <a:solidFill>
                  <a:schemeClr val="bg2">
                    <a:lumMod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Oval 75"/>
              <p:cNvSpPr/>
              <p:nvPr/>
            </p:nvSpPr>
            <p:spPr>
              <a:xfrm flipH="1">
                <a:off x="6057377" y="2209800"/>
                <a:ext cx="609600" cy="685800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Teardrop 76"/>
              <p:cNvSpPr/>
              <p:nvPr/>
            </p:nvSpPr>
            <p:spPr>
              <a:xfrm rot="4086748">
                <a:off x="6074531" y="2041762"/>
                <a:ext cx="300251" cy="450974"/>
              </a:xfrm>
              <a:prstGeom prst="teardrop">
                <a:avLst/>
              </a:prstGeom>
              <a:solidFill>
                <a:schemeClr val="accent6">
                  <a:lumMod val="5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8" name="Teardrop 77"/>
              <p:cNvSpPr/>
              <p:nvPr/>
            </p:nvSpPr>
            <p:spPr>
              <a:xfrm rot="6315065">
                <a:off x="6358401" y="2181100"/>
                <a:ext cx="364900" cy="348801"/>
              </a:xfrm>
              <a:prstGeom prst="teardrop">
                <a:avLst/>
              </a:prstGeom>
              <a:solidFill>
                <a:schemeClr val="accent6">
                  <a:lumMod val="5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Oval 78"/>
              <p:cNvSpPr/>
              <p:nvPr/>
            </p:nvSpPr>
            <p:spPr>
              <a:xfrm flipH="1">
                <a:off x="6324600" y="2393576"/>
                <a:ext cx="277906" cy="228600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12700">
                <a:solidFill>
                  <a:schemeClr val="accent6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64" name="Oval 238"/>
            <p:cNvSpPr/>
            <p:nvPr/>
          </p:nvSpPr>
          <p:spPr>
            <a:xfrm>
              <a:off x="5029200" y="3048000"/>
              <a:ext cx="228600" cy="152400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Oval 239"/>
            <p:cNvSpPr/>
            <p:nvPr/>
          </p:nvSpPr>
          <p:spPr>
            <a:xfrm>
              <a:off x="5410200" y="3048000"/>
              <a:ext cx="228600" cy="152400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Oval 65"/>
            <p:cNvSpPr/>
            <p:nvPr/>
          </p:nvSpPr>
          <p:spPr>
            <a:xfrm>
              <a:off x="5486400" y="2971800"/>
              <a:ext cx="228600" cy="152400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Oval 66"/>
            <p:cNvSpPr/>
            <p:nvPr/>
          </p:nvSpPr>
          <p:spPr>
            <a:xfrm rot="15193726">
              <a:off x="4630554" y="2793246"/>
              <a:ext cx="237575" cy="895004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Oval 67"/>
            <p:cNvSpPr/>
            <p:nvPr/>
          </p:nvSpPr>
          <p:spPr>
            <a:xfrm rot="16200000">
              <a:off x="4237060" y="3110742"/>
              <a:ext cx="294413" cy="234130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 w="12700"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9" name="Group 244"/>
          <p:cNvGrpSpPr/>
          <p:nvPr/>
        </p:nvGrpSpPr>
        <p:grpSpPr>
          <a:xfrm>
            <a:off x="3733800" y="381000"/>
            <a:ext cx="977882" cy="1295400"/>
            <a:chOff x="4051318" y="457200"/>
            <a:chExt cx="2140871" cy="2886734"/>
          </a:xfrm>
        </p:grpSpPr>
        <p:sp>
          <p:nvSpPr>
            <p:cNvPr id="100" name="Oval 99"/>
            <p:cNvSpPr/>
            <p:nvPr/>
          </p:nvSpPr>
          <p:spPr>
            <a:xfrm rot="6783942">
              <a:off x="4541776" y="1389739"/>
              <a:ext cx="376927" cy="101168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Oval 100"/>
            <p:cNvSpPr/>
            <p:nvPr/>
          </p:nvSpPr>
          <p:spPr>
            <a:xfrm rot="10213681">
              <a:off x="4109778" y="774274"/>
              <a:ext cx="310259" cy="715385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Oval 101"/>
            <p:cNvSpPr/>
            <p:nvPr/>
          </p:nvSpPr>
          <p:spPr>
            <a:xfrm rot="11148156">
              <a:off x="4298926" y="915260"/>
              <a:ext cx="212023" cy="386752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Rounded Rectangle 102"/>
            <p:cNvSpPr/>
            <p:nvPr/>
          </p:nvSpPr>
          <p:spPr>
            <a:xfrm rot="4902966">
              <a:off x="4203846" y="1254128"/>
              <a:ext cx="269736" cy="387574"/>
            </a:xfrm>
            <a:prstGeom prst="round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Rectangle 103"/>
            <p:cNvSpPr/>
            <p:nvPr/>
          </p:nvSpPr>
          <p:spPr>
            <a:xfrm>
              <a:off x="5041918" y="1515134"/>
              <a:ext cx="914400" cy="15240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Trapezoid 104"/>
            <p:cNvSpPr/>
            <p:nvPr/>
          </p:nvSpPr>
          <p:spPr>
            <a:xfrm rot="19657155">
              <a:off x="4796630" y="2227398"/>
              <a:ext cx="354002" cy="609600"/>
            </a:xfrm>
            <a:prstGeom prst="trapezoid">
              <a:avLst>
                <a:gd name="adj" fmla="val 32143"/>
              </a:avLst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Trapezoid 105"/>
            <p:cNvSpPr/>
            <p:nvPr/>
          </p:nvSpPr>
          <p:spPr>
            <a:xfrm>
              <a:off x="4279918" y="2200934"/>
              <a:ext cx="762000" cy="1143000"/>
            </a:xfrm>
            <a:prstGeom prst="trapezoid">
              <a:avLst>
                <a:gd name="adj" fmla="val 32143"/>
              </a:avLst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Flowchart: Merge 106"/>
            <p:cNvSpPr/>
            <p:nvPr/>
          </p:nvSpPr>
          <p:spPr>
            <a:xfrm>
              <a:off x="4356118" y="1972334"/>
              <a:ext cx="609600" cy="609600"/>
            </a:xfrm>
            <a:prstGeom prst="flowChartMerg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08" name="Group 19"/>
            <p:cNvGrpSpPr/>
            <p:nvPr/>
          </p:nvGrpSpPr>
          <p:grpSpPr>
            <a:xfrm>
              <a:off x="5118118" y="1286534"/>
              <a:ext cx="762000" cy="1295400"/>
              <a:chOff x="6073889" y="2761019"/>
              <a:chExt cx="872936" cy="1506181"/>
            </a:xfrm>
          </p:grpSpPr>
          <p:grpSp>
            <p:nvGrpSpPr>
              <p:cNvPr id="126" name="Group 13"/>
              <p:cNvGrpSpPr/>
              <p:nvPr/>
            </p:nvGrpSpPr>
            <p:grpSpPr>
              <a:xfrm>
                <a:off x="6324600" y="3200400"/>
                <a:ext cx="381000" cy="1066800"/>
                <a:chOff x="1463040" y="844062"/>
                <a:chExt cx="685800" cy="1957755"/>
              </a:xfrm>
            </p:grpSpPr>
            <p:sp>
              <p:nvSpPr>
                <p:cNvPr id="129" name="Pentagon 128"/>
                <p:cNvSpPr/>
                <p:nvPr/>
              </p:nvSpPr>
              <p:spPr>
                <a:xfrm rot="5400000">
                  <a:off x="1104900" y="1925516"/>
                  <a:ext cx="1371600" cy="381001"/>
                </a:xfrm>
                <a:prstGeom prst="homePlate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0" name="Diamond 129"/>
                <p:cNvSpPr/>
                <p:nvPr/>
              </p:nvSpPr>
              <p:spPr>
                <a:xfrm>
                  <a:off x="1463040" y="844062"/>
                  <a:ext cx="685800" cy="908538"/>
                </a:xfrm>
                <a:prstGeom prst="diamond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27" name="Parallelogram 126"/>
              <p:cNvSpPr/>
              <p:nvPr/>
            </p:nvSpPr>
            <p:spPr>
              <a:xfrm rot="18360858">
                <a:off x="6443457" y="2994345"/>
                <a:ext cx="721939" cy="284797"/>
              </a:xfrm>
              <a:prstGeom prst="parallelogram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8" name="Parallelogram 273"/>
              <p:cNvSpPr/>
              <p:nvPr/>
            </p:nvSpPr>
            <p:spPr>
              <a:xfrm rot="3239142" flipH="1">
                <a:off x="5860561" y="2974347"/>
                <a:ext cx="721939" cy="295284"/>
              </a:xfrm>
              <a:prstGeom prst="parallelogram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09" name="Oval 108"/>
            <p:cNvSpPr/>
            <p:nvPr/>
          </p:nvSpPr>
          <p:spPr>
            <a:xfrm>
              <a:off x="5041918" y="524534"/>
              <a:ext cx="914400" cy="1219200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Teardrop 109"/>
            <p:cNvSpPr/>
            <p:nvPr/>
          </p:nvSpPr>
          <p:spPr>
            <a:xfrm rot="13665137">
              <a:off x="5132161" y="381000"/>
              <a:ext cx="533400" cy="685800"/>
            </a:xfrm>
            <a:prstGeom prst="teardrop">
              <a:avLst/>
            </a:prstGeom>
            <a:solidFill>
              <a:schemeClr val="accent6">
                <a:lumMod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Teardrop 110"/>
            <p:cNvSpPr/>
            <p:nvPr/>
          </p:nvSpPr>
          <p:spPr>
            <a:xfrm rot="17431144">
              <a:off x="5534113" y="589147"/>
              <a:ext cx="509012" cy="535031"/>
            </a:xfrm>
            <a:prstGeom prst="teardrop">
              <a:avLst>
                <a:gd name="adj" fmla="val 127034"/>
              </a:avLst>
            </a:prstGeom>
            <a:solidFill>
              <a:schemeClr val="accent6">
                <a:lumMod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Oval 111"/>
            <p:cNvSpPr/>
            <p:nvPr/>
          </p:nvSpPr>
          <p:spPr>
            <a:xfrm rot="21046149">
              <a:off x="5815262" y="1526450"/>
              <a:ext cx="376927" cy="101168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Oval 112"/>
            <p:cNvSpPr/>
            <p:nvPr/>
          </p:nvSpPr>
          <p:spPr>
            <a:xfrm rot="4863074">
              <a:off x="5381906" y="2036195"/>
              <a:ext cx="368763" cy="1002018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Trapezoid 113"/>
            <p:cNvSpPr/>
            <p:nvPr/>
          </p:nvSpPr>
          <p:spPr>
            <a:xfrm rot="1539158">
              <a:off x="4178909" y="2228040"/>
              <a:ext cx="419235" cy="601755"/>
            </a:xfrm>
            <a:prstGeom prst="trapezoid">
              <a:avLst>
                <a:gd name="adj" fmla="val 32143"/>
              </a:avLst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Oval 114"/>
            <p:cNvSpPr/>
            <p:nvPr/>
          </p:nvSpPr>
          <p:spPr>
            <a:xfrm>
              <a:off x="4356118" y="1515134"/>
              <a:ext cx="609600" cy="838200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Teardrop 115"/>
            <p:cNvSpPr/>
            <p:nvPr/>
          </p:nvSpPr>
          <p:spPr>
            <a:xfrm rot="13665137">
              <a:off x="4303141" y="1355725"/>
              <a:ext cx="412152" cy="508791"/>
            </a:xfrm>
            <a:prstGeom prst="teardrop">
              <a:avLst/>
            </a:prstGeom>
            <a:solidFill>
              <a:srgbClr val="FFC0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Teardrop 116"/>
            <p:cNvSpPr/>
            <p:nvPr/>
          </p:nvSpPr>
          <p:spPr>
            <a:xfrm rot="16200000">
              <a:off x="4670166" y="1582086"/>
              <a:ext cx="437314" cy="303410"/>
            </a:xfrm>
            <a:prstGeom prst="teardrop">
              <a:avLst>
                <a:gd name="adj" fmla="val 127034"/>
              </a:avLst>
            </a:prstGeom>
            <a:solidFill>
              <a:srgbClr val="FFC0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Oval 117"/>
            <p:cNvSpPr/>
            <p:nvPr/>
          </p:nvSpPr>
          <p:spPr>
            <a:xfrm rot="15972603">
              <a:off x="4364509" y="2449257"/>
              <a:ext cx="209050" cy="670679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Oval 118"/>
            <p:cNvSpPr/>
            <p:nvPr/>
          </p:nvSpPr>
          <p:spPr>
            <a:xfrm rot="12309058">
              <a:off x="4617924" y="2393625"/>
              <a:ext cx="280046" cy="405456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Oval 119"/>
            <p:cNvSpPr/>
            <p:nvPr/>
          </p:nvSpPr>
          <p:spPr>
            <a:xfrm rot="15629544">
              <a:off x="4655259" y="2399505"/>
              <a:ext cx="346099" cy="507307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Rounded Rectangle 22"/>
            <p:cNvSpPr/>
            <p:nvPr/>
          </p:nvSpPr>
          <p:spPr>
            <a:xfrm rot="21135956">
              <a:off x="4989614" y="2445986"/>
              <a:ext cx="269736" cy="373368"/>
            </a:xfrm>
            <a:prstGeom prst="round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Rounded Rectangle 121"/>
            <p:cNvSpPr/>
            <p:nvPr/>
          </p:nvSpPr>
          <p:spPr>
            <a:xfrm>
              <a:off x="4051318" y="2658134"/>
              <a:ext cx="381000" cy="304800"/>
            </a:xfrm>
            <a:prstGeom prst="round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Rounded Rectangle 122"/>
            <p:cNvSpPr/>
            <p:nvPr/>
          </p:nvSpPr>
          <p:spPr>
            <a:xfrm>
              <a:off x="4203718" y="2581934"/>
              <a:ext cx="152400" cy="228600"/>
            </a:xfrm>
            <a:prstGeom prst="roundRect">
              <a:avLst/>
            </a:prstGeom>
            <a:solidFill>
              <a:schemeClr val="bg1"/>
            </a:solidFill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Rounded Rectangle 123"/>
            <p:cNvSpPr/>
            <p:nvPr/>
          </p:nvSpPr>
          <p:spPr>
            <a:xfrm>
              <a:off x="5956318" y="2277134"/>
              <a:ext cx="152400" cy="228600"/>
            </a:xfrm>
            <a:prstGeom prst="roundRect">
              <a:avLst/>
            </a:prstGeom>
            <a:solidFill>
              <a:schemeClr val="bg1"/>
            </a:solidFill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Oval 124"/>
            <p:cNvSpPr/>
            <p:nvPr/>
          </p:nvSpPr>
          <p:spPr>
            <a:xfrm rot="11148156">
              <a:off x="4214611" y="1069238"/>
              <a:ext cx="235133" cy="227429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2700"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1" name="Group 575"/>
          <p:cNvGrpSpPr/>
          <p:nvPr/>
        </p:nvGrpSpPr>
        <p:grpSpPr>
          <a:xfrm>
            <a:off x="4953000" y="990600"/>
            <a:ext cx="1447800" cy="1143000"/>
            <a:chOff x="3200400" y="2895600"/>
            <a:chExt cx="3429000" cy="2211346"/>
          </a:xfrm>
        </p:grpSpPr>
        <p:grpSp>
          <p:nvGrpSpPr>
            <p:cNvPr id="132" name="Group 573"/>
            <p:cNvGrpSpPr/>
            <p:nvPr/>
          </p:nvGrpSpPr>
          <p:grpSpPr>
            <a:xfrm>
              <a:off x="4038600" y="2971800"/>
              <a:ext cx="2590800" cy="1524000"/>
              <a:chOff x="4495800" y="3048000"/>
              <a:chExt cx="2590800" cy="1524000"/>
            </a:xfrm>
          </p:grpSpPr>
          <p:sp>
            <p:nvSpPr>
              <p:cNvPr id="159" name="Rectangle 158"/>
              <p:cNvSpPr/>
              <p:nvPr/>
            </p:nvSpPr>
            <p:spPr>
              <a:xfrm>
                <a:off x="6858000" y="4038600"/>
                <a:ext cx="228600" cy="457200"/>
              </a:xfrm>
              <a:prstGeom prst="rect">
                <a:avLst/>
              </a:prstGeom>
              <a:solidFill>
                <a:srgbClr val="996633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0" name="Rectangle 159"/>
              <p:cNvSpPr/>
              <p:nvPr/>
            </p:nvSpPr>
            <p:spPr>
              <a:xfrm>
                <a:off x="6248400" y="4038600"/>
                <a:ext cx="228600" cy="457200"/>
              </a:xfrm>
              <a:prstGeom prst="rect">
                <a:avLst/>
              </a:prstGeom>
              <a:solidFill>
                <a:srgbClr val="996633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1" name="Rectangle 160"/>
              <p:cNvSpPr/>
              <p:nvPr/>
            </p:nvSpPr>
            <p:spPr>
              <a:xfrm>
                <a:off x="5181600" y="4038600"/>
                <a:ext cx="228600" cy="457200"/>
              </a:xfrm>
              <a:prstGeom prst="rect">
                <a:avLst/>
              </a:prstGeom>
              <a:solidFill>
                <a:srgbClr val="996633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2" name="Rectangle 161"/>
              <p:cNvSpPr/>
              <p:nvPr/>
            </p:nvSpPr>
            <p:spPr>
              <a:xfrm>
                <a:off x="4495800" y="4038600"/>
                <a:ext cx="228600" cy="457200"/>
              </a:xfrm>
              <a:prstGeom prst="rect">
                <a:avLst/>
              </a:prstGeom>
              <a:solidFill>
                <a:srgbClr val="996633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3" name="Oval 162"/>
              <p:cNvSpPr/>
              <p:nvPr/>
            </p:nvSpPr>
            <p:spPr>
              <a:xfrm>
                <a:off x="5562600" y="4343400"/>
                <a:ext cx="304800" cy="152400"/>
              </a:xfrm>
              <a:prstGeom prst="ellipse">
                <a:avLst/>
              </a:prstGeom>
              <a:solidFill>
                <a:srgbClr val="6633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4" name="Oval 163"/>
              <p:cNvSpPr/>
              <p:nvPr/>
            </p:nvSpPr>
            <p:spPr>
              <a:xfrm flipV="1">
                <a:off x="5867400" y="4343400"/>
                <a:ext cx="304800" cy="152400"/>
              </a:xfrm>
              <a:prstGeom prst="ellipse">
                <a:avLst/>
              </a:prstGeom>
              <a:solidFill>
                <a:srgbClr val="6633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5" name="Rectangle 164"/>
              <p:cNvSpPr/>
              <p:nvPr/>
            </p:nvSpPr>
            <p:spPr>
              <a:xfrm>
                <a:off x="4495800" y="3886200"/>
                <a:ext cx="2590800" cy="304800"/>
              </a:xfrm>
              <a:prstGeom prst="rect">
                <a:avLst/>
              </a:prstGeom>
              <a:solidFill>
                <a:schemeClr val="accent1">
                  <a:lumMod val="7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6" name="Rectangle 165"/>
              <p:cNvSpPr/>
              <p:nvPr/>
            </p:nvSpPr>
            <p:spPr>
              <a:xfrm>
                <a:off x="4495800" y="3505200"/>
                <a:ext cx="2590800" cy="457200"/>
              </a:xfrm>
              <a:prstGeom prst="rect">
                <a:avLst/>
              </a:prstGeom>
              <a:solidFill>
                <a:srgbClr val="996633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7" name="Oval 166"/>
              <p:cNvSpPr/>
              <p:nvPr/>
            </p:nvSpPr>
            <p:spPr>
              <a:xfrm>
                <a:off x="4953000" y="4114800"/>
                <a:ext cx="152400" cy="457200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8" name="Oval 167"/>
              <p:cNvSpPr/>
              <p:nvPr/>
            </p:nvSpPr>
            <p:spPr>
              <a:xfrm>
                <a:off x="4800600" y="4114800"/>
                <a:ext cx="152400" cy="457200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9" name="Trapezoid 168"/>
              <p:cNvSpPr/>
              <p:nvPr/>
            </p:nvSpPr>
            <p:spPr>
              <a:xfrm>
                <a:off x="4800600" y="3733800"/>
                <a:ext cx="381000" cy="457200"/>
              </a:xfrm>
              <a:prstGeom prst="trapezoid">
                <a:avLst/>
              </a:prstGeom>
              <a:solidFill>
                <a:srgbClr val="E3AAE4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70" name="Group 524"/>
              <p:cNvGrpSpPr/>
              <p:nvPr/>
            </p:nvGrpSpPr>
            <p:grpSpPr>
              <a:xfrm>
                <a:off x="6400800" y="3048000"/>
                <a:ext cx="609600" cy="1447800"/>
                <a:chOff x="7467600" y="3581400"/>
                <a:chExt cx="1219200" cy="2667000"/>
              </a:xfrm>
            </p:grpSpPr>
            <p:sp>
              <p:nvSpPr>
                <p:cNvPr id="207" name="Oval 206"/>
                <p:cNvSpPr/>
                <p:nvPr/>
              </p:nvSpPr>
              <p:spPr>
                <a:xfrm>
                  <a:off x="8077200" y="5791200"/>
                  <a:ext cx="304800" cy="457200"/>
                </a:xfrm>
                <a:prstGeom prst="ellipse">
                  <a:avLst/>
                </a:prstGeom>
                <a:solidFill>
                  <a:srgbClr val="6633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8" name="Oval 207"/>
                <p:cNvSpPr/>
                <p:nvPr/>
              </p:nvSpPr>
              <p:spPr>
                <a:xfrm>
                  <a:off x="7772400" y="5791200"/>
                  <a:ext cx="304800" cy="457200"/>
                </a:xfrm>
                <a:prstGeom prst="ellipse">
                  <a:avLst/>
                </a:prstGeom>
                <a:solidFill>
                  <a:srgbClr val="6633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9" name="Oval 208"/>
                <p:cNvSpPr/>
                <p:nvPr/>
              </p:nvSpPr>
              <p:spPr>
                <a:xfrm>
                  <a:off x="8382000" y="4953000"/>
                  <a:ext cx="304800" cy="457200"/>
                </a:xfrm>
                <a:prstGeom prst="ellipse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0" name="Oval 209"/>
                <p:cNvSpPr/>
                <p:nvPr/>
              </p:nvSpPr>
              <p:spPr>
                <a:xfrm>
                  <a:off x="7467600" y="4876800"/>
                  <a:ext cx="304800" cy="457200"/>
                </a:xfrm>
                <a:prstGeom prst="ellipse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1" name="Trapezoid 210"/>
                <p:cNvSpPr/>
                <p:nvPr/>
              </p:nvSpPr>
              <p:spPr>
                <a:xfrm rot="1208933">
                  <a:off x="7507432" y="4389482"/>
                  <a:ext cx="399875" cy="744742"/>
                </a:xfrm>
                <a:prstGeom prst="trapezoid">
                  <a:avLst>
                    <a:gd name="adj" fmla="val 29129"/>
                  </a:avLst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2" name="Trapezoid 211"/>
                <p:cNvSpPr/>
                <p:nvPr/>
              </p:nvSpPr>
              <p:spPr>
                <a:xfrm rot="20633166">
                  <a:off x="8248895" y="4460463"/>
                  <a:ext cx="399875" cy="744742"/>
                </a:xfrm>
                <a:prstGeom prst="trapezoid">
                  <a:avLst>
                    <a:gd name="adj" fmla="val 29129"/>
                  </a:avLst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3" name="Rounded Rectangle 212"/>
                <p:cNvSpPr/>
                <p:nvPr/>
              </p:nvSpPr>
              <p:spPr>
                <a:xfrm>
                  <a:off x="7696200" y="4419600"/>
                  <a:ext cx="805571" cy="1106028"/>
                </a:xfrm>
                <a:prstGeom prst="roundRect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u="sng"/>
                </a:p>
              </p:txBody>
            </p:sp>
            <p:sp>
              <p:nvSpPr>
                <p:cNvPr id="214" name="Isosceles Triangle 213"/>
                <p:cNvSpPr/>
                <p:nvPr/>
              </p:nvSpPr>
              <p:spPr>
                <a:xfrm rot="10800000">
                  <a:off x="7742137" y="4459374"/>
                  <a:ext cx="626555" cy="553014"/>
                </a:xfrm>
                <a:prstGeom prst="triangle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u="sng"/>
                </a:p>
              </p:txBody>
            </p:sp>
            <p:sp>
              <p:nvSpPr>
                <p:cNvPr id="215" name="Pentagon 214"/>
                <p:cNvSpPr/>
                <p:nvPr/>
              </p:nvSpPr>
              <p:spPr>
                <a:xfrm rot="5400000">
                  <a:off x="7899682" y="4745709"/>
                  <a:ext cx="352822" cy="151926"/>
                </a:xfrm>
                <a:prstGeom prst="homePlate">
                  <a:avLst/>
                </a:prstGeom>
                <a:solidFill>
                  <a:srgbClr val="C00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u="sng"/>
                </a:p>
              </p:txBody>
            </p:sp>
            <p:sp>
              <p:nvSpPr>
                <p:cNvPr id="216" name="Diamond 215"/>
                <p:cNvSpPr/>
                <p:nvPr/>
              </p:nvSpPr>
              <p:spPr>
                <a:xfrm>
                  <a:off x="7932619" y="4466962"/>
                  <a:ext cx="273465" cy="233707"/>
                </a:xfrm>
                <a:prstGeom prst="diamond">
                  <a:avLst/>
                </a:prstGeom>
                <a:solidFill>
                  <a:srgbClr val="C00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u="sng"/>
                </a:p>
              </p:txBody>
            </p:sp>
            <p:sp>
              <p:nvSpPr>
                <p:cNvPr id="217" name="Parallelogram 216"/>
                <p:cNvSpPr/>
                <p:nvPr/>
              </p:nvSpPr>
              <p:spPr>
                <a:xfrm rot="2985169" flipH="1">
                  <a:off x="7682579" y="4344065"/>
                  <a:ext cx="340804" cy="211942"/>
                </a:xfrm>
                <a:prstGeom prst="parallelogram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u="sng"/>
                </a:p>
              </p:txBody>
            </p:sp>
            <p:sp>
              <p:nvSpPr>
                <p:cNvPr id="218" name="Parallelogram 217"/>
                <p:cNvSpPr/>
                <p:nvPr/>
              </p:nvSpPr>
              <p:spPr>
                <a:xfrm rot="18839164">
                  <a:off x="8106614" y="4343999"/>
                  <a:ext cx="340804" cy="204415"/>
                </a:xfrm>
                <a:prstGeom prst="parallelogram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u="sng"/>
                </a:p>
              </p:txBody>
            </p:sp>
            <p:sp>
              <p:nvSpPr>
                <p:cNvPr id="219" name="Oval 218"/>
                <p:cNvSpPr/>
                <p:nvPr/>
              </p:nvSpPr>
              <p:spPr>
                <a:xfrm>
                  <a:off x="7742137" y="3669354"/>
                  <a:ext cx="626555" cy="790020"/>
                </a:xfrm>
                <a:prstGeom prst="ellipse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u="sng"/>
                </a:p>
              </p:txBody>
            </p:sp>
            <p:sp>
              <p:nvSpPr>
                <p:cNvPr id="220" name="Teardrop 219"/>
                <p:cNvSpPr/>
                <p:nvPr/>
              </p:nvSpPr>
              <p:spPr>
                <a:xfrm rot="9606458">
                  <a:off x="7620000" y="3581400"/>
                  <a:ext cx="541797" cy="378943"/>
                </a:xfrm>
                <a:prstGeom prst="teardrop">
                  <a:avLst/>
                </a:prstGeom>
                <a:solidFill>
                  <a:srgbClr val="9A7B3C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1" name="Teardrop 220"/>
                <p:cNvSpPr/>
                <p:nvPr/>
              </p:nvSpPr>
              <p:spPr>
                <a:xfrm rot="3437613">
                  <a:off x="7992635" y="3680907"/>
                  <a:ext cx="397315" cy="292904"/>
                </a:xfrm>
                <a:prstGeom prst="teardrop">
                  <a:avLst/>
                </a:prstGeom>
                <a:solidFill>
                  <a:srgbClr val="9A7B3C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2" name="Rounded Rectangle 221"/>
                <p:cNvSpPr/>
                <p:nvPr/>
              </p:nvSpPr>
              <p:spPr>
                <a:xfrm>
                  <a:off x="7696200" y="5334000"/>
                  <a:ext cx="805571" cy="685800"/>
                </a:xfrm>
                <a:prstGeom prst="roundRect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u="sng"/>
                </a:p>
              </p:txBody>
            </p:sp>
          </p:grpSp>
          <p:sp>
            <p:nvSpPr>
              <p:cNvPr id="171" name="Oval 170"/>
              <p:cNvSpPr/>
              <p:nvPr/>
            </p:nvSpPr>
            <p:spPr>
              <a:xfrm>
                <a:off x="4800600" y="4191000"/>
                <a:ext cx="228600" cy="76200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2" name="Oval 171"/>
              <p:cNvSpPr/>
              <p:nvPr/>
            </p:nvSpPr>
            <p:spPr>
              <a:xfrm>
                <a:off x="4953000" y="4191000"/>
                <a:ext cx="152400" cy="76200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3" name="Oval 172"/>
              <p:cNvSpPr/>
              <p:nvPr/>
            </p:nvSpPr>
            <p:spPr>
              <a:xfrm>
                <a:off x="4800600" y="4419600"/>
                <a:ext cx="152400" cy="152400"/>
              </a:xfrm>
              <a:prstGeom prst="ellipse">
                <a:avLst/>
              </a:prstGeom>
              <a:solidFill>
                <a:srgbClr val="6633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4" name="Oval 173"/>
              <p:cNvSpPr/>
              <p:nvPr/>
            </p:nvSpPr>
            <p:spPr>
              <a:xfrm>
                <a:off x="4953000" y="4419600"/>
                <a:ext cx="152400" cy="152400"/>
              </a:xfrm>
              <a:prstGeom prst="ellipse">
                <a:avLst/>
              </a:prstGeom>
              <a:solidFill>
                <a:srgbClr val="6633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5" name="Trapezoid 174"/>
              <p:cNvSpPr/>
              <p:nvPr/>
            </p:nvSpPr>
            <p:spPr>
              <a:xfrm rot="20127265">
                <a:off x="4871842" y="3749921"/>
                <a:ext cx="159791" cy="377752"/>
              </a:xfrm>
              <a:prstGeom prst="trapezoid">
                <a:avLst/>
              </a:prstGeom>
              <a:solidFill>
                <a:srgbClr val="E3AAE4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6" name="Trapezoid 175"/>
              <p:cNvSpPr/>
              <p:nvPr/>
            </p:nvSpPr>
            <p:spPr>
              <a:xfrm rot="2252853">
                <a:off x="4977608" y="3736735"/>
                <a:ext cx="138037" cy="377752"/>
              </a:xfrm>
              <a:prstGeom prst="trapezoid">
                <a:avLst/>
              </a:prstGeom>
              <a:solidFill>
                <a:srgbClr val="E3AAE4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7" name="Oval 176"/>
              <p:cNvSpPr/>
              <p:nvPr/>
            </p:nvSpPr>
            <p:spPr>
              <a:xfrm>
                <a:off x="4876800" y="4038600"/>
                <a:ext cx="152400" cy="76200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78" name="Group 535"/>
              <p:cNvGrpSpPr/>
              <p:nvPr/>
            </p:nvGrpSpPr>
            <p:grpSpPr>
              <a:xfrm>
                <a:off x="5562600" y="3048000"/>
                <a:ext cx="685800" cy="1219200"/>
                <a:chOff x="2743200" y="2590800"/>
                <a:chExt cx="1338036" cy="2813539"/>
              </a:xfrm>
            </p:grpSpPr>
            <p:sp>
              <p:nvSpPr>
                <p:cNvPr id="186" name="Oval 185"/>
                <p:cNvSpPr/>
                <p:nvPr/>
              </p:nvSpPr>
              <p:spPr>
                <a:xfrm>
                  <a:off x="2971800" y="4800600"/>
                  <a:ext cx="304800" cy="228600"/>
                </a:xfrm>
                <a:prstGeom prst="ellipse">
                  <a:avLst/>
                </a:prstGeom>
                <a:solidFill>
                  <a:srgbClr val="6633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7" name="Oval 186"/>
                <p:cNvSpPr/>
                <p:nvPr/>
              </p:nvSpPr>
              <p:spPr>
                <a:xfrm>
                  <a:off x="3505200" y="4800600"/>
                  <a:ext cx="304800" cy="228600"/>
                </a:xfrm>
                <a:prstGeom prst="ellipse">
                  <a:avLst/>
                </a:prstGeom>
                <a:solidFill>
                  <a:srgbClr val="6633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8" name="Trapezoid 187"/>
                <p:cNvSpPr/>
                <p:nvPr/>
              </p:nvSpPr>
              <p:spPr>
                <a:xfrm>
                  <a:off x="2743200" y="3429001"/>
                  <a:ext cx="1295400" cy="1975338"/>
                </a:xfrm>
                <a:prstGeom prst="trapezoid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9" name="Flowchart: Merge 188"/>
                <p:cNvSpPr/>
                <p:nvPr/>
              </p:nvSpPr>
              <p:spPr>
                <a:xfrm>
                  <a:off x="3352800" y="3352800"/>
                  <a:ext cx="228600" cy="381000"/>
                </a:xfrm>
                <a:prstGeom prst="flowChartMerge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0" name="Trapezoid 189"/>
                <p:cNvSpPr/>
                <p:nvPr/>
              </p:nvSpPr>
              <p:spPr>
                <a:xfrm>
                  <a:off x="3124200" y="3429000"/>
                  <a:ext cx="533400" cy="457200"/>
                </a:xfrm>
                <a:prstGeom prst="trapezoid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191" name="Group 185"/>
                <p:cNvGrpSpPr/>
                <p:nvPr/>
              </p:nvGrpSpPr>
              <p:grpSpPr>
                <a:xfrm>
                  <a:off x="2895600" y="3352800"/>
                  <a:ext cx="639812" cy="687763"/>
                  <a:chOff x="1371600" y="2971800"/>
                  <a:chExt cx="639812" cy="687763"/>
                </a:xfrm>
              </p:grpSpPr>
              <p:sp>
                <p:nvSpPr>
                  <p:cNvPr id="204" name="Oval 203"/>
                  <p:cNvSpPr/>
                  <p:nvPr/>
                </p:nvSpPr>
                <p:spPr>
                  <a:xfrm>
                    <a:off x="1371600" y="2971800"/>
                    <a:ext cx="304800" cy="609600"/>
                  </a:xfrm>
                  <a:prstGeom prst="ellipse">
                    <a:avLst/>
                  </a:prstGeom>
                  <a:solidFill>
                    <a:schemeClr val="accent6">
                      <a:lumMod val="40000"/>
                      <a:lumOff val="60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05" name="Oval 204"/>
                  <p:cNvSpPr/>
                  <p:nvPr/>
                </p:nvSpPr>
                <p:spPr>
                  <a:xfrm rot="17160729">
                    <a:off x="1554212" y="3202363"/>
                    <a:ext cx="304800" cy="609600"/>
                  </a:xfrm>
                  <a:prstGeom prst="ellipse">
                    <a:avLst/>
                  </a:prstGeom>
                  <a:solidFill>
                    <a:schemeClr val="accent6">
                      <a:lumMod val="40000"/>
                      <a:lumOff val="60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06" name="Oval 205"/>
                  <p:cNvSpPr/>
                  <p:nvPr/>
                </p:nvSpPr>
                <p:spPr>
                  <a:xfrm rot="17160729">
                    <a:off x="1393509" y="3247236"/>
                    <a:ext cx="304800" cy="275219"/>
                  </a:xfrm>
                  <a:prstGeom prst="ellipse">
                    <a:avLst/>
                  </a:prstGeom>
                  <a:solidFill>
                    <a:schemeClr val="accent6">
                      <a:lumMod val="40000"/>
                      <a:lumOff val="60000"/>
                    </a:schemeClr>
                  </a:solidFill>
                  <a:ln w="12700">
                    <a:solidFill>
                      <a:schemeClr val="accent6">
                        <a:lumMod val="40000"/>
                        <a:lumOff val="6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192" name="Oval 191"/>
                <p:cNvSpPr/>
                <p:nvPr/>
              </p:nvSpPr>
              <p:spPr>
                <a:xfrm rot="10800000">
                  <a:off x="3124200" y="2590800"/>
                  <a:ext cx="685800" cy="914400"/>
                </a:xfrm>
                <a:prstGeom prst="ellipse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193" name="Group 81"/>
                <p:cNvGrpSpPr/>
                <p:nvPr/>
              </p:nvGrpSpPr>
              <p:grpSpPr>
                <a:xfrm rot="20689469" flipH="1">
                  <a:off x="3352800" y="3352800"/>
                  <a:ext cx="639812" cy="687763"/>
                  <a:chOff x="1371600" y="2971800"/>
                  <a:chExt cx="639812" cy="687763"/>
                </a:xfrm>
              </p:grpSpPr>
              <p:sp>
                <p:nvSpPr>
                  <p:cNvPr id="201" name="Oval 200"/>
                  <p:cNvSpPr/>
                  <p:nvPr/>
                </p:nvSpPr>
                <p:spPr>
                  <a:xfrm>
                    <a:off x="1371600" y="2971800"/>
                    <a:ext cx="304800" cy="609600"/>
                  </a:xfrm>
                  <a:prstGeom prst="ellipse">
                    <a:avLst/>
                  </a:prstGeom>
                  <a:solidFill>
                    <a:schemeClr val="accent6">
                      <a:lumMod val="40000"/>
                      <a:lumOff val="60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02" name="Oval 201"/>
                  <p:cNvSpPr/>
                  <p:nvPr/>
                </p:nvSpPr>
                <p:spPr>
                  <a:xfrm rot="17160729">
                    <a:off x="1554212" y="3202363"/>
                    <a:ext cx="304800" cy="609600"/>
                  </a:xfrm>
                  <a:prstGeom prst="ellipse">
                    <a:avLst/>
                  </a:prstGeom>
                  <a:solidFill>
                    <a:schemeClr val="accent6">
                      <a:lumMod val="40000"/>
                      <a:lumOff val="60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03" name="Oval 202"/>
                  <p:cNvSpPr/>
                  <p:nvPr/>
                </p:nvSpPr>
                <p:spPr>
                  <a:xfrm rot="17160729">
                    <a:off x="1393509" y="3247236"/>
                    <a:ext cx="304800" cy="275219"/>
                  </a:xfrm>
                  <a:prstGeom prst="ellipse">
                    <a:avLst/>
                  </a:prstGeom>
                  <a:solidFill>
                    <a:schemeClr val="accent6">
                      <a:lumMod val="40000"/>
                      <a:lumOff val="60000"/>
                    </a:schemeClr>
                  </a:solidFill>
                  <a:ln w="12700">
                    <a:solidFill>
                      <a:schemeClr val="accent6">
                        <a:lumMod val="40000"/>
                        <a:lumOff val="6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194" name="Oval 193"/>
                <p:cNvSpPr/>
                <p:nvPr/>
              </p:nvSpPr>
              <p:spPr>
                <a:xfrm rot="11944404">
                  <a:off x="2787195" y="3298615"/>
                  <a:ext cx="665117" cy="381000"/>
                </a:xfrm>
                <a:prstGeom prst="ellipse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5" name="Oval 194"/>
                <p:cNvSpPr/>
                <p:nvPr/>
              </p:nvSpPr>
              <p:spPr>
                <a:xfrm rot="9055779">
                  <a:off x="3402617" y="3326969"/>
                  <a:ext cx="678619" cy="381000"/>
                </a:xfrm>
                <a:prstGeom prst="ellipse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6" name="Oval 195"/>
                <p:cNvSpPr/>
                <p:nvPr/>
              </p:nvSpPr>
              <p:spPr>
                <a:xfrm rot="11136128">
                  <a:off x="3291426" y="3443115"/>
                  <a:ext cx="296012" cy="138974"/>
                </a:xfrm>
                <a:prstGeom prst="ellipse">
                  <a:avLst/>
                </a:prstGeom>
                <a:solidFill>
                  <a:srgbClr val="E3AAE4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7" name="Cloud 196"/>
                <p:cNvSpPr/>
                <p:nvPr/>
              </p:nvSpPr>
              <p:spPr>
                <a:xfrm rot="20330027">
                  <a:off x="3071642" y="2597820"/>
                  <a:ext cx="502983" cy="224930"/>
                </a:xfrm>
                <a:prstGeom prst="cloud">
                  <a:avLst/>
                </a:prstGeom>
                <a:solidFill>
                  <a:srgbClr val="CC99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8" name="Cloud 197"/>
                <p:cNvSpPr/>
                <p:nvPr/>
              </p:nvSpPr>
              <p:spPr>
                <a:xfrm rot="1759970">
                  <a:off x="3375650" y="2623380"/>
                  <a:ext cx="502983" cy="224930"/>
                </a:xfrm>
                <a:prstGeom prst="cloud">
                  <a:avLst/>
                </a:prstGeom>
                <a:solidFill>
                  <a:srgbClr val="CC99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9" name="Cloud 198"/>
                <p:cNvSpPr/>
                <p:nvPr/>
              </p:nvSpPr>
              <p:spPr>
                <a:xfrm rot="16961848">
                  <a:off x="2852858" y="2982379"/>
                  <a:ext cx="502983" cy="224930"/>
                </a:xfrm>
                <a:prstGeom prst="cloud">
                  <a:avLst/>
                </a:prstGeom>
                <a:solidFill>
                  <a:srgbClr val="CC99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0" name="Cloud 199"/>
                <p:cNvSpPr/>
                <p:nvPr/>
              </p:nvSpPr>
              <p:spPr>
                <a:xfrm rot="15347175">
                  <a:off x="3562797" y="2989305"/>
                  <a:ext cx="502983" cy="195870"/>
                </a:xfrm>
                <a:prstGeom prst="cloud">
                  <a:avLst/>
                </a:prstGeom>
                <a:solidFill>
                  <a:srgbClr val="CC99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79" name="Cloud 178"/>
              <p:cNvSpPr/>
              <p:nvPr/>
            </p:nvSpPr>
            <p:spPr>
              <a:xfrm>
                <a:off x="4840941" y="3617259"/>
                <a:ext cx="304800" cy="228600"/>
              </a:xfrm>
              <a:prstGeom prst="cloud">
                <a:avLst/>
              </a:prstGeom>
              <a:solidFill>
                <a:srgbClr val="E3AAE4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0" name="Oval 179"/>
              <p:cNvSpPr/>
              <p:nvPr/>
            </p:nvSpPr>
            <p:spPr>
              <a:xfrm>
                <a:off x="4800600" y="3200400"/>
                <a:ext cx="381000" cy="533400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1" name="Trapezoid 180"/>
              <p:cNvSpPr/>
              <p:nvPr/>
            </p:nvSpPr>
            <p:spPr>
              <a:xfrm>
                <a:off x="5522259" y="3962400"/>
                <a:ext cx="761999" cy="436086"/>
              </a:xfrm>
              <a:prstGeom prst="trapezoid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2" name="Teardrop 181"/>
              <p:cNvSpPr/>
              <p:nvPr/>
            </p:nvSpPr>
            <p:spPr>
              <a:xfrm rot="13232681">
                <a:off x="4780563" y="3172768"/>
                <a:ext cx="246950" cy="264014"/>
              </a:xfrm>
              <a:prstGeom prst="teardrop">
                <a:avLst/>
              </a:prstGeom>
              <a:solidFill>
                <a:srgbClr val="FFFF99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3" name="Double Wave 182"/>
              <p:cNvSpPr/>
              <p:nvPr/>
            </p:nvSpPr>
            <p:spPr>
              <a:xfrm rot="18406546">
                <a:off x="4480183" y="3398456"/>
                <a:ext cx="411230" cy="213487"/>
              </a:xfrm>
              <a:prstGeom prst="doubleWave">
                <a:avLst>
                  <a:gd name="adj1" fmla="val 6250"/>
                  <a:gd name="adj2" fmla="val -10000"/>
                </a:avLst>
              </a:prstGeom>
              <a:solidFill>
                <a:srgbClr val="FFFF99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4" name="Double Wave 183"/>
              <p:cNvSpPr/>
              <p:nvPr/>
            </p:nvSpPr>
            <p:spPr>
              <a:xfrm rot="15267965">
                <a:off x="5057695" y="3396547"/>
                <a:ext cx="411230" cy="213487"/>
              </a:xfrm>
              <a:prstGeom prst="doubleWave">
                <a:avLst>
                  <a:gd name="adj1" fmla="val 6250"/>
                  <a:gd name="adj2" fmla="val -10000"/>
                </a:avLst>
              </a:prstGeom>
              <a:solidFill>
                <a:srgbClr val="FFFF99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5" name="Teardrop 184"/>
              <p:cNvSpPr/>
              <p:nvPr/>
            </p:nvSpPr>
            <p:spPr>
              <a:xfrm rot="4568190">
                <a:off x="4980341" y="3159985"/>
                <a:ext cx="246950" cy="221183"/>
              </a:xfrm>
              <a:prstGeom prst="teardrop">
                <a:avLst/>
              </a:prstGeom>
              <a:solidFill>
                <a:srgbClr val="FFFF99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33" name="Group 574"/>
            <p:cNvGrpSpPr/>
            <p:nvPr/>
          </p:nvGrpSpPr>
          <p:grpSpPr>
            <a:xfrm>
              <a:off x="3200400" y="2895600"/>
              <a:ext cx="1828800" cy="2211346"/>
              <a:chOff x="2895600" y="3124200"/>
              <a:chExt cx="1828800" cy="2211346"/>
            </a:xfrm>
          </p:grpSpPr>
          <p:sp>
            <p:nvSpPr>
              <p:cNvPr id="134" name="Oval 133"/>
              <p:cNvSpPr/>
              <p:nvPr/>
            </p:nvSpPr>
            <p:spPr>
              <a:xfrm>
                <a:off x="3657600" y="4495800"/>
                <a:ext cx="269201" cy="209550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35" name="Group 237"/>
              <p:cNvGrpSpPr/>
              <p:nvPr/>
            </p:nvGrpSpPr>
            <p:grpSpPr>
              <a:xfrm flipH="1">
                <a:off x="2895600" y="3124200"/>
                <a:ext cx="885935" cy="2211346"/>
                <a:chOff x="5800669" y="2117123"/>
                <a:chExt cx="914582" cy="1769077"/>
              </a:xfrm>
            </p:grpSpPr>
            <p:sp>
              <p:nvSpPr>
                <p:cNvPr id="146" name="Rounded Rectangle 145"/>
                <p:cNvSpPr/>
                <p:nvPr/>
              </p:nvSpPr>
              <p:spPr>
                <a:xfrm flipH="1">
                  <a:off x="6057377" y="2819400"/>
                  <a:ext cx="609600" cy="1066800"/>
                </a:xfrm>
                <a:prstGeom prst="roundRect">
                  <a:avLst/>
                </a:prstGeom>
                <a:solidFill>
                  <a:schemeClr val="bg2">
                    <a:lumMod val="2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7" name="Diagonal Stripe 146"/>
                <p:cNvSpPr/>
                <p:nvPr/>
              </p:nvSpPr>
              <p:spPr>
                <a:xfrm rot="6263161">
                  <a:off x="5994285" y="2844395"/>
                  <a:ext cx="297861" cy="216848"/>
                </a:xfrm>
                <a:prstGeom prst="diagStripe">
                  <a:avLst>
                    <a:gd name="adj" fmla="val 39096"/>
                  </a:avLst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48" name="Diagonal Stripe 147"/>
                <p:cNvSpPr/>
                <p:nvPr/>
              </p:nvSpPr>
              <p:spPr>
                <a:xfrm rot="15336839" flipH="1">
                  <a:off x="6311323" y="2745003"/>
                  <a:ext cx="238329" cy="364000"/>
                </a:xfrm>
                <a:prstGeom prst="diagStripe">
                  <a:avLst>
                    <a:gd name="adj" fmla="val 39096"/>
                  </a:avLst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49" name="Oval 148"/>
                <p:cNvSpPr/>
                <p:nvPr/>
              </p:nvSpPr>
              <p:spPr>
                <a:xfrm flipH="1">
                  <a:off x="6362177" y="2819400"/>
                  <a:ext cx="304800" cy="609600"/>
                </a:xfrm>
                <a:prstGeom prst="ellipse">
                  <a:avLst/>
                </a:prstGeom>
                <a:solidFill>
                  <a:schemeClr val="bg2">
                    <a:lumMod val="2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150" name="Group 201"/>
                <p:cNvGrpSpPr/>
                <p:nvPr/>
              </p:nvGrpSpPr>
              <p:grpSpPr>
                <a:xfrm rot="800427" flipH="1">
                  <a:off x="6091146" y="2880492"/>
                  <a:ext cx="150849" cy="748553"/>
                  <a:chOff x="2438400" y="3581400"/>
                  <a:chExt cx="228600" cy="672353"/>
                </a:xfrm>
                <a:solidFill>
                  <a:schemeClr val="tx2"/>
                </a:solidFill>
              </p:grpSpPr>
              <p:sp>
                <p:nvSpPr>
                  <p:cNvPr id="157" name="Pentagon 156"/>
                  <p:cNvSpPr/>
                  <p:nvPr/>
                </p:nvSpPr>
                <p:spPr>
                  <a:xfrm rot="5400000">
                    <a:off x="2259106" y="3872753"/>
                    <a:ext cx="609600" cy="152400"/>
                  </a:xfrm>
                  <a:prstGeom prst="homePlate">
                    <a:avLst>
                      <a:gd name="adj" fmla="val 79412"/>
                    </a:avLst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58" name="Flowchart: Merge 157"/>
                  <p:cNvSpPr/>
                  <p:nvPr/>
                </p:nvSpPr>
                <p:spPr>
                  <a:xfrm>
                    <a:off x="2438400" y="3581400"/>
                    <a:ext cx="228600" cy="228600"/>
                  </a:xfrm>
                  <a:prstGeom prst="flowChartMerge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151" name="Oval 150"/>
                <p:cNvSpPr/>
                <p:nvPr/>
              </p:nvSpPr>
              <p:spPr>
                <a:xfrm rot="6406274" flipH="1">
                  <a:off x="6029442" y="2998932"/>
                  <a:ext cx="304800" cy="762346"/>
                </a:xfrm>
                <a:prstGeom prst="ellipse">
                  <a:avLst/>
                </a:prstGeom>
                <a:solidFill>
                  <a:schemeClr val="bg2">
                    <a:lumMod val="2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2" name="Oval 151"/>
                <p:cNvSpPr/>
                <p:nvPr/>
              </p:nvSpPr>
              <p:spPr>
                <a:xfrm rot="4439271" flipH="1">
                  <a:off x="6306995" y="3215201"/>
                  <a:ext cx="295146" cy="198715"/>
                </a:xfrm>
                <a:prstGeom prst="ellipse">
                  <a:avLst/>
                </a:prstGeom>
                <a:solidFill>
                  <a:schemeClr val="bg2">
                    <a:lumMod val="25000"/>
                  </a:schemeClr>
                </a:solidFill>
                <a:ln w="12700">
                  <a:solidFill>
                    <a:schemeClr val="bg2">
                      <a:lumMod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3" name="Oval 152"/>
                <p:cNvSpPr/>
                <p:nvPr/>
              </p:nvSpPr>
              <p:spPr>
                <a:xfrm flipH="1">
                  <a:off x="6057377" y="2209800"/>
                  <a:ext cx="609600" cy="685800"/>
                </a:xfrm>
                <a:prstGeom prst="ellipse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4" name="Teardrop 153"/>
                <p:cNvSpPr/>
                <p:nvPr/>
              </p:nvSpPr>
              <p:spPr>
                <a:xfrm rot="4086748">
                  <a:off x="6074531" y="2041762"/>
                  <a:ext cx="300251" cy="450974"/>
                </a:xfrm>
                <a:prstGeom prst="teardrop">
                  <a:avLst/>
                </a:prstGeom>
                <a:solidFill>
                  <a:schemeClr val="accent6">
                    <a:lumMod val="5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5" name="Teardrop 154"/>
                <p:cNvSpPr/>
                <p:nvPr/>
              </p:nvSpPr>
              <p:spPr>
                <a:xfrm rot="6315065">
                  <a:off x="6358401" y="2181100"/>
                  <a:ext cx="364900" cy="348801"/>
                </a:xfrm>
                <a:prstGeom prst="teardrop">
                  <a:avLst/>
                </a:prstGeom>
                <a:solidFill>
                  <a:schemeClr val="accent6">
                    <a:lumMod val="5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6" name="Oval 155"/>
                <p:cNvSpPr/>
                <p:nvPr/>
              </p:nvSpPr>
              <p:spPr>
                <a:xfrm flipH="1">
                  <a:off x="6324600" y="2393576"/>
                  <a:ext cx="277906" cy="228600"/>
                </a:xfrm>
                <a:prstGeom prst="ellipse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 w="12700">
                  <a:solidFill>
                    <a:schemeClr val="accent6">
                      <a:lumMod val="60000"/>
                      <a:lumOff val="4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36" name="Group 497"/>
              <p:cNvGrpSpPr/>
              <p:nvPr/>
            </p:nvGrpSpPr>
            <p:grpSpPr>
              <a:xfrm>
                <a:off x="3352800" y="4648200"/>
                <a:ext cx="1371600" cy="609600"/>
                <a:chOff x="3200400" y="4953000"/>
                <a:chExt cx="2209800" cy="1219200"/>
              </a:xfrm>
            </p:grpSpPr>
            <p:sp>
              <p:nvSpPr>
                <p:cNvPr id="138" name="Flowchart: Manual Operation 137"/>
                <p:cNvSpPr/>
                <p:nvPr/>
              </p:nvSpPr>
              <p:spPr>
                <a:xfrm>
                  <a:off x="3319206" y="5450633"/>
                  <a:ext cx="356419" cy="348343"/>
                </a:xfrm>
                <a:prstGeom prst="flowChartManualOperation">
                  <a:avLst/>
                </a:prstGeom>
                <a:solidFill>
                  <a:schemeClr val="bg1"/>
                </a:solidFill>
                <a:ln w="12700">
                  <a:solidFill>
                    <a:schemeClr val="bg2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9" name="Flowchart: Manual Operation 138"/>
                <p:cNvSpPr/>
                <p:nvPr/>
              </p:nvSpPr>
              <p:spPr>
                <a:xfrm>
                  <a:off x="3746910" y="5450633"/>
                  <a:ext cx="356419" cy="348343"/>
                </a:xfrm>
                <a:prstGeom prst="flowChartManualOperation">
                  <a:avLst/>
                </a:prstGeom>
                <a:solidFill>
                  <a:schemeClr val="bg1"/>
                </a:solidFill>
                <a:ln w="12700">
                  <a:solidFill>
                    <a:schemeClr val="bg2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0" name="Flowchart: Manual Operation 139"/>
                <p:cNvSpPr/>
                <p:nvPr/>
              </p:nvSpPr>
              <p:spPr>
                <a:xfrm>
                  <a:off x="4150852" y="5450633"/>
                  <a:ext cx="356419" cy="348343"/>
                </a:xfrm>
                <a:prstGeom prst="flowChartManualOperation">
                  <a:avLst/>
                </a:prstGeom>
                <a:solidFill>
                  <a:schemeClr val="bg1"/>
                </a:solidFill>
                <a:ln w="12700">
                  <a:solidFill>
                    <a:schemeClr val="bg2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1" name="Flowchart: Manual Operation 140"/>
                <p:cNvSpPr/>
                <p:nvPr/>
              </p:nvSpPr>
              <p:spPr>
                <a:xfrm>
                  <a:off x="4554794" y="5450633"/>
                  <a:ext cx="356419" cy="348343"/>
                </a:xfrm>
                <a:prstGeom prst="flowChartManualOperation">
                  <a:avLst/>
                </a:prstGeom>
                <a:solidFill>
                  <a:schemeClr val="bg1"/>
                </a:solidFill>
                <a:ln w="12700">
                  <a:solidFill>
                    <a:schemeClr val="bg2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2" name="Flowchart: Manual Operation 141"/>
                <p:cNvSpPr/>
                <p:nvPr/>
              </p:nvSpPr>
              <p:spPr>
                <a:xfrm>
                  <a:off x="4958735" y="5450633"/>
                  <a:ext cx="356419" cy="348343"/>
                </a:xfrm>
                <a:prstGeom prst="flowChartManualOperation">
                  <a:avLst/>
                </a:prstGeom>
                <a:solidFill>
                  <a:schemeClr val="bg1"/>
                </a:solidFill>
                <a:ln w="12700">
                  <a:solidFill>
                    <a:schemeClr val="bg2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3" name="Block Arc 142"/>
                <p:cNvSpPr/>
                <p:nvPr/>
              </p:nvSpPr>
              <p:spPr>
                <a:xfrm>
                  <a:off x="3509297" y="4953000"/>
                  <a:ext cx="1544484" cy="1219200"/>
                </a:xfrm>
                <a:prstGeom prst="blockArc">
                  <a:avLst>
                    <a:gd name="adj1" fmla="val 10730320"/>
                    <a:gd name="adj2" fmla="val 41131"/>
                    <a:gd name="adj3" fmla="val 10235"/>
                  </a:avLst>
                </a:prstGeom>
                <a:solidFill>
                  <a:schemeClr val="bg1">
                    <a:lumMod val="7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44" name="Flowchart: Manual Operation 143"/>
                <p:cNvSpPr/>
                <p:nvPr/>
              </p:nvSpPr>
              <p:spPr>
                <a:xfrm>
                  <a:off x="3224161" y="5649686"/>
                  <a:ext cx="2186039" cy="472751"/>
                </a:xfrm>
                <a:prstGeom prst="flowChartManualOperation">
                  <a:avLst/>
                </a:prstGeom>
                <a:solidFill>
                  <a:schemeClr val="bg1">
                    <a:lumMod val="7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5" name="Rounded Rectangle 144"/>
                <p:cNvSpPr/>
                <p:nvPr/>
              </p:nvSpPr>
              <p:spPr>
                <a:xfrm>
                  <a:off x="3200400" y="5550159"/>
                  <a:ext cx="2209800" cy="174171"/>
                </a:xfrm>
                <a:prstGeom prst="roundRect">
                  <a:avLst/>
                </a:prstGeom>
                <a:solidFill>
                  <a:schemeClr val="bg1">
                    <a:lumMod val="7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37" name="Oval 136"/>
              <p:cNvSpPr/>
              <p:nvPr/>
            </p:nvSpPr>
            <p:spPr>
              <a:xfrm>
                <a:off x="3733800" y="4572000"/>
                <a:ext cx="228600" cy="152400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223" name="Group 186"/>
          <p:cNvGrpSpPr/>
          <p:nvPr/>
        </p:nvGrpSpPr>
        <p:grpSpPr>
          <a:xfrm>
            <a:off x="533400" y="2743200"/>
            <a:ext cx="1143000" cy="1219200"/>
            <a:chOff x="5105395" y="410249"/>
            <a:chExt cx="2313318" cy="2713953"/>
          </a:xfrm>
        </p:grpSpPr>
        <p:sp>
          <p:nvSpPr>
            <p:cNvPr id="224" name="Oval 223"/>
            <p:cNvSpPr/>
            <p:nvPr/>
          </p:nvSpPr>
          <p:spPr>
            <a:xfrm>
              <a:off x="6629394" y="2895601"/>
              <a:ext cx="381000" cy="152401"/>
            </a:xfrm>
            <a:prstGeom prst="ellipse">
              <a:avLst/>
            </a:prstGeom>
            <a:solidFill>
              <a:srgbClr val="6633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5" name="Oval 224"/>
            <p:cNvSpPr/>
            <p:nvPr/>
          </p:nvSpPr>
          <p:spPr>
            <a:xfrm>
              <a:off x="6857995" y="2895601"/>
              <a:ext cx="381000" cy="152401"/>
            </a:xfrm>
            <a:prstGeom prst="ellipse">
              <a:avLst/>
            </a:prstGeom>
            <a:solidFill>
              <a:srgbClr val="6633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6" name="Rounded Rectangle 225"/>
            <p:cNvSpPr/>
            <p:nvPr/>
          </p:nvSpPr>
          <p:spPr>
            <a:xfrm>
              <a:off x="6781793" y="1981201"/>
              <a:ext cx="228599" cy="914400"/>
            </a:xfrm>
            <a:prstGeom prst="roundRect">
              <a:avLst/>
            </a:prstGeom>
            <a:solidFill>
              <a:schemeClr val="tx2">
                <a:lumMod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7" name="Rounded Rectangle 226"/>
            <p:cNvSpPr/>
            <p:nvPr/>
          </p:nvSpPr>
          <p:spPr>
            <a:xfrm>
              <a:off x="7010394" y="1981201"/>
              <a:ext cx="228599" cy="914400"/>
            </a:xfrm>
            <a:prstGeom prst="roundRect">
              <a:avLst/>
            </a:prstGeom>
            <a:solidFill>
              <a:schemeClr val="tx2">
                <a:lumMod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8" name="Rounded Rectangle 227"/>
            <p:cNvSpPr/>
            <p:nvPr/>
          </p:nvSpPr>
          <p:spPr>
            <a:xfrm>
              <a:off x="6705594" y="1143001"/>
              <a:ext cx="609599" cy="1066801"/>
            </a:xfrm>
            <a:prstGeom prst="roundRect">
              <a:avLst>
                <a:gd name="adj" fmla="val 14776"/>
              </a:avLst>
            </a:prstGeom>
            <a:solidFill>
              <a:schemeClr val="tx2">
                <a:lumMod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29" name="Group 147"/>
            <p:cNvGrpSpPr/>
            <p:nvPr/>
          </p:nvGrpSpPr>
          <p:grpSpPr>
            <a:xfrm>
              <a:off x="5714994" y="533401"/>
              <a:ext cx="990599" cy="2514603"/>
              <a:chOff x="5715000" y="533400"/>
              <a:chExt cx="990600" cy="2514600"/>
            </a:xfrm>
          </p:grpSpPr>
          <p:sp>
            <p:nvSpPr>
              <p:cNvPr id="261" name="Flowchart: Manual Operation 260"/>
              <p:cNvSpPr/>
              <p:nvPr/>
            </p:nvSpPr>
            <p:spPr>
              <a:xfrm rot="12226993">
                <a:off x="5786004" y="1306152"/>
                <a:ext cx="267195" cy="370709"/>
              </a:xfrm>
              <a:prstGeom prst="flowChartManualOperation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2" name="Oval 261"/>
              <p:cNvSpPr/>
              <p:nvPr/>
            </p:nvSpPr>
            <p:spPr>
              <a:xfrm rot="3447143">
                <a:off x="5945755" y="1619386"/>
                <a:ext cx="197224" cy="127281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3" name="Trapezoid 73"/>
              <p:cNvSpPr/>
              <p:nvPr/>
            </p:nvSpPr>
            <p:spPr>
              <a:xfrm rot="10800000">
                <a:off x="6149550" y="2112578"/>
                <a:ext cx="325912" cy="847497"/>
              </a:xfrm>
              <a:prstGeom prst="trapezoid">
                <a:avLst>
                  <a:gd name="adj" fmla="val 6538"/>
                </a:avLst>
              </a:prstGeom>
              <a:solidFill>
                <a:schemeClr val="tx2">
                  <a:lumMod val="5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4" name="Trapezoid 74"/>
              <p:cNvSpPr/>
              <p:nvPr/>
            </p:nvSpPr>
            <p:spPr>
              <a:xfrm rot="10800000">
                <a:off x="5877956" y="2006641"/>
                <a:ext cx="271594" cy="900466"/>
              </a:xfrm>
              <a:prstGeom prst="trapezoid">
                <a:avLst>
                  <a:gd name="adj" fmla="val 6538"/>
                </a:avLst>
              </a:prstGeom>
              <a:solidFill>
                <a:schemeClr val="tx2">
                  <a:lumMod val="5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5" name="Trapezoid 75"/>
              <p:cNvSpPr/>
              <p:nvPr/>
            </p:nvSpPr>
            <p:spPr>
              <a:xfrm>
                <a:off x="5823637" y="1371018"/>
                <a:ext cx="706144" cy="888088"/>
              </a:xfrm>
              <a:prstGeom prst="trapezoid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6" name="Oval 76"/>
              <p:cNvSpPr/>
              <p:nvPr/>
            </p:nvSpPr>
            <p:spPr>
              <a:xfrm>
                <a:off x="6173963" y="2801847"/>
                <a:ext cx="374712" cy="181457"/>
              </a:xfrm>
              <a:prstGeom prst="ellipse">
                <a:avLst/>
              </a:prstGeom>
              <a:solidFill>
                <a:srgbClr val="9966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7" name="Oval 77"/>
              <p:cNvSpPr/>
              <p:nvPr/>
            </p:nvSpPr>
            <p:spPr>
              <a:xfrm rot="21061729">
                <a:off x="5866658" y="2817067"/>
                <a:ext cx="366637" cy="181627"/>
              </a:xfrm>
              <a:prstGeom prst="ellipse">
                <a:avLst/>
              </a:prstGeom>
              <a:solidFill>
                <a:srgbClr val="9966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8" name="Flowchart: Extract 78"/>
              <p:cNvSpPr/>
              <p:nvPr/>
            </p:nvSpPr>
            <p:spPr>
              <a:xfrm rot="10800000">
                <a:off x="5986594" y="1265081"/>
                <a:ext cx="434550" cy="476717"/>
              </a:xfrm>
              <a:prstGeom prst="flowChartExtrac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9" name="Cube 268"/>
              <p:cNvSpPr/>
              <p:nvPr/>
            </p:nvSpPr>
            <p:spPr>
              <a:xfrm>
                <a:off x="5769319" y="2554941"/>
                <a:ext cx="814781" cy="197224"/>
              </a:xfrm>
              <a:prstGeom prst="cube">
                <a:avLst/>
              </a:prstGeom>
              <a:solidFill>
                <a:srgbClr val="6633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0" name="Rectangle 269"/>
              <p:cNvSpPr/>
              <p:nvPr/>
            </p:nvSpPr>
            <p:spPr>
              <a:xfrm rot="5400000">
                <a:off x="5843689" y="2747152"/>
                <a:ext cx="394447" cy="108637"/>
              </a:xfrm>
              <a:prstGeom prst="rect">
                <a:avLst/>
              </a:prstGeom>
              <a:solidFill>
                <a:srgbClr val="6633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1" name="Oval 270"/>
              <p:cNvSpPr/>
              <p:nvPr/>
            </p:nvSpPr>
            <p:spPr>
              <a:xfrm rot="16200000">
                <a:off x="5847943" y="2693591"/>
                <a:ext cx="443753" cy="166451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72" name="Oval 271"/>
              <p:cNvSpPr/>
              <p:nvPr/>
            </p:nvSpPr>
            <p:spPr>
              <a:xfrm rot="16200000">
                <a:off x="6010900" y="2693591"/>
                <a:ext cx="443753" cy="166451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73" name="Oval 272"/>
              <p:cNvSpPr/>
              <p:nvPr/>
            </p:nvSpPr>
            <p:spPr>
              <a:xfrm rot="16200000">
                <a:off x="6018766" y="2572075"/>
                <a:ext cx="98612" cy="162957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74" name="Oval 273"/>
              <p:cNvSpPr/>
              <p:nvPr/>
            </p:nvSpPr>
            <p:spPr>
              <a:xfrm rot="16200000">
                <a:off x="6181722" y="2572075"/>
                <a:ext cx="98612" cy="162957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75" name="Frame 274"/>
              <p:cNvSpPr/>
              <p:nvPr/>
            </p:nvSpPr>
            <p:spPr>
              <a:xfrm>
                <a:off x="5823637" y="2061882"/>
                <a:ext cx="706144" cy="493059"/>
              </a:xfrm>
              <a:prstGeom prst="frame">
                <a:avLst/>
              </a:prstGeom>
              <a:solidFill>
                <a:srgbClr val="6633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76" name="Rectangle 275"/>
              <p:cNvSpPr/>
              <p:nvPr/>
            </p:nvSpPr>
            <p:spPr>
              <a:xfrm rot="5400000">
                <a:off x="5680733" y="2796458"/>
                <a:ext cx="394447" cy="108637"/>
              </a:xfrm>
              <a:prstGeom prst="rect">
                <a:avLst/>
              </a:prstGeom>
              <a:solidFill>
                <a:srgbClr val="6633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7" name="Rectangle 276"/>
              <p:cNvSpPr/>
              <p:nvPr/>
            </p:nvSpPr>
            <p:spPr>
              <a:xfrm rot="5400000">
                <a:off x="6278239" y="2796458"/>
                <a:ext cx="394447" cy="108637"/>
              </a:xfrm>
              <a:prstGeom prst="rect">
                <a:avLst/>
              </a:prstGeom>
              <a:solidFill>
                <a:srgbClr val="6633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8" name="Oval 190"/>
              <p:cNvSpPr/>
              <p:nvPr/>
            </p:nvSpPr>
            <p:spPr>
              <a:xfrm>
                <a:off x="5914753" y="1831638"/>
                <a:ext cx="501134" cy="501737"/>
              </a:xfrm>
              <a:prstGeom prst="ellipse">
                <a:avLst/>
              </a:prstGeom>
              <a:solidFill>
                <a:srgbClr val="FFCC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9" name="Flowchart: Extract 278"/>
              <p:cNvSpPr/>
              <p:nvPr/>
            </p:nvSpPr>
            <p:spPr>
              <a:xfrm>
                <a:off x="5891974" y="1982070"/>
                <a:ext cx="569471" cy="671483"/>
              </a:xfrm>
              <a:prstGeom prst="flowChartExtra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0" name="Oval 192"/>
              <p:cNvSpPr/>
              <p:nvPr/>
            </p:nvSpPr>
            <p:spPr>
              <a:xfrm>
                <a:off x="6126462" y="2017467"/>
                <a:ext cx="100495" cy="176980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1" name="Oval 280"/>
              <p:cNvSpPr/>
              <p:nvPr/>
            </p:nvSpPr>
            <p:spPr>
              <a:xfrm rot="1551844">
                <a:off x="5960310" y="2022776"/>
                <a:ext cx="68337" cy="119461"/>
              </a:xfrm>
              <a:prstGeom prst="ellipse">
                <a:avLst/>
              </a:prstGeom>
              <a:solidFill>
                <a:srgbClr val="FFCC00"/>
              </a:solidFill>
              <a:ln w="12700">
                <a:solidFill>
                  <a:srgbClr val="FFCC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2" name="Oval 281"/>
              <p:cNvSpPr/>
              <p:nvPr/>
            </p:nvSpPr>
            <p:spPr>
              <a:xfrm rot="215502">
                <a:off x="6328273" y="2001012"/>
                <a:ext cx="68337" cy="119461"/>
              </a:xfrm>
              <a:prstGeom prst="ellipse">
                <a:avLst/>
              </a:prstGeom>
              <a:solidFill>
                <a:srgbClr val="FFCC00"/>
              </a:solidFill>
              <a:ln w="12700">
                <a:solidFill>
                  <a:srgbClr val="FFCC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3" name="Oval 282"/>
              <p:cNvSpPr/>
              <p:nvPr/>
            </p:nvSpPr>
            <p:spPr>
              <a:xfrm rot="16200000">
                <a:off x="6018766" y="2917216"/>
                <a:ext cx="98612" cy="162956"/>
              </a:xfrm>
              <a:prstGeom prst="ellipse">
                <a:avLst/>
              </a:prstGeom>
              <a:solidFill>
                <a:schemeClr val="tx1">
                  <a:lumMod val="95000"/>
                  <a:lumOff val="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84" name="Oval 283"/>
              <p:cNvSpPr/>
              <p:nvPr/>
            </p:nvSpPr>
            <p:spPr>
              <a:xfrm rot="16200000">
                <a:off x="6181722" y="2917216"/>
                <a:ext cx="98612" cy="162956"/>
              </a:xfrm>
              <a:prstGeom prst="ellipse">
                <a:avLst/>
              </a:prstGeom>
              <a:solidFill>
                <a:schemeClr val="tx1">
                  <a:lumMod val="95000"/>
                  <a:lumOff val="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85" name="Double Wave 284"/>
              <p:cNvSpPr/>
              <p:nvPr/>
            </p:nvSpPr>
            <p:spPr>
              <a:xfrm>
                <a:off x="5932275" y="2554941"/>
                <a:ext cx="488869" cy="98612"/>
              </a:xfrm>
              <a:prstGeom prst="doubleWave">
                <a:avLst/>
              </a:prstGeom>
              <a:solidFill>
                <a:schemeClr val="bg2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86" name="Group 186"/>
              <p:cNvGrpSpPr/>
              <p:nvPr/>
            </p:nvGrpSpPr>
            <p:grpSpPr>
              <a:xfrm>
                <a:off x="5877956" y="2259106"/>
                <a:ext cx="238811" cy="246529"/>
                <a:chOff x="1371600" y="2971800"/>
                <a:chExt cx="639812" cy="687763"/>
              </a:xfrm>
            </p:grpSpPr>
            <p:sp>
              <p:nvSpPr>
                <p:cNvPr id="320" name="Oval 129"/>
                <p:cNvSpPr/>
                <p:nvPr/>
              </p:nvSpPr>
              <p:spPr>
                <a:xfrm>
                  <a:off x="1371600" y="2971800"/>
                  <a:ext cx="304800" cy="609600"/>
                </a:xfrm>
                <a:prstGeom prst="ellipse">
                  <a:avLst/>
                </a:prstGeom>
                <a:solidFill>
                  <a:schemeClr val="accent6">
                    <a:lumMod val="40000"/>
                    <a:lumOff val="6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21" name="Oval 320"/>
                <p:cNvSpPr/>
                <p:nvPr/>
              </p:nvSpPr>
              <p:spPr>
                <a:xfrm rot="17160729">
                  <a:off x="1554212" y="3202363"/>
                  <a:ext cx="304800" cy="609600"/>
                </a:xfrm>
                <a:prstGeom prst="ellipse">
                  <a:avLst/>
                </a:prstGeom>
                <a:solidFill>
                  <a:schemeClr val="accent6">
                    <a:lumMod val="40000"/>
                    <a:lumOff val="6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22" name="Oval 321"/>
                <p:cNvSpPr/>
                <p:nvPr/>
              </p:nvSpPr>
              <p:spPr>
                <a:xfrm rot="17160729">
                  <a:off x="1393509" y="3247236"/>
                  <a:ext cx="304800" cy="275219"/>
                </a:xfrm>
                <a:prstGeom prst="ellipse">
                  <a:avLst/>
                </a:prstGeom>
                <a:solidFill>
                  <a:schemeClr val="accent6">
                    <a:lumMod val="40000"/>
                    <a:lumOff val="60000"/>
                  </a:schemeClr>
                </a:solidFill>
                <a:ln w="12700">
                  <a:solidFill>
                    <a:schemeClr val="accent6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287" name="Trapezoid 286"/>
              <p:cNvSpPr/>
              <p:nvPr/>
            </p:nvSpPr>
            <p:spPr>
              <a:xfrm rot="2593354">
                <a:off x="5941312" y="2080537"/>
                <a:ext cx="182231" cy="232805"/>
              </a:xfrm>
              <a:prstGeom prst="trapezoid">
                <a:avLst>
                  <a:gd name="adj" fmla="val 33490"/>
                </a:avLst>
              </a:prstGeom>
              <a:solidFill>
                <a:srgbClr val="FFCCCC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88" name="Group 190"/>
              <p:cNvGrpSpPr/>
              <p:nvPr/>
            </p:nvGrpSpPr>
            <p:grpSpPr>
              <a:xfrm flipH="1">
                <a:off x="6203869" y="2209800"/>
                <a:ext cx="238811" cy="246529"/>
                <a:chOff x="1371600" y="2971800"/>
                <a:chExt cx="639812" cy="687763"/>
              </a:xfrm>
            </p:grpSpPr>
            <p:sp>
              <p:nvSpPr>
                <p:cNvPr id="317" name="Oval 229"/>
                <p:cNvSpPr/>
                <p:nvPr/>
              </p:nvSpPr>
              <p:spPr>
                <a:xfrm>
                  <a:off x="1371600" y="2971800"/>
                  <a:ext cx="304800" cy="609600"/>
                </a:xfrm>
                <a:prstGeom prst="ellipse">
                  <a:avLst/>
                </a:prstGeom>
                <a:solidFill>
                  <a:schemeClr val="accent6">
                    <a:lumMod val="40000"/>
                    <a:lumOff val="6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18" name="Oval 230"/>
                <p:cNvSpPr/>
                <p:nvPr/>
              </p:nvSpPr>
              <p:spPr>
                <a:xfrm rot="17160729">
                  <a:off x="1554212" y="3202363"/>
                  <a:ext cx="304800" cy="609600"/>
                </a:xfrm>
                <a:prstGeom prst="ellipse">
                  <a:avLst/>
                </a:prstGeom>
                <a:solidFill>
                  <a:schemeClr val="accent6">
                    <a:lumMod val="40000"/>
                    <a:lumOff val="6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19" name="Oval 318"/>
                <p:cNvSpPr/>
                <p:nvPr/>
              </p:nvSpPr>
              <p:spPr>
                <a:xfrm rot="17160729">
                  <a:off x="1393509" y="3247236"/>
                  <a:ext cx="304800" cy="275219"/>
                </a:xfrm>
                <a:prstGeom prst="ellipse">
                  <a:avLst/>
                </a:prstGeom>
                <a:solidFill>
                  <a:schemeClr val="accent6">
                    <a:lumMod val="40000"/>
                    <a:lumOff val="60000"/>
                  </a:schemeClr>
                </a:solidFill>
                <a:ln w="12700">
                  <a:solidFill>
                    <a:schemeClr val="accent6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289" name="Trapezoid 288"/>
              <p:cNvSpPr/>
              <p:nvPr/>
            </p:nvSpPr>
            <p:spPr>
              <a:xfrm rot="19042504">
                <a:off x="6197155" y="2099495"/>
                <a:ext cx="210571" cy="201472"/>
              </a:xfrm>
              <a:prstGeom prst="trapezoid">
                <a:avLst>
                  <a:gd name="adj" fmla="val 33490"/>
                </a:avLst>
              </a:prstGeom>
              <a:solidFill>
                <a:srgbClr val="FFCCCC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0" name="Donut 289"/>
              <p:cNvSpPr/>
              <p:nvPr/>
            </p:nvSpPr>
            <p:spPr>
              <a:xfrm>
                <a:off x="6126462" y="2017467"/>
                <a:ext cx="100495" cy="141584"/>
              </a:xfrm>
              <a:prstGeom prst="donut">
                <a:avLst>
                  <a:gd name="adj" fmla="val 12742"/>
                </a:avLst>
              </a:prstGeom>
              <a:solidFill>
                <a:schemeClr val="bg2"/>
              </a:solidFill>
              <a:ln w="12700">
                <a:solidFill>
                  <a:schemeClr val="bg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291" name="Group 197"/>
              <p:cNvGrpSpPr/>
              <p:nvPr/>
            </p:nvGrpSpPr>
            <p:grpSpPr>
              <a:xfrm>
                <a:off x="6040912" y="2357718"/>
                <a:ext cx="292360" cy="165105"/>
                <a:chOff x="6295468" y="2640437"/>
                <a:chExt cx="714932" cy="454632"/>
              </a:xfrm>
            </p:grpSpPr>
            <p:sp>
              <p:nvSpPr>
                <p:cNvPr id="315" name="Oval 314"/>
                <p:cNvSpPr/>
                <p:nvPr/>
              </p:nvSpPr>
              <p:spPr>
                <a:xfrm rot="18810376">
                  <a:off x="6248400" y="2687505"/>
                  <a:ext cx="454632" cy="360495"/>
                </a:xfrm>
                <a:prstGeom prst="ellipse">
                  <a:avLst/>
                </a:prstGeom>
                <a:solidFill>
                  <a:schemeClr val="accent6">
                    <a:lumMod val="40000"/>
                    <a:lumOff val="6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16" name="Oval 228"/>
                <p:cNvSpPr/>
                <p:nvPr/>
              </p:nvSpPr>
              <p:spPr>
                <a:xfrm rot="2464822">
                  <a:off x="6555768" y="2667000"/>
                  <a:ext cx="454632" cy="360495"/>
                </a:xfrm>
                <a:prstGeom prst="ellipse">
                  <a:avLst/>
                </a:prstGeom>
                <a:solidFill>
                  <a:schemeClr val="accent6">
                    <a:lumMod val="40000"/>
                    <a:lumOff val="6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292" name="Oval 291"/>
              <p:cNvSpPr/>
              <p:nvPr/>
            </p:nvSpPr>
            <p:spPr>
              <a:xfrm rot="17160729">
                <a:off x="6022953" y="2434162"/>
                <a:ext cx="29583" cy="97078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 w="12700">
                <a:solidFill>
                  <a:schemeClr val="accent6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3" name="Oval 292"/>
              <p:cNvSpPr/>
              <p:nvPr/>
            </p:nvSpPr>
            <p:spPr>
              <a:xfrm rot="17160729" flipH="1" flipV="1">
                <a:off x="6292697" y="2359388"/>
                <a:ext cx="36723" cy="104423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 w="12700">
                <a:solidFill>
                  <a:schemeClr val="accent6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4" name="Flowchart: Manual Operation 293"/>
              <p:cNvSpPr/>
              <p:nvPr/>
            </p:nvSpPr>
            <p:spPr>
              <a:xfrm rot="8710651">
                <a:off x="6330348" y="1364192"/>
                <a:ext cx="267195" cy="305470"/>
              </a:xfrm>
              <a:prstGeom prst="flowChartManualOperation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95" name="Group 13"/>
              <p:cNvGrpSpPr/>
              <p:nvPr/>
            </p:nvGrpSpPr>
            <p:grpSpPr>
              <a:xfrm>
                <a:off x="6095970" y="1389712"/>
                <a:ext cx="216463" cy="580740"/>
                <a:chOff x="1463040" y="844062"/>
                <a:chExt cx="685800" cy="1957755"/>
              </a:xfrm>
            </p:grpSpPr>
            <p:sp>
              <p:nvSpPr>
                <p:cNvPr id="313" name="Pentagon 312"/>
                <p:cNvSpPr/>
                <p:nvPr/>
              </p:nvSpPr>
              <p:spPr>
                <a:xfrm rot="5400000">
                  <a:off x="1104900" y="1925516"/>
                  <a:ext cx="1371600" cy="381001"/>
                </a:xfrm>
                <a:prstGeom prst="homePlate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14" name="Diamond 313"/>
                <p:cNvSpPr/>
                <p:nvPr/>
              </p:nvSpPr>
              <p:spPr>
                <a:xfrm>
                  <a:off x="1463040" y="844062"/>
                  <a:ext cx="685800" cy="908538"/>
                </a:xfrm>
                <a:prstGeom prst="diamond">
                  <a:avLst/>
                </a:prstGeom>
                <a:solidFill>
                  <a:schemeClr val="tx2">
                    <a:lumMod val="7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296" name="Parallelogram 295"/>
              <p:cNvSpPr/>
              <p:nvPr/>
            </p:nvSpPr>
            <p:spPr>
              <a:xfrm rot="18360858">
                <a:off x="6178046" y="1314156"/>
                <a:ext cx="308508" cy="133521"/>
              </a:xfrm>
              <a:prstGeom prst="parallelogram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7" name="Parallelogram 296"/>
              <p:cNvSpPr/>
              <p:nvPr/>
            </p:nvSpPr>
            <p:spPr>
              <a:xfrm rot="3239142" flipH="1">
                <a:off x="5957827" y="1284030"/>
                <a:ext cx="265449" cy="206433"/>
              </a:xfrm>
              <a:prstGeom prst="parallelogram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8" name="Oval 297"/>
              <p:cNvSpPr/>
              <p:nvPr/>
            </p:nvSpPr>
            <p:spPr>
              <a:xfrm>
                <a:off x="5983089" y="1592716"/>
                <a:ext cx="368481" cy="530938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9" name="Double Wave 298"/>
              <p:cNvSpPr/>
              <p:nvPr/>
            </p:nvSpPr>
            <p:spPr>
              <a:xfrm rot="6562415">
                <a:off x="5662919" y="1839416"/>
                <a:ext cx="608390" cy="196796"/>
              </a:xfrm>
              <a:prstGeom prst="doubleWave">
                <a:avLst>
                  <a:gd name="adj1" fmla="val 12500"/>
                  <a:gd name="adj2" fmla="val 0"/>
                </a:avLst>
              </a:prstGeom>
              <a:solidFill>
                <a:srgbClr val="FFCC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0" name="Double Wave 299"/>
              <p:cNvSpPr/>
              <p:nvPr/>
            </p:nvSpPr>
            <p:spPr>
              <a:xfrm rot="4205691">
                <a:off x="6105263" y="1836917"/>
                <a:ext cx="608390" cy="194612"/>
              </a:xfrm>
              <a:prstGeom prst="doubleWave">
                <a:avLst>
                  <a:gd name="adj1" fmla="val 12500"/>
                  <a:gd name="adj2" fmla="val 0"/>
                </a:avLst>
              </a:prstGeom>
              <a:solidFill>
                <a:srgbClr val="FFCC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1" name="Teardrop 300"/>
              <p:cNvSpPr/>
              <p:nvPr/>
            </p:nvSpPr>
            <p:spPr>
              <a:xfrm>
                <a:off x="5960310" y="1568824"/>
                <a:ext cx="432798" cy="191138"/>
              </a:xfrm>
              <a:prstGeom prst="teardrop">
                <a:avLst/>
              </a:prstGeom>
              <a:solidFill>
                <a:srgbClr val="FFCC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2" name="Oval 301"/>
              <p:cNvSpPr/>
              <p:nvPr/>
            </p:nvSpPr>
            <p:spPr>
              <a:xfrm>
                <a:off x="5877956" y="576490"/>
                <a:ext cx="651825" cy="847497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3" name="Oval 302"/>
              <p:cNvSpPr/>
              <p:nvPr/>
            </p:nvSpPr>
            <p:spPr>
              <a:xfrm>
                <a:off x="6040912" y="1568824"/>
                <a:ext cx="217275" cy="111873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4" name="Rounded Rectangle 303"/>
              <p:cNvSpPr/>
              <p:nvPr/>
            </p:nvSpPr>
            <p:spPr>
              <a:xfrm>
                <a:off x="5715000" y="1568824"/>
                <a:ext cx="434550" cy="147918"/>
              </a:xfrm>
              <a:prstGeom prst="roundRect">
                <a:avLst>
                  <a:gd name="adj" fmla="val 50000"/>
                </a:avLst>
              </a:prstGeom>
              <a:solidFill>
                <a:schemeClr val="tx1">
                  <a:lumMod val="65000"/>
                  <a:lumOff val="3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5" name="Oval 304"/>
              <p:cNvSpPr/>
              <p:nvPr/>
            </p:nvSpPr>
            <p:spPr>
              <a:xfrm>
                <a:off x="5769319" y="1519518"/>
                <a:ext cx="162956" cy="147918"/>
              </a:xfrm>
              <a:prstGeom prst="ellipse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 w="12700"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6" name="Oval 305"/>
              <p:cNvSpPr/>
              <p:nvPr/>
            </p:nvSpPr>
            <p:spPr>
              <a:xfrm rot="1113978">
                <a:off x="6149550" y="1618129"/>
                <a:ext cx="217275" cy="111873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7" name="Rounded Rectangle 306"/>
              <p:cNvSpPr/>
              <p:nvPr/>
            </p:nvSpPr>
            <p:spPr>
              <a:xfrm rot="20808731">
                <a:off x="6271050" y="1562563"/>
                <a:ext cx="434550" cy="147918"/>
              </a:xfrm>
              <a:prstGeom prst="roundRect">
                <a:avLst>
                  <a:gd name="adj" fmla="val 50000"/>
                </a:avLst>
              </a:prstGeom>
              <a:solidFill>
                <a:schemeClr val="tx1">
                  <a:lumMod val="65000"/>
                  <a:lumOff val="3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8" name="Oval 307"/>
              <p:cNvSpPr/>
              <p:nvPr/>
            </p:nvSpPr>
            <p:spPr>
              <a:xfrm>
                <a:off x="6421144" y="1519518"/>
                <a:ext cx="162956" cy="147918"/>
              </a:xfrm>
              <a:prstGeom prst="ellipse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 w="12700"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9" name="Teardrop 308"/>
              <p:cNvSpPr/>
              <p:nvPr/>
            </p:nvSpPr>
            <p:spPr>
              <a:xfrm rot="4650018">
                <a:off x="6020153" y="422353"/>
                <a:ext cx="232176" cy="454270"/>
              </a:xfrm>
              <a:prstGeom prst="teardrop">
                <a:avLst>
                  <a:gd name="adj" fmla="val 130404"/>
                </a:avLst>
              </a:prstGeom>
              <a:solidFill>
                <a:srgbClr val="6633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0" name="Teardrop 309"/>
              <p:cNvSpPr/>
              <p:nvPr/>
            </p:nvSpPr>
            <p:spPr>
              <a:xfrm rot="18469265">
                <a:off x="6323827" y="633320"/>
                <a:ext cx="168019" cy="262712"/>
              </a:xfrm>
              <a:prstGeom prst="teardrop">
                <a:avLst>
                  <a:gd name="adj" fmla="val 130404"/>
                </a:avLst>
              </a:prstGeom>
              <a:solidFill>
                <a:srgbClr val="6633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1" name="Parallelogram 310"/>
              <p:cNvSpPr/>
              <p:nvPr/>
            </p:nvSpPr>
            <p:spPr>
              <a:xfrm rot="3239142" flipH="1">
                <a:off x="5847449" y="1395763"/>
                <a:ext cx="301168" cy="104075"/>
              </a:xfrm>
              <a:prstGeom prst="parallelogram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2" name="Parallelogram 311"/>
              <p:cNvSpPr/>
              <p:nvPr/>
            </p:nvSpPr>
            <p:spPr>
              <a:xfrm rot="18360858">
                <a:off x="6228448" y="1395763"/>
                <a:ext cx="301168" cy="104075"/>
              </a:xfrm>
              <a:prstGeom prst="parallelogram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30" name="Group 155"/>
            <p:cNvGrpSpPr/>
            <p:nvPr/>
          </p:nvGrpSpPr>
          <p:grpSpPr>
            <a:xfrm rot="706941">
              <a:off x="6233913" y="1078267"/>
              <a:ext cx="624098" cy="668900"/>
              <a:chOff x="4204699" y="2936101"/>
              <a:chExt cx="1107067" cy="1153032"/>
            </a:xfrm>
          </p:grpSpPr>
          <p:sp>
            <p:nvSpPr>
              <p:cNvPr id="258" name="Oval 257"/>
              <p:cNvSpPr/>
              <p:nvPr/>
            </p:nvSpPr>
            <p:spPr>
              <a:xfrm rot="898804">
                <a:off x="5003397" y="2936101"/>
                <a:ext cx="308369" cy="1066800"/>
              </a:xfrm>
              <a:prstGeom prst="ellipse">
                <a:avLst/>
              </a:prstGeom>
              <a:solidFill>
                <a:schemeClr val="tx2">
                  <a:lumMod val="5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9" name="Oval 258"/>
              <p:cNvSpPr/>
              <p:nvPr/>
            </p:nvSpPr>
            <p:spPr>
              <a:xfrm rot="5027278">
                <a:off x="4527574" y="3461458"/>
                <a:ext cx="304800" cy="950549"/>
              </a:xfrm>
              <a:prstGeom prst="ellipse">
                <a:avLst/>
              </a:prstGeom>
              <a:solidFill>
                <a:schemeClr val="tx2">
                  <a:lumMod val="5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0" name="Oval 259"/>
              <p:cNvSpPr/>
              <p:nvPr/>
            </p:nvSpPr>
            <p:spPr>
              <a:xfrm rot="898804">
                <a:off x="5000814" y="3746504"/>
                <a:ext cx="125001" cy="203194"/>
              </a:xfrm>
              <a:prstGeom prst="ellipse">
                <a:avLst/>
              </a:prstGeom>
              <a:solidFill>
                <a:schemeClr val="tx2">
                  <a:lumMod val="50000"/>
                </a:schemeClr>
              </a:solidFill>
              <a:ln w="12700">
                <a:solidFill>
                  <a:schemeClr val="tx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31" name="Group 154"/>
            <p:cNvGrpSpPr/>
            <p:nvPr/>
          </p:nvGrpSpPr>
          <p:grpSpPr>
            <a:xfrm rot="706941">
              <a:off x="6462819" y="1138773"/>
              <a:ext cx="775884" cy="687563"/>
              <a:chOff x="4204699" y="2936101"/>
              <a:chExt cx="1107067" cy="1153032"/>
            </a:xfrm>
          </p:grpSpPr>
          <p:sp>
            <p:nvSpPr>
              <p:cNvPr id="255" name="Oval 254"/>
              <p:cNvSpPr/>
              <p:nvPr/>
            </p:nvSpPr>
            <p:spPr>
              <a:xfrm rot="898804">
                <a:off x="5003397" y="2936101"/>
                <a:ext cx="308369" cy="1066800"/>
              </a:xfrm>
              <a:prstGeom prst="ellipse">
                <a:avLst/>
              </a:prstGeom>
              <a:solidFill>
                <a:schemeClr val="tx2">
                  <a:lumMod val="5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6" name="Oval 255"/>
              <p:cNvSpPr/>
              <p:nvPr/>
            </p:nvSpPr>
            <p:spPr>
              <a:xfrm rot="5027278">
                <a:off x="4527574" y="3461458"/>
                <a:ext cx="304800" cy="950549"/>
              </a:xfrm>
              <a:prstGeom prst="ellipse">
                <a:avLst/>
              </a:prstGeom>
              <a:solidFill>
                <a:schemeClr val="tx2">
                  <a:lumMod val="5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7" name="Oval 169"/>
              <p:cNvSpPr/>
              <p:nvPr/>
            </p:nvSpPr>
            <p:spPr>
              <a:xfrm rot="898804">
                <a:off x="5000814" y="3746504"/>
                <a:ext cx="125001" cy="203194"/>
              </a:xfrm>
              <a:prstGeom prst="ellipse">
                <a:avLst/>
              </a:prstGeom>
              <a:solidFill>
                <a:schemeClr val="tx2">
                  <a:lumMod val="50000"/>
                </a:schemeClr>
              </a:solidFill>
              <a:ln w="12700">
                <a:solidFill>
                  <a:schemeClr val="tx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32" name="Isosceles Triangle 231"/>
            <p:cNvSpPr/>
            <p:nvPr/>
          </p:nvSpPr>
          <p:spPr>
            <a:xfrm rot="12233726">
              <a:off x="6899033" y="1241232"/>
              <a:ext cx="158766" cy="236225"/>
            </a:xfrm>
            <a:prstGeom prst="triangle">
              <a:avLst/>
            </a:prstGeom>
            <a:solidFill>
              <a:schemeClr val="bg1"/>
            </a:solidFill>
            <a:ln w="12700"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3" name="Diagonal Stripe 232"/>
            <p:cNvSpPr/>
            <p:nvPr/>
          </p:nvSpPr>
          <p:spPr>
            <a:xfrm>
              <a:off x="7010394" y="1143001"/>
              <a:ext cx="228599" cy="228601"/>
            </a:xfrm>
            <a:prstGeom prst="diagStripe">
              <a:avLst/>
            </a:prstGeom>
            <a:solidFill>
              <a:schemeClr val="bg1"/>
            </a:solidFill>
            <a:ln w="12700"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34" name="Diagonal Stripe 233"/>
            <p:cNvSpPr/>
            <p:nvPr/>
          </p:nvSpPr>
          <p:spPr>
            <a:xfrm flipH="1">
              <a:off x="6781793" y="1143001"/>
              <a:ext cx="197225" cy="255495"/>
            </a:xfrm>
            <a:prstGeom prst="diagStripe">
              <a:avLst/>
            </a:prstGeom>
            <a:solidFill>
              <a:schemeClr val="bg1"/>
            </a:solidFill>
            <a:ln w="12700"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35" name="Oval 234"/>
            <p:cNvSpPr/>
            <p:nvPr/>
          </p:nvSpPr>
          <p:spPr>
            <a:xfrm rot="616530">
              <a:off x="6852858" y="415392"/>
              <a:ext cx="460940" cy="838202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36" name="Group 167"/>
            <p:cNvGrpSpPr/>
            <p:nvPr/>
          </p:nvGrpSpPr>
          <p:grpSpPr>
            <a:xfrm>
              <a:off x="5105395" y="609599"/>
              <a:ext cx="685799" cy="1676401"/>
              <a:chOff x="3248822" y="2124966"/>
              <a:chExt cx="713578" cy="1837434"/>
            </a:xfrm>
          </p:grpSpPr>
          <p:sp>
            <p:nvSpPr>
              <p:cNvPr id="246" name="Rounded Rectangle 245"/>
              <p:cNvSpPr/>
              <p:nvPr/>
            </p:nvSpPr>
            <p:spPr>
              <a:xfrm>
                <a:off x="3276600" y="2895600"/>
                <a:ext cx="685800" cy="1066800"/>
              </a:xfrm>
              <a:prstGeom prst="roundRect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u="sng"/>
              </a:p>
            </p:txBody>
          </p:sp>
          <p:sp>
            <p:nvSpPr>
              <p:cNvPr id="247" name="Isosceles Triangle 246"/>
              <p:cNvSpPr/>
              <p:nvPr/>
            </p:nvSpPr>
            <p:spPr>
              <a:xfrm rot="10800000">
                <a:off x="3352800" y="2971800"/>
                <a:ext cx="533400" cy="533400"/>
              </a:xfrm>
              <a:prstGeom prst="triangl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u="sng"/>
              </a:p>
            </p:txBody>
          </p:sp>
          <p:sp>
            <p:nvSpPr>
              <p:cNvPr id="248" name="Pentagon 247"/>
              <p:cNvSpPr/>
              <p:nvPr/>
            </p:nvSpPr>
            <p:spPr>
              <a:xfrm rot="5400000">
                <a:off x="3466950" y="3256579"/>
                <a:ext cx="340308" cy="129338"/>
              </a:xfrm>
              <a:prstGeom prst="homePlate">
                <a:avLst/>
              </a:prstGeom>
              <a:solidFill>
                <a:srgbClr val="C000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u="sng"/>
              </a:p>
            </p:txBody>
          </p:sp>
          <p:sp>
            <p:nvSpPr>
              <p:cNvPr id="249" name="Diamond 248"/>
              <p:cNvSpPr/>
              <p:nvPr/>
            </p:nvSpPr>
            <p:spPr>
              <a:xfrm>
                <a:off x="3514961" y="2979119"/>
                <a:ext cx="232807" cy="225418"/>
              </a:xfrm>
              <a:prstGeom prst="diamond">
                <a:avLst/>
              </a:prstGeom>
              <a:solidFill>
                <a:srgbClr val="C000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u="sng"/>
              </a:p>
            </p:txBody>
          </p:sp>
          <p:sp>
            <p:nvSpPr>
              <p:cNvPr id="250" name="Parallelogram 249"/>
              <p:cNvSpPr/>
              <p:nvPr/>
            </p:nvSpPr>
            <p:spPr>
              <a:xfrm rot="2985169" flipH="1">
                <a:off x="3282806" y="2872578"/>
                <a:ext cx="328716" cy="180431"/>
              </a:xfrm>
              <a:prstGeom prst="parallelogram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u="sng"/>
              </a:p>
            </p:txBody>
          </p:sp>
          <p:sp>
            <p:nvSpPr>
              <p:cNvPr id="251" name="Parallelogram 250"/>
              <p:cNvSpPr/>
              <p:nvPr/>
            </p:nvSpPr>
            <p:spPr>
              <a:xfrm rot="18839164">
                <a:off x="3643796" y="2872088"/>
                <a:ext cx="328716" cy="174023"/>
              </a:xfrm>
              <a:prstGeom prst="parallelogram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u="sng"/>
              </a:p>
            </p:txBody>
          </p:sp>
          <p:sp>
            <p:nvSpPr>
              <p:cNvPr id="252" name="Oval 251"/>
              <p:cNvSpPr/>
              <p:nvPr/>
            </p:nvSpPr>
            <p:spPr>
              <a:xfrm>
                <a:off x="3352800" y="2209800"/>
                <a:ext cx="533400" cy="762000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u="sng"/>
              </a:p>
            </p:txBody>
          </p:sp>
          <p:sp>
            <p:nvSpPr>
              <p:cNvPr id="253" name="Teardrop 252"/>
              <p:cNvSpPr/>
              <p:nvPr/>
            </p:nvSpPr>
            <p:spPr>
              <a:xfrm rot="9606458">
                <a:off x="3248822" y="2124966"/>
                <a:ext cx="461244" cy="365503"/>
              </a:xfrm>
              <a:prstGeom prst="teardrop">
                <a:avLst/>
              </a:prstGeom>
              <a:solidFill>
                <a:srgbClr val="9A7B3C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4" name="Teardrop 253"/>
              <p:cNvSpPr/>
              <p:nvPr/>
            </p:nvSpPr>
            <p:spPr>
              <a:xfrm rot="3437613">
                <a:off x="3543564" y="2237524"/>
                <a:ext cx="383223" cy="249356"/>
              </a:xfrm>
              <a:prstGeom prst="teardrop">
                <a:avLst/>
              </a:prstGeom>
              <a:solidFill>
                <a:srgbClr val="9A7B3C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37" name="Group 177"/>
            <p:cNvGrpSpPr/>
            <p:nvPr/>
          </p:nvGrpSpPr>
          <p:grpSpPr>
            <a:xfrm rot="20893059" flipH="1">
              <a:off x="5160255" y="1284403"/>
              <a:ext cx="790211" cy="618872"/>
              <a:chOff x="4204699" y="2936101"/>
              <a:chExt cx="1107067" cy="1153032"/>
            </a:xfrm>
            <a:solidFill>
              <a:schemeClr val="tx1"/>
            </a:solidFill>
          </p:grpSpPr>
          <p:sp>
            <p:nvSpPr>
              <p:cNvPr id="243" name="Oval 242"/>
              <p:cNvSpPr/>
              <p:nvPr/>
            </p:nvSpPr>
            <p:spPr>
              <a:xfrm rot="898804">
                <a:off x="5003397" y="2936101"/>
                <a:ext cx="308369" cy="1066800"/>
              </a:xfrm>
              <a:prstGeom prst="ellips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4" name="Oval 243"/>
              <p:cNvSpPr/>
              <p:nvPr/>
            </p:nvSpPr>
            <p:spPr>
              <a:xfrm rot="5027278">
                <a:off x="4527574" y="3461458"/>
                <a:ext cx="304800" cy="950549"/>
              </a:xfrm>
              <a:prstGeom prst="ellips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5" name="Oval 244"/>
              <p:cNvSpPr/>
              <p:nvPr/>
            </p:nvSpPr>
            <p:spPr>
              <a:xfrm rot="898804">
                <a:off x="5000814" y="3746504"/>
                <a:ext cx="125001" cy="203194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38" name="Rounded Rectangle 237"/>
            <p:cNvSpPr/>
            <p:nvPr/>
          </p:nvSpPr>
          <p:spPr>
            <a:xfrm>
              <a:off x="5181600" y="2133600"/>
              <a:ext cx="304800" cy="973305"/>
            </a:xfrm>
            <a:prstGeom prst="round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/>
            </a:p>
          </p:txBody>
        </p:sp>
        <p:sp>
          <p:nvSpPr>
            <p:cNvPr id="239" name="Rounded Rectangle 238"/>
            <p:cNvSpPr/>
            <p:nvPr/>
          </p:nvSpPr>
          <p:spPr>
            <a:xfrm>
              <a:off x="5486400" y="2133600"/>
              <a:ext cx="228600" cy="973305"/>
            </a:xfrm>
            <a:prstGeom prst="round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/>
            </a:p>
          </p:txBody>
        </p:sp>
        <p:sp>
          <p:nvSpPr>
            <p:cNvPr id="240" name="Oval 239"/>
            <p:cNvSpPr/>
            <p:nvPr/>
          </p:nvSpPr>
          <p:spPr>
            <a:xfrm>
              <a:off x="5410196" y="2971801"/>
              <a:ext cx="381000" cy="152401"/>
            </a:xfrm>
            <a:prstGeom prst="ellipse">
              <a:avLst/>
            </a:prstGeom>
            <a:solidFill>
              <a:srgbClr val="6633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1" name="Oval 240"/>
            <p:cNvSpPr/>
            <p:nvPr/>
          </p:nvSpPr>
          <p:spPr>
            <a:xfrm>
              <a:off x="5181597" y="2971801"/>
              <a:ext cx="381000" cy="152401"/>
            </a:xfrm>
            <a:prstGeom prst="ellipse">
              <a:avLst/>
            </a:prstGeom>
            <a:solidFill>
              <a:srgbClr val="6633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2" name="Pie 148"/>
            <p:cNvSpPr/>
            <p:nvPr/>
          </p:nvSpPr>
          <p:spPr>
            <a:xfrm rot="12545176">
              <a:off x="6821243" y="410249"/>
              <a:ext cx="597470" cy="630768"/>
            </a:xfrm>
            <a:prstGeom prst="pie">
              <a:avLst>
                <a:gd name="adj1" fmla="val 20125671"/>
                <a:gd name="adj2" fmla="val 12732014"/>
              </a:avLst>
            </a:prstGeom>
            <a:solidFill>
              <a:srgbClr val="FFC0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323" name="Group 422"/>
          <p:cNvGrpSpPr/>
          <p:nvPr/>
        </p:nvGrpSpPr>
        <p:grpSpPr>
          <a:xfrm>
            <a:off x="3048000" y="1981200"/>
            <a:ext cx="2286000" cy="2438400"/>
            <a:chOff x="381000" y="2590800"/>
            <a:chExt cx="2971801" cy="3352801"/>
          </a:xfrm>
        </p:grpSpPr>
        <p:grpSp>
          <p:nvGrpSpPr>
            <p:cNvPr id="324" name="Group 421"/>
            <p:cNvGrpSpPr/>
            <p:nvPr/>
          </p:nvGrpSpPr>
          <p:grpSpPr>
            <a:xfrm>
              <a:off x="533400" y="2590800"/>
              <a:ext cx="2819401" cy="2286000"/>
              <a:chOff x="533400" y="2590800"/>
              <a:chExt cx="3962400" cy="3429000"/>
            </a:xfrm>
          </p:grpSpPr>
          <p:grpSp>
            <p:nvGrpSpPr>
              <p:cNvPr id="380" name="Group 306"/>
              <p:cNvGrpSpPr/>
              <p:nvPr/>
            </p:nvGrpSpPr>
            <p:grpSpPr>
              <a:xfrm>
                <a:off x="685801" y="2590800"/>
                <a:ext cx="1524000" cy="3200400"/>
                <a:chOff x="2311381" y="2819400"/>
                <a:chExt cx="1735441" cy="3200400"/>
              </a:xfrm>
            </p:grpSpPr>
            <p:sp>
              <p:nvSpPr>
                <p:cNvPr id="429" name="Oval 119"/>
                <p:cNvSpPr/>
                <p:nvPr/>
              </p:nvSpPr>
              <p:spPr>
                <a:xfrm rot="1453106">
                  <a:off x="2311381" y="4419600"/>
                  <a:ext cx="261257" cy="415206"/>
                </a:xfrm>
                <a:prstGeom prst="ellipse">
                  <a:avLst/>
                </a:prstGeom>
                <a:solidFill>
                  <a:schemeClr val="accent6">
                    <a:lumMod val="40000"/>
                    <a:lumOff val="6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30" name="Oval 120"/>
                <p:cNvSpPr/>
                <p:nvPr/>
              </p:nvSpPr>
              <p:spPr>
                <a:xfrm>
                  <a:off x="3786506" y="4648200"/>
                  <a:ext cx="260316" cy="304800"/>
                </a:xfrm>
                <a:prstGeom prst="ellipse">
                  <a:avLst/>
                </a:prstGeom>
                <a:solidFill>
                  <a:schemeClr val="accent6">
                    <a:lumMod val="40000"/>
                    <a:lumOff val="6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31" name="Rectangle 121"/>
                <p:cNvSpPr/>
                <p:nvPr/>
              </p:nvSpPr>
              <p:spPr>
                <a:xfrm rot="20011440">
                  <a:off x="3721710" y="4673738"/>
                  <a:ext cx="318447" cy="152365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32" name="Rectangle 122"/>
                <p:cNvSpPr/>
                <p:nvPr/>
              </p:nvSpPr>
              <p:spPr>
                <a:xfrm rot="1957964">
                  <a:off x="2314183" y="4559696"/>
                  <a:ext cx="325004" cy="146354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33" name="Trapezoid 123"/>
                <p:cNvSpPr/>
                <p:nvPr/>
              </p:nvSpPr>
              <p:spPr>
                <a:xfrm rot="10800000">
                  <a:off x="3167743" y="4895428"/>
                  <a:ext cx="391886" cy="1107215"/>
                </a:xfrm>
                <a:prstGeom prst="trapezoid">
                  <a:avLst>
                    <a:gd name="adj" fmla="val 6538"/>
                  </a:avLst>
                </a:prstGeom>
                <a:solidFill>
                  <a:schemeClr val="bg2">
                    <a:lumMod val="7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34" name="Trapezoid 124"/>
                <p:cNvSpPr/>
                <p:nvPr/>
              </p:nvSpPr>
              <p:spPr>
                <a:xfrm rot="10800000">
                  <a:off x="2841170" y="4757026"/>
                  <a:ext cx="326571" cy="1262774"/>
                </a:xfrm>
                <a:prstGeom prst="trapezoid">
                  <a:avLst>
                    <a:gd name="adj" fmla="val 6538"/>
                  </a:avLst>
                </a:prstGeom>
                <a:solidFill>
                  <a:schemeClr val="bg2">
                    <a:lumMod val="7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35" name="Trapezoid 125"/>
                <p:cNvSpPr/>
                <p:nvPr/>
              </p:nvSpPr>
              <p:spPr>
                <a:xfrm>
                  <a:off x="2775857" y="3926615"/>
                  <a:ext cx="914400" cy="1176416"/>
                </a:xfrm>
                <a:prstGeom prst="trapezoid">
                  <a:avLst/>
                </a:prstGeom>
                <a:solidFill>
                  <a:schemeClr val="bg2">
                    <a:lumMod val="1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36" name="Flowchart: Manual Operation 126"/>
                <p:cNvSpPr/>
                <p:nvPr/>
              </p:nvSpPr>
              <p:spPr>
                <a:xfrm rot="12880156">
                  <a:off x="2622543" y="3680105"/>
                  <a:ext cx="404212" cy="1041512"/>
                </a:xfrm>
                <a:prstGeom prst="flowChartManualOperation">
                  <a:avLst/>
                </a:prstGeom>
                <a:solidFill>
                  <a:schemeClr val="bg2">
                    <a:lumMod val="1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37" name="Flowchart: Manual Operation 127"/>
                <p:cNvSpPr/>
                <p:nvPr/>
              </p:nvSpPr>
              <p:spPr>
                <a:xfrm rot="9242925">
                  <a:off x="3472381" y="3831454"/>
                  <a:ext cx="321283" cy="968813"/>
                </a:xfrm>
                <a:prstGeom prst="flowChartManualOperation">
                  <a:avLst/>
                </a:prstGeom>
                <a:solidFill>
                  <a:schemeClr val="bg2">
                    <a:lumMod val="1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38" name="Flowchart: Extract 128"/>
                <p:cNvSpPr/>
                <p:nvPr/>
              </p:nvSpPr>
              <p:spPr>
                <a:xfrm rot="10800000">
                  <a:off x="2971800" y="3788213"/>
                  <a:ext cx="522514" cy="622808"/>
                </a:xfrm>
                <a:prstGeom prst="flowChartExtra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439" name="Group 13"/>
                <p:cNvGrpSpPr/>
                <p:nvPr/>
              </p:nvGrpSpPr>
              <p:grpSpPr>
                <a:xfrm>
                  <a:off x="3124995" y="3924347"/>
                  <a:ext cx="232807" cy="647653"/>
                  <a:chOff x="1463040" y="844062"/>
                  <a:chExt cx="685800" cy="1957755"/>
                </a:xfrm>
              </p:grpSpPr>
              <p:sp>
                <p:nvSpPr>
                  <p:cNvPr id="444" name="Pentagon 134"/>
                  <p:cNvSpPr/>
                  <p:nvPr/>
                </p:nvSpPr>
                <p:spPr>
                  <a:xfrm rot="5400000">
                    <a:off x="1104900" y="1925516"/>
                    <a:ext cx="1371600" cy="381001"/>
                  </a:xfrm>
                  <a:prstGeom prst="homePlate">
                    <a:avLst/>
                  </a:prstGeom>
                  <a:solidFill>
                    <a:schemeClr val="accent2">
                      <a:lumMod val="50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45" name="Diamond 135"/>
                  <p:cNvSpPr/>
                  <p:nvPr/>
                </p:nvSpPr>
                <p:spPr>
                  <a:xfrm>
                    <a:off x="1463040" y="844062"/>
                    <a:ext cx="685800" cy="908538"/>
                  </a:xfrm>
                  <a:prstGeom prst="diamond">
                    <a:avLst/>
                  </a:prstGeom>
                  <a:solidFill>
                    <a:schemeClr val="accent2">
                      <a:lumMod val="50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440" name="Parallelogram 130"/>
                <p:cNvSpPr/>
                <p:nvPr/>
              </p:nvSpPr>
              <p:spPr>
                <a:xfrm rot="18360858">
                  <a:off x="3199045" y="3798690"/>
                  <a:ext cx="438288" cy="174023"/>
                </a:xfrm>
                <a:prstGeom prst="parallelogram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41" name="Parallelogram 131"/>
                <p:cNvSpPr/>
                <p:nvPr/>
              </p:nvSpPr>
              <p:spPr>
                <a:xfrm rot="3239142" flipH="1">
                  <a:off x="2842871" y="3786529"/>
                  <a:ext cx="438288" cy="180431"/>
                </a:xfrm>
                <a:prstGeom prst="parallelogram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42" name="Oval 132"/>
                <p:cNvSpPr/>
                <p:nvPr/>
              </p:nvSpPr>
              <p:spPr>
                <a:xfrm>
                  <a:off x="2841171" y="2888601"/>
                  <a:ext cx="783771" cy="1107215"/>
                </a:xfrm>
                <a:prstGeom prst="ellipse">
                  <a:avLst/>
                </a:prstGeom>
                <a:solidFill>
                  <a:schemeClr val="accent6">
                    <a:lumMod val="40000"/>
                    <a:lumOff val="6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43" name="Cloud 133"/>
                <p:cNvSpPr/>
                <p:nvPr/>
              </p:nvSpPr>
              <p:spPr>
                <a:xfrm>
                  <a:off x="2775857" y="2819400"/>
                  <a:ext cx="849086" cy="484406"/>
                </a:xfrm>
                <a:prstGeom prst="cloud">
                  <a:avLst/>
                </a:prstGeom>
                <a:solidFill>
                  <a:srgbClr val="CC99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381" name="Oval 71"/>
              <p:cNvSpPr/>
              <p:nvPr/>
            </p:nvSpPr>
            <p:spPr>
              <a:xfrm rot="19467515">
                <a:off x="4206340" y="4523804"/>
                <a:ext cx="229426" cy="415206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2" name="Oval 72"/>
              <p:cNvSpPr/>
              <p:nvPr/>
            </p:nvSpPr>
            <p:spPr>
              <a:xfrm rot="1678140">
                <a:off x="2590800" y="4525353"/>
                <a:ext cx="229426" cy="415206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383" name="Group 321"/>
              <p:cNvGrpSpPr/>
              <p:nvPr/>
            </p:nvGrpSpPr>
            <p:grpSpPr>
              <a:xfrm rot="20991034">
                <a:off x="3832904" y="3605215"/>
                <a:ext cx="381000" cy="1246768"/>
                <a:chOff x="4802491" y="3850161"/>
                <a:chExt cx="484989" cy="1246768"/>
              </a:xfrm>
            </p:grpSpPr>
            <p:sp>
              <p:nvSpPr>
                <p:cNvPr id="427" name="Trapezoid 117"/>
                <p:cNvSpPr/>
                <p:nvPr/>
              </p:nvSpPr>
              <p:spPr>
                <a:xfrm rot="20515843">
                  <a:off x="4830280" y="3850161"/>
                  <a:ext cx="457200" cy="1246768"/>
                </a:xfrm>
                <a:prstGeom prst="trapezoid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28" name="Trapezoid 118"/>
                <p:cNvSpPr/>
                <p:nvPr/>
              </p:nvSpPr>
              <p:spPr>
                <a:xfrm rot="20600099">
                  <a:off x="4802491" y="3851552"/>
                  <a:ext cx="457200" cy="1143000"/>
                </a:xfrm>
                <a:prstGeom prst="trapezoid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84" name="Group 322"/>
              <p:cNvGrpSpPr/>
              <p:nvPr/>
            </p:nvGrpSpPr>
            <p:grpSpPr>
              <a:xfrm rot="366097">
                <a:off x="2887834" y="3581400"/>
                <a:ext cx="328001" cy="1254900"/>
                <a:chOff x="4080650" y="3880561"/>
                <a:chExt cx="328001" cy="1254900"/>
              </a:xfrm>
            </p:grpSpPr>
            <p:sp>
              <p:nvSpPr>
                <p:cNvPr id="425" name="Trapezoid 115"/>
                <p:cNvSpPr/>
                <p:nvPr/>
              </p:nvSpPr>
              <p:spPr>
                <a:xfrm rot="1531558">
                  <a:off x="4085066" y="3888693"/>
                  <a:ext cx="266754" cy="1246768"/>
                </a:xfrm>
                <a:prstGeom prst="trapezoid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26" name="Trapezoid 116"/>
                <p:cNvSpPr/>
                <p:nvPr/>
              </p:nvSpPr>
              <p:spPr>
                <a:xfrm rot="1531558">
                  <a:off x="4080650" y="3880561"/>
                  <a:ext cx="328001" cy="1143000"/>
                </a:xfrm>
                <a:prstGeom prst="trapezoid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85" name="Group 326"/>
              <p:cNvGrpSpPr/>
              <p:nvPr/>
            </p:nvGrpSpPr>
            <p:grpSpPr>
              <a:xfrm>
                <a:off x="914400" y="3962400"/>
                <a:ext cx="1295400" cy="685800"/>
                <a:chOff x="4107034" y="2590800"/>
                <a:chExt cx="1295400" cy="685800"/>
              </a:xfrm>
            </p:grpSpPr>
            <p:sp>
              <p:nvSpPr>
                <p:cNvPr id="417" name="Flowchart: Manual Operation 107"/>
                <p:cNvSpPr/>
                <p:nvPr/>
              </p:nvSpPr>
              <p:spPr>
                <a:xfrm>
                  <a:off x="4176679" y="2870718"/>
                  <a:ext cx="208935" cy="195943"/>
                </a:xfrm>
                <a:prstGeom prst="flowChartManualOperation">
                  <a:avLst/>
                </a:prstGeom>
                <a:solidFill>
                  <a:schemeClr val="bg2">
                    <a:lumMod val="90000"/>
                  </a:schemeClr>
                </a:solidFill>
                <a:ln w="12700">
                  <a:solidFill>
                    <a:schemeClr val="bg2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18" name="Flowchart: Manual Operation 108"/>
                <p:cNvSpPr/>
                <p:nvPr/>
              </p:nvSpPr>
              <p:spPr>
                <a:xfrm>
                  <a:off x="4427402" y="2870718"/>
                  <a:ext cx="208935" cy="195943"/>
                </a:xfrm>
                <a:prstGeom prst="flowChartManualOperation">
                  <a:avLst/>
                </a:prstGeom>
                <a:solidFill>
                  <a:schemeClr val="bg2">
                    <a:lumMod val="90000"/>
                  </a:schemeClr>
                </a:solidFill>
                <a:ln w="12700">
                  <a:solidFill>
                    <a:schemeClr val="bg2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19" name="Flowchart: Manual Operation 109"/>
                <p:cNvSpPr/>
                <p:nvPr/>
              </p:nvSpPr>
              <p:spPr>
                <a:xfrm>
                  <a:off x="4664195" y="2870718"/>
                  <a:ext cx="208935" cy="195943"/>
                </a:xfrm>
                <a:prstGeom prst="flowChartManualOperation">
                  <a:avLst/>
                </a:prstGeom>
                <a:solidFill>
                  <a:schemeClr val="bg2">
                    <a:lumMod val="90000"/>
                  </a:schemeClr>
                </a:solidFill>
                <a:ln w="12700">
                  <a:solidFill>
                    <a:schemeClr val="bg2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20" name="Flowchart: Manual Operation 110"/>
                <p:cNvSpPr/>
                <p:nvPr/>
              </p:nvSpPr>
              <p:spPr>
                <a:xfrm>
                  <a:off x="4900989" y="2870718"/>
                  <a:ext cx="208935" cy="195943"/>
                </a:xfrm>
                <a:prstGeom prst="flowChartManualOperation">
                  <a:avLst/>
                </a:prstGeom>
                <a:solidFill>
                  <a:schemeClr val="bg2">
                    <a:lumMod val="90000"/>
                  </a:schemeClr>
                </a:solidFill>
                <a:ln w="12700">
                  <a:solidFill>
                    <a:schemeClr val="bg2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21" name="Flowchart: Manual Operation 111"/>
                <p:cNvSpPr/>
                <p:nvPr/>
              </p:nvSpPr>
              <p:spPr>
                <a:xfrm>
                  <a:off x="5137782" y="2870718"/>
                  <a:ext cx="208935" cy="195943"/>
                </a:xfrm>
                <a:prstGeom prst="flowChartManualOperation">
                  <a:avLst/>
                </a:prstGeom>
                <a:solidFill>
                  <a:schemeClr val="bg2">
                    <a:lumMod val="90000"/>
                  </a:schemeClr>
                </a:solidFill>
                <a:ln w="12700">
                  <a:solidFill>
                    <a:schemeClr val="bg2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22" name="Block Arc 112"/>
                <p:cNvSpPr/>
                <p:nvPr/>
              </p:nvSpPr>
              <p:spPr>
                <a:xfrm>
                  <a:off x="4288111" y="2590800"/>
                  <a:ext cx="905387" cy="685800"/>
                </a:xfrm>
                <a:prstGeom prst="blockArc">
                  <a:avLst>
                    <a:gd name="adj1" fmla="val 10730320"/>
                    <a:gd name="adj2" fmla="val 41131"/>
                    <a:gd name="adj3" fmla="val 10235"/>
                  </a:avLst>
                </a:prstGeom>
                <a:solidFill>
                  <a:schemeClr val="bg1">
                    <a:lumMod val="75000"/>
                  </a:schemeClr>
                </a:solidFill>
                <a:ln w="12700"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423" name="Flowchart: Manual Operation 113"/>
                <p:cNvSpPr/>
                <p:nvPr/>
              </p:nvSpPr>
              <p:spPr>
                <a:xfrm>
                  <a:off x="4120963" y="2982686"/>
                  <a:ext cx="1281471" cy="265922"/>
                </a:xfrm>
                <a:prstGeom prst="flowChartManualOperation">
                  <a:avLst/>
                </a:prstGeom>
                <a:solidFill>
                  <a:schemeClr val="bg1">
                    <a:lumMod val="75000"/>
                  </a:schemeClr>
                </a:solidFill>
                <a:ln w="12700"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24" name="Rounded Rectangle 114"/>
                <p:cNvSpPr/>
                <p:nvPr/>
              </p:nvSpPr>
              <p:spPr>
                <a:xfrm>
                  <a:off x="4107034" y="2926702"/>
                  <a:ext cx="1295400" cy="97971"/>
                </a:xfrm>
                <a:prstGeom prst="roundRect">
                  <a:avLst/>
                </a:prstGeom>
                <a:solidFill>
                  <a:schemeClr val="bg1">
                    <a:lumMod val="75000"/>
                  </a:schemeClr>
                </a:solidFill>
                <a:ln w="12700"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86" name="Group 307"/>
              <p:cNvGrpSpPr/>
              <p:nvPr/>
            </p:nvGrpSpPr>
            <p:grpSpPr>
              <a:xfrm>
                <a:off x="3116434" y="2667000"/>
                <a:ext cx="838200" cy="2514600"/>
                <a:chOff x="6449222" y="4410966"/>
                <a:chExt cx="713578" cy="1837434"/>
              </a:xfrm>
            </p:grpSpPr>
            <p:sp>
              <p:nvSpPr>
                <p:cNvPr id="408" name="Rounded Rectangle 98"/>
                <p:cNvSpPr/>
                <p:nvPr/>
              </p:nvSpPr>
              <p:spPr>
                <a:xfrm>
                  <a:off x="6477000" y="5181600"/>
                  <a:ext cx="685800" cy="1066800"/>
                </a:xfrm>
                <a:prstGeom prst="roundRect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u="sng"/>
                </a:p>
              </p:txBody>
            </p:sp>
            <p:sp>
              <p:nvSpPr>
                <p:cNvPr id="409" name="Isosceles Triangle 99"/>
                <p:cNvSpPr/>
                <p:nvPr/>
              </p:nvSpPr>
              <p:spPr>
                <a:xfrm rot="10800000">
                  <a:off x="6553200" y="5257800"/>
                  <a:ext cx="533400" cy="533400"/>
                </a:xfrm>
                <a:prstGeom prst="triangle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u="sng"/>
                </a:p>
              </p:txBody>
            </p:sp>
            <p:sp>
              <p:nvSpPr>
                <p:cNvPr id="410" name="Pentagon 100"/>
                <p:cNvSpPr/>
                <p:nvPr/>
              </p:nvSpPr>
              <p:spPr>
                <a:xfrm rot="5400000">
                  <a:off x="6667350" y="5542579"/>
                  <a:ext cx="340308" cy="129338"/>
                </a:xfrm>
                <a:prstGeom prst="homePlate">
                  <a:avLst/>
                </a:prstGeom>
                <a:solidFill>
                  <a:srgbClr val="C00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u="sng"/>
                </a:p>
              </p:txBody>
            </p:sp>
            <p:sp>
              <p:nvSpPr>
                <p:cNvPr id="411" name="Diamond 101"/>
                <p:cNvSpPr/>
                <p:nvPr/>
              </p:nvSpPr>
              <p:spPr>
                <a:xfrm>
                  <a:off x="6715361" y="5265119"/>
                  <a:ext cx="232807" cy="225418"/>
                </a:xfrm>
                <a:prstGeom prst="diamond">
                  <a:avLst/>
                </a:prstGeom>
                <a:solidFill>
                  <a:srgbClr val="C00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u="sng"/>
                </a:p>
              </p:txBody>
            </p:sp>
            <p:sp>
              <p:nvSpPr>
                <p:cNvPr id="412" name="Parallelogram 102"/>
                <p:cNvSpPr/>
                <p:nvPr/>
              </p:nvSpPr>
              <p:spPr>
                <a:xfrm rot="2985169" flipH="1">
                  <a:off x="6483206" y="5158578"/>
                  <a:ext cx="328716" cy="180431"/>
                </a:xfrm>
                <a:prstGeom prst="parallelogram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u="sng"/>
                </a:p>
              </p:txBody>
            </p:sp>
            <p:sp>
              <p:nvSpPr>
                <p:cNvPr id="413" name="Parallelogram 103"/>
                <p:cNvSpPr/>
                <p:nvPr/>
              </p:nvSpPr>
              <p:spPr>
                <a:xfrm rot="18839164">
                  <a:off x="6844196" y="5158088"/>
                  <a:ext cx="328716" cy="174023"/>
                </a:xfrm>
                <a:prstGeom prst="parallelogram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u="sng"/>
                </a:p>
              </p:txBody>
            </p:sp>
            <p:sp>
              <p:nvSpPr>
                <p:cNvPr id="414" name="Oval 104"/>
                <p:cNvSpPr/>
                <p:nvPr/>
              </p:nvSpPr>
              <p:spPr>
                <a:xfrm>
                  <a:off x="6553200" y="4495800"/>
                  <a:ext cx="533400" cy="762000"/>
                </a:xfrm>
                <a:prstGeom prst="ellipse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u="sng"/>
                </a:p>
              </p:txBody>
            </p:sp>
            <p:sp>
              <p:nvSpPr>
                <p:cNvPr id="415" name="Teardrop 105"/>
                <p:cNvSpPr/>
                <p:nvPr/>
              </p:nvSpPr>
              <p:spPr>
                <a:xfrm rot="9606458">
                  <a:off x="6449222" y="4410966"/>
                  <a:ext cx="461244" cy="365503"/>
                </a:xfrm>
                <a:prstGeom prst="teardrop">
                  <a:avLst/>
                </a:prstGeom>
                <a:solidFill>
                  <a:srgbClr val="9A7B3C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16" name="Teardrop 106"/>
                <p:cNvSpPr/>
                <p:nvPr/>
              </p:nvSpPr>
              <p:spPr>
                <a:xfrm rot="3437613">
                  <a:off x="6743964" y="4523524"/>
                  <a:ext cx="383223" cy="249356"/>
                </a:xfrm>
                <a:prstGeom prst="teardrop">
                  <a:avLst/>
                </a:prstGeom>
                <a:solidFill>
                  <a:srgbClr val="9A7B3C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87" name="Group 339"/>
              <p:cNvGrpSpPr/>
              <p:nvPr/>
            </p:nvGrpSpPr>
            <p:grpSpPr>
              <a:xfrm>
                <a:off x="533400" y="4648200"/>
                <a:ext cx="3962400" cy="1371600"/>
                <a:chOff x="4648200" y="4114800"/>
                <a:chExt cx="3962400" cy="1371600"/>
              </a:xfrm>
            </p:grpSpPr>
            <p:sp>
              <p:nvSpPr>
                <p:cNvPr id="397" name="Rounded Rectangle 87"/>
                <p:cNvSpPr/>
                <p:nvPr/>
              </p:nvSpPr>
              <p:spPr>
                <a:xfrm>
                  <a:off x="4648200" y="4343400"/>
                  <a:ext cx="3962400" cy="1143000"/>
                </a:xfrm>
                <a:prstGeom prst="roundRect">
                  <a:avLst/>
                </a:prstGeom>
                <a:solidFill>
                  <a:srgbClr val="996633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98" name="Rounded Rectangle 88"/>
                <p:cNvSpPr/>
                <p:nvPr/>
              </p:nvSpPr>
              <p:spPr>
                <a:xfrm>
                  <a:off x="4800600" y="4343400"/>
                  <a:ext cx="381000" cy="1143000"/>
                </a:xfrm>
                <a:prstGeom prst="roundRect">
                  <a:avLst/>
                </a:prstGeom>
                <a:solidFill>
                  <a:srgbClr val="996633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99" name="Rounded Rectangle 89"/>
                <p:cNvSpPr/>
                <p:nvPr/>
              </p:nvSpPr>
              <p:spPr>
                <a:xfrm>
                  <a:off x="5334000" y="4343400"/>
                  <a:ext cx="381000" cy="1143000"/>
                </a:xfrm>
                <a:prstGeom prst="roundRect">
                  <a:avLst/>
                </a:prstGeom>
                <a:solidFill>
                  <a:srgbClr val="996633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00" name="Rounded Rectangle 90"/>
                <p:cNvSpPr/>
                <p:nvPr/>
              </p:nvSpPr>
              <p:spPr>
                <a:xfrm>
                  <a:off x="5867400" y="4343400"/>
                  <a:ext cx="381000" cy="1143000"/>
                </a:xfrm>
                <a:prstGeom prst="roundRect">
                  <a:avLst/>
                </a:prstGeom>
                <a:solidFill>
                  <a:srgbClr val="996633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01" name="Rounded Rectangle 91"/>
                <p:cNvSpPr/>
                <p:nvPr/>
              </p:nvSpPr>
              <p:spPr>
                <a:xfrm>
                  <a:off x="6400800" y="4343400"/>
                  <a:ext cx="381000" cy="1143000"/>
                </a:xfrm>
                <a:prstGeom prst="roundRect">
                  <a:avLst/>
                </a:prstGeom>
                <a:solidFill>
                  <a:srgbClr val="996633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02" name="Rounded Rectangle 92"/>
                <p:cNvSpPr/>
                <p:nvPr/>
              </p:nvSpPr>
              <p:spPr>
                <a:xfrm>
                  <a:off x="6934200" y="4343400"/>
                  <a:ext cx="381000" cy="1143000"/>
                </a:xfrm>
                <a:prstGeom prst="roundRect">
                  <a:avLst/>
                </a:prstGeom>
                <a:solidFill>
                  <a:srgbClr val="996633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03" name="Rounded Rectangle 93"/>
                <p:cNvSpPr/>
                <p:nvPr/>
              </p:nvSpPr>
              <p:spPr>
                <a:xfrm>
                  <a:off x="7467600" y="4343400"/>
                  <a:ext cx="381000" cy="1143000"/>
                </a:xfrm>
                <a:prstGeom prst="roundRect">
                  <a:avLst/>
                </a:prstGeom>
                <a:solidFill>
                  <a:srgbClr val="996633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04" name="Rounded Rectangle 94"/>
                <p:cNvSpPr/>
                <p:nvPr/>
              </p:nvSpPr>
              <p:spPr>
                <a:xfrm>
                  <a:off x="8001000" y="4343400"/>
                  <a:ext cx="381000" cy="1143000"/>
                </a:xfrm>
                <a:prstGeom prst="roundRect">
                  <a:avLst/>
                </a:prstGeom>
                <a:solidFill>
                  <a:srgbClr val="996633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05" name="Wave 95"/>
                <p:cNvSpPr/>
                <p:nvPr/>
              </p:nvSpPr>
              <p:spPr>
                <a:xfrm>
                  <a:off x="4648200" y="4267200"/>
                  <a:ext cx="3962400" cy="685800"/>
                </a:xfrm>
                <a:prstGeom prst="wave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06" name="Rounded Rectangle 96"/>
                <p:cNvSpPr/>
                <p:nvPr/>
              </p:nvSpPr>
              <p:spPr>
                <a:xfrm>
                  <a:off x="4648200" y="4114800"/>
                  <a:ext cx="3962400" cy="457200"/>
                </a:xfrm>
                <a:prstGeom prst="round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07" name="Rounded Rectangle 97"/>
                <p:cNvSpPr/>
                <p:nvPr/>
              </p:nvSpPr>
              <p:spPr>
                <a:xfrm>
                  <a:off x="4670612" y="4343400"/>
                  <a:ext cx="3908612" cy="304800"/>
                </a:xfrm>
                <a:prstGeom prst="roundRect">
                  <a:avLst/>
                </a:prstGeom>
                <a:solidFill>
                  <a:schemeClr val="bg1"/>
                </a:solidFill>
                <a:ln w="1270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88" name="Group 340"/>
              <p:cNvGrpSpPr/>
              <p:nvPr/>
            </p:nvGrpSpPr>
            <p:grpSpPr>
              <a:xfrm>
                <a:off x="2532529" y="3984812"/>
                <a:ext cx="1295400" cy="685800"/>
                <a:chOff x="4107034" y="2590800"/>
                <a:chExt cx="1295400" cy="685800"/>
              </a:xfrm>
            </p:grpSpPr>
            <p:sp>
              <p:nvSpPr>
                <p:cNvPr id="389" name="Flowchart: Manual Operation 388"/>
                <p:cNvSpPr/>
                <p:nvPr/>
              </p:nvSpPr>
              <p:spPr>
                <a:xfrm>
                  <a:off x="4176679" y="2870718"/>
                  <a:ext cx="208935" cy="195943"/>
                </a:xfrm>
                <a:prstGeom prst="flowChartManualOperation">
                  <a:avLst/>
                </a:prstGeom>
                <a:solidFill>
                  <a:schemeClr val="bg2">
                    <a:lumMod val="90000"/>
                  </a:schemeClr>
                </a:solidFill>
                <a:ln w="12700">
                  <a:solidFill>
                    <a:schemeClr val="bg2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90" name="Flowchart: Manual Operation 389"/>
                <p:cNvSpPr/>
                <p:nvPr/>
              </p:nvSpPr>
              <p:spPr>
                <a:xfrm>
                  <a:off x="4427402" y="2870718"/>
                  <a:ext cx="208935" cy="195943"/>
                </a:xfrm>
                <a:prstGeom prst="flowChartManualOperation">
                  <a:avLst/>
                </a:prstGeom>
                <a:solidFill>
                  <a:schemeClr val="bg2">
                    <a:lumMod val="90000"/>
                  </a:schemeClr>
                </a:solidFill>
                <a:ln w="12700">
                  <a:solidFill>
                    <a:schemeClr val="bg2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91" name="Flowchart: Manual Operation 390"/>
                <p:cNvSpPr/>
                <p:nvPr/>
              </p:nvSpPr>
              <p:spPr>
                <a:xfrm>
                  <a:off x="4664195" y="2870718"/>
                  <a:ext cx="208935" cy="195943"/>
                </a:xfrm>
                <a:prstGeom prst="flowChartManualOperation">
                  <a:avLst/>
                </a:prstGeom>
                <a:solidFill>
                  <a:schemeClr val="bg2">
                    <a:lumMod val="90000"/>
                  </a:schemeClr>
                </a:solidFill>
                <a:ln w="12700">
                  <a:solidFill>
                    <a:schemeClr val="bg2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92" name="Flowchart: Manual Operation 391"/>
                <p:cNvSpPr/>
                <p:nvPr/>
              </p:nvSpPr>
              <p:spPr>
                <a:xfrm>
                  <a:off x="4900989" y="2870718"/>
                  <a:ext cx="208935" cy="195943"/>
                </a:xfrm>
                <a:prstGeom prst="flowChartManualOperation">
                  <a:avLst/>
                </a:prstGeom>
                <a:solidFill>
                  <a:schemeClr val="bg2">
                    <a:lumMod val="90000"/>
                  </a:schemeClr>
                </a:solidFill>
                <a:ln w="12700">
                  <a:solidFill>
                    <a:schemeClr val="bg2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93" name="Flowchart: Manual Operation 83"/>
                <p:cNvSpPr/>
                <p:nvPr/>
              </p:nvSpPr>
              <p:spPr>
                <a:xfrm>
                  <a:off x="5137782" y="2870718"/>
                  <a:ext cx="208935" cy="195943"/>
                </a:xfrm>
                <a:prstGeom prst="flowChartManualOperation">
                  <a:avLst/>
                </a:prstGeom>
                <a:solidFill>
                  <a:schemeClr val="bg2">
                    <a:lumMod val="90000"/>
                  </a:schemeClr>
                </a:solidFill>
                <a:ln w="12700">
                  <a:solidFill>
                    <a:schemeClr val="bg2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94" name="Block Arc 84"/>
                <p:cNvSpPr/>
                <p:nvPr/>
              </p:nvSpPr>
              <p:spPr>
                <a:xfrm>
                  <a:off x="4288111" y="2590800"/>
                  <a:ext cx="905387" cy="685800"/>
                </a:xfrm>
                <a:prstGeom prst="blockArc">
                  <a:avLst>
                    <a:gd name="adj1" fmla="val 10730320"/>
                    <a:gd name="adj2" fmla="val 41131"/>
                    <a:gd name="adj3" fmla="val 10235"/>
                  </a:avLst>
                </a:prstGeom>
                <a:solidFill>
                  <a:schemeClr val="bg1">
                    <a:lumMod val="75000"/>
                  </a:schemeClr>
                </a:solidFill>
                <a:ln w="12700"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395" name="Flowchart: Manual Operation 85"/>
                <p:cNvSpPr/>
                <p:nvPr/>
              </p:nvSpPr>
              <p:spPr>
                <a:xfrm>
                  <a:off x="4120963" y="2982686"/>
                  <a:ext cx="1281471" cy="265922"/>
                </a:xfrm>
                <a:prstGeom prst="flowChartManualOperation">
                  <a:avLst/>
                </a:prstGeom>
                <a:solidFill>
                  <a:schemeClr val="bg1">
                    <a:lumMod val="75000"/>
                  </a:schemeClr>
                </a:solidFill>
                <a:ln w="12700"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96" name="Rounded Rectangle 86"/>
                <p:cNvSpPr/>
                <p:nvPr/>
              </p:nvSpPr>
              <p:spPr>
                <a:xfrm>
                  <a:off x="4107034" y="2926702"/>
                  <a:ext cx="1295400" cy="97971"/>
                </a:xfrm>
                <a:prstGeom prst="roundRect">
                  <a:avLst/>
                </a:prstGeom>
                <a:solidFill>
                  <a:schemeClr val="bg1">
                    <a:lumMod val="75000"/>
                  </a:schemeClr>
                </a:solidFill>
                <a:ln w="12700"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325" name="Group 419"/>
            <p:cNvGrpSpPr/>
            <p:nvPr/>
          </p:nvGrpSpPr>
          <p:grpSpPr>
            <a:xfrm>
              <a:off x="381000" y="3733801"/>
              <a:ext cx="914401" cy="2209800"/>
              <a:chOff x="5410200" y="3048000"/>
              <a:chExt cx="1295400" cy="3016623"/>
            </a:xfrm>
          </p:grpSpPr>
          <p:sp>
            <p:nvSpPr>
              <p:cNvPr id="362" name="Oval 52"/>
              <p:cNvSpPr/>
              <p:nvPr/>
            </p:nvSpPr>
            <p:spPr>
              <a:xfrm>
                <a:off x="5791200" y="3124200"/>
                <a:ext cx="626555" cy="890427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u="sng"/>
              </a:p>
            </p:txBody>
          </p:sp>
          <p:grpSp>
            <p:nvGrpSpPr>
              <p:cNvPr id="363" name="Group 364"/>
              <p:cNvGrpSpPr/>
              <p:nvPr/>
            </p:nvGrpSpPr>
            <p:grpSpPr>
              <a:xfrm>
                <a:off x="5410200" y="3962400"/>
                <a:ext cx="1295400" cy="2102223"/>
                <a:chOff x="5410200" y="3962400"/>
                <a:chExt cx="1295400" cy="2102223"/>
              </a:xfrm>
            </p:grpSpPr>
            <p:sp>
              <p:nvSpPr>
                <p:cNvPr id="370" name="Oval 60"/>
                <p:cNvSpPr/>
                <p:nvPr/>
              </p:nvSpPr>
              <p:spPr>
                <a:xfrm>
                  <a:off x="6400800" y="4876800"/>
                  <a:ext cx="304800" cy="228600"/>
                </a:xfrm>
                <a:prstGeom prst="ellipse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71" name="Oval 61"/>
                <p:cNvSpPr/>
                <p:nvPr/>
              </p:nvSpPr>
              <p:spPr>
                <a:xfrm>
                  <a:off x="5410200" y="4800600"/>
                  <a:ext cx="304800" cy="228600"/>
                </a:xfrm>
                <a:prstGeom prst="ellipse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72" name="Oval 62"/>
                <p:cNvSpPr/>
                <p:nvPr/>
              </p:nvSpPr>
              <p:spPr>
                <a:xfrm>
                  <a:off x="6118412" y="5831541"/>
                  <a:ext cx="304800" cy="228600"/>
                </a:xfrm>
                <a:prstGeom prst="ellipse">
                  <a:avLst/>
                </a:prstGeom>
                <a:solidFill>
                  <a:srgbClr val="9A7B3C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73" name="Oval 63"/>
                <p:cNvSpPr/>
                <p:nvPr/>
              </p:nvSpPr>
              <p:spPr>
                <a:xfrm>
                  <a:off x="5715000" y="5836023"/>
                  <a:ext cx="304800" cy="228600"/>
                </a:xfrm>
                <a:prstGeom prst="ellipse">
                  <a:avLst/>
                </a:prstGeom>
                <a:solidFill>
                  <a:srgbClr val="9A7B3C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74" name="Trapezoid 64"/>
                <p:cNvSpPr/>
                <p:nvPr/>
              </p:nvSpPr>
              <p:spPr>
                <a:xfrm>
                  <a:off x="5706036" y="4706471"/>
                  <a:ext cx="457200" cy="1219200"/>
                </a:xfrm>
                <a:prstGeom prst="trapezoid">
                  <a:avLst/>
                </a:prstGeom>
                <a:solidFill>
                  <a:schemeClr val="accent1">
                    <a:lumMod val="7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75" name="Trapezoid 65"/>
                <p:cNvSpPr/>
                <p:nvPr/>
              </p:nvSpPr>
              <p:spPr>
                <a:xfrm>
                  <a:off x="6019800" y="4724400"/>
                  <a:ext cx="457200" cy="1219200"/>
                </a:xfrm>
                <a:prstGeom prst="trapezoid">
                  <a:avLst/>
                </a:prstGeom>
                <a:solidFill>
                  <a:schemeClr val="accent1">
                    <a:lumMod val="7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76" name="Trapezoid 66"/>
                <p:cNvSpPr/>
                <p:nvPr/>
              </p:nvSpPr>
              <p:spPr>
                <a:xfrm rot="1570625">
                  <a:off x="5554120" y="3997902"/>
                  <a:ext cx="376292" cy="945818"/>
                </a:xfrm>
                <a:prstGeom prst="trapezoid">
                  <a:avLst>
                    <a:gd name="adj" fmla="val 22353"/>
                  </a:avLst>
                </a:prstGeom>
                <a:solidFill>
                  <a:schemeClr val="accent1">
                    <a:lumMod val="7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77" name="Trapezoid 67"/>
                <p:cNvSpPr/>
                <p:nvPr/>
              </p:nvSpPr>
              <p:spPr>
                <a:xfrm rot="20784531">
                  <a:off x="6156934" y="4066871"/>
                  <a:ext cx="487734" cy="947222"/>
                </a:xfrm>
                <a:prstGeom prst="trapezoid">
                  <a:avLst>
                    <a:gd name="adj" fmla="val 22353"/>
                  </a:avLst>
                </a:prstGeom>
                <a:solidFill>
                  <a:schemeClr val="accent1">
                    <a:lumMod val="7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78" name="Rounded Rectangle 68"/>
                <p:cNvSpPr/>
                <p:nvPr/>
              </p:nvSpPr>
              <p:spPr>
                <a:xfrm>
                  <a:off x="5715000" y="4038600"/>
                  <a:ext cx="762000" cy="1143000"/>
                </a:xfrm>
                <a:prstGeom prst="roundRect">
                  <a:avLst/>
                </a:prstGeom>
                <a:solidFill>
                  <a:schemeClr val="accent1">
                    <a:lumMod val="7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79" name="Rectangle 69"/>
                <p:cNvSpPr/>
                <p:nvPr/>
              </p:nvSpPr>
              <p:spPr>
                <a:xfrm>
                  <a:off x="5867400" y="3962400"/>
                  <a:ext cx="457200" cy="76200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364" name="Rectangle 54"/>
              <p:cNvSpPr/>
              <p:nvPr/>
            </p:nvSpPr>
            <p:spPr>
              <a:xfrm>
                <a:off x="5867400" y="3810000"/>
                <a:ext cx="457200" cy="152400"/>
              </a:xfrm>
              <a:prstGeom prst="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5" name="Wave 55"/>
              <p:cNvSpPr/>
              <p:nvPr/>
            </p:nvSpPr>
            <p:spPr>
              <a:xfrm>
                <a:off x="5791200" y="3048000"/>
                <a:ext cx="762000" cy="457200"/>
              </a:xfrm>
              <a:prstGeom prst="wave">
                <a:avLst>
                  <a:gd name="adj1" fmla="val 20000"/>
                  <a:gd name="adj2" fmla="val 0"/>
                </a:avLst>
              </a:prstGeom>
              <a:solidFill>
                <a:srgbClr val="996633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6" name="Wave 56"/>
              <p:cNvSpPr/>
              <p:nvPr/>
            </p:nvSpPr>
            <p:spPr>
              <a:xfrm rot="16955861">
                <a:off x="5879105" y="3046243"/>
                <a:ext cx="219594" cy="668402"/>
              </a:xfrm>
              <a:prstGeom prst="wave">
                <a:avLst>
                  <a:gd name="adj1" fmla="val 20000"/>
                  <a:gd name="adj2" fmla="val 0"/>
                </a:avLst>
              </a:prstGeom>
              <a:solidFill>
                <a:srgbClr val="996633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7" name="Wave 57"/>
              <p:cNvSpPr/>
              <p:nvPr/>
            </p:nvSpPr>
            <p:spPr>
              <a:xfrm rot="5616485">
                <a:off x="6144993" y="3104170"/>
                <a:ext cx="282039" cy="668402"/>
              </a:xfrm>
              <a:prstGeom prst="wave">
                <a:avLst>
                  <a:gd name="adj1" fmla="val 20000"/>
                  <a:gd name="adj2" fmla="val 0"/>
                </a:avLst>
              </a:prstGeom>
              <a:solidFill>
                <a:srgbClr val="996633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8" name="Oval 58"/>
              <p:cNvSpPr/>
              <p:nvPr/>
            </p:nvSpPr>
            <p:spPr>
              <a:xfrm>
                <a:off x="5791200" y="3200400"/>
                <a:ext cx="609600" cy="304800"/>
              </a:xfrm>
              <a:prstGeom prst="ellipse">
                <a:avLst/>
              </a:prstGeom>
              <a:solidFill>
                <a:srgbClr val="996633"/>
              </a:solidFill>
              <a:ln w="12700">
                <a:solidFill>
                  <a:srgbClr val="99663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9" name="Oval 59"/>
              <p:cNvSpPr/>
              <p:nvPr/>
            </p:nvSpPr>
            <p:spPr>
              <a:xfrm>
                <a:off x="5867400" y="3657600"/>
                <a:ext cx="457200" cy="228600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12700">
                <a:solidFill>
                  <a:schemeClr val="accent6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26" name="Group 418"/>
            <p:cNvGrpSpPr/>
            <p:nvPr/>
          </p:nvGrpSpPr>
          <p:grpSpPr>
            <a:xfrm>
              <a:off x="2362201" y="3657601"/>
              <a:ext cx="990600" cy="2286000"/>
              <a:chOff x="6172200" y="348087"/>
              <a:chExt cx="1295400" cy="2744736"/>
            </a:xfrm>
          </p:grpSpPr>
          <p:sp>
            <p:nvSpPr>
              <p:cNvPr id="345" name="Oval 35"/>
              <p:cNvSpPr/>
              <p:nvPr/>
            </p:nvSpPr>
            <p:spPr>
              <a:xfrm rot="5400000">
                <a:off x="6656812" y="658388"/>
                <a:ext cx="392656" cy="447480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6" name="Oval 36"/>
              <p:cNvSpPr/>
              <p:nvPr/>
            </p:nvSpPr>
            <p:spPr>
              <a:xfrm>
                <a:off x="7162800" y="1905000"/>
                <a:ext cx="304800" cy="228600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7" name="Oval 37"/>
              <p:cNvSpPr/>
              <p:nvPr/>
            </p:nvSpPr>
            <p:spPr>
              <a:xfrm>
                <a:off x="6172200" y="1828800"/>
                <a:ext cx="304800" cy="228600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8" name="Oval 38"/>
              <p:cNvSpPr/>
              <p:nvPr/>
            </p:nvSpPr>
            <p:spPr>
              <a:xfrm>
                <a:off x="6880412" y="2859741"/>
                <a:ext cx="304800" cy="228600"/>
              </a:xfrm>
              <a:prstGeom prst="ellipse">
                <a:avLst/>
              </a:prstGeom>
              <a:solidFill>
                <a:srgbClr val="9A7B3C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9" name="Oval 39"/>
              <p:cNvSpPr/>
              <p:nvPr/>
            </p:nvSpPr>
            <p:spPr>
              <a:xfrm>
                <a:off x="6477000" y="2864223"/>
                <a:ext cx="304800" cy="228600"/>
              </a:xfrm>
              <a:prstGeom prst="ellipse">
                <a:avLst/>
              </a:prstGeom>
              <a:solidFill>
                <a:srgbClr val="9A7B3C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0" name="Trapezoid 40"/>
              <p:cNvSpPr/>
              <p:nvPr/>
            </p:nvSpPr>
            <p:spPr>
              <a:xfrm>
                <a:off x="6468036" y="1734671"/>
                <a:ext cx="457200" cy="1219200"/>
              </a:xfrm>
              <a:prstGeom prst="trapezoid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1" name="Trapezoid 41"/>
              <p:cNvSpPr/>
              <p:nvPr/>
            </p:nvSpPr>
            <p:spPr>
              <a:xfrm>
                <a:off x="6781800" y="1752600"/>
                <a:ext cx="457200" cy="1219200"/>
              </a:xfrm>
              <a:prstGeom prst="trapezoid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2" name="Trapezoid 42"/>
              <p:cNvSpPr/>
              <p:nvPr/>
            </p:nvSpPr>
            <p:spPr>
              <a:xfrm rot="1570625">
                <a:off x="6316120" y="1026102"/>
                <a:ext cx="376292" cy="945818"/>
              </a:xfrm>
              <a:prstGeom prst="trapezoid">
                <a:avLst>
                  <a:gd name="adj" fmla="val 22353"/>
                </a:avLst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3" name="Trapezoid 43"/>
              <p:cNvSpPr/>
              <p:nvPr/>
            </p:nvSpPr>
            <p:spPr>
              <a:xfrm rot="20784531">
                <a:off x="6918934" y="1095071"/>
                <a:ext cx="487734" cy="947222"/>
              </a:xfrm>
              <a:prstGeom prst="trapezoid">
                <a:avLst>
                  <a:gd name="adj" fmla="val 22353"/>
                </a:avLst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4" name="Rounded Rectangle 44"/>
              <p:cNvSpPr/>
              <p:nvPr/>
            </p:nvSpPr>
            <p:spPr>
              <a:xfrm>
                <a:off x="6477000" y="1066800"/>
                <a:ext cx="762000" cy="1143000"/>
              </a:xfrm>
              <a:prstGeom prst="round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5" name="Rectangle 45"/>
              <p:cNvSpPr/>
              <p:nvPr/>
            </p:nvSpPr>
            <p:spPr>
              <a:xfrm>
                <a:off x="6629400" y="990600"/>
                <a:ext cx="457200" cy="76200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6" name="Teardrop 46"/>
              <p:cNvSpPr/>
              <p:nvPr/>
            </p:nvSpPr>
            <p:spPr>
              <a:xfrm rot="6349554">
                <a:off x="6798823" y="538587"/>
                <a:ext cx="457200" cy="381000"/>
              </a:xfrm>
              <a:prstGeom prst="teardrop">
                <a:avLst>
                  <a:gd name="adj" fmla="val 58498"/>
                </a:avLst>
              </a:prstGeom>
              <a:solidFill>
                <a:srgbClr val="FFCC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7" name="Teardrop 47"/>
              <p:cNvSpPr/>
              <p:nvPr/>
            </p:nvSpPr>
            <p:spPr>
              <a:xfrm rot="9829448">
                <a:off x="6463321" y="366480"/>
                <a:ext cx="517039" cy="522323"/>
              </a:xfrm>
              <a:prstGeom prst="teardrop">
                <a:avLst/>
              </a:prstGeom>
              <a:solidFill>
                <a:srgbClr val="FFCC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8" name="Teardrop 48"/>
              <p:cNvSpPr/>
              <p:nvPr/>
            </p:nvSpPr>
            <p:spPr>
              <a:xfrm rot="6349554">
                <a:off x="6722621" y="386187"/>
                <a:ext cx="457200" cy="381000"/>
              </a:xfrm>
              <a:prstGeom prst="teardrop">
                <a:avLst>
                  <a:gd name="adj" fmla="val 64410"/>
                </a:avLst>
              </a:prstGeom>
              <a:solidFill>
                <a:srgbClr val="FFCC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9" name="Oval 49"/>
              <p:cNvSpPr/>
              <p:nvPr/>
            </p:nvSpPr>
            <p:spPr>
              <a:xfrm>
                <a:off x="6629400" y="457200"/>
                <a:ext cx="533400" cy="381000"/>
              </a:xfrm>
              <a:prstGeom prst="ellipse">
                <a:avLst/>
              </a:prstGeom>
              <a:solidFill>
                <a:srgbClr val="FFCC00"/>
              </a:solidFill>
              <a:ln w="12700">
                <a:solidFill>
                  <a:srgbClr val="FFCC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0" name="Oval 50"/>
              <p:cNvSpPr/>
              <p:nvPr/>
            </p:nvSpPr>
            <p:spPr>
              <a:xfrm rot="16200000">
                <a:off x="6286500" y="1409700"/>
                <a:ext cx="457200" cy="228600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1" name="Oval 51"/>
              <p:cNvSpPr/>
              <p:nvPr/>
            </p:nvSpPr>
            <p:spPr>
              <a:xfrm rot="16200000">
                <a:off x="6972300" y="1409700"/>
                <a:ext cx="457200" cy="228600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27" name="Group 420"/>
            <p:cNvGrpSpPr/>
            <p:nvPr/>
          </p:nvGrpSpPr>
          <p:grpSpPr>
            <a:xfrm>
              <a:off x="1447800" y="4114801"/>
              <a:ext cx="838200" cy="1828800"/>
              <a:chOff x="6781800" y="3124200"/>
              <a:chExt cx="1295400" cy="3016623"/>
            </a:xfrm>
          </p:grpSpPr>
          <p:sp>
            <p:nvSpPr>
              <p:cNvPr id="328" name="Oval 18"/>
              <p:cNvSpPr/>
              <p:nvPr/>
            </p:nvSpPr>
            <p:spPr>
              <a:xfrm>
                <a:off x="7772400" y="4953000"/>
                <a:ext cx="304800" cy="228600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9" name="Oval 19"/>
              <p:cNvSpPr/>
              <p:nvPr/>
            </p:nvSpPr>
            <p:spPr>
              <a:xfrm>
                <a:off x="6781800" y="4876800"/>
                <a:ext cx="304800" cy="228600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0" name="Oval 20"/>
              <p:cNvSpPr/>
              <p:nvPr/>
            </p:nvSpPr>
            <p:spPr>
              <a:xfrm>
                <a:off x="7490012" y="5907741"/>
                <a:ext cx="304800" cy="228600"/>
              </a:xfrm>
              <a:prstGeom prst="ellipse">
                <a:avLst/>
              </a:prstGeom>
              <a:solidFill>
                <a:srgbClr val="9A7B3C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1" name="Oval 21"/>
              <p:cNvSpPr/>
              <p:nvPr/>
            </p:nvSpPr>
            <p:spPr>
              <a:xfrm>
                <a:off x="7086600" y="5912223"/>
                <a:ext cx="304800" cy="228600"/>
              </a:xfrm>
              <a:prstGeom prst="ellipse">
                <a:avLst/>
              </a:prstGeom>
              <a:solidFill>
                <a:srgbClr val="9A7B3C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2" name="Trapezoid 22"/>
              <p:cNvSpPr/>
              <p:nvPr/>
            </p:nvSpPr>
            <p:spPr>
              <a:xfrm>
                <a:off x="7077636" y="4782671"/>
                <a:ext cx="457200" cy="1219200"/>
              </a:xfrm>
              <a:prstGeom prst="trapezoid">
                <a:avLst/>
              </a:prstGeom>
              <a:solidFill>
                <a:schemeClr val="accent1">
                  <a:lumMod val="7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3" name="Trapezoid 23"/>
              <p:cNvSpPr/>
              <p:nvPr/>
            </p:nvSpPr>
            <p:spPr>
              <a:xfrm>
                <a:off x="7391400" y="4800600"/>
                <a:ext cx="457200" cy="1219200"/>
              </a:xfrm>
              <a:prstGeom prst="trapezoid">
                <a:avLst/>
              </a:prstGeom>
              <a:solidFill>
                <a:schemeClr val="accent1">
                  <a:lumMod val="7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4" name="Trapezoid 24"/>
              <p:cNvSpPr/>
              <p:nvPr/>
            </p:nvSpPr>
            <p:spPr>
              <a:xfrm rot="1570625">
                <a:off x="6925720" y="4074102"/>
                <a:ext cx="376292" cy="945818"/>
              </a:xfrm>
              <a:prstGeom prst="trapezoid">
                <a:avLst>
                  <a:gd name="adj" fmla="val 22353"/>
                </a:avLst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5" name="Trapezoid 25"/>
              <p:cNvSpPr/>
              <p:nvPr/>
            </p:nvSpPr>
            <p:spPr>
              <a:xfrm rot="20784531">
                <a:off x="7528534" y="4143071"/>
                <a:ext cx="487734" cy="947222"/>
              </a:xfrm>
              <a:prstGeom prst="trapezoid">
                <a:avLst>
                  <a:gd name="adj" fmla="val 22353"/>
                </a:avLst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6" name="Rounded Rectangle 26"/>
              <p:cNvSpPr/>
              <p:nvPr/>
            </p:nvSpPr>
            <p:spPr>
              <a:xfrm>
                <a:off x="7086600" y="4114800"/>
                <a:ext cx="762000" cy="1143000"/>
              </a:xfrm>
              <a:prstGeom prst="round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7" name="Oval 27"/>
              <p:cNvSpPr/>
              <p:nvPr/>
            </p:nvSpPr>
            <p:spPr>
              <a:xfrm rot="5400000">
                <a:off x="7381666" y="3809986"/>
                <a:ext cx="162148" cy="447480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8" name="Rectangle 28"/>
              <p:cNvSpPr/>
              <p:nvPr/>
            </p:nvSpPr>
            <p:spPr>
              <a:xfrm>
                <a:off x="7239000" y="4027966"/>
                <a:ext cx="457200" cy="75314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9" name="Cloud 29"/>
              <p:cNvSpPr/>
              <p:nvPr/>
            </p:nvSpPr>
            <p:spPr>
              <a:xfrm>
                <a:off x="7086600" y="3425455"/>
                <a:ext cx="457200" cy="602510"/>
              </a:xfrm>
              <a:prstGeom prst="cloud">
                <a:avLst/>
              </a:prstGeom>
              <a:solidFill>
                <a:schemeClr val="accent6">
                  <a:lumMod val="5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0" name="Cloud 30"/>
              <p:cNvSpPr/>
              <p:nvPr/>
            </p:nvSpPr>
            <p:spPr>
              <a:xfrm>
                <a:off x="7391400" y="3425455"/>
                <a:ext cx="457200" cy="602510"/>
              </a:xfrm>
              <a:prstGeom prst="cloud">
                <a:avLst/>
              </a:prstGeom>
              <a:solidFill>
                <a:schemeClr val="accent6">
                  <a:lumMod val="5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1" name="Cloud 31"/>
              <p:cNvSpPr/>
              <p:nvPr/>
            </p:nvSpPr>
            <p:spPr>
              <a:xfrm>
                <a:off x="7162800" y="3124200"/>
                <a:ext cx="533400" cy="602510"/>
              </a:xfrm>
              <a:prstGeom prst="cloud">
                <a:avLst/>
              </a:prstGeom>
              <a:solidFill>
                <a:schemeClr val="accent6">
                  <a:lumMod val="5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2" name="Oval 32"/>
              <p:cNvSpPr/>
              <p:nvPr/>
            </p:nvSpPr>
            <p:spPr>
              <a:xfrm>
                <a:off x="7162800" y="3429000"/>
                <a:ext cx="609600" cy="381000"/>
              </a:xfrm>
              <a:prstGeom prst="ellipse">
                <a:avLst/>
              </a:prstGeom>
              <a:solidFill>
                <a:schemeClr val="accent6">
                  <a:lumMod val="50000"/>
                </a:schemeClr>
              </a:solidFill>
              <a:ln w="12700"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3" name="Oval 33"/>
              <p:cNvSpPr/>
              <p:nvPr/>
            </p:nvSpPr>
            <p:spPr>
              <a:xfrm rot="16200000">
                <a:off x="6896100" y="4457700"/>
                <a:ext cx="457200" cy="228600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4" name="Oval 34"/>
              <p:cNvSpPr/>
              <p:nvPr/>
            </p:nvSpPr>
            <p:spPr>
              <a:xfrm rot="16200000">
                <a:off x="7581900" y="4533900"/>
                <a:ext cx="457200" cy="228600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582" name="Group 581"/>
          <p:cNvGrpSpPr/>
          <p:nvPr/>
        </p:nvGrpSpPr>
        <p:grpSpPr>
          <a:xfrm>
            <a:off x="5334000" y="2590800"/>
            <a:ext cx="2743200" cy="3386748"/>
            <a:chOff x="5334000" y="2590800"/>
            <a:chExt cx="2743200" cy="3386748"/>
          </a:xfrm>
        </p:grpSpPr>
        <p:grpSp>
          <p:nvGrpSpPr>
            <p:cNvPr id="447" name="Group 514"/>
            <p:cNvGrpSpPr/>
            <p:nvPr/>
          </p:nvGrpSpPr>
          <p:grpSpPr>
            <a:xfrm>
              <a:off x="6324600" y="2590800"/>
              <a:ext cx="1676400" cy="3218563"/>
              <a:chOff x="3581400" y="3962400"/>
              <a:chExt cx="2539818" cy="4209163"/>
            </a:xfrm>
          </p:grpSpPr>
          <p:sp>
            <p:nvSpPr>
              <p:cNvPr id="509" name="Oval 508"/>
              <p:cNvSpPr/>
              <p:nvPr/>
            </p:nvSpPr>
            <p:spPr>
              <a:xfrm rot="18708024">
                <a:off x="5017103" y="7665284"/>
                <a:ext cx="362378" cy="538513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10" name="Oval 509"/>
              <p:cNvSpPr/>
              <p:nvPr/>
            </p:nvSpPr>
            <p:spPr>
              <a:xfrm rot="14335295">
                <a:off x="4333951" y="7721117"/>
                <a:ext cx="362378" cy="538513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11" name="Rounded Rectangle 510"/>
              <p:cNvSpPr/>
              <p:nvPr/>
            </p:nvSpPr>
            <p:spPr>
              <a:xfrm>
                <a:off x="4343400" y="6400800"/>
                <a:ext cx="533400" cy="1548440"/>
              </a:xfrm>
              <a:prstGeom prst="round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u="sng"/>
              </a:p>
            </p:txBody>
          </p:sp>
          <p:sp>
            <p:nvSpPr>
              <p:cNvPr id="512" name="Rounded Rectangle 511"/>
              <p:cNvSpPr/>
              <p:nvPr/>
            </p:nvSpPr>
            <p:spPr>
              <a:xfrm>
                <a:off x="4876800" y="6400800"/>
                <a:ext cx="533400" cy="1548440"/>
              </a:xfrm>
              <a:prstGeom prst="round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u="sng"/>
              </a:p>
            </p:txBody>
          </p:sp>
          <p:sp>
            <p:nvSpPr>
              <p:cNvPr id="513" name="Oval 512"/>
              <p:cNvSpPr/>
              <p:nvPr/>
            </p:nvSpPr>
            <p:spPr>
              <a:xfrm>
                <a:off x="5486400" y="6096000"/>
                <a:ext cx="381000" cy="533400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u="sng"/>
              </a:p>
            </p:txBody>
          </p:sp>
          <p:sp>
            <p:nvSpPr>
              <p:cNvPr id="514" name="Oval 513"/>
              <p:cNvSpPr/>
              <p:nvPr/>
            </p:nvSpPr>
            <p:spPr>
              <a:xfrm>
                <a:off x="3581400" y="5943601"/>
                <a:ext cx="457200" cy="457199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u="sng"/>
              </a:p>
            </p:txBody>
          </p:sp>
          <p:grpSp>
            <p:nvGrpSpPr>
              <p:cNvPr id="515" name="Group 503"/>
              <p:cNvGrpSpPr/>
              <p:nvPr/>
            </p:nvGrpSpPr>
            <p:grpSpPr>
              <a:xfrm rot="18548047">
                <a:off x="5179516" y="5109575"/>
                <a:ext cx="614283" cy="1269120"/>
                <a:chOff x="3862074" y="5003520"/>
                <a:chExt cx="614283" cy="1269120"/>
              </a:xfrm>
            </p:grpSpPr>
            <p:sp>
              <p:nvSpPr>
                <p:cNvPr id="528" name="Trapezoid 527"/>
                <p:cNvSpPr/>
                <p:nvPr/>
              </p:nvSpPr>
              <p:spPr>
                <a:xfrm rot="1972451" flipH="1">
                  <a:off x="3862074" y="5079721"/>
                  <a:ext cx="538084" cy="1192919"/>
                </a:xfrm>
                <a:prstGeom prst="trapezoid">
                  <a:avLst>
                    <a:gd name="adj" fmla="val 31775"/>
                  </a:avLst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29" name="Trapezoid 528"/>
                <p:cNvSpPr/>
                <p:nvPr/>
              </p:nvSpPr>
              <p:spPr>
                <a:xfrm rot="1972451" flipH="1">
                  <a:off x="3938273" y="5003520"/>
                  <a:ext cx="538084" cy="1192919"/>
                </a:xfrm>
                <a:prstGeom prst="trapezoid">
                  <a:avLst>
                    <a:gd name="adj" fmla="val 31775"/>
                  </a:avLst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516" name="Rounded Rectangle 515"/>
              <p:cNvSpPr/>
              <p:nvPr/>
            </p:nvSpPr>
            <p:spPr>
              <a:xfrm>
                <a:off x="4241427" y="5080960"/>
                <a:ext cx="1244973" cy="1548440"/>
              </a:xfrm>
              <a:prstGeom prst="round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u="sng"/>
              </a:p>
            </p:txBody>
          </p:sp>
          <p:sp>
            <p:nvSpPr>
              <p:cNvPr id="517" name="Isosceles Triangle 516"/>
              <p:cNvSpPr/>
              <p:nvPr/>
            </p:nvSpPr>
            <p:spPr>
              <a:xfrm rot="10800000">
                <a:off x="4379757" y="5191563"/>
                <a:ext cx="968312" cy="774220"/>
              </a:xfrm>
              <a:prstGeom prst="triangl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u="sng"/>
              </a:p>
            </p:txBody>
          </p:sp>
          <p:sp>
            <p:nvSpPr>
              <p:cNvPr id="518" name="Diamond 517"/>
              <p:cNvSpPr/>
              <p:nvPr/>
            </p:nvSpPr>
            <p:spPr>
              <a:xfrm>
                <a:off x="4674138" y="5202187"/>
                <a:ext cx="422628" cy="327190"/>
              </a:xfrm>
              <a:prstGeom prst="diamond">
                <a:avLst/>
              </a:prstGeom>
              <a:solidFill>
                <a:srgbClr val="C0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u="sng"/>
              </a:p>
            </p:txBody>
          </p:sp>
          <p:grpSp>
            <p:nvGrpSpPr>
              <p:cNvPr id="519" name="Group 502"/>
              <p:cNvGrpSpPr/>
              <p:nvPr/>
            </p:nvGrpSpPr>
            <p:grpSpPr>
              <a:xfrm>
                <a:off x="3862074" y="4939928"/>
                <a:ext cx="1151194" cy="1332712"/>
                <a:chOff x="3862074" y="4939928"/>
                <a:chExt cx="1151194" cy="1332712"/>
              </a:xfrm>
            </p:grpSpPr>
            <p:sp>
              <p:nvSpPr>
                <p:cNvPr id="524" name="Trapezoid 523"/>
                <p:cNvSpPr/>
                <p:nvPr/>
              </p:nvSpPr>
              <p:spPr>
                <a:xfrm rot="1972451" flipH="1">
                  <a:off x="3862074" y="5079721"/>
                  <a:ext cx="538084" cy="1192919"/>
                </a:xfrm>
                <a:prstGeom prst="trapezoid">
                  <a:avLst>
                    <a:gd name="adj" fmla="val 31775"/>
                  </a:avLst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25" name="Trapezoid 524"/>
                <p:cNvSpPr/>
                <p:nvPr/>
              </p:nvSpPr>
              <p:spPr>
                <a:xfrm rot="1972451" flipH="1">
                  <a:off x="3938273" y="5003520"/>
                  <a:ext cx="538084" cy="1192919"/>
                </a:xfrm>
                <a:prstGeom prst="trapezoid">
                  <a:avLst>
                    <a:gd name="adj" fmla="val 31775"/>
                  </a:avLst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26" name="Pentagon 525"/>
                <p:cNvSpPr/>
                <p:nvPr/>
              </p:nvSpPr>
              <p:spPr>
                <a:xfrm rot="5400000">
                  <a:off x="4648896" y="5581383"/>
                  <a:ext cx="493950" cy="234795"/>
                </a:xfrm>
                <a:prstGeom prst="homePlate">
                  <a:avLst/>
                </a:prstGeom>
                <a:solidFill>
                  <a:srgbClr val="C00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u="sng"/>
                </a:p>
              </p:txBody>
            </p:sp>
            <p:sp>
              <p:nvSpPr>
                <p:cNvPr id="527" name="Parallelogram 526"/>
                <p:cNvSpPr/>
                <p:nvPr/>
              </p:nvSpPr>
              <p:spPr>
                <a:xfrm rot="2985169" flipH="1">
                  <a:off x="4312499" y="5014717"/>
                  <a:ext cx="477125" cy="327547"/>
                </a:xfrm>
                <a:prstGeom prst="parallelogram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u="sng"/>
                </a:p>
              </p:txBody>
            </p:sp>
          </p:grpSp>
          <p:sp>
            <p:nvSpPr>
              <p:cNvPr id="520" name="Parallelogram 519"/>
              <p:cNvSpPr/>
              <p:nvPr/>
            </p:nvSpPr>
            <p:spPr>
              <a:xfrm rot="18839164">
                <a:off x="4967826" y="5015172"/>
                <a:ext cx="477125" cy="315914"/>
              </a:xfrm>
              <a:prstGeom prst="parallelogram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u="sng"/>
              </a:p>
            </p:txBody>
          </p:sp>
          <p:sp>
            <p:nvSpPr>
              <p:cNvPr id="521" name="Oval 520"/>
              <p:cNvSpPr/>
              <p:nvPr/>
            </p:nvSpPr>
            <p:spPr>
              <a:xfrm>
                <a:off x="4379757" y="4085535"/>
                <a:ext cx="968312" cy="1106028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u="sng"/>
              </a:p>
            </p:txBody>
          </p:sp>
          <p:sp>
            <p:nvSpPr>
              <p:cNvPr id="522" name="Teardrop 521"/>
              <p:cNvSpPr/>
              <p:nvPr/>
            </p:nvSpPr>
            <p:spPr>
              <a:xfrm rot="9606458">
                <a:off x="4191000" y="3962400"/>
                <a:ext cx="837323" cy="530521"/>
              </a:xfrm>
              <a:prstGeom prst="teardrop">
                <a:avLst/>
              </a:prstGeom>
              <a:solidFill>
                <a:srgbClr val="9A7B3C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23" name="Teardrop 522"/>
              <p:cNvSpPr/>
              <p:nvPr/>
            </p:nvSpPr>
            <p:spPr>
              <a:xfrm rot="3437613">
                <a:off x="4795786" y="4080408"/>
                <a:ext cx="556241" cy="452671"/>
              </a:xfrm>
              <a:prstGeom prst="teardrop">
                <a:avLst/>
              </a:prstGeom>
              <a:solidFill>
                <a:srgbClr val="9A7B3C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48" name="Group 515"/>
            <p:cNvGrpSpPr/>
            <p:nvPr/>
          </p:nvGrpSpPr>
          <p:grpSpPr>
            <a:xfrm>
              <a:off x="5943600" y="2971800"/>
              <a:ext cx="999795" cy="2731081"/>
              <a:chOff x="990600" y="4800600"/>
              <a:chExt cx="1384331" cy="2731081"/>
            </a:xfrm>
          </p:grpSpPr>
          <p:sp>
            <p:nvSpPr>
              <p:cNvPr id="480" name="Oval 479"/>
              <p:cNvSpPr/>
              <p:nvPr/>
            </p:nvSpPr>
            <p:spPr>
              <a:xfrm>
                <a:off x="1969713" y="6431302"/>
                <a:ext cx="316287" cy="498270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1" name="Cloud 480"/>
              <p:cNvSpPr/>
              <p:nvPr/>
            </p:nvSpPr>
            <p:spPr>
              <a:xfrm>
                <a:off x="990600" y="4845898"/>
                <a:ext cx="1321803" cy="1947784"/>
              </a:xfrm>
              <a:prstGeom prst="cloud">
                <a:avLst/>
              </a:prstGeom>
              <a:solidFill>
                <a:srgbClr val="9966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2" name="Trapezoid 481"/>
              <p:cNvSpPr/>
              <p:nvPr/>
            </p:nvSpPr>
            <p:spPr>
              <a:xfrm rot="19827184" flipH="1">
                <a:off x="1774578" y="6015792"/>
                <a:ext cx="487951" cy="739142"/>
              </a:xfrm>
              <a:prstGeom prst="trapezoid">
                <a:avLst/>
              </a:prstGeom>
              <a:solidFill>
                <a:schemeClr val="bg2">
                  <a:lumMod val="9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3" name="Oval 482"/>
              <p:cNvSpPr/>
              <p:nvPr/>
            </p:nvSpPr>
            <p:spPr>
              <a:xfrm>
                <a:off x="1066800" y="6431302"/>
                <a:ext cx="315445" cy="498270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4" name="Trapezoid 483"/>
              <p:cNvSpPr/>
              <p:nvPr/>
            </p:nvSpPr>
            <p:spPr>
              <a:xfrm rot="2096622" flipH="1">
                <a:off x="1142568" y="5989092"/>
                <a:ext cx="487951" cy="739142"/>
              </a:xfrm>
              <a:prstGeom prst="trapezoid">
                <a:avLst/>
              </a:prstGeom>
              <a:solidFill>
                <a:schemeClr val="bg2">
                  <a:lumMod val="9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5" name="Oval 484"/>
              <p:cNvSpPr/>
              <p:nvPr/>
            </p:nvSpPr>
            <p:spPr>
              <a:xfrm rot="2332152">
                <a:off x="1360988" y="7033411"/>
                <a:ext cx="391645" cy="498270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6" name="Oval 485"/>
              <p:cNvSpPr/>
              <p:nvPr/>
            </p:nvSpPr>
            <p:spPr>
              <a:xfrm rot="18708024">
                <a:off x="1630213" y="7006743"/>
                <a:ext cx="362378" cy="538513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7" name="Flowchart: Merge 486"/>
              <p:cNvSpPr/>
              <p:nvPr/>
            </p:nvSpPr>
            <p:spPr>
              <a:xfrm rot="10800000">
                <a:off x="1219200" y="5943594"/>
                <a:ext cx="914400" cy="1371603"/>
              </a:xfrm>
              <a:prstGeom prst="flowChartMerge">
                <a:avLst/>
              </a:prstGeom>
              <a:solidFill>
                <a:schemeClr val="bg2">
                  <a:lumMod val="9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88" name="Trapezoid 487"/>
              <p:cNvSpPr/>
              <p:nvPr/>
            </p:nvSpPr>
            <p:spPr>
              <a:xfrm rot="1733689" flipH="1">
                <a:off x="1149652" y="5904347"/>
                <a:ext cx="685380" cy="739142"/>
              </a:xfrm>
              <a:prstGeom prst="trapezoid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9" name="Trapezoid 488"/>
              <p:cNvSpPr/>
              <p:nvPr/>
            </p:nvSpPr>
            <p:spPr>
              <a:xfrm rot="19866311">
                <a:off x="1545764" y="5856721"/>
                <a:ext cx="685380" cy="776568"/>
              </a:xfrm>
              <a:prstGeom prst="trapezoid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0" name="Flowchart: Merge 489"/>
              <p:cNvSpPr/>
              <p:nvPr/>
            </p:nvSpPr>
            <p:spPr>
              <a:xfrm rot="10800000">
                <a:off x="1235378" y="5615951"/>
                <a:ext cx="881201" cy="1585404"/>
              </a:xfrm>
              <a:prstGeom prst="flowChartMerge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91" name="Flowchart: Merge 490"/>
              <p:cNvSpPr/>
              <p:nvPr/>
            </p:nvSpPr>
            <p:spPr>
              <a:xfrm>
                <a:off x="1371600" y="5715000"/>
                <a:ext cx="587468" cy="362378"/>
              </a:xfrm>
              <a:prstGeom prst="flowChartMerg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92" name="Oval 491"/>
              <p:cNvSpPr/>
              <p:nvPr/>
            </p:nvSpPr>
            <p:spPr>
              <a:xfrm>
                <a:off x="1284333" y="5027087"/>
                <a:ext cx="783291" cy="905945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3" name="Cloud 492"/>
              <p:cNvSpPr/>
              <p:nvPr/>
            </p:nvSpPr>
            <p:spPr>
              <a:xfrm>
                <a:off x="1186422" y="4800600"/>
                <a:ext cx="881201" cy="498270"/>
              </a:xfrm>
              <a:prstGeom prst="cloud">
                <a:avLst/>
              </a:prstGeom>
              <a:solidFill>
                <a:srgbClr val="9966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494" name="Group 93"/>
              <p:cNvGrpSpPr/>
              <p:nvPr/>
            </p:nvGrpSpPr>
            <p:grpSpPr>
              <a:xfrm rot="5400000">
                <a:off x="1593086" y="6107505"/>
                <a:ext cx="564750" cy="998940"/>
                <a:chOff x="1219200" y="1336880"/>
                <a:chExt cx="1774930" cy="2724382"/>
              </a:xfrm>
            </p:grpSpPr>
            <p:sp>
              <p:nvSpPr>
                <p:cNvPr id="502" name="Oval 501"/>
                <p:cNvSpPr/>
                <p:nvPr/>
              </p:nvSpPr>
              <p:spPr>
                <a:xfrm rot="19638581">
                  <a:off x="1393929" y="1336880"/>
                  <a:ext cx="1600201" cy="2724382"/>
                </a:xfrm>
                <a:prstGeom prst="ellipse">
                  <a:avLst/>
                </a:prstGeom>
                <a:solidFill>
                  <a:srgbClr val="FFCCFF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03" name="Oval 502"/>
                <p:cNvSpPr/>
                <p:nvPr/>
              </p:nvSpPr>
              <p:spPr>
                <a:xfrm>
                  <a:off x="1371600" y="1752600"/>
                  <a:ext cx="914400" cy="914400"/>
                </a:xfrm>
                <a:prstGeom prst="ellipse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04" name="Cloud 503"/>
                <p:cNvSpPr/>
                <p:nvPr/>
              </p:nvSpPr>
              <p:spPr>
                <a:xfrm rot="19132349">
                  <a:off x="1219200" y="1828800"/>
                  <a:ext cx="762000" cy="304800"/>
                </a:xfrm>
                <a:prstGeom prst="cloud">
                  <a:avLst/>
                </a:prstGeom>
                <a:solidFill>
                  <a:srgbClr val="6633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05" name="Oval 504"/>
                <p:cNvSpPr/>
                <p:nvPr/>
              </p:nvSpPr>
              <p:spPr>
                <a:xfrm rot="2148584">
                  <a:off x="1960450" y="2387289"/>
                  <a:ext cx="258094" cy="533400"/>
                </a:xfrm>
                <a:prstGeom prst="ellipse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06" name="Oval 505"/>
                <p:cNvSpPr/>
                <p:nvPr/>
              </p:nvSpPr>
              <p:spPr>
                <a:xfrm rot="20368391">
                  <a:off x="1448079" y="2465277"/>
                  <a:ext cx="240166" cy="479703"/>
                </a:xfrm>
                <a:prstGeom prst="ellipse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07" name="Oval 506"/>
                <p:cNvSpPr/>
                <p:nvPr/>
              </p:nvSpPr>
              <p:spPr>
                <a:xfrm>
                  <a:off x="2133600" y="2133600"/>
                  <a:ext cx="228600" cy="421852"/>
                </a:xfrm>
                <a:prstGeom prst="ellipse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08" name="Oval 507"/>
                <p:cNvSpPr/>
                <p:nvPr/>
              </p:nvSpPr>
              <p:spPr>
                <a:xfrm>
                  <a:off x="2133600" y="2438400"/>
                  <a:ext cx="152400" cy="152400"/>
                </a:xfrm>
                <a:prstGeom prst="ellipse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>
                  <a:solidFill>
                    <a:schemeClr val="accent6">
                      <a:lumMod val="60000"/>
                      <a:lumOff val="4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95" name="Group 489"/>
              <p:cNvGrpSpPr/>
              <p:nvPr/>
            </p:nvGrpSpPr>
            <p:grpSpPr>
              <a:xfrm rot="20996236">
                <a:off x="1464750" y="5884350"/>
                <a:ext cx="457200" cy="457199"/>
                <a:chOff x="4648200" y="5105400"/>
                <a:chExt cx="1524000" cy="2379707"/>
              </a:xfrm>
            </p:grpSpPr>
            <p:sp>
              <p:nvSpPr>
                <p:cNvPr id="496" name="Donut 495"/>
                <p:cNvSpPr/>
                <p:nvPr/>
              </p:nvSpPr>
              <p:spPr>
                <a:xfrm>
                  <a:off x="4648200" y="5105400"/>
                  <a:ext cx="533400" cy="1066800"/>
                </a:xfrm>
                <a:prstGeom prst="donut">
                  <a:avLst/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497" name="Donut 496"/>
                <p:cNvSpPr/>
                <p:nvPr/>
              </p:nvSpPr>
              <p:spPr>
                <a:xfrm>
                  <a:off x="4724400" y="5715000"/>
                  <a:ext cx="457200" cy="914400"/>
                </a:xfrm>
                <a:prstGeom prst="donut">
                  <a:avLst/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498" name="Donut 497"/>
                <p:cNvSpPr/>
                <p:nvPr/>
              </p:nvSpPr>
              <p:spPr>
                <a:xfrm rot="19880713">
                  <a:off x="4915644" y="6378225"/>
                  <a:ext cx="457200" cy="914400"/>
                </a:xfrm>
                <a:prstGeom prst="donut">
                  <a:avLst/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499" name="Donut 498"/>
                <p:cNvSpPr/>
                <p:nvPr/>
              </p:nvSpPr>
              <p:spPr>
                <a:xfrm rot="2188248">
                  <a:off x="5244208" y="6570706"/>
                  <a:ext cx="457200" cy="914401"/>
                </a:xfrm>
                <a:prstGeom prst="donut">
                  <a:avLst/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500" name="Donut 499"/>
                <p:cNvSpPr/>
                <p:nvPr/>
              </p:nvSpPr>
              <p:spPr>
                <a:xfrm rot="1325952">
                  <a:off x="5661992" y="6101582"/>
                  <a:ext cx="457200" cy="914401"/>
                </a:xfrm>
                <a:prstGeom prst="donut">
                  <a:avLst/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501" name="Donut 500"/>
                <p:cNvSpPr/>
                <p:nvPr/>
              </p:nvSpPr>
              <p:spPr>
                <a:xfrm>
                  <a:off x="5715000" y="5331011"/>
                  <a:ext cx="457200" cy="914401"/>
                </a:xfrm>
                <a:prstGeom prst="donut">
                  <a:avLst/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</p:grpSp>
        <p:grpSp>
          <p:nvGrpSpPr>
            <p:cNvPr id="449" name="Group 516"/>
            <p:cNvGrpSpPr/>
            <p:nvPr/>
          </p:nvGrpSpPr>
          <p:grpSpPr>
            <a:xfrm>
              <a:off x="5334000" y="3581400"/>
              <a:ext cx="914400" cy="2396148"/>
              <a:chOff x="2971800" y="2971800"/>
              <a:chExt cx="1600200" cy="3659852"/>
            </a:xfrm>
          </p:grpSpPr>
          <p:sp>
            <p:nvSpPr>
              <p:cNvPr id="468" name="Oval 467"/>
              <p:cNvSpPr/>
              <p:nvPr/>
            </p:nvSpPr>
            <p:spPr>
              <a:xfrm rot="21061729">
                <a:off x="3266418" y="6273652"/>
                <a:ext cx="664228" cy="358000"/>
              </a:xfrm>
              <a:prstGeom prst="ellipse">
                <a:avLst/>
              </a:prstGeom>
              <a:solidFill>
                <a:srgbClr val="9966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9" name="Oval 468"/>
              <p:cNvSpPr/>
              <p:nvPr/>
            </p:nvSpPr>
            <p:spPr>
              <a:xfrm rot="1003864">
                <a:off x="3675839" y="6304983"/>
                <a:ext cx="643795" cy="308739"/>
              </a:xfrm>
              <a:prstGeom prst="ellipse">
                <a:avLst/>
              </a:prstGeom>
              <a:solidFill>
                <a:srgbClr val="9966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0" name="Oval 469"/>
              <p:cNvSpPr/>
              <p:nvPr/>
            </p:nvSpPr>
            <p:spPr>
              <a:xfrm>
                <a:off x="4114800" y="4953000"/>
                <a:ext cx="457200" cy="457200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1" name="Oval 470"/>
              <p:cNvSpPr/>
              <p:nvPr/>
            </p:nvSpPr>
            <p:spPr>
              <a:xfrm>
                <a:off x="2971800" y="4876800"/>
                <a:ext cx="304800" cy="457200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2" name="Trapezoid 471"/>
              <p:cNvSpPr/>
              <p:nvPr/>
            </p:nvSpPr>
            <p:spPr>
              <a:xfrm rot="10800000">
                <a:off x="3733800" y="5257800"/>
                <a:ext cx="457200" cy="1219200"/>
              </a:xfrm>
              <a:prstGeom prst="trapezoid">
                <a:avLst>
                  <a:gd name="adj" fmla="val 6538"/>
                </a:avLst>
              </a:prstGeom>
              <a:solidFill>
                <a:schemeClr val="accent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3" name="Trapezoid 472"/>
              <p:cNvSpPr/>
              <p:nvPr/>
            </p:nvSpPr>
            <p:spPr>
              <a:xfrm rot="10800000">
                <a:off x="3352800" y="5105400"/>
                <a:ext cx="381000" cy="1295400"/>
              </a:xfrm>
              <a:prstGeom prst="trapezoid">
                <a:avLst>
                  <a:gd name="adj" fmla="val 6538"/>
                </a:avLst>
              </a:prstGeom>
              <a:solidFill>
                <a:schemeClr val="accent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4" name="Trapezoid 473"/>
              <p:cNvSpPr/>
              <p:nvPr/>
            </p:nvSpPr>
            <p:spPr>
              <a:xfrm>
                <a:off x="3276600" y="4191000"/>
                <a:ext cx="1066800" cy="1295400"/>
              </a:xfrm>
              <a:prstGeom prst="trapezoid">
                <a:avLst/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5" name="Flowchart: Manual Operation 474"/>
              <p:cNvSpPr/>
              <p:nvPr/>
            </p:nvSpPr>
            <p:spPr>
              <a:xfrm rot="12880156">
                <a:off x="3220406" y="4070511"/>
                <a:ext cx="374830" cy="1066800"/>
              </a:xfrm>
              <a:prstGeom prst="flowChartManualOperation">
                <a:avLst/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6" name="Flowchart: Manual Operation 475"/>
              <p:cNvSpPr/>
              <p:nvPr/>
            </p:nvSpPr>
            <p:spPr>
              <a:xfrm rot="9242925">
                <a:off x="3993320" y="4146328"/>
                <a:ext cx="374830" cy="1066800"/>
              </a:xfrm>
              <a:prstGeom prst="flowChartManualOperation">
                <a:avLst/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7" name="Flowchart: Extract 476"/>
              <p:cNvSpPr/>
              <p:nvPr/>
            </p:nvSpPr>
            <p:spPr>
              <a:xfrm rot="10800000">
                <a:off x="3505200" y="4038600"/>
                <a:ext cx="609600" cy="685800"/>
              </a:xfrm>
              <a:prstGeom prst="flowChartExtrac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8" name="Oval 477"/>
              <p:cNvSpPr/>
              <p:nvPr/>
            </p:nvSpPr>
            <p:spPr>
              <a:xfrm>
                <a:off x="3352800" y="3048000"/>
                <a:ext cx="914400" cy="1219200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9" name="Cloud 478"/>
              <p:cNvSpPr/>
              <p:nvPr/>
            </p:nvSpPr>
            <p:spPr>
              <a:xfrm>
                <a:off x="3276600" y="2971800"/>
                <a:ext cx="990600" cy="533400"/>
              </a:xfrm>
              <a:prstGeom prst="cloud">
                <a:avLst/>
              </a:prstGeom>
              <a:solidFill>
                <a:srgbClr val="CC99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50" name="Group 578"/>
            <p:cNvGrpSpPr/>
            <p:nvPr/>
          </p:nvGrpSpPr>
          <p:grpSpPr>
            <a:xfrm>
              <a:off x="7162800" y="3886200"/>
              <a:ext cx="914400" cy="1981200"/>
              <a:chOff x="3733800" y="5638800"/>
              <a:chExt cx="914400" cy="1981200"/>
            </a:xfrm>
          </p:grpSpPr>
          <p:sp>
            <p:nvSpPr>
              <p:cNvPr id="451" name="Oval 450"/>
              <p:cNvSpPr/>
              <p:nvPr/>
            </p:nvSpPr>
            <p:spPr>
              <a:xfrm rot="1003864">
                <a:off x="4174067" y="7386918"/>
                <a:ext cx="338667" cy="233082"/>
              </a:xfrm>
              <a:prstGeom prst="ellipse">
                <a:avLst/>
              </a:prstGeom>
              <a:solidFill>
                <a:srgbClr val="9966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2" name="Oval 451"/>
              <p:cNvSpPr/>
              <p:nvPr/>
            </p:nvSpPr>
            <p:spPr>
              <a:xfrm rot="21061729">
                <a:off x="3835400" y="7386918"/>
                <a:ext cx="338667" cy="233082"/>
              </a:xfrm>
              <a:prstGeom prst="ellipse">
                <a:avLst/>
              </a:prstGeom>
              <a:solidFill>
                <a:srgbClr val="9966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3" name="Oval 452"/>
              <p:cNvSpPr/>
              <p:nvPr/>
            </p:nvSpPr>
            <p:spPr>
              <a:xfrm>
                <a:off x="4411133" y="6881906"/>
                <a:ext cx="203200" cy="233082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4" name="Oval 453"/>
              <p:cNvSpPr/>
              <p:nvPr/>
            </p:nvSpPr>
            <p:spPr>
              <a:xfrm>
                <a:off x="3733800" y="6804212"/>
                <a:ext cx="203200" cy="233082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5" name="Flowchart: Manual Operation 454"/>
              <p:cNvSpPr/>
              <p:nvPr/>
            </p:nvSpPr>
            <p:spPr>
              <a:xfrm rot="8941098">
                <a:off x="4323275" y="6470661"/>
                <a:ext cx="166591" cy="543859"/>
              </a:xfrm>
              <a:prstGeom prst="flowChartManualOperation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6" name="Flowchart: Manual Operation 455"/>
              <p:cNvSpPr/>
              <p:nvPr/>
            </p:nvSpPr>
            <p:spPr>
              <a:xfrm rot="12880156">
                <a:off x="3883194" y="6445003"/>
                <a:ext cx="243250" cy="536399"/>
              </a:xfrm>
              <a:prstGeom prst="flowChartManualOperation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7" name="Flowchart: Extract 456"/>
              <p:cNvSpPr/>
              <p:nvPr/>
            </p:nvSpPr>
            <p:spPr>
              <a:xfrm>
                <a:off x="3733800" y="6376894"/>
                <a:ext cx="914400" cy="1087718"/>
              </a:xfrm>
              <a:prstGeom prst="flowChartExtract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8" name="Cloud 457"/>
              <p:cNvSpPr/>
              <p:nvPr/>
            </p:nvSpPr>
            <p:spPr>
              <a:xfrm rot="17335182">
                <a:off x="3700752" y="5966343"/>
                <a:ext cx="543859" cy="270933"/>
              </a:xfrm>
              <a:prstGeom prst="cloud">
                <a:avLst/>
              </a:prstGeom>
              <a:solidFill>
                <a:srgbClr val="FFFF66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9" name="Cloud 458"/>
              <p:cNvSpPr/>
              <p:nvPr/>
            </p:nvSpPr>
            <p:spPr>
              <a:xfrm rot="4935660">
                <a:off x="4203760" y="5987946"/>
                <a:ext cx="543859" cy="270933"/>
              </a:xfrm>
              <a:prstGeom prst="cloud">
                <a:avLst/>
              </a:prstGeom>
              <a:solidFill>
                <a:srgbClr val="FFFF66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0" name="Flowchart: Manual Operation 459"/>
              <p:cNvSpPr/>
              <p:nvPr/>
            </p:nvSpPr>
            <p:spPr>
              <a:xfrm rot="12880156">
                <a:off x="3942122" y="6326752"/>
                <a:ext cx="209039" cy="543859"/>
              </a:xfrm>
              <a:prstGeom prst="flowChartManualOperation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1" name="Flowchart: Extract 460"/>
              <p:cNvSpPr/>
              <p:nvPr/>
            </p:nvSpPr>
            <p:spPr>
              <a:xfrm>
                <a:off x="3801533" y="6299200"/>
                <a:ext cx="778933" cy="1010024"/>
              </a:xfrm>
              <a:prstGeom prst="flowChartExtrac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2" name="Flowchart: Manual Operation 461"/>
              <p:cNvSpPr/>
              <p:nvPr/>
            </p:nvSpPr>
            <p:spPr>
              <a:xfrm rot="9242925">
                <a:off x="4289409" y="6354120"/>
                <a:ext cx="166591" cy="543859"/>
              </a:xfrm>
              <a:prstGeom prst="flowChartManualOperation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3" name="Flowchart: Extract 462"/>
              <p:cNvSpPr/>
              <p:nvPr/>
            </p:nvSpPr>
            <p:spPr>
              <a:xfrm rot="10800000">
                <a:off x="4072467" y="6299200"/>
                <a:ext cx="270933" cy="349624"/>
              </a:xfrm>
              <a:prstGeom prst="flowChartExtrac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4" name="Oval 463"/>
              <p:cNvSpPr/>
              <p:nvPr/>
            </p:nvSpPr>
            <p:spPr>
              <a:xfrm>
                <a:off x="4004733" y="5794188"/>
                <a:ext cx="406400" cy="621553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5" name="Cloud 464"/>
              <p:cNvSpPr/>
              <p:nvPr/>
            </p:nvSpPr>
            <p:spPr>
              <a:xfrm>
                <a:off x="3970867" y="5638800"/>
                <a:ext cx="474133" cy="310776"/>
              </a:xfrm>
              <a:prstGeom prst="cloud">
                <a:avLst/>
              </a:prstGeom>
              <a:solidFill>
                <a:srgbClr val="FFFF66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6" name="Flowchart: Collate 465"/>
              <p:cNvSpPr/>
              <p:nvPr/>
            </p:nvSpPr>
            <p:spPr>
              <a:xfrm rot="18055335">
                <a:off x="3885845" y="5780588"/>
                <a:ext cx="242648" cy="194785"/>
              </a:xfrm>
              <a:prstGeom prst="flowChartCollat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467" name="Flowchart: Collate 466"/>
              <p:cNvSpPr/>
              <p:nvPr/>
            </p:nvSpPr>
            <p:spPr>
              <a:xfrm rot="3544665" flipH="1">
                <a:off x="4289601" y="5770263"/>
                <a:ext cx="279866" cy="133615"/>
              </a:xfrm>
              <a:prstGeom prst="flowChartCollat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583" name="Group 582"/>
          <p:cNvGrpSpPr/>
          <p:nvPr/>
        </p:nvGrpSpPr>
        <p:grpSpPr>
          <a:xfrm>
            <a:off x="6248400" y="457200"/>
            <a:ext cx="2286000" cy="2057400"/>
            <a:chOff x="3657600" y="457200"/>
            <a:chExt cx="2286000" cy="2057400"/>
          </a:xfrm>
        </p:grpSpPr>
        <p:sp>
          <p:nvSpPr>
            <p:cNvPr id="584" name="Flowchart: Manual Operation 583"/>
            <p:cNvSpPr/>
            <p:nvPr/>
          </p:nvSpPr>
          <p:spPr>
            <a:xfrm rot="12226993">
              <a:off x="4304986" y="1182365"/>
              <a:ext cx="328855" cy="634556"/>
            </a:xfrm>
            <a:prstGeom prst="flowChartManualOperation">
              <a:avLst/>
            </a:prstGeom>
            <a:solidFill>
              <a:schemeClr val="tx1">
                <a:lumMod val="65000"/>
                <a:lumOff val="3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5" name="Oval 584"/>
            <p:cNvSpPr/>
            <p:nvPr/>
          </p:nvSpPr>
          <p:spPr>
            <a:xfrm rot="3447143">
              <a:off x="4497763" y="1528500"/>
              <a:ext cx="197224" cy="156654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6" name="Trapezoid 75"/>
            <p:cNvSpPr/>
            <p:nvPr/>
          </p:nvSpPr>
          <p:spPr>
            <a:xfrm>
              <a:off x="4324707" y="1294818"/>
              <a:ext cx="869100" cy="888088"/>
            </a:xfrm>
            <a:prstGeom prst="trapezoid">
              <a:avLst/>
            </a:prstGeom>
            <a:solidFill>
              <a:schemeClr val="tx1">
                <a:lumMod val="65000"/>
                <a:lumOff val="3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7" name="Flowchart: Extract 78"/>
            <p:cNvSpPr/>
            <p:nvPr/>
          </p:nvSpPr>
          <p:spPr>
            <a:xfrm rot="10800000">
              <a:off x="4525270" y="1188881"/>
              <a:ext cx="534831" cy="476717"/>
            </a:xfrm>
            <a:prstGeom prst="flowChartExtra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8" name="Flowchart: Manual Operation 587"/>
            <p:cNvSpPr/>
            <p:nvPr/>
          </p:nvSpPr>
          <p:spPr>
            <a:xfrm rot="9072359">
              <a:off x="4887814" y="1198713"/>
              <a:ext cx="328855" cy="669908"/>
            </a:xfrm>
            <a:prstGeom prst="flowChartManualOperation">
              <a:avLst/>
            </a:prstGeom>
            <a:solidFill>
              <a:schemeClr val="tx1">
                <a:lumMod val="65000"/>
                <a:lumOff val="3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589" name="Group 13"/>
            <p:cNvGrpSpPr/>
            <p:nvPr/>
          </p:nvGrpSpPr>
          <p:grpSpPr>
            <a:xfrm>
              <a:off x="4659886" y="1313512"/>
              <a:ext cx="266416" cy="580740"/>
              <a:chOff x="1463040" y="844062"/>
              <a:chExt cx="685800" cy="1957755"/>
            </a:xfrm>
          </p:grpSpPr>
          <p:sp>
            <p:nvSpPr>
              <p:cNvPr id="603" name="Pentagon 602"/>
              <p:cNvSpPr/>
              <p:nvPr/>
            </p:nvSpPr>
            <p:spPr>
              <a:xfrm rot="5400000">
                <a:off x="1104900" y="1925516"/>
                <a:ext cx="1371600" cy="381001"/>
              </a:xfrm>
              <a:prstGeom prst="homePlate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04" name="Diamond 603"/>
              <p:cNvSpPr/>
              <p:nvPr/>
            </p:nvSpPr>
            <p:spPr>
              <a:xfrm>
                <a:off x="1463040" y="844062"/>
                <a:ext cx="685800" cy="908538"/>
              </a:xfrm>
              <a:prstGeom prst="diamond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590" name="Parallelogram 589"/>
            <p:cNvSpPr/>
            <p:nvPr/>
          </p:nvSpPr>
          <p:spPr>
            <a:xfrm rot="18360858">
              <a:off x="4796500" y="1222550"/>
              <a:ext cx="308508" cy="164334"/>
            </a:xfrm>
            <a:prstGeom prst="parallelogram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1" name="Parallelogram 590"/>
            <p:cNvSpPr/>
            <p:nvPr/>
          </p:nvSpPr>
          <p:spPr>
            <a:xfrm rot="3239142" flipH="1">
              <a:off x="4520493" y="1184011"/>
              <a:ext cx="265449" cy="254071"/>
            </a:xfrm>
            <a:prstGeom prst="parallelogram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2" name="Oval 591"/>
            <p:cNvSpPr/>
            <p:nvPr/>
          </p:nvSpPr>
          <p:spPr>
            <a:xfrm>
              <a:off x="4419600" y="500290"/>
              <a:ext cx="685800" cy="847497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3" name="Teardrop 592"/>
            <p:cNvSpPr/>
            <p:nvPr/>
          </p:nvSpPr>
          <p:spPr>
            <a:xfrm rot="4650018">
              <a:off x="4593362" y="293737"/>
              <a:ext cx="232176" cy="559102"/>
            </a:xfrm>
            <a:prstGeom prst="teardrop">
              <a:avLst>
                <a:gd name="adj" fmla="val 130404"/>
              </a:avLst>
            </a:prstGeom>
            <a:solidFill>
              <a:srgbClr val="6633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4" name="Teardrop 593"/>
            <p:cNvSpPr/>
            <p:nvPr/>
          </p:nvSpPr>
          <p:spPr>
            <a:xfrm rot="18469265">
              <a:off x="4959712" y="526807"/>
              <a:ext cx="168019" cy="323338"/>
            </a:xfrm>
            <a:prstGeom prst="teardrop">
              <a:avLst>
                <a:gd name="adj" fmla="val 130404"/>
              </a:avLst>
            </a:prstGeom>
            <a:solidFill>
              <a:srgbClr val="6633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5" name="Parallelogram 594"/>
            <p:cNvSpPr/>
            <p:nvPr/>
          </p:nvSpPr>
          <p:spPr>
            <a:xfrm rot="3239142" flipH="1">
              <a:off x="4388764" y="1307554"/>
              <a:ext cx="301168" cy="128092"/>
            </a:xfrm>
            <a:prstGeom prst="parallelogram">
              <a:avLst/>
            </a:prstGeom>
            <a:solidFill>
              <a:schemeClr val="tx1">
                <a:lumMod val="65000"/>
                <a:lumOff val="3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6" name="Parallelogram 595"/>
            <p:cNvSpPr/>
            <p:nvPr/>
          </p:nvSpPr>
          <p:spPr>
            <a:xfrm rot="18360858">
              <a:off x="4857686" y="1307554"/>
              <a:ext cx="301168" cy="128092"/>
            </a:xfrm>
            <a:prstGeom prst="parallelogram">
              <a:avLst/>
            </a:prstGeom>
            <a:solidFill>
              <a:schemeClr val="tx1">
                <a:lumMod val="65000"/>
                <a:lumOff val="3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7" name="Rectangle 596"/>
            <p:cNvSpPr/>
            <p:nvPr/>
          </p:nvSpPr>
          <p:spPr>
            <a:xfrm>
              <a:off x="4114800" y="1676400"/>
              <a:ext cx="1371600" cy="1524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8" name="Rectangle 597"/>
            <p:cNvSpPr/>
            <p:nvPr/>
          </p:nvSpPr>
          <p:spPr>
            <a:xfrm>
              <a:off x="4267200" y="1828800"/>
              <a:ext cx="1066800" cy="4572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9" name="Rectangle 598"/>
            <p:cNvSpPr/>
            <p:nvPr/>
          </p:nvSpPr>
          <p:spPr>
            <a:xfrm>
              <a:off x="3657600" y="2286000"/>
              <a:ext cx="2286000" cy="2286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00" name="Group 51"/>
            <p:cNvGrpSpPr/>
            <p:nvPr/>
          </p:nvGrpSpPr>
          <p:grpSpPr>
            <a:xfrm>
              <a:off x="4800600" y="1219200"/>
              <a:ext cx="152400" cy="457200"/>
              <a:chOff x="5867400" y="762000"/>
              <a:chExt cx="228600" cy="918356"/>
            </a:xfrm>
          </p:grpSpPr>
          <p:sp>
            <p:nvSpPr>
              <p:cNvPr id="601" name="Oval 600"/>
              <p:cNvSpPr/>
              <p:nvPr/>
            </p:nvSpPr>
            <p:spPr>
              <a:xfrm>
                <a:off x="5867400" y="762000"/>
                <a:ext cx="228600" cy="228600"/>
              </a:xfrm>
              <a:prstGeom prst="ellipse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02" name="Flowchart: Magnetic Disk 601"/>
              <p:cNvSpPr/>
              <p:nvPr/>
            </p:nvSpPr>
            <p:spPr>
              <a:xfrm rot="10589476">
                <a:off x="5966858" y="917072"/>
                <a:ext cx="105884" cy="763284"/>
              </a:xfrm>
              <a:prstGeom prst="flowChartMagneticDisk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609600" y="228600"/>
            <a:ext cx="1389638" cy="3886200"/>
            <a:chOff x="4800600" y="762000"/>
            <a:chExt cx="1389638" cy="3886200"/>
          </a:xfrm>
        </p:grpSpPr>
        <p:sp>
          <p:nvSpPr>
            <p:cNvPr id="3" name="Flowchart: Manual Operation 2"/>
            <p:cNvSpPr/>
            <p:nvPr/>
          </p:nvSpPr>
          <p:spPr>
            <a:xfrm rot="12226993">
              <a:off x="4900206" y="1956253"/>
              <a:ext cx="374830" cy="572914"/>
            </a:xfrm>
            <a:prstGeom prst="flowChartManualOperation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Oval 3"/>
            <p:cNvSpPr/>
            <p:nvPr/>
          </p:nvSpPr>
          <p:spPr>
            <a:xfrm rot="3447143">
              <a:off x="5110246" y="2449419"/>
              <a:ext cx="304800" cy="178554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Trapezoid 4"/>
            <p:cNvSpPr/>
            <p:nvPr/>
          </p:nvSpPr>
          <p:spPr>
            <a:xfrm rot="10800000">
              <a:off x="5410200" y="3202548"/>
              <a:ext cx="457200" cy="1309768"/>
            </a:xfrm>
            <a:prstGeom prst="trapezoid">
              <a:avLst>
                <a:gd name="adj" fmla="val 6538"/>
              </a:avLst>
            </a:prstGeom>
            <a:solidFill>
              <a:schemeClr val="tx2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Trapezoid 5"/>
            <p:cNvSpPr/>
            <p:nvPr/>
          </p:nvSpPr>
          <p:spPr>
            <a:xfrm rot="10800000">
              <a:off x="5029200" y="3038827"/>
              <a:ext cx="381000" cy="1391629"/>
            </a:xfrm>
            <a:prstGeom prst="trapezoid">
              <a:avLst>
                <a:gd name="adj" fmla="val 6538"/>
              </a:avLst>
            </a:prstGeom>
            <a:solidFill>
              <a:schemeClr val="tx2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rapezoid 6"/>
            <p:cNvSpPr/>
            <p:nvPr/>
          </p:nvSpPr>
          <p:spPr>
            <a:xfrm>
              <a:off x="4953000" y="2056501"/>
              <a:ext cx="990600" cy="1372500"/>
            </a:xfrm>
            <a:prstGeom prst="trapezoid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>
              <a:off x="5444448" y="4267781"/>
              <a:ext cx="525657" cy="280434"/>
            </a:xfrm>
            <a:prstGeom prst="ellipse">
              <a:avLst/>
            </a:prstGeom>
            <a:solidFill>
              <a:srgbClr val="9966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 rot="21061729">
              <a:off x="5013351" y="4291304"/>
              <a:ext cx="514330" cy="280696"/>
            </a:xfrm>
            <a:prstGeom prst="ellipse">
              <a:avLst/>
            </a:prstGeom>
            <a:solidFill>
              <a:srgbClr val="9966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Flowchart: Extract 9"/>
            <p:cNvSpPr/>
            <p:nvPr/>
          </p:nvSpPr>
          <p:spPr>
            <a:xfrm rot="10800000">
              <a:off x="5181600" y="1892780"/>
              <a:ext cx="609600" cy="736745"/>
            </a:xfrm>
            <a:prstGeom prst="flowChartExtra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Cube 10"/>
            <p:cNvSpPr/>
            <p:nvPr/>
          </p:nvSpPr>
          <p:spPr>
            <a:xfrm>
              <a:off x="4876800" y="3886200"/>
              <a:ext cx="1143000" cy="304800"/>
            </a:xfrm>
            <a:prstGeom prst="cube">
              <a:avLst/>
            </a:prstGeom>
            <a:solidFill>
              <a:srgbClr val="6633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/>
          </p:nvSpPr>
          <p:spPr>
            <a:xfrm rot="5400000">
              <a:off x="4953000" y="4191000"/>
              <a:ext cx="609600" cy="152400"/>
            </a:xfrm>
            <a:prstGeom prst="rect">
              <a:avLst/>
            </a:prstGeom>
            <a:solidFill>
              <a:srgbClr val="6633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/>
            <p:cNvSpPr/>
            <p:nvPr/>
          </p:nvSpPr>
          <p:spPr>
            <a:xfrm rot="16200000">
              <a:off x="4955452" y="4112347"/>
              <a:ext cx="685800" cy="233503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" name="Oval 13"/>
            <p:cNvSpPr/>
            <p:nvPr/>
          </p:nvSpPr>
          <p:spPr>
            <a:xfrm rot="16200000">
              <a:off x="5184052" y="4112347"/>
              <a:ext cx="685800" cy="233503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Oval 14"/>
            <p:cNvSpPr/>
            <p:nvPr/>
          </p:nvSpPr>
          <p:spPr>
            <a:xfrm rot="16200000">
              <a:off x="5219700" y="3924300"/>
              <a:ext cx="152401" cy="228601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" name="Oval 15"/>
            <p:cNvSpPr/>
            <p:nvPr/>
          </p:nvSpPr>
          <p:spPr>
            <a:xfrm rot="16200000">
              <a:off x="5448300" y="3924300"/>
              <a:ext cx="152401" cy="228601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Frame 16"/>
            <p:cNvSpPr/>
            <p:nvPr/>
          </p:nvSpPr>
          <p:spPr>
            <a:xfrm>
              <a:off x="4953000" y="3124200"/>
              <a:ext cx="990600" cy="762000"/>
            </a:xfrm>
            <a:prstGeom prst="frame">
              <a:avLst/>
            </a:prstGeom>
            <a:solidFill>
              <a:srgbClr val="6633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 rot="5400000">
              <a:off x="4724400" y="4267200"/>
              <a:ext cx="609600" cy="152400"/>
            </a:xfrm>
            <a:prstGeom prst="rect">
              <a:avLst/>
            </a:prstGeom>
            <a:solidFill>
              <a:srgbClr val="6633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/>
          </p:nvSpPr>
          <p:spPr>
            <a:xfrm rot="5400000">
              <a:off x="5562600" y="4267200"/>
              <a:ext cx="609600" cy="152400"/>
            </a:xfrm>
            <a:prstGeom prst="rect">
              <a:avLst/>
            </a:prstGeom>
            <a:solidFill>
              <a:srgbClr val="6633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/>
            <p:cNvSpPr/>
            <p:nvPr/>
          </p:nvSpPr>
          <p:spPr>
            <a:xfrm>
              <a:off x="5080819" y="2768368"/>
              <a:ext cx="703006" cy="775412"/>
            </a:xfrm>
            <a:prstGeom prst="ellipse">
              <a:avLst/>
            </a:prstGeom>
            <a:solidFill>
              <a:srgbClr val="FFCC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lowchart: Extract 20"/>
            <p:cNvSpPr/>
            <p:nvPr/>
          </p:nvSpPr>
          <p:spPr>
            <a:xfrm>
              <a:off x="5048865" y="3000854"/>
              <a:ext cx="798871" cy="1037746"/>
            </a:xfrm>
            <a:prstGeom prst="flowChartExtract">
              <a:avLst/>
            </a:prstGeom>
            <a:solidFill>
              <a:srgbClr val="FFCC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Oval 21"/>
            <p:cNvSpPr/>
            <p:nvPr/>
          </p:nvSpPr>
          <p:spPr>
            <a:xfrm>
              <a:off x="5377811" y="3055558"/>
              <a:ext cx="140977" cy="273514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Oval 22"/>
            <p:cNvSpPr/>
            <p:nvPr/>
          </p:nvSpPr>
          <p:spPr>
            <a:xfrm rot="1551844">
              <a:off x="5144729" y="3063763"/>
              <a:ext cx="95865" cy="184622"/>
            </a:xfrm>
            <a:prstGeom prst="ellipse">
              <a:avLst/>
            </a:prstGeom>
            <a:solidFill>
              <a:srgbClr val="FFCC00"/>
            </a:solidFill>
            <a:ln>
              <a:solidFill>
                <a:srgbClr val="FFCC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Oval 23"/>
            <p:cNvSpPr/>
            <p:nvPr/>
          </p:nvSpPr>
          <p:spPr>
            <a:xfrm rot="215502">
              <a:off x="5660918" y="3030127"/>
              <a:ext cx="95865" cy="184622"/>
            </a:xfrm>
            <a:prstGeom prst="ellipse">
              <a:avLst/>
            </a:prstGeom>
            <a:solidFill>
              <a:srgbClr val="FFCC00"/>
            </a:solidFill>
            <a:ln>
              <a:solidFill>
                <a:srgbClr val="FFCC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Oval 24"/>
            <p:cNvSpPr/>
            <p:nvPr/>
          </p:nvSpPr>
          <p:spPr>
            <a:xfrm rot="16200000">
              <a:off x="5219700" y="4457700"/>
              <a:ext cx="152400" cy="228600"/>
            </a:xfrm>
            <a:prstGeom prst="ellipse">
              <a:avLst/>
            </a:prstGeom>
            <a:solidFill>
              <a:schemeClr val="tx1">
                <a:lumMod val="95000"/>
                <a:lumOff val="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" name="Oval 25"/>
            <p:cNvSpPr/>
            <p:nvPr/>
          </p:nvSpPr>
          <p:spPr>
            <a:xfrm rot="16200000">
              <a:off x="5448300" y="4457700"/>
              <a:ext cx="152400" cy="228600"/>
            </a:xfrm>
            <a:prstGeom prst="ellipse">
              <a:avLst/>
            </a:prstGeom>
            <a:solidFill>
              <a:schemeClr val="tx1">
                <a:lumMod val="95000"/>
                <a:lumOff val="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" name="Double Wave 26"/>
            <p:cNvSpPr/>
            <p:nvPr/>
          </p:nvSpPr>
          <p:spPr>
            <a:xfrm>
              <a:off x="5105400" y="3886200"/>
              <a:ext cx="685800" cy="152400"/>
            </a:xfrm>
            <a:prstGeom prst="doubleWave">
              <a:avLst/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8" name="Group 186"/>
            <p:cNvGrpSpPr/>
            <p:nvPr/>
          </p:nvGrpSpPr>
          <p:grpSpPr>
            <a:xfrm>
              <a:off x="5029200" y="3429000"/>
              <a:ext cx="335012" cy="381000"/>
              <a:chOff x="1371600" y="2971800"/>
              <a:chExt cx="639812" cy="687763"/>
            </a:xfrm>
          </p:grpSpPr>
          <p:sp>
            <p:nvSpPr>
              <p:cNvPr id="61" name="Oval 60"/>
              <p:cNvSpPr/>
              <p:nvPr/>
            </p:nvSpPr>
            <p:spPr>
              <a:xfrm>
                <a:off x="1371600" y="2971800"/>
                <a:ext cx="304800" cy="609600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2" name="Oval 61"/>
              <p:cNvSpPr/>
              <p:nvPr/>
            </p:nvSpPr>
            <p:spPr>
              <a:xfrm rot="17160729">
                <a:off x="1554212" y="3202363"/>
                <a:ext cx="304800" cy="609600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3" name="Oval 62"/>
              <p:cNvSpPr/>
              <p:nvPr/>
            </p:nvSpPr>
            <p:spPr>
              <a:xfrm rot="17160729">
                <a:off x="1393509" y="3247236"/>
                <a:ext cx="304800" cy="275219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accent6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9" name="Trapezoid 28"/>
            <p:cNvSpPr/>
            <p:nvPr/>
          </p:nvSpPr>
          <p:spPr>
            <a:xfrm rot="2593354">
              <a:off x="5118077" y="3153030"/>
              <a:ext cx="255639" cy="359789"/>
            </a:xfrm>
            <a:prstGeom prst="trapezoid">
              <a:avLst>
                <a:gd name="adj" fmla="val 33490"/>
              </a:avLst>
            </a:prstGeom>
            <a:solidFill>
              <a:srgbClr val="FFCC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0" name="Group 190"/>
            <p:cNvGrpSpPr/>
            <p:nvPr/>
          </p:nvGrpSpPr>
          <p:grpSpPr>
            <a:xfrm flipH="1">
              <a:off x="5486400" y="3352800"/>
              <a:ext cx="335012" cy="381000"/>
              <a:chOff x="1371600" y="2971800"/>
              <a:chExt cx="639812" cy="687763"/>
            </a:xfrm>
          </p:grpSpPr>
          <p:sp>
            <p:nvSpPr>
              <p:cNvPr id="58" name="Oval 57"/>
              <p:cNvSpPr/>
              <p:nvPr/>
            </p:nvSpPr>
            <p:spPr>
              <a:xfrm>
                <a:off x="1371600" y="2971800"/>
                <a:ext cx="304800" cy="609600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9" name="Oval 58"/>
              <p:cNvSpPr/>
              <p:nvPr/>
            </p:nvSpPr>
            <p:spPr>
              <a:xfrm rot="17160729">
                <a:off x="1554212" y="3202363"/>
                <a:ext cx="304800" cy="609600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0" name="Oval 59"/>
              <p:cNvSpPr/>
              <p:nvPr/>
            </p:nvSpPr>
            <p:spPr>
              <a:xfrm rot="17160729">
                <a:off x="1393509" y="3247236"/>
                <a:ext cx="304800" cy="275219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accent6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1" name="Trapezoid 30"/>
            <p:cNvSpPr/>
            <p:nvPr/>
          </p:nvSpPr>
          <p:spPr>
            <a:xfrm rot="19042504">
              <a:off x="5476982" y="3182329"/>
              <a:ext cx="295395" cy="311366"/>
            </a:xfrm>
            <a:prstGeom prst="trapezoid">
              <a:avLst>
                <a:gd name="adj" fmla="val 33490"/>
              </a:avLst>
            </a:prstGeom>
            <a:solidFill>
              <a:srgbClr val="FFCC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Donut 31"/>
            <p:cNvSpPr/>
            <p:nvPr/>
          </p:nvSpPr>
          <p:spPr>
            <a:xfrm>
              <a:off x="5377811" y="3055558"/>
              <a:ext cx="140977" cy="218811"/>
            </a:xfrm>
            <a:prstGeom prst="donut">
              <a:avLst>
                <a:gd name="adj" fmla="val 12742"/>
              </a:avLst>
            </a:prstGeom>
            <a:solidFill>
              <a:schemeClr val="bg2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grpSp>
          <p:nvGrpSpPr>
            <p:cNvPr id="33" name="Group 197"/>
            <p:cNvGrpSpPr/>
            <p:nvPr/>
          </p:nvGrpSpPr>
          <p:grpSpPr>
            <a:xfrm>
              <a:off x="5257800" y="3581400"/>
              <a:ext cx="410132" cy="255163"/>
              <a:chOff x="6295468" y="2640437"/>
              <a:chExt cx="714932" cy="454632"/>
            </a:xfrm>
          </p:grpSpPr>
          <p:sp>
            <p:nvSpPr>
              <p:cNvPr id="56" name="Oval 55"/>
              <p:cNvSpPr/>
              <p:nvPr/>
            </p:nvSpPr>
            <p:spPr>
              <a:xfrm rot="18810376">
                <a:off x="6248400" y="2687505"/>
                <a:ext cx="454632" cy="360495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7" name="Oval 56"/>
              <p:cNvSpPr/>
              <p:nvPr/>
            </p:nvSpPr>
            <p:spPr>
              <a:xfrm rot="2464822">
                <a:off x="6555768" y="2667000"/>
                <a:ext cx="454632" cy="360495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4" name="Oval 33"/>
            <p:cNvSpPr/>
            <p:nvPr/>
          </p:nvSpPr>
          <p:spPr>
            <a:xfrm rot="17160729">
              <a:off x="5230496" y="3706464"/>
              <a:ext cx="45719" cy="136184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 rot="17160729" flipH="1" flipV="1">
              <a:off x="5608392" y="3591428"/>
              <a:ext cx="56754" cy="146488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lowchart: Manual Operation 35"/>
            <p:cNvSpPr/>
            <p:nvPr/>
          </p:nvSpPr>
          <p:spPr>
            <a:xfrm rot="8710651">
              <a:off x="5663829" y="2045951"/>
              <a:ext cx="374830" cy="472090"/>
            </a:xfrm>
            <a:prstGeom prst="flowChartManualOperation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7" name="Group 158"/>
            <p:cNvGrpSpPr/>
            <p:nvPr/>
          </p:nvGrpSpPr>
          <p:grpSpPr>
            <a:xfrm>
              <a:off x="5135217" y="1715737"/>
              <a:ext cx="695739" cy="1267161"/>
              <a:chOff x="6073889" y="2761019"/>
              <a:chExt cx="872936" cy="1506181"/>
            </a:xfrm>
          </p:grpSpPr>
          <p:grpSp>
            <p:nvGrpSpPr>
              <p:cNvPr id="51" name="Group 13"/>
              <p:cNvGrpSpPr/>
              <p:nvPr/>
            </p:nvGrpSpPr>
            <p:grpSpPr>
              <a:xfrm>
                <a:off x="6324600" y="3200400"/>
                <a:ext cx="381000" cy="1066800"/>
                <a:chOff x="1463040" y="844062"/>
                <a:chExt cx="685800" cy="1957755"/>
              </a:xfrm>
            </p:grpSpPr>
            <p:sp>
              <p:nvSpPr>
                <p:cNvPr id="54" name="Pentagon 53"/>
                <p:cNvSpPr/>
                <p:nvPr/>
              </p:nvSpPr>
              <p:spPr>
                <a:xfrm rot="5400000">
                  <a:off x="1104900" y="1925516"/>
                  <a:ext cx="1371600" cy="381001"/>
                </a:xfrm>
                <a:prstGeom prst="homePlat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5" name="Diamond 54"/>
                <p:cNvSpPr/>
                <p:nvPr/>
              </p:nvSpPr>
              <p:spPr>
                <a:xfrm>
                  <a:off x="1463040" y="844062"/>
                  <a:ext cx="685800" cy="908538"/>
                </a:xfrm>
                <a:prstGeom prst="diamond">
                  <a:avLst/>
                </a:prstGeom>
                <a:solidFill>
                  <a:schemeClr val="tx2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52" name="Parallelogram 51"/>
              <p:cNvSpPr/>
              <p:nvPr/>
            </p:nvSpPr>
            <p:spPr>
              <a:xfrm rot="18360858">
                <a:off x="6443457" y="2994345"/>
                <a:ext cx="721939" cy="284797"/>
              </a:xfrm>
              <a:prstGeom prst="parallelogram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3" name="Parallelogram 52"/>
              <p:cNvSpPr/>
              <p:nvPr/>
            </p:nvSpPr>
            <p:spPr>
              <a:xfrm rot="3239142" flipH="1">
                <a:off x="5860561" y="2974347"/>
                <a:ext cx="721939" cy="295284"/>
              </a:xfrm>
              <a:prstGeom prst="parallelogram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8" name="Oval 37"/>
            <p:cNvSpPr/>
            <p:nvPr/>
          </p:nvSpPr>
          <p:spPr>
            <a:xfrm>
              <a:off x="5176684" y="2399124"/>
              <a:ext cx="516916" cy="820541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Double Wave 38"/>
            <p:cNvSpPr/>
            <p:nvPr/>
          </p:nvSpPr>
          <p:spPr>
            <a:xfrm rot="6562415">
              <a:off x="4684153" y="2794423"/>
              <a:ext cx="940239" cy="276072"/>
            </a:xfrm>
            <a:prstGeom prst="doubleWave">
              <a:avLst>
                <a:gd name="adj1" fmla="val 12500"/>
                <a:gd name="adj2" fmla="val 0"/>
              </a:avLst>
            </a:prstGeom>
            <a:solidFill>
              <a:srgbClr val="FFCC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Double Wave 39"/>
            <p:cNvSpPr/>
            <p:nvPr/>
          </p:nvSpPr>
          <p:spPr>
            <a:xfrm rot="4205691">
              <a:off x="5304688" y="2790404"/>
              <a:ext cx="940239" cy="273008"/>
            </a:xfrm>
            <a:prstGeom prst="doubleWave">
              <a:avLst>
                <a:gd name="adj1" fmla="val 12500"/>
                <a:gd name="adj2" fmla="val 0"/>
              </a:avLst>
            </a:prstGeom>
            <a:solidFill>
              <a:srgbClr val="FFCC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Teardrop 40"/>
            <p:cNvSpPr/>
            <p:nvPr/>
          </p:nvSpPr>
          <p:spPr>
            <a:xfrm>
              <a:off x="5144729" y="2362200"/>
              <a:ext cx="607142" cy="295395"/>
            </a:xfrm>
            <a:prstGeom prst="teardrop">
              <a:avLst/>
            </a:prstGeom>
            <a:solidFill>
              <a:srgbClr val="FFCC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Oval 41"/>
            <p:cNvSpPr/>
            <p:nvPr/>
          </p:nvSpPr>
          <p:spPr>
            <a:xfrm>
              <a:off x="5029200" y="828593"/>
              <a:ext cx="914400" cy="1309768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Oval 42"/>
            <p:cNvSpPr/>
            <p:nvPr/>
          </p:nvSpPr>
          <p:spPr>
            <a:xfrm>
              <a:off x="5257800" y="2362200"/>
              <a:ext cx="304800" cy="172894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Rounded Rectangle 43"/>
            <p:cNvSpPr/>
            <p:nvPr/>
          </p:nvSpPr>
          <p:spPr>
            <a:xfrm>
              <a:off x="4800600" y="2362200"/>
              <a:ext cx="609600" cy="2286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Oval 44"/>
            <p:cNvSpPr/>
            <p:nvPr/>
          </p:nvSpPr>
          <p:spPr>
            <a:xfrm>
              <a:off x="4876800" y="2286000"/>
              <a:ext cx="228600" cy="2286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Oval 45"/>
            <p:cNvSpPr/>
            <p:nvPr/>
          </p:nvSpPr>
          <p:spPr>
            <a:xfrm rot="1113978">
              <a:off x="5410200" y="2438400"/>
              <a:ext cx="304800" cy="172894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Rounded Rectangle 46"/>
            <p:cNvSpPr/>
            <p:nvPr/>
          </p:nvSpPr>
          <p:spPr>
            <a:xfrm rot="20808731">
              <a:off x="5580638" y="2352525"/>
              <a:ext cx="609600" cy="2286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Oval 47"/>
            <p:cNvSpPr/>
            <p:nvPr/>
          </p:nvSpPr>
          <p:spPr>
            <a:xfrm>
              <a:off x="5791200" y="2286000"/>
              <a:ext cx="228600" cy="2286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Teardrop 48"/>
            <p:cNvSpPr/>
            <p:nvPr/>
          </p:nvSpPr>
          <p:spPr>
            <a:xfrm rot="4650018">
              <a:off x="5212121" y="622777"/>
              <a:ext cx="358818" cy="637264"/>
            </a:xfrm>
            <a:prstGeom prst="teardrop">
              <a:avLst>
                <a:gd name="adj" fmla="val 130404"/>
              </a:avLst>
            </a:prstGeom>
            <a:solidFill>
              <a:srgbClr val="6633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Teardrop 49"/>
            <p:cNvSpPr/>
            <p:nvPr/>
          </p:nvSpPr>
          <p:spPr>
            <a:xfrm rot="18469265">
              <a:off x="5642699" y="935156"/>
              <a:ext cx="259666" cy="368540"/>
            </a:xfrm>
            <a:prstGeom prst="teardrop">
              <a:avLst>
                <a:gd name="adj" fmla="val 130404"/>
              </a:avLst>
            </a:prstGeom>
            <a:solidFill>
              <a:srgbClr val="6633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4" name="Group 63"/>
          <p:cNvGrpSpPr/>
          <p:nvPr/>
        </p:nvGrpSpPr>
        <p:grpSpPr>
          <a:xfrm>
            <a:off x="3810000" y="1981200"/>
            <a:ext cx="2743200" cy="3386748"/>
            <a:chOff x="381000" y="4419600"/>
            <a:chExt cx="2743200" cy="3386748"/>
          </a:xfrm>
        </p:grpSpPr>
        <p:grpSp>
          <p:nvGrpSpPr>
            <p:cNvPr id="65" name="Group 514"/>
            <p:cNvGrpSpPr/>
            <p:nvPr/>
          </p:nvGrpSpPr>
          <p:grpSpPr>
            <a:xfrm>
              <a:off x="1371600" y="4419600"/>
              <a:ext cx="1676400" cy="3218563"/>
              <a:chOff x="3581400" y="3962400"/>
              <a:chExt cx="2539818" cy="4209163"/>
            </a:xfrm>
          </p:grpSpPr>
          <p:sp>
            <p:nvSpPr>
              <p:cNvPr id="127" name="Oval 126"/>
              <p:cNvSpPr/>
              <p:nvPr/>
            </p:nvSpPr>
            <p:spPr>
              <a:xfrm rot="18708024">
                <a:off x="5017103" y="7665284"/>
                <a:ext cx="362378" cy="538513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8" name="Oval 127"/>
              <p:cNvSpPr/>
              <p:nvPr/>
            </p:nvSpPr>
            <p:spPr>
              <a:xfrm rot="14335295">
                <a:off x="4333951" y="7721117"/>
                <a:ext cx="362378" cy="538513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9" name="Rounded Rectangle 128"/>
              <p:cNvSpPr/>
              <p:nvPr/>
            </p:nvSpPr>
            <p:spPr>
              <a:xfrm>
                <a:off x="4343400" y="6400800"/>
                <a:ext cx="533400" cy="1548440"/>
              </a:xfrm>
              <a:prstGeom prst="round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u="sng"/>
              </a:p>
            </p:txBody>
          </p:sp>
          <p:sp>
            <p:nvSpPr>
              <p:cNvPr id="130" name="Rounded Rectangle 129"/>
              <p:cNvSpPr/>
              <p:nvPr/>
            </p:nvSpPr>
            <p:spPr>
              <a:xfrm>
                <a:off x="4876800" y="6400800"/>
                <a:ext cx="533400" cy="1548440"/>
              </a:xfrm>
              <a:prstGeom prst="round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u="sng"/>
              </a:p>
            </p:txBody>
          </p:sp>
          <p:sp>
            <p:nvSpPr>
              <p:cNvPr id="131" name="Oval 130"/>
              <p:cNvSpPr/>
              <p:nvPr/>
            </p:nvSpPr>
            <p:spPr>
              <a:xfrm>
                <a:off x="5486400" y="6096000"/>
                <a:ext cx="381000" cy="533400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u="sng"/>
              </a:p>
            </p:txBody>
          </p:sp>
          <p:sp>
            <p:nvSpPr>
              <p:cNvPr id="132" name="Oval 131"/>
              <p:cNvSpPr/>
              <p:nvPr/>
            </p:nvSpPr>
            <p:spPr>
              <a:xfrm>
                <a:off x="3581400" y="5943601"/>
                <a:ext cx="457200" cy="457199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u="sng"/>
              </a:p>
            </p:txBody>
          </p:sp>
          <p:grpSp>
            <p:nvGrpSpPr>
              <p:cNvPr id="133" name="Group 503"/>
              <p:cNvGrpSpPr/>
              <p:nvPr/>
            </p:nvGrpSpPr>
            <p:grpSpPr>
              <a:xfrm rot="18548047">
                <a:off x="5179516" y="5109575"/>
                <a:ext cx="614283" cy="1269120"/>
                <a:chOff x="3862074" y="5003520"/>
                <a:chExt cx="614283" cy="1269120"/>
              </a:xfrm>
            </p:grpSpPr>
            <p:sp>
              <p:nvSpPr>
                <p:cNvPr id="146" name="Trapezoid 145"/>
                <p:cNvSpPr/>
                <p:nvPr/>
              </p:nvSpPr>
              <p:spPr>
                <a:xfrm rot="1972451" flipH="1">
                  <a:off x="3862074" y="5079721"/>
                  <a:ext cx="538084" cy="1192919"/>
                </a:xfrm>
                <a:prstGeom prst="trapezoid">
                  <a:avLst>
                    <a:gd name="adj" fmla="val 31775"/>
                  </a:avLst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7" name="Trapezoid 146"/>
                <p:cNvSpPr/>
                <p:nvPr/>
              </p:nvSpPr>
              <p:spPr>
                <a:xfrm rot="1972451" flipH="1">
                  <a:off x="3938273" y="5003520"/>
                  <a:ext cx="538084" cy="1192919"/>
                </a:xfrm>
                <a:prstGeom prst="trapezoid">
                  <a:avLst>
                    <a:gd name="adj" fmla="val 31775"/>
                  </a:avLst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34" name="Rounded Rectangle 133"/>
              <p:cNvSpPr/>
              <p:nvPr/>
            </p:nvSpPr>
            <p:spPr>
              <a:xfrm>
                <a:off x="4241427" y="5080960"/>
                <a:ext cx="1244973" cy="1548440"/>
              </a:xfrm>
              <a:prstGeom prst="round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u="sng"/>
              </a:p>
            </p:txBody>
          </p:sp>
          <p:sp>
            <p:nvSpPr>
              <p:cNvPr id="135" name="Isosceles Triangle 134"/>
              <p:cNvSpPr/>
              <p:nvPr/>
            </p:nvSpPr>
            <p:spPr>
              <a:xfrm rot="10800000">
                <a:off x="4379757" y="5191563"/>
                <a:ext cx="968312" cy="774220"/>
              </a:xfrm>
              <a:prstGeom prst="triangl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u="sng"/>
              </a:p>
            </p:txBody>
          </p:sp>
          <p:sp>
            <p:nvSpPr>
              <p:cNvPr id="136" name="Diamond 135"/>
              <p:cNvSpPr/>
              <p:nvPr/>
            </p:nvSpPr>
            <p:spPr>
              <a:xfrm>
                <a:off x="4674138" y="5202187"/>
                <a:ext cx="422628" cy="327190"/>
              </a:xfrm>
              <a:prstGeom prst="diamond">
                <a:avLst/>
              </a:prstGeom>
              <a:solidFill>
                <a:srgbClr val="C0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u="sng"/>
              </a:p>
            </p:txBody>
          </p:sp>
          <p:grpSp>
            <p:nvGrpSpPr>
              <p:cNvPr id="137" name="Group 502"/>
              <p:cNvGrpSpPr/>
              <p:nvPr/>
            </p:nvGrpSpPr>
            <p:grpSpPr>
              <a:xfrm>
                <a:off x="3862074" y="4939928"/>
                <a:ext cx="1151194" cy="1332712"/>
                <a:chOff x="3862074" y="4939928"/>
                <a:chExt cx="1151194" cy="1332712"/>
              </a:xfrm>
            </p:grpSpPr>
            <p:sp>
              <p:nvSpPr>
                <p:cNvPr id="142" name="Trapezoid 141"/>
                <p:cNvSpPr/>
                <p:nvPr/>
              </p:nvSpPr>
              <p:spPr>
                <a:xfrm rot="1972451" flipH="1">
                  <a:off x="3862074" y="5079721"/>
                  <a:ext cx="538084" cy="1192919"/>
                </a:xfrm>
                <a:prstGeom prst="trapezoid">
                  <a:avLst>
                    <a:gd name="adj" fmla="val 31775"/>
                  </a:avLst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3" name="Trapezoid 142"/>
                <p:cNvSpPr/>
                <p:nvPr/>
              </p:nvSpPr>
              <p:spPr>
                <a:xfrm rot="1972451" flipH="1">
                  <a:off x="3938273" y="5003520"/>
                  <a:ext cx="538084" cy="1192919"/>
                </a:xfrm>
                <a:prstGeom prst="trapezoid">
                  <a:avLst>
                    <a:gd name="adj" fmla="val 31775"/>
                  </a:avLst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4" name="Pentagon 143"/>
                <p:cNvSpPr/>
                <p:nvPr/>
              </p:nvSpPr>
              <p:spPr>
                <a:xfrm rot="5400000">
                  <a:off x="4648896" y="5581383"/>
                  <a:ext cx="493950" cy="234795"/>
                </a:xfrm>
                <a:prstGeom prst="homePlate">
                  <a:avLst/>
                </a:prstGeom>
                <a:solidFill>
                  <a:srgbClr val="C00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u="sng"/>
                </a:p>
              </p:txBody>
            </p:sp>
            <p:sp>
              <p:nvSpPr>
                <p:cNvPr id="145" name="Parallelogram 144"/>
                <p:cNvSpPr/>
                <p:nvPr/>
              </p:nvSpPr>
              <p:spPr>
                <a:xfrm rot="2985169" flipH="1">
                  <a:off x="4312499" y="5014717"/>
                  <a:ext cx="477125" cy="327547"/>
                </a:xfrm>
                <a:prstGeom prst="parallelogram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u="sng"/>
                </a:p>
              </p:txBody>
            </p:sp>
          </p:grpSp>
          <p:sp>
            <p:nvSpPr>
              <p:cNvPr id="138" name="Parallelogram 137"/>
              <p:cNvSpPr/>
              <p:nvPr/>
            </p:nvSpPr>
            <p:spPr>
              <a:xfrm rot="18839164">
                <a:off x="4967826" y="5015172"/>
                <a:ext cx="477125" cy="315914"/>
              </a:xfrm>
              <a:prstGeom prst="parallelogram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u="sng"/>
              </a:p>
            </p:txBody>
          </p:sp>
          <p:sp>
            <p:nvSpPr>
              <p:cNvPr id="139" name="Oval 138"/>
              <p:cNvSpPr/>
              <p:nvPr/>
            </p:nvSpPr>
            <p:spPr>
              <a:xfrm>
                <a:off x="4379757" y="4085535"/>
                <a:ext cx="968312" cy="1106028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u="sng"/>
              </a:p>
            </p:txBody>
          </p:sp>
          <p:sp>
            <p:nvSpPr>
              <p:cNvPr id="140" name="Teardrop 139"/>
              <p:cNvSpPr/>
              <p:nvPr/>
            </p:nvSpPr>
            <p:spPr>
              <a:xfrm rot="9606458">
                <a:off x="4191000" y="3962400"/>
                <a:ext cx="837323" cy="530521"/>
              </a:xfrm>
              <a:prstGeom prst="teardrop">
                <a:avLst/>
              </a:prstGeom>
              <a:solidFill>
                <a:srgbClr val="9A7B3C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1" name="Teardrop 140"/>
              <p:cNvSpPr/>
              <p:nvPr/>
            </p:nvSpPr>
            <p:spPr>
              <a:xfrm rot="3437613">
                <a:off x="4795786" y="4080408"/>
                <a:ext cx="556241" cy="452671"/>
              </a:xfrm>
              <a:prstGeom prst="teardrop">
                <a:avLst/>
              </a:prstGeom>
              <a:solidFill>
                <a:srgbClr val="9A7B3C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66" name="Group 515"/>
            <p:cNvGrpSpPr/>
            <p:nvPr/>
          </p:nvGrpSpPr>
          <p:grpSpPr>
            <a:xfrm>
              <a:off x="990600" y="4800600"/>
              <a:ext cx="999795" cy="2731081"/>
              <a:chOff x="990600" y="4800600"/>
              <a:chExt cx="1384331" cy="2731081"/>
            </a:xfrm>
          </p:grpSpPr>
          <p:sp>
            <p:nvSpPr>
              <p:cNvPr id="98" name="Oval 97"/>
              <p:cNvSpPr/>
              <p:nvPr/>
            </p:nvSpPr>
            <p:spPr>
              <a:xfrm>
                <a:off x="1969713" y="6431302"/>
                <a:ext cx="316287" cy="498270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9" name="Cloud 98"/>
              <p:cNvSpPr/>
              <p:nvPr/>
            </p:nvSpPr>
            <p:spPr>
              <a:xfrm>
                <a:off x="990600" y="4845898"/>
                <a:ext cx="1321803" cy="1947784"/>
              </a:xfrm>
              <a:prstGeom prst="cloud">
                <a:avLst/>
              </a:prstGeom>
              <a:solidFill>
                <a:srgbClr val="9966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0" name="Trapezoid 99"/>
              <p:cNvSpPr/>
              <p:nvPr/>
            </p:nvSpPr>
            <p:spPr>
              <a:xfrm rot="19827184" flipH="1">
                <a:off x="1774578" y="6015792"/>
                <a:ext cx="487951" cy="739142"/>
              </a:xfrm>
              <a:prstGeom prst="trapezoid">
                <a:avLst/>
              </a:prstGeom>
              <a:solidFill>
                <a:schemeClr val="bg2">
                  <a:lumMod val="9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1" name="Oval 100"/>
              <p:cNvSpPr/>
              <p:nvPr/>
            </p:nvSpPr>
            <p:spPr>
              <a:xfrm>
                <a:off x="1066800" y="6431302"/>
                <a:ext cx="315445" cy="498270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2" name="Trapezoid 101"/>
              <p:cNvSpPr/>
              <p:nvPr/>
            </p:nvSpPr>
            <p:spPr>
              <a:xfrm rot="2096622" flipH="1">
                <a:off x="1142568" y="5989092"/>
                <a:ext cx="487951" cy="739142"/>
              </a:xfrm>
              <a:prstGeom prst="trapezoid">
                <a:avLst/>
              </a:prstGeom>
              <a:solidFill>
                <a:schemeClr val="bg2">
                  <a:lumMod val="9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3" name="Oval 102"/>
              <p:cNvSpPr/>
              <p:nvPr/>
            </p:nvSpPr>
            <p:spPr>
              <a:xfrm rot="2332152">
                <a:off x="1360988" y="7033411"/>
                <a:ext cx="391645" cy="498270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4" name="Oval 103"/>
              <p:cNvSpPr/>
              <p:nvPr/>
            </p:nvSpPr>
            <p:spPr>
              <a:xfrm rot="18708024">
                <a:off x="1630213" y="7006743"/>
                <a:ext cx="362378" cy="538513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Flowchart: Merge 104"/>
              <p:cNvSpPr/>
              <p:nvPr/>
            </p:nvSpPr>
            <p:spPr>
              <a:xfrm rot="10800000">
                <a:off x="1219200" y="5943594"/>
                <a:ext cx="914400" cy="1371603"/>
              </a:xfrm>
              <a:prstGeom prst="flowChartMerge">
                <a:avLst/>
              </a:prstGeom>
              <a:solidFill>
                <a:schemeClr val="bg2">
                  <a:lumMod val="9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6" name="Trapezoid 105"/>
              <p:cNvSpPr/>
              <p:nvPr/>
            </p:nvSpPr>
            <p:spPr>
              <a:xfrm rot="1733689" flipH="1">
                <a:off x="1149652" y="5904347"/>
                <a:ext cx="685380" cy="739142"/>
              </a:xfrm>
              <a:prstGeom prst="trapezoid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7" name="Trapezoid 106"/>
              <p:cNvSpPr/>
              <p:nvPr/>
            </p:nvSpPr>
            <p:spPr>
              <a:xfrm rot="19866311">
                <a:off x="1545764" y="5856721"/>
                <a:ext cx="685380" cy="776568"/>
              </a:xfrm>
              <a:prstGeom prst="trapezoid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8" name="Flowchart: Merge 107"/>
              <p:cNvSpPr/>
              <p:nvPr/>
            </p:nvSpPr>
            <p:spPr>
              <a:xfrm rot="10800000">
                <a:off x="1235378" y="5615951"/>
                <a:ext cx="881201" cy="1585404"/>
              </a:xfrm>
              <a:prstGeom prst="flowChartMerge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9" name="Flowchart: Merge 108"/>
              <p:cNvSpPr/>
              <p:nvPr/>
            </p:nvSpPr>
            <p:spPr>
              <a:xfrm>
                <a:off x="1371600" y="5715000"/>
                <a:ext cx="587468" cy="362378"/>
              </a:xfrm>
              <a:prstGeom prst="flowChartMerg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10" name="Oval 109"/>
              <p:cNvSpPr/>
              <p:nvPr/>
            </p:nvSpPr>
            <p:spPr>
              <a:xfrm>
                <a:off x="1284333" y="5027087"/>
                <a:ext cx="783291" cy="905945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1" name="Cloud 110"/>
              <p:cNvSpPr/>
              <p:nvPr/>
            </p:nvSpPr>
            <p:spPr>
              <a:xfrm>
                <a:off x="1186422" y="4800600"/>
                <a:ext cx="881201" cy="498270"/>
              </a:xfrm>
              <a:prstGeom prst="cloud">
                <a:avLst/>
              </a:prstGeom>
              <a:solidFill>
                <a:srgbClr val="9966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12" name="Group 93"/>
              <p:cNvGrpSpPr/>
              <p:nvPr/>
            </p:nvGrpSpPr>
            <p:grpSpPr>
              <a:xfrm rot="5400000">
                <a:off x="1593086" y="6107505"/>
                <a:ext cx="564750" cy="998940"/>
                <a:chOff x="1219200" y="1336880"/>
                <a:chExt cx="1774930" cy="2724382"/>
              </a:xfrm>
            </p:grpSpPr>
            <p:sp>
              <p:nvSpPr>
                <p:cNvPr id="120" name="Oval 119"/>
                <p:cNvSpPr/>
                <p:nvPr/>
              </p:nvSpPr>
              <p:spPr>
                <a:xfrm rot="19638581">
                  <a:off x="1393929" y="1336880"/>
                  <a:ext cx="1600201" cy="2724382"/>
                </a:xfrm>
                <a:prstGeom prst="ellipse">
                  <a:avLst/>
                </a:prstGeom>
                <a:solidFill>
                  <a:srgbClr val="FFCCFF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1" name="Oval 120"/>
                <p:cNvSpPr/>
                <p:nvPr/>
              </p:nvSpPr>
              <p:spPr>
                <a:xfrm>
                  <a:off x="1371600" y="1752600"/>
                  <a:ext cx="914400" cy="914400"/>
                </a:xfrm>
                <a:prstGeom prst="ellipse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2" name="Cloud 121"/>
                <p:cNvSpPr/>
                <p:nvPr/>
              </p:nvSpPr>
              <p:spPr>
                <a:xfrm rot="19132349">
                  <a:off x="1219200" y="1828800"/>
                  <a:ext cx="762000" cy="304800"/>
                </a:xfrm>
                <a:prstGeom prst="cloud">
                  <a:avLst/>
                </a:prstGeom>
                <a:solidFill>
                  <a:srgbClr val="6633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3" name="Oval 122"/>
                <p:cNvSpPr/>
                <p:nvPr/>
              </p:nvSpPr>
              <p:spPr>
                <a:xfrm rot="2148584">
                  <a:off x="1960450" y="2387289"/>
                  <a:ext cx="258094" cy="533400"/>
                </a:xfrm>
                <a:prstGeom prst="ellipse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4" name="Oval 123"/>
                <p:cNvSpPr/>
                <p:nvPr/>
              </p:nvSpPr>
              <p:spPr>
                <a:xfrm rot="20368391">
                  <a:off x="1448079" y="2465277"/>
                  <a:ext cx="240166" cy="479703"/>
                </a:xfrm>
                <a:prstGeom prst="ellipse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5" name="Oval 124"/>
                <p:cNvSpPr/>
                <p:nvPr/>
              </p:nvSpPr>
              <p:spPr>
                <a:xfrm>
                  <a:off x="2133600" y="2133600"/>
                  <a:ext cx="228600" cy="421852"/>
                </a:xfrm>
                <a:prstGeom prst="ellipse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6" name="Oval 125"/>
                <p:cNvSpPr/>
                <p:nvPr/>
              </p:nvSpPr>
              <p:spPr>
                <a:xfrm>
                  <a:off x="2133600" y="2438400"/>
                  <a:ext cx="152400" cy="152400"/>
                </a:xfrm>
                <a:prstGeom prst="ellipse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>
                  <a:solidFill>
                    <a:schemeClr val="accent6">
                      <a:lumMod val="60000"/>
                      <a:lumOff val="4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3" name="Group 489"/>
              <p:cNvGrpSpPr/>
              <p:nvPr/>
            </p:nvGrpSpPr>
            <p:grpSpPr>
              <a:xfrm rot="20996236">
                <a:off x="1464750" y="5884350"/>
                <a:ext cx="457200" cy="457199"/>
                <a:chOff x="4648200" y="5105400"/>
                <a:chExt cx="1524000" cy="2379707"/>
              </a:xfrm>
            </p:grpSpPr>
            <p:sp>
              <p:nvSpPr>
                <p:cNvPr id="114" name="Donut 113"/>
                <p:cNvSpPr/>
                <p:nvPr/>
              </p:nvSpPr>
              <p:spPr>
                <a:xfrm>
                  <a:off x="4648200" y="5105400"/>
                  <a:ext cx="533400" cy="1066800"/>
                </a:xfrm>
                <a:prstGeom prst="donut">
                  <a:avLst/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15" name="Donut 114"/>
                <p:cNvSpPr/>
                <p:nvPr/>
              </p:nvSpPr>
              <p:spPr>
                <a:xfrm>
                  <a:off x="4724400" y="5715000"/>
                  <a:ext cx="457200" cy="914400"/>
                </a:xfrm>
                <a:prstGeom prst="donut">
                  <a:avLst/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16" name="Donut 115"/>
                <p:cNvSpPr/>
                <p:nvPr/>
              </p:nvSpPr>
              <p:spPr>
                <a:xfrm rot="19880713">
                  <a:off x="4915644" y="6378225"/>
                  <a:ext cx="457200" cy="914400"/>
                </a:xfrm>
                <a:prstGeom prst="donut">
                  <a:avLst/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17" name="Donut 116"/>
                <p:cNvSpPr/>
                <p:nvPr/>
              </p:nvSpPr>
              <p:spPr>
                <a:xfrm rot="2188248">
                  <a:off x="5244208" y="6570706"/>
                  <a:ext cx="457200" cy="914401"/>
                </a:xfrm>
                <a:prstGeom prst="donut">
                  <a:avLst/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18" name="Donut 117"/>
                <p:cNvSpPr/>
                <p:nvPr/>
              </p:nvSpPr>
              <p:spPr>
                <a:xfrm rot="1325952">
                  <a:off x="5661992" y="6101582"/>
                  <a:ext cx="457200" cy="914401"/>
                </a:xfrm>
                <a:prstGeom prst="donut">
                  <a:avLst/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19" name="Donut 118"/>
                <p:cNvSpPr/>
                <p:nvPr/>
              </p:nvSpPr>
              <p:spPr>
                <a:xfrm>
                  <a:off x="5715000" y="5331011"/>
                  <a:ext cx="457200" cy="914401"/>
                </a:xfrm>
                <a:prstGeom prst="donut">
                  <a:avLst/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</p:grpSp>
        <p:grpSp>
          <p:nvGrpSpPr>
            <p:cNvPr id="67" name="Group 516"/>
            <p:cNvGrpSpPr/>
            <p:nvPr/>
          </p:nvGrpSpPr>
          <p:grpSpPr>
            <a:xfrm>
              <a:off x="381000" y="5410200"/>
              <a:ext cx="914400" cy="2396148"/>
              <a:chOff x="2971800" y="2971800"/>
              <a:chExt cx="1600200" cy="3659852"/>
            </a:xfrm>
          </p:grpSpPr>
          <p:sp>
            <p:nvSpPr>
              <p:cNvPr id="86" name="Oval 85"/>
              <p:cNvSpPr/>
              <p:nvPr/>
            </p:nvSpPr>
            <p:spPr>
              <a:xfrm rot="21061729">
                <a:off x="3266418" y="6273652"/>
                <a:ext cx="664228" cy="358000"/>
              </a:xfrm>
              <a:prstGeom prst="ellipse">
                <a:avLst/>
              </a:prstGeom>
              <a:solidFill>
                <a:srgbClr val="9966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7" name="Oval 86"/>
              <p:cNvSpPr/>
              <p:nvPr/>
            </p:nvSpPr>
            <p:spPr>
              <a:xfrm rot="1003864">
                <a:off x="3675839" y="6304983"/>
                <a:ext cx="643795" cy="308739"/>
              </a:xfrm>
              <a:prstGeom prst="ellipse">
                <a:avLst/>
              </a:prstGeom>
              <a:solidFill>
                <a:srgbClr val="9966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8" name="Oval 87"/>
              <p:cNvSpPr/>
              <p:nvPr/>
            </p:nvSpPr>
            <p:spPr>
              <a:xfrm>
                <a:off x="4114800" y="4953000"/>
                <a:ext cx="457200" cy="457200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9" name="Oval 88"/>
              <p:cNvSpPr/>
              <p:nvPr/>
            </p:nvSpPr>
            <p:spPr>
              <a:xfrm>
                <a:off x="2971800" y="4876800"/>
                <a:ext cx="304800" cy="457200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0" name="Trapezoid 89"/>
              <p:cNvSpPr/>
              <p:nvPr/>
            </p:nvSpPr>
            <p:spPr>
              <a:xfrm rot="10800000">
                <a:off x="3733800" y="5257800"/>
                <a:ext cx="457200" cy="1219200"/>
              </a:xfrm>
              <a:prstGeom prst="trapezoid">
                <a:avLst>
                  <a:gd name="adj" fmla="val 6538"/>
                </a:avLst>
              </a:prstGeom>
              <a:solidFill>
                <a:schemeClr val="accent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1" name="Trapezoid 90"/>
              <p:cNvSpPr/>
              <p:nvPr/>
            </p:nvSpPr>
            <p:spPr>
              <a:xfrm rot="10800000">
                <a:off x="3352800" y="5105400"/>
                <a:ext cx="381000" cy="1295400"/>
              </a:xfrm>
              <a:prstGeom prst="trapezoid">
                <a:avLst>
                  <a:gd name="adj" fmla="val 6538"/>
                </a:avLst>
              </a:prstGeom>
              <a:solidFill>
                <a:schemeClr val="accent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2" name="Trapezoid 91"/>
              <p:cNvSpPr/>
              <p:nvPr/>
            </p:nvSpPr>
            <p:spPr>
              <a:xfrm>
                <a:off x="3276600" y="4191000"/>
                <a:ext cx="1066800" cy="1295400"/>
              </a:xfrm>
              <a:prstGeom prst="trapezoid">
                <a:avLst/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3" name="Flowchart: Manual Operation 92"/>
              <p:cNvSpPr/>
              <p:nvPr/>
            </p:nvSpPr>
            <p:spPr>
              <a:xfrm rot="12880156">
                <a:off x="3220406" y="4070511"/>
                <a:ext cx="374830" cy="1066800"/>
              </a:xfrm>
              <a:prstGeom prst="flowChartManualOperation">
                <a:avLst/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4" name="Flowchart: Manual Operation 93"/>
              <p:cNvSpPr/>
              <p:nvPr/>
            </p:nvSpPr>
            <p:spPr>
              <a:xfrm rot="9242925">
                <a:off x="3993320" y="4146328"/>
                <a:ext cx="374830" cy="1066800"/>
              </a:xfrm>
              <a:prstGeom prst="flowChartManualOperation">
                <a:avLst/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5" name="Flowchart: Extract 94"/>
              <p:cNvSpPr/>
              <p:nvPr/>
            </p:nvSpPr>
            <p:spPr>
              <a:xfrm rot="10800000">
                <a:off x="3505200" y="4038600"/>
                <a:ext cx="609600" cy="685800"/>
              </a:xfrm>
              <a:prstGeom prst="flowChartExtrac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6" name="Oval 95"/>
              <p:cNvSpPr/>
              <p:nvPr/>
            </p:nvSpPr>
            <p:spPr>
              <a:xfrm>
                <a:off x="3352800" y="3048000"/>
                <a:ext cx="914400" cy="1219200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7" name="Cloud 96"/>
              <p:cNvSpPr/>
              <p:nvPr/>
            </p:nvSpPr>
            <p:spPr>
              <a:xfrm>
                <a:off x="3276600" y="2971800"/>
                <a:ext cx="990600" cy="533400"/>
              </a:xfrm>
              <a:prstGeom prst="cloud">
                <a:avLst/>
              </a:prstGeom>
              <a:solidFill>
                <a:srgbClr val="CC99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68" name="Group 578"/>
            <p:cNvGrpSpPr/>
            <p:nvPr/>
          </p:nvGrpSpPr>
          <p:grpSpPr>
            <a:xfrm>
              <a:off x="2209800" y="5715000"/>
              <a:ext cx="914400" cy="1981200"/>
              <a:chOff x="3733800" y="5638800"/>
              <a:chExt cx="914400" cy="1981200"/>
            </a:xfrm>
          </p:grpSpPr>
          <p:sp>
            <p:nvSpPr>
              <p:cNvPr id="69" name="Oval 68"/>
              <p:cNvSpPr/>
              <p:nvPr/>
            </p:nvSpPr>
            <p:spPr>
              <a:xfrm rot="1003864">
                <a:off x="4174067" y="7386918"/>
                <a:ext cx="338667" cy="233082"/>
              </a:xfrm>
              <a:prstGeom prst="ellipse">
                <a:avLst/>
              </a:prstGeom>
              <a:solidFill>
                <a:srgbClr val="9966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0" name="Oval 69"/>
              <p:cNvSpPr/>
              <p:nvPr/>
            </p:nvSpPr>
            <p:spPr>
              <a:xfrm rot="21061729">
                <a:off x="3835400" y="7386918"/>
                <a:ext cx="338667" cy="233082"/>
              </a:xfrm>
              <a:prstGeom prst="ellipse">
                <a:avLst/>
              </a:prstGeom>
              <a:solidFill>
                <a:srgbClr val="9966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1" name="Oval 70"/>
              <p:cNvSpPr/>
              <p:nvPr/>
            </p:nvSpPr>
            <p:spPr>
              <a:xfrm>
                <a:off x="4411133" y="6881906"/>
                <a:ext cx="203200" cy="233082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2" name="Oval 71"/>
              <p:cNvSpPr/>
              <p:nvPr/>
            </p:nvSpPr>
            <p:spPr>
              <a:xfrm>
                <a:off x="3733800" y="6804212"/>
                <a:ext cx="203200" cy="233082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3" name="Flowchart: Manual Operation 72"/>
              <p:cNvSpPr/>
              <p:nvPr/>
            </p:nvSpPr>
            <p:spPr>
              <a:xfrm rot="8941098">
                <a:off x="4323275" y="6470661"/>
                <a:ext cx="166591" cy="543859"/>
              </a:xfrm>
              <a:prstGeom prst="flowChartManualOperation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4" name="Flowchart: Manual Operation 73"/>
              <p:cNvSpPr/>
              <p:nvPr/>
            </p:nvSpPr>
            <p:spPr>
              <a:xfrm rot="12880156">
                <a:off x="3883194" y="6445003"/>
                <a:ext cx="243250" cy="536399"/>
              </a:xfrm>
              <a:prstGeom prst="flowChartManualOperation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5" name="Flowchart: Extract 74"/>
              <p:cNvSpPr/>
              <p:nvPr/>
            </p:nvSpPr>
            <p:spPr>
              <a:xfrm>
                <a:off x="3733800" y="6376894"/>
                <a:ext cx="914400" cy="1087718"/>
              </a:xfrm>
              <a:prstGeom prst="flowChartExtract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Cloud 75"/>
              <p:cNvSpPr/>
              <p:nvPr/>
            </p:nvSpPr>
            <p:spPr>
              <a:xfrm rot="17335182">
                <a:off x="3700752" y="5966343"/>
                <a:ext cx="543859" cy="270933"/>
              </a:xfrm>
              <a:prstGeom prst="cloud">
                <a:avLst/>
              </a:prstGeom>
              <a:solidFill>
                <a:srgbClr val="FFFF66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Cloud 76"/>
              <p:cNvSpPr/>
              <p:nvPr/>
            </p:nvSpPr>
            <p:spPr>
              <a:xfrm rot="4935660">
                <a:off x="4203760" y="5987946"/>
                <a:ext cx="543859" cy="270933"/>
              </a:xfrm>
              <a:prstGeom prst="cloud">
                <a:avLst/>
              </a:prstGeom>
              <a:solidFill>
                <a:srgbClr val="FFFF66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8" name="Flowchart: Manual Operation 77"/>
              <p:cNvSpPr/>
              <p:nvPr/>
            </p:nvSpPr>
            <p:spPr>
              <a:xfrm rot="12880156">
                <a:off x="3942122" y="6326752"/>
                <a:ext cx="209039" cy="543859"/>
              </a:xfrm>
              <a:prstGeom prst="flowChartManualOperation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Flowchart: Extract 78"/>
              <p:cNvSpPr/>
              <p:nvPr/>
            </p:nvSpPr>
            <p:spPr>
              <a:xfrm>
                <a:off x="3801533" y="6299200"/>
                <a:ext cx="778933" cy="1010024"/>
              </a:xfrm>
              <a:prstGeom prst="flowChartExtrac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Flowchart: Manual Operation 79"/>
              <p:cNvSpPr/>
              <p:nvPr/>
            </p:nvSpPr>
            <p:spPr>
              <a:xfrm rot="9242925">
                <a:off x="4289409" y="6354120"/>
                <a:ext cx="166591" cy="543859"/>
              </a:xfrm>
              <a:prstGeom prst="flowChartManualOperation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1" name="Flowchart: Extract 80"/>
              <p:cNvSpPr/>
              <p:nvPr/>
            </p:nvSpPr>
            <p:spPr>
              <a:xfrm rot="10800000">
                <a:off x="4072467" y="6299200"/>
                <a:ext cx="270933" cy="349624"/>
              </a:xfrm>
              <a:prstGeom prst="flowChartExtrac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2" name="Oval 81"/>
              <p:cNvSpPr/>
              <p:nvPr/>
            </p:nvSpPr>
            <p:spPr>
              <a:xfrm>
                <a:off x="4004733" y="5794188"/>
                <a:ext cx="406400" cy="621553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3" name="Cloud 82"/>
              <p:cNvSpPr/>
              <p:nvPr/>
            </p:nvSpPr>
            <p:spPr>
              <a:xfrm>
                <a:off x="3970867" y="5638800"/>
                <a:ext cx="474133" cy="310776"/>
              </a:xfrm>
              <a:prstGeom prst="cloud">
                <a:avLst/>
              </a:prstGeom>
              <a:solidFill>
                <a:srgbClr val="FFFF66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4" name="Flowchart: Collate 83"/>
              <p:cNvSpPr/>
              <p:nvPr/>
            </p:nvSpPr>
            <p:spPr>
              <a:xfrm rot="18055335">
                <a:off x="3885845" y="5780588"/>
                <a:ext cx="242648" cy="194785"/>
              </a:xfrm>
              <a:prstGeom prst="flowChartCollat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85" name="Flowchart: Collate 84"/>
              <p:cNvSpPr/>
              <p:nvPr/>
            </p:nvSpPr>
            <p:spPr>
              <a:xfrm rot="3544665" flipH="1">
                <a:off x="4289601" y="5770263"/>
                <a:ext cx="279866" cy="133615"/>
              </a:xfrm>
              <a:prstGeom prst="flowChartCollat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149" name="Group 32"/>
          <p:cNvGrpSpPr/>
          <p:nvPr/>
        </p:nvGrpSpPr>
        <p:grpSpPr>
          <a:xfrm>
            <a:off x="4648200" y="304800"/>
            <a:ext cx="775207" cy="1479838"/>
            <a:chOff x="914400" y="304800"/>
            <a:chExt cx="2362200" cy="3931306"/>
          </a:xfrm>
        </p:grpSpPr>
        <p:sp>
          <p:nvSpPr>
            <p:cNvPr id="167" name="Oval 166"/>
            <p:cNvSpPr/>
            <p:nvPr/>
          </p:nvSpPr>
          <p:spPr>
            <a:xfrm>
              <a:off x="1219200" y="1143000"/>
              <a:ext cx="1676400" cy="1600200"/>
            </a:xfrm>
            <a:prstGeom prst="ellipse">
              <a:avLst/>
            </a:prstGeom>
            <a:solidFill>
              <a:srgbClr val="FFCC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8" name="Oval 167"/>
            <p:cNvSpPr/>
            <p:nvPr/>
          </p:nvSpPr>
          <p:spPr>
            <a:xfrm rot="20340611">
              <a:off x="1352002" y="3778906"/>
              <a:ext cx="762000" cy="45720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9" name="Oval 168"/>
            <p:cNvSpPr/>
            <p:nvPr/>
          </p:nvSpPr>
          <p:spPr>
            <a:xfrm rot="12032684">
              <a:off x="2113393" y="3776768"/>
              <a:ext cx="762000" cy="45720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0" name="Flowchart: Extract 169"/>
            <p:cNvSpPr/>
            <p:nvPr/>
          </p:nvSpPr>
          <p:spPr>
            <a:xfrm>
              <a:off x="914400" y="2057400"/>
              <a:ext cx="2362200" cy="1981200"/>
            </a:xfrm>
            <a:prstGeom prst="flowChartExtra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1" name="Rectangle 170"/>
            <p:cNvSpPr/>
            <p:nvPr/>
          </p:nvSpPr>
          <p:spPr>
            <a:xfrm rot="6444676">
              <a:off x="2319941" y="2411630"/>
              <a:ext cx="732303" cy="381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2" name="Rectangle 171"/>
            <p:cNvSpPr/>
            <p:nvPr/>
          </p:nvSpPr>
          <p:spPr>
            <a:xfrm rot="4121987">
              <a:off x="1163541" y="2505840"/>
              <a:ext cx="732303" cy="381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3" name="Trapezoid 172"/>
            <p:cNvSpPr/>
            <p:nvPr/>
          </p:nvSpPr>
          <p:spPr>
            <a:xfrm rot="18696293">
              <a:off x="2232580" y="1855772"/>
              <a:ext cx="609600" cy="742489"/>
            </a:xfrm>
            <a:prstGeom prst="trapezoid">
              <a:avLst>
                <a:gd name="adj" fmla="val 33490"/>
              </a:avLst>
            </a:prstGeom>
            <a:solidFill>
              <a:srgbClr val="FFCCCC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4" name="Trapezoid 173"/>
            <p:cNvSpPr/>
            <p:nvPr/>
          </p:nvSpPr>
          <p:spPr>
            <a:xfrm rot="2593354">
              <a:off x="1308046" y="1936818"/>
              <a:ext cx="609600" cy="742489"/>
            </a:xfrm>
            <a:prstGeom prst="trapezoid">
              <a:avLst>
                <a:gd name="adj" fmla="val 33490"/>
              </a:avLst>
            </a:prstGeom>
            <a:solidFill>
              <a:srgbClr val="FFCCCC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5" name="Flowchart: Extract 174"/>
            <p:cNvSpPr/>
            <p:nvPr/>
          </p:nvSpPr>
          <p:spPr>
            <a:xfrm>
              <a:off x="1143000" y="1622778"/>
              <a:ext cx="1905000" cy="1806222"/>
            </a:xfrm>
            <a:prstGeom prst="flowChartExtract">
              <a:avLst/>
            </a:prstGeom>
            <a:solidFill>
              <a:srgbClr val="FFCCCC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6" name="Oval 175"/>
            <p:cNvSpPr/>
            <p:nvPr/>
          </p:nvSpPr>
          <p:spPr>
            <a:xfrm>
              <a:off x="1927412" y="1735667"/>
              <a:ext cx="336176" cy="564444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7" name="Donut 176"/>
            <p:cNvSpPr/>
            <p:nvPr/>
          </p:nvSpPr>
          <p:spPr>
            <a:xfrm>
              <a:off x="1927412" y="1735667"/>
              <a:ext cx="336176" cy="451556"/>
            </a:xfrm>
            <a:prstGeom prst="donut">
              <a:avLst>
                <a:gd name="adj" fmla="val 12742"/>
              </a:avLst>
            </a:prstGeom>
            <a:solidFill>
              <a:schemeClr val="bg2"/>
            </a:solidFill>
            <a:ln w="12700"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78" name="Oval 177"/>
            <p:cNvSpPr/>
            <p:nvPr/>
          </p:nvSpPr>
          <p:spPr>
            <a:xfrm>
              <a:off x="1447800" y="381000"/>
              <a:ext cx="1232647" cy="1693333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9" name="Double Wave 178"/>
            <p:cNvSpPr/>
            <p:nvPr/>
          </p:nvSpPr>
          <p:spPr>
            <a:xfrm rot="6562415">
              <a:off x="424182" y="1152469"/>
              <a:ext cx="1940350" cy="658326"/>
            </a:xfrm>
            <a:prstGeom prst="doubleWave">
              <a:avLst>
                <a:gd name="adj1" fmla="val 12500"/>
                <a:gd name="adj2" fmla="val 0"/>
              </a:avLst>
            </a:prstGeom>
            <a:solidFill>
              <a:srgbClr val="FFCC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0" name="Double Wave 179"/>
            <p:cNvSpPr/>
            <p:nvPr/>
          </p:nvSpPr>
          <p:spPr>
            <a:xfrm rot="4205691">
              <a:off x="1877100" y="1161183"/>
              <a:ext cx="1940350" cy="651019"/>
            </a:xfrm>
            <a:prstGeom prst="doubleWave">
              <a:avLst>
                <a:gd name="adj1" fmla="val 12500"/>
                <a:gd name="adj2" fmla="val 0"/>
              </a:avLst>
            </a:prstGeom>
            <a:solidFill>
              <a:srgbClr val="FFCC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1" name="Teardrop 180"/>
            <p:cNvSpPr/>
            <p:nvPr/>
          </p:nvSpPr>
          <p:spPr>
            <a:xfrm>
              <a:off x="1371600" y="304800"/>
              <a:ext cx="1447800" cy="609600"/>
            </a:xfrm>
            <a:prstGeom prst="teardrop">
              <a:avLst/>
            </a:prstGeom>
            <a:solidFill>
              <a:srgbClr val="FFCC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2" name="Oval 181"/>
            <p:cNvSpPr/>
            <p:nvPr/>
          </p:nvSpPr>
          <p:spPr>
            <a:xfrm rot="1551844">
              <a:off x="1371600" y="1752600"/>
              <a:ext cx="228600" cy="381000"/>
            </a:xfrm>
            <a:prstGeom prst="ellipse">
              <a:avLst/>
            </a:prstGeom>
            <a:solidFill>
              <a:srgbClr val="FFCC00"/>
            </a:solidFill>
            <a:ln w="12700">
              <a:solidFill>
                <a:srgbClr val="FFCC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3" name="Oval 182"/>
            <p:cNvSpPr/>
            <p:nvPr/>
          </p:nvSpPr>
          <p:spPr>
            <a:xfrm rot="215502">
              <a:off x="2602511" y="1683187"/>
              <a:ext cx="228600" cy="381000"/>
            </a:xfrm>
            <a:prstGeom prst="ellipse">
              <a:avLst/>
            </a:prstGeom>
            <a:solidFill>
              <a:srgbClr val="FFCC00"/>
            </a:solidFill>
            <a:ln w="12700">
              <a:solidFill>
                <a:srgbClr val="FFCC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0" name="Group 50"/>
          <p:cNvGrpSpPr/>
          <p:nvPr/>
        </p:nvGrpSpPr>
        <p:grpSpPr>
          <a:xfrm>
            <a:off x="5562600" y="381000"/>
            <a:ext cx="648073" cy="1462340"/>
            <a:chOff x="2590800" y="1395325"/>
            <a:chExt cx="1676400" cy="3710075"/>
          </a:xfrm>
        </p:grpSpPr>
        <p:sp>
          <p:nvSpPr>
            <p:cNvPr id="151" name="Teardrop 150"/>
            <p:cNvSpPr/>
            <p:nvPr/>
          </p:nvSpPr>
          <p:spPr>
            <a:xfrm rot="17973269">
              <a:off x="3466163" y="2004266"/>
              <a:ext cx="761716" cy="651098"/>
            </a:xfrm>
            <a:prstGeom prst="teardrop">
              <a:avLst>
                <a:gd name="adj" fmla="val 150432"/>
              </a:avLst>
            </a:prstGeom>
            <a:solidFill>
              <a:schemeClr val="accent6">
                <a:lumMod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" name="Teardrop 151"/>
            <p:cNvSpPr/>
            <p:nvPr/>
          </p:nvSpPr>
          <p:spPr>
            <a:xfrm rot="18601101">
              <a:off x="2625808" y="2004265"/>
              <a:ext cx="761716" cy="651098"/>
            </a:xfrm>
            <a:prstGeom prst="teardrop">
              <a:avLst>
                <a:gd name="adj" fmla="val 150432"/>
              </a:avLst>
            </a:prstGeom>
            <a:solidFill>
              <a:schemeClr val="accent6">
                <a:lumMod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" name="Oval 152"/>
            <p:cNvSpPr/>
            <p:nvPr/>
          </p:nvSpPr>
          <p:spPr>
            <a:xfrm rot="1003864">
              <a:off x="3397956" y="4648200"/>
              <a:ext cx="620889" cy="457200"/>
            </a:xfrm>
            <a:prstGeom prst="ellipse">
              <a:avLst/>
            </a:prstGeom>
            <a:solidFill>
              <a:srgbClr val="9966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4" name="Oval 153"/>
            <p:cNvSpPr/>
            <p:nvPr/>
          </p:nvSpPr>
          <p:spPr>
            <a:xfrm rot="21061729">
              <a:off x="2777067" y="4648200"/>
              <a:ext cx="620889" cy="457200"/>
            </a:xfrm>
            <a:prstGeom prst="ellipse">
              <a:avLst/>
            </a:prstGeom>
            <a:solidFill>
              <a:srgbClr val="9966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" name="Oval 154"/>
            <p:cNvSpPr/>
            <p:nvPr/>
          </p:nvSpPr>
          <p:spPr>
            <a:xfrm>
              <a:off x="3832578" y="3657600"/>
              <a:ext cx="372533" cy="45720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6" name="Oval 155"/>
            <p:cNvSpPr/>
            <p:nvPr/>
          </p:nvSpPr>
          <p:spPr>
            <a:xfrm>
              <a:off x="2590800" y="3505200"/>
              <a:ext cx="372533" cy="45720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7" name="Flowchart: Manual Operation 156"/>
            <p:cNvSpPr/>
            <p:nvPr/>
          </p:nvSpPr>
          <p:spPr>
            <a:xfrm rot="8941098">
              <a:off x="3671504" y="2850928"/>
              <a:ext cx="305417" cy="1066800"/>
            </a:xfrm>
            <a:prstGeom prst="flowChartManualOperation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8" name="Flowchart: Manual Operation 157"/>
            <p:cNvSpPr/>
            <p:nvPr/>
          </p:nvSpPr>
          <p:spPr>
            <a:xfrm rot="12880156">
              <a:off x="2864689" y="2800599"/>
              <a:ext cx="445958" cy="1052168"/>
            </a:xfrm>
            <a:prstGeom prst="flowChartManualOperation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9" name="Flowchart: Extract 158"/>
            <p:cNvSpPr/>
            <p:nvPr/>
          </p:nvSpPr>
          <p:spPr>
            <a:xfrm>
              <a:off x="2590800" y="2667000"/>
              <a:ext cx="1676400" cy="2133600"/>
            </a:xfrm>
            <a:prstGeom prst="flowChartExtra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0" name="Flowchart: Manual Operation 159"/>
            <p:cNvSpPr/>
            <p:nvPr/>
          </p:nvSpPr>
          <p:spPr>
            <a:xfrm rot="12880156">
              <a:off x="2972724" y="2568645"/>
              <a:ext cx="383238" cy="1066800"/>
            </a:xfrm>
            <a:prstGeom prst="flowChartManualOperation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1" name="Flowchart: Extract 160"/>
            <p:cNvSpPr/>
            <p:nvPr/>
          </p:nvSpPr>
          <p:spPr>
            <a:xfrm>
              <a:off x="2714978" y="2514600"/>
              <a:ext cx="1428044" cy="1981200"/>
            </a:xfrm>
            <a:prstGeom prst="flowChartExtract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2" name="Flowchart: Manual Operation 161"/>
            <p:cNvSpPr/>
            <p:nvPr/>
          </p:nvSpPr>
          <p:spPr>
            <a:xfrm rot="9242925">
              <a:off x="3609416" y="2622328"/>
              <a:ext cx="305417" cy="1066800"/>
            </a:xfrm>
            <a:prstGeom prst="flowChartManualOperation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3" name="Flowchart: Extract 162"/>
            <p:cNvSpPr/>
            <p:nvPr/>
          </p:nvSpPr>
          <p:spPr>
            <a:xfrm rot="10800000">
              <a:off x="3211689" y="2514600"/>
              <a:ext cx="496711" cy="497938"/>
            </a:xfrm>
            <a:prstGeom prst="flowChartExtra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4" name="Oval 163"/>
            <p:cNvSpPr/>
            <p:nvPr/>
          </p:nvSpPr>
          <p:spPr>
            <a:xfrm>
              <a:off x="3087511" y="1524000"/>
              <a:ext cx="745067" cy="121920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5" name="Teardrop 164"/>
            <p:cNvSpPr/>
            <p:nvPr/>
          </p:nvSpPr>
          <p:spPr>
            <a:xfrm rot="5068211">
              <a:off x="3267670" y="1446370"/>
              <a:ext cx="624689" cy="522599"/>
            </a:xfrm>
            <a:prstGeom prst="teardrop">
              <a:avLst/>
            </a:prstGeom>
            <a:solidFill>
              <a:schemeClr val="accent6">
                <a:lumMod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6" name="Teardrop 165"/>
            <p:cNvSpPr/>
            <p:nvPr/>
          </p:nvSpPr>
          <p:spPr>
            <a:xfrm rot="16531789" flipH="1">
              <a:off x="2873438" y="1446371"/>
              <a:ext cx="624689" cy="522599"/>
            </a:xfrm>
            <a:prstGeom prst="teardrop">
              <a:avLst/>
            </a:prstGeom>
            <a:solidFill>
              <a:schemeClr val="accent6">
                <a:lumMod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4" name="Group 183"/>
          <p:cNvGrpSpPr/>
          <p:nvPr/>
        </p:nvGrpSpPr>
        <p:grpSpPr>
          <a:xfrm>
            <a:off x="6324600" y="381000"/>
            <a:ext cx="2344775" cy="2851465"/>
            <a:chOff x="2667000" y="3200400"/>
            <a:chExt cx="2344775" cy="2851465"/>
          </a:xfrm>
        </p:grpSpPr>
        <p:grpSp>
          <p:nvGrpSpPr>
            <p:cNvPr id="185" name="Group 324"/>
            <p:cNvGrpSpPr/>
            <p:nvPr/>
          </p:nvGrpSpPr>
          <p:grpSpPr>
            <a:xfrm>
              <a:off x="3733800" y="3200400"/>
              <a:ext cx="1277975" cy="2699065"/>
              <a:chOff x="4191000" y="3276600"/>
              <a:chExt cx="1277975" cy="2699065"/>
            </a:xfrm>
          </p:grpSpPr>
          <p:sp>
            <p:nvSpPr>
              <p:cNvPr id="218" name="Oval 217"/>
              <p:cNvSpPr/>
              <p:nvPr/>
            </p:nvSpPr>
            <p:spPr>
              <a:xfrm rot="1744993" flipH="1">
                <a:off x="4564797" y="5520794"/>
                <a:ext cx="242422" cy="454871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9" name="Oval 218"/>
              <p:cNvSpPr/>
              <p:nvPr/>
            </p:nvSpPr>
            <p:spPr>
              <a:xfrm rot="18266709" flipH="1">
                <a:off x="4976041" y="5496197"/>
                <a:ext cx="242422" cy="454871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0" name="Oval 219"/>
              <p:cNvSpPr/>
              <p:nvPr/>
            </p:nvSpPr>
            <p:spPr>
              <a:xfrm rot="1542654" flipH="1">
                <a:off x="4230524" y="4687561"/>
                <a:ext cx="228600" cy="381000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1" name="Trapezoid 124"/>
              <p:cNvSpPr/>
              <p:nvPr/>
            </p:nvSpPr>
            <p:spPr>
              <a:xfrm rot="21208494" flipH="1">
                <a:off x="4831552" y="4887347"/>
                <a:ext cx="352451" cy="825780"/>
              </a:xfrm>
              <a:prstGeom prst="trapezoid">
                <a:avLst>
                  <a:gd name="adj" fmla="val 6538"/>
                </a:avLst>
              </a:pr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2" name="Trapezoid 124"/>
              <p:cNvSpPr/>
              <p:nvPr/>
            </p:nvSpPr>
            <p:spPr>
              <a:xfrm flipH="1">
                <a:off x="4530452" y="4885430"/>
                <a:ext cx="304800" cy="825781"/>
              </a:xfrm>
              <a:prstGeom prst="trapezoid">
                <a:avLst>
                  <a:gd name="adj" fmla="val 0"/>
                </a:avLst>
              </a:pr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3" name="Trapezoid 222"/>
              <p:cNvSpPr/>
              <p:nvPr/>
            </p:nvSpPr>
            <p:spPr>
              <a:xfrm rot="1200179" flipH="1">
                <a:off x="4335284" y="4074607"/>
                <a:ext cx="298496" cy="785072"/>
              </a:xfrm>
              <a:prstGeom prst="trapezoid">
                <a:avLst>
                  <a:gd name="adj" fmla="val 18722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4" name="Trapezoid 223"/>
              <p:cNvSpPr/>
              <p:nvPr/>
            </p:nvSpPr>
            <p:spPr>
              <a:xfrm rot="20088851" flipH="1">
                <a:off x="5036044" y="3999783"/>
                <a:ext cx="303512" cy="753775"/>
              </a:xfrm>
              <a:prstGeom prst="trapezoid">
                <a:avLst>
                  <a:gd name="adj" fmla="val 18722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5" name="Trapezoid 224"/>
              <p:cNvSpPr/>
              <p:nvPr/>
            </p:nvSpPr>
            <p:spPr>
              <a:xfrm flipH="1">
                <a:off x="4530452" y="4158070"/>
                <a:ext cx="609600" cy="955964"/>
              </a:xfrm>
              <a:prstGeom prst="trapezoid">
                <a:avLst>
                  <a:gd name="adj" fmla="val 12998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6" name="Parallelogram 225"/>
              <p:cNvSpPr/>
              <p:nvPr/>
            </p:nvSpPr>
            <p:spPr>
              <a:xfrm rot="3035262" flipH="1">
                <a:off x="4428801" y="4067994"/>
                <a:ext cx="419921" cy="156346"/>
              </a:xfrm>
              <a:prstGeom prst="parallelogram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7" name="Parallelogram 226"/>
              <p:cNvSpPr/>
              <p:nvPr/>
            </p:nvSpPr>
            <p:spPr>
              <a:xfrm rot="18806754">
                <a:off x="4798107" y="4065259"/>
                <a:ext cx="431026" cy="158623"/>
              </a:xfrm>
              <a:prstGeom prst="parallelogram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8" name="Oval 227"/>
              <p:cNvSpPr/>
              <p:nvPr/>
            </p:nvSpPr>
            <p:spPr>
              <a:xfrm flipH="1">
                <a:off x="4537900" y="3361434"/>
                <a:ext cx="567500" cy="796636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29" name="Group 13"/>
              <p:cNvGrpSpPr/>
              <p:nvPr/>
            </p:nvGrpSpPr>
            <p:grpSpPr>
              <a:xfrm flipH="1">
                <a:off x="4724400" y="4191000"/>
                <a:ext cx="209266" cy="554259"/>
                <a:chOff x="1463040" y="844062"/>
                <a:chExt cx="685800" cy="1957755"/>
              </a:xfrm>
              <a:solidFill>
                <a:srgbClr val="C00000"/>
              </a:solidFill>
            </p:grpSpPr>
            <p:sp>
              <p:nvSpPr>
                <p:cNvPr id="244" name="Pentagon 243"/>
                <p:cNvSpPr/>
                <p:nvPr/>
              </p:nvSpPr>
              <p:spPr>
                <a:xfrm rot="5400000">
                  <a:off x="1104900" y="1925516"/>
                  <a:ext cx="1371600" cy="381001"/>
                </a:xfrm>
                <a:prstGeom prst="homePlat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45" name="Diamond 244"/>
                <p:cNvSpPr/>
                <p:nvPr/>
              </p:nvSpPr>
              <p:spPr>
                <a:xfrm>
                  <a:off x="1463040" y="844062"/>
                  <a:ext cx="685800" cy="908538"/>
                </a:xfrm>
                <a:prstGeom prst="diamond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230" name="Trapezoid 229"/>
              <p:cNvSpPr/>
              <p:nvPr/>
            </p:nvSpPr>
            <p:spPr>
              <a:xfrm flipH="1">
                <a:off x="4530452" y="4885434"/>
                <a:ext cx="609600" cy="228600"/>
              </a:xfrm>
              <a:prstGeom prst="trapezoid">
                <a:avLst>
                  <a:gd name="adj" fmla="val 12998"/>
                </a:avLst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1" name="Trapezoid 230"/>
              <p:cNvSpPr/>
              <p:nvPr/>
            </p:nvSpPr>
            <p:spPr>
              <a:xfrm rot="777724" flipH="1">
                <a:off x="4191000" y="4760278"/>
                <a:ext cx="342320" cy="146300"/>
              </a:xfrm>
              <a:prstGeom prst="trapezoid">
                <a:avLst>
                  <a:gd name="adj" fmla="val 18722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2" name="Rectangle 231"/>
              <p:cNvSpPr/>
              <p:nvPr/>
            </p:nvSpPr>
            <p:spPr>
              <a:xfrm flipH="1">
                <a:off x="4926106" y="4347882"/>
                <a:ext cx="152400" cy="7620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3" name="Cloud 232"/>
              <p:cNvSpPr/>
              <p:nvPr/>
            </p:nvSpPr>
            <p:spPr>
              <a:xfrm>
                <a:off x="4495800" y="3276600"/>
                <a:ext cx="609600" cy="381000"/>
              </a:xfrm>
              <a:prstGeom prst="cloud">
                <a:avLst/>
              </a:prstGeom>
              <a:solidFill>
                <a:srgbClr val="FFC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34" name="Group 316"/>
              <p:cNvGrpSpPr/>
              <p:nvPr/>
            </p:nvGrpSpPr>
            <p:grpSpPr>
              <a:xfrm>
                <a:off x="4876800" y="4343400"/>
                <a:ext cx="381000" cy="609600"/>
                <a:chOff x="2819400" y="3657600"/>
                <a:chExt cx="1447800" cy="2121932"/>
              </a:xfrm>
            </p:grpSpPr>
            <p:sp>
              <p:nvSpPr>
                <p:cNvPr id="239" name="TextBox 238"/>
                <p:cNvSpPr txBox="1"/>
                <p:nvPr/>
              </p:nvSpPr>
              <p:spPr>
                <a:xfrm>
                  <a:off x="3869621" y="5410200"/>
                  <a:ext cx="184731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endParaRPr lang="en-US" dirty="0">
                    <a:latin typeface="Comic Sans MS" pitchFamily="66" charset="0"/>
                  </a:endParaRPr>
                </a:p>
              </p:txBody>
            </p:sp>
            <p:sp>
              <p:nvSpPr>
                <p:cNvPr id="240" name="Rectangle 239"/>
                <p:cNvSpPr/>
                <p:nvPr/>
              </p:nvSpPr>
              <p:spPr>
                <a:xfrm>
                  <a:off x="2819400" y="3730770"/>
                  <a:ext cx="1447800" cy="1975592"/>
                </a:xfrm>
                <a:prstGeom prst="rect">
                  <a:avLst/>
                </a:prstGeom>
                <a:solidFill>
                  <a:schemeClr val="tx2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41" name="Rectangle 240"/>
                <p:cNvSpPr/>
                <p:nvPr/>
              </p:nvSpPr>
              <p:spPr>
                <a:xfrm>
                  <a:off x="2971800" y="3733799"/>
                  <a:ext cx="1219200" cy="1899392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42" name="Rectangle 241"/>
                <p:cNvSpPr/>
                <p:nvPr/>
              </p:nvSpPr>
              <p:spPr>
                <a:xfrm>
                  <a:off x="2819400" y="3657600"/>
                  <a:ext cx="1219200" cy="1975592"/>
                </a:xfrm>
                <a:prstGeom prst="rect">
                  <a:avLst/>
                </a:prstGeom>
                <a:solidFill>
                  <a:schemeClr val="tx2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400" dirty="0">
                    <a:solidFill>
                      <a:srgbClr val="FFC000"/>
                    </a:solidFill>
                  </a:endParaRPr>
                </a:p>
              </p:txBody>
            </p:sp>
            <p:sp>
              <p:nvSpPr>
                <p:cNvPr id="243" name="Rectangle 242"/>
                <p:cNvSpPr/>
                <p:nvPr/>
              </p:nvSpPr>
              <p:spPr>
                <a:xfrm>
                  <a:off x="2819400" y="3657600"/>
                  <a:ext cx="152400" cy="1975592"/>
                </a:xfrm>
                <a:prstGeom prst="rect">
                  <a:avLst/>
                </a:prstGeom>
                <a:solidFill>
                  <a:schemeClr val="tx2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235" name="Oval 234"/>
              <p:cNvSpPr/>
              <p:nvPr/>
            </p:nvSpPr>
            <p:spPr>
              <a:xfrm rot="18513623" flipH="1">
                <a:off x="4982709" y="4437223"/>
                <a:ext cx="228600" cy="381000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6" name="Oval 235"/>
              <p:cNvSpPr/>
              <p:nvPr/>
            </p:nvSpPr>
            <p:spPr>
              <a:xfrm rot="18513623" flipH="1">
                <a:off x="5159753" y="4591261"/>
                <a:ext cx="333336" cy="285108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7" name="Trapezoid 236"/>
              <p:cNvSpPr/>
              <p:nvPr/>
            </p:nvSpPr>
            <p:spPr>
              <a:xfrm rot="17019235" flipH="1">
                <a:off x="4969525" y="4606240"/>
                <a:ext cx="342320" cy="146300"/>
              </a:xfrm>
              <a:prstGeom prst="trapezoid">
                <a:avLst>
                  <a:gd name="adj" fmla="val 18722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8" name="Oval 237"/>
              <p:cNvSpPr/>
              <p:nvPr/>
            </p:nvSpPr>
            <p:spPr>
              <a:xfrm rot="18513623" flipH="1" flipV="1">
                <a:off x="5210840" y="4555125"/>
                <a:ext cx="214167" cy="129608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86" name="Group 293"/>
            <p:cNvGrpSpPr/>
            <p:nvPr/>
          </p:nvGrpSpPr>
          <p:grpSpPr>
            <a:xfrm>
              <a:off x="2971800" y="3352800"/>
              <a:ext cx="1207618" cy="2699065"/>
              <a:chOff x="2637034" y="3115566"/>
              <a:chExt cx="1360018" cy="2699065"/>
            </a:xfrm>
          </p:grpSpPr>
          <p:sp>
            <p:nvSpPr>
              <p:cNvPr id="197" name="Oval 196"/>
              <p:cNvSpPr/>
              <p:nvPr/>
            </p:nvSpPr>
            <p:spPr>
              <a:xfrm rot="19855007">
                <a:off x="3380833" y="5359760"/>
                <a:ext cx="242422" cy="454871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8" name="Oval 197"/>
              <p:cNvSpPr/>
              <p:nvPr/>
            </p:nvSpPr>
            <p:spPr>
              <a:xfrm rot="3333291">
                <a:off x="2969589" y="5335163"/>
                <a:ext cx="242422" cy="454871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9" name="Oval 198"/>
              <p:cNvSpPr/>
              <p:nvPr/>
            </p:nvSpPr>
            <p:spPr>
              <a:xfrm rot="20057346">
                <a:off x="3728928" y="4526527"/>
                <a:ext cx="228600" cy="381000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0" name="Oval 199"/>
              <p:cNvSpPr/>
              <p:nvPr/>
            </p:nvSpPr>
            <p:spPr>
              <a:xfrm rot="1248896">
                <a:off x="2667000" y="4495800"/>
                <a:ext cx="228600" cy="381000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1" name="Trapezoid 124"/>
              <p:cNvSpPr/>
              <p:nvPr/>
            </p:nvSpPr>
            <p:spPr>
              <a:xfrm rot="391506">
                <a:off x="3004049" y="4726313"/>
                <a:ext cx="352451" cy="825780"/>
              </a:xfrm>
              <a:prstGeom prst="trapezoid">
                <a:avLst>
                  <a:gd name="adj" fmla="val 6538"/>
                </a:avLst>
              </a:pr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2" name="Trapezoid 124"/>
              <p:cNvSpPr/>
              <p:nvPr/>
            </p:nvSpPr>
            <p:spPr>
              <a:xfrm>
                <a:off x="3352800" y="4724396"/>
                <a:ext cx="304800" cy="825781"/>
              </a:xfrm>
              <a:prstGeom prst="trapezoid">
                <a:avLst>
                  <a:gd name="adj" fmla="val 0"/>
                </a:avLst>
              </a:pr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3" name="Trapezoid 202"/>
              <p:cNvSpPr/>
              <p:nvPr/>
            </p:nvSpPr>
            <p:spPr>
              <a:xfrm rot="20399821">
                <a:off x="3554272" y="3913573"/>
                <a:ext cx="298496" cy="785072"/>
              </a:xfrm>
              <a:prstGeom prst="trapezoid">
                <a:avLst>
                  <a:gd name="adj" fmla="val 18722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4" name="Trapezoid 203"/>
              <p:cNvSpPr/>
              <p:nvPr/>
            </p:nvSpPr>
            <p:spPr>
              <a:xfrm rot="1511149">
                <a:off x="2830728" y="3834780"/>
                <a:ext cx="303512" cy="837280"/>
              </a:xfrm>
              <a:prstGeom prst="trapezoid">
                <a:avLst>
                  <a:gd name="adj" fmla="val 18722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5" name="Trapezoid 204"/>
              <p:cNvSpPr/>
              <p:nvPr/>
            </p:nvSpPr>
            <p:spPr>
              <a:xfrm>
                <a:off x="3048000" y="3997036"/>
                <a:ext cx="609600" cy="955964"/>
              </a:xfrm>
              <a:prstGeom prst="trapezoid">
                <a:avLst>
                  <a:gd name="adj" fmla="val 12998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6" name="Parallelogram 205"/>
              <p:cNvSpPr/>
              <p:nvPr/>
            </p:nvSpPr>
            <p:spPr>
              <a:xfrm rot="18564738">
                <a:off x="3339330" y="3906960"/>
                <a:ext cx="419921" cy="156346"/>
              </a:xfrm>
              <a:prstGeom prst="parallelogram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7" name="Parallelogram 206"/>
              <p:cNvSpPr/>
              <p:nvPr/>
            </p:nvSpPr>
            <p:spPr>
              <a:xfrm rot="2793246" flipH="1">
                <a:off x="2985814" y="3895260"/>
                <a:ext cx="431026" cy="158623"/>
              </a:xfrm>
              <a:prstGeom prst="parallelogram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8" name="Oval 207"/>
              <p:cNvSpPr/>
              <p:nvPr/>
            </p:nvSpPr>
            <p:spPr>
              <a:xfrm>
                <a:off x="3056914" y="3200400"/>
                <a:ext cx="593238" cy="796636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09" name="Group 13"/>
              <p:cNvGrpSpPr/>
              <p:nvPr/>
            </p:nvGrpSpPr>
            <p:grpSpPr>
              <a:xfrm>
                <a:off x="3219734" y="4026977"/>
                <a:ext cx="209266" cy="554259"/>
                <a:chOff x="1463040" y="844062"/>
                <a:chExt cx="685800" cy="1957755"/>
              </a:xfrm>
            </p:grpSpPr>
            <p:sp>
              <p:nvSpPr>
                <p:cNvPr id="216" name="Pentagon 215"/>
                <p:cNvSpPr/>
                <p:nvPr/>
              </p:nvSpPr>
              <p:spPr>
                <a:xfrm rot="5400000">
                  <a:off x="1104900" y="1925516"/>
                  <a:ext cx="1371600" cy="381001"/>
                </a:xfrm>
                <a:prstGeom prst="homePlate">
                  <a:avLst/>
                </a:prstGeom>
                <a:solidFill>
                  <a:schemeClr val="accent2">
                    <a:lumMod val="5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7" name="Diamond 216"/>
                <p:cNvSpPr/>
                <p:nvPr/>
              </p:nvSpPr>
              <p:spPr>
                <a:xfrm>
                  <a:off x="1463040" y="844062"/>
                  <a:ext cx="685800" cy="908538"/>
                </a:xfrm>
                <a:prstGeom prst="diamond">
                  <a:avLst/>
                </a:prstGeom>
                <a:solidFill>
                  <a:schemeClr val="accent2">
                    <a:lumMod val="5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210" name="Trapezoid 209"/>
              <p:cNvSpPr/>
              <p:nvPr/>
            </p:nvSpPr>
            <p:spPr>
              <a:xfrm>
                <a:off x="3048000" y="4724400"/>
                <a:ext cx="609600" cy="228600"/>
              </a:xfrm>
              <a:prstGeom prst="trapezoid">
                <a:avLst>
                  <a:gd name="adj" fmla="val 12998"/>
                </a:avLst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1" name="Trapezoid 210"/>
              <p:cNvSpPr/>
              <p:nvPr/>
            </p:nvSpPr>
            <p:spPr>
              <a:xfrm rot="1511149">
                <a:off x="2637034" y="4545996"/>
                <a:ext cx="342320" cy="146300"/>
              </a:xfrm>
              <a:prstGeom prst="trapezoid">
                <a:avLst>
                  <a:gd name="adj" fmla="val 18722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2" name="Trapezoid 211"/>
              <p:cNvSpPr/>
              <p:nvPr/>
            </p:nvSpPr>
            <p:spPr>
              <a:xfrm rot="20822276">
                <a:off x="3654732" y="4599244"/>
                <a:ext cx="342320" cy="146300"/>
              </a:xfrm>
              <a:prstGeom prst="trapezoid">
                <a:avLst>
                  <a:gd name="adj" fmla="val 18722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3" name="Rectangle 212"/>
              <p:cNvSpPr/>
              <p:nvPr/>
            </p:nvSpPr>
            <p:spPr>
              <a:xfrm>
                <a:off x="3429000" y="4191000"/>
                <a:ext cx="152400" cy="7620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4" name="Teardrop 213"/>
              <p:cNvSpPr/>
              <p:nvPr/>
            </p:nvSpPr>
            <p:spPr>
              <a:xfrm rot="9606458">
                <a:off x="2944022" y="3115566"/>
                <a:ext cx="461244" cy="365503"/>
              </a:xfrm>
              <a:prstGeom prst="teardrop">
                <a:avLst/>
              </a:prstGeom>
              <a:solidFill>
                <a:srgbClr val="9A7B3C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5" name="Teardrop 214"/>
              <p:cNvSpPr/>
              <p:nvPr/>
            </p:nvSpPr>
            <p:spPr>
              <a:xfrm rot="3437613">
                <a:off x="3293432" y="3228121"/>
                <a:ext cx="383223" cy="249356"/>
              </a:xfrm>
              <a:prstGeom prst="teardrop">
                <a:avLst/>
              </a:prstGeom>
              <a:solidFill>
                <a:srgbClr val="9A7B3C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87" name="Group 326"/>
            <p:cNvGrpSpPr/>
            <p:nvPr/>
          </p:nvGrpSpPr>
          <p:grpSpPr>
            <a:xfrm>
              <a:off x="2667000" y="4953000"/>
              <a:ext cx="609600" cy="914400"/>
              <a:chOff x="2743200" y="938270"/>
              <a:chExt cx="4827770" cy="5081530"/>
            </a:xfrm>
          </p:grpSpPr>
          <p:sp>
            <p:nvSpPr>
              <p:cNvPr id="189" name="Block Arc 188"/>
              <p:cNvSpPr/>
              <p:nvPr/>
            </p:nvSpPr>
            <p:spPr>
              <a:xfrm rot="4844655">
                <a:off x="3744604" y="2522104"/>
                <a:ext cx="4800600" cy="1632932"/>
              </a:xfrm>
              <a:prstGeom prst="blockArc">
                <a:avLst>
                  <a:gd name="adj1" fmla="val 9255102"/>
                  <a:gd name="adj2" fmla="val 968037"/>
                  <a:gd name="adj3" fmla="val 28851"/>
                </a:avLst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90" name="Block Arc 189"/>
              <p:cNvSpPr/>
              <p:nvPr/>
            </p:nvSpPr>
            <p:spPr>
              <a:xfrm rot="4844655">
                <a:off x="4354204" y="2750705"/>
                <a:ext cx="4800600" cy="1632932"/>
              </a:xfrm>
              <a:prstGeom prst="blockArc">
                <a:avLst>
                  <a:gd name="adj1" fmla="val 9255102"/>
                  <a:gd name="adj2" fmla="val 968037"/>
                  <a:gd name="adj3" fmla="val 28851"/>
                </a:avLst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91" name="Flowchart: Delay 190"/>
              <p:cNvSpPr/>
              <p:nvPr/>
            </p:nvSpPr>
            <p:spPr>
              <a:xfrm rot="16200000">
                <a:off x="2590800" y="1676400"/>
                <a:ext cx="4876800" cy="3810000"/>
              </a:xfrm>
              <a:prstGeom prst="flowChartDelay">
                <a:avLst/>
              </a:prstGeom>
              <a:solidFill>
                <a:schemeClr val="tx1">
                  <a:lumMod val="95000"/>
                  <a:lumOff val="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2" name="Flowchart: Delay 191"/>
              <p:cNvSpPr/>
              <p:nvPr/>
            </p:nvSpPr>
            <p:spPr>
              <a:xfrm rot="16200000">
                <a:off x="2057400" y="1828800"/>
                <a:ext cx="4876800" cy="3505200"/>
              </a:xfrm>
              <a:prstGeom prst="flowChartDelay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3" name="Rectangle 192"/>
              <p:cNvSpPr/>
              <p:nvPr/>
            </p:nvSpPr>
            <p:spPr>
              <a:xfrm>
                <a:off x="3581400" y="2057400"/>
                <a:ext cx="1676400" cy="609600"/>
              </a:xfrm>
              <a:prstGeom prst="rect">
                <a:avLst/>
              </a:prstGeom>
              <a:solidFill>
                <a:schemeClr val="bg2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94" name="Rounded Rectangle 193"/>
              <p:cNvSpPr/>
              <p:nvPr/>
            </p:nvSpPr>
            <p:spPr>
              <a:xfrm>
                <a:off x="2971800" y="4038600"/>
                <a:ext cx="2971800" cy="1981200"/>
              </a:xfrm>
              <a:prstGeom prst="round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5" name="Rectangle 194"/>
              <p:cNvSpPr/>
              <p:nvPr/>
            </p:nvSpPr>
            <p:spPr>
              <a:xfrm>
                <a:off x="2971800" y="4419600"/>
                <a:ext cx="2971800" cy="152400"/>
              </a:xfrm>
              <a:prstGeom prst="rect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6" name="Oval 195"/>
              <p:cNvSpPr/>
              <p:nvPr/>
            </p:nvSpPr>
            <p:spPr>
              <a:xfrm>
                <a:off x="5791200" y="4495800"/>
                <a:ext cx="228600" cy="457200"/>
              </a:xfrm>
              <a:prstGeom prst="ellipse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88" name="Oval 187"/>
            <p:cNvSpPr/>
            <p:nvPr/>
          </p:nvSpPr>
          <p:spPr>
            <a:xfrm rot="20057346">
              <a:off x="3059926" y="4965727"/>
              <a:ext cx="88662" cy="131430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46" name="Group 306"/>
          <p:cNvGrpSpPr/>
          <p:nvPr/>
        </p:nvGrpSpPr>
        <p:grpSpPr>
          <a:xfrm>
            <a:off x="838200" y="4267200"/>
            <a:ext cx="1323354" cy="2286000"/>
            <a:chOff x="2311381" y="2819400"/>
            <a:chExt cx="1735441" cy="3200400"/>
          </a:xfrm>
        </p:grpSpPr>
        <p:sp>
          <p:nvSpPr>
            <p:cNvPr id="247" name="Oval 119"/>
            <p:cNvSpPr/>
            <p:nvPr/>
          </p:nvSpPr>
          <p:spPr>
            <a:xfrm rot="1453106">
              <a:off x="2311381" y="4419600"/>
              <a:ext cx="261257" cy="415206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8" name="Oval 120"/>
            <p:cNvSpPr/>
            <p:nvPr/>
          </p:nvSpPr>
          <p:spPr>
            <a:xfrm>
              <a:off x="3786506" y="4648200"/>
              <a:ext cx="260316" cy="30480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9" name="Rectangle 121"/>
            <p:cNvSpPr/>
            <p:nvPr/>
          </p:nvSpPr>
          <p:spPr>
            <a:xfrm rot="20011440">
              <a:off x="3725493" y="4700752"/>
              <a:ext cx="318448" cy="152365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0" name="Rectangle 122"/>
            <p:cNvSpPr/>
            <p:nvPr/>
          </p:nvSpPr>
          <p:spPr>
            <a:xfrm rot="1957964">
              <a:off x="2314183" y="4559696"/>
              <a:ext cx="325004" cy="14635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1" name="Trapezoid 123"/>
            <p:cNvSpPr/>
            <p:nvPr/>
          </p:nvSpPr>
          <p:spPr>
            <a:xfrm rot="10800000">
              <a:off x="3167743" y="4895428"/>
              <a:ext cx="391886" cy="1107215"/>
            </a:xfrm>
            <a:prstGeom prst="trapezoid">
              <a:avLst>
                <a:gd name="adj" fmla="val 6538"/>
              </a:avLst>
            </a:prstGeom>
            <a:solidFill>
              <a:schemeClr val="bg2">
                <a:lumMod val="7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2" name="Trapezoid 124"/>
            <p:cNvSpPr/>
            <p:nvPr/>
          </p:nvSpPr>
          <p:spPr>
            <a:xfrm rot="10800000">
              <a:off x="2841170" y="4757026"/>
              <a:ext cx="326571" cy="1262774"/>
            </a:xfrm>
            <a:prstGeom prst="trapezoid">
              <a:avLst>
                <a:gd name="adj" fmla="val 6538"/>
              </a:avLst>
            </a:prstGeom>
            <a:solidFill>
              <a:schemeClr val="bg2">
                <a:lumMod val="7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3" name="Trapezoid 125"/>
            <p:cNvSpPr/>
            <p:nvPr/>
          </p:nvSpPr>
          <p:spPr>
            <a:xfrm>
              <a:off x="2775857" y="3926615"/>
              <a:ext cx="914400" cy="1176416"/>
            </a:xfrm>
            <a:prstGeom prst="trapezoid">
              <a:avLst/>
            </a:prstGeom>
            <a:solidFill>
              <a:schemeClr val="bg2">
                <a:lumMod val="1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4" name="Flowchart: Manual Operation 126"/>
            <p:cNvSpPr/>
            <p:nvPr/>
          </p:nvSpPr>
          <p:spPr>
            <a:xfrm rot="12880156">
              <a:off x="2622543" y="3680105"/>
              <a:ext cx="404212" cy="1041512"/>
            </a:xfrm>
            <a:prstGeom prst="flowChartManualOperation">
              <a:avLst/>
            </a:prstGeom>
            <a:solidFill>
              <a:schemeClr val="bg2">
                <a:lumMod val="1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5" name="Flowchart: Manual Operation 127"/>
            <p:cNvSpPr/>
            <p:nvPr/>
          </p:nvSpPr>
          <p:spPr>
            <a:xfrm rot="9242925">
              <a:off x="3472381" y="3831454"/>
              <a:ext cx="321283" cy="968813"/>
            </a:xfrm>
            <a:prstGeom prst="flowChartManualOperation">
              <a:avLst/>
            </a:prstGeom>
            <a:solidFill>
              <a:schemeClr val="bg2">
                <a:lumMod val="1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6" name="Flowchart: Extract 128"/>
            <p:cNvSpPr/>
            <p:nvPr/>
          </p:nvSpPr>
          <p:spPr>
            <a:xfrm rot="10800000">
              <a:off x="2971800" y="3788213"/>
              <a:ext cx="522514" cy="622808"/>
            </a:xfrm>
            <a:prstGeom prst="flowChartExtra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57" name="Group 13"/>
            <p:cNvGrpSpPr/>
            <p:nvPr/>
          </p:nvGrpSpPr>
          <p:grpSpPr>
            <a:xfrm>
              <a:off x="3124995" y="3924347"/>
              <a:ext cx="232807" cy="647653"/>
              <a:chOff x="1463040" y="844062"/>
              <a:chExt cx="685800" cy="1957755"/>
            </a:xfrm>
          </p:grpSpPr>
          <p:sp>
            <p:nvSpPr>
              <p:cNvPr id="262" name="Pentagon 134"/>
              <p:cNvSpPr/>
              <p:nvPr/>
            </p:nvSpPr>
            <p:spPr>
              <a:xfrm rot="5400000">
                <a:off x="1104900" y="1925516"/>
                <a:ext cx="1371600" cy="381001"/>
              </a:xfrm>
              <a:prstGeom prst="homePlate">
                <a:avLst/>
              </a:prstGeom>
              <a:solidFill>
                <a:schemeClr val="accent2">
                  <a:lumMod val="5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3" name="Diamond 135"/>
              <p:cNvSpPr/>
              <p:nvPr/>
            </p:nvSpPr>
            <p:spPr>
              <a:xfrm>
                <a:off x="1463040" y="844062"/>
                <a:ext cx="685800" cy="908538"/>
              </a:xfrm>
              <a:prstGeom prst="diamond">
                <a:avLst/>
              </a:prstGeom>
              <a:solidFill>
                <a:schemeClr val="accent2">
                  <a:lumMod val="5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58" name="Parallelogram 130"/>
            <p:cNvSpPr/>
            <p:nvPr/>
          </p:nvSpPr>
          <p:spPr>
            <a:xfrm rot="18360858">
              <a:off x="3199045" y="3798690"/>
              <a:ext cx="438288" cy="174023"/>
            </a:xfrm>
            <a:prstGeom prst="parallelogram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9" name="Parallelogram 131"/>
            <p:cNvSpPr/>
            <p:nvPr/>
          </p:nvSpPr>
          <p:spPr>
            <a:xfrm rot="3239142" flipH="1">
              <a:off x="2842871" y="3786529"/>
              <a:ext cx="438288" cy="180431"/>
            </a:xfrm>
            <a:prstGeom prst="parallelogram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0" name="Oval 132"/>
            <p:cNvSpPr/>
            <p:nvPr/>
          </p:nvSpPr>
          <p:spPr>
            <a:xfrm>
              <a:off x="2841171" y="2888601"/>
              <a:ext cx="783771" cy="1107215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1" name="Cloud 133"/>
            <p:cNvSpPr/>
            <p:nvPr/>
          </p:nvSpPr>
          <p:spPr>
            <a:xfrm>
              <a:off x="2775857" y="2819400"/>
              <a:ext cx="849086" cy="484406"/>
            </a:xfrm>
            <a:prstGeom prst="cloud">
              <a:avLst/>
            </a:prstGeom>
            <a:solidFill>
              <a:srgbClr val="CC99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64" name="Oval 71"/>
          <p:cNvSpPr/>
          <p:nvPr/>
        </p:nvSpPr>
        <p:spPr>
          <a:xfrm rot="19467515">
            <a:off x="3422968" y="5098926"/>
            <a:ext cx="125573" cy="195021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5" name="Oval 72"/>
          <p:cNvSpPr/>
          <p:nvPr/>
        </p:nvSpPr>
        <p:spPr>
          <a:xfrm rot="1678140">
            <a:off x="2538723" y="5099654"/>
            <a:ext cx="125573" cy="195021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66" name="Group 321"/>
          <p:cNvGrpSpPr/>
          <p:nvPr/>
        </p:nvGrpSpPr>
        <p:grpSpPr>
          <a:xfrm rot="20991034">
            <a:off x="3218572" y="4667468"/>
            <a:ext cx="208535" cy="585603"/>
            <a:chOff x="4802491" y="3850161"/>
            <a:chExt cx="484989" cy="1246768"/>
          </a:xfrm>
        </p:grpSpPr>
        <p:sp>
          <p:nvSpPr>
            <p:cNvPr id="267" name="Trapezoid 117"/>
            <p:cNvSpPr/>
            <p:nvPr/>
          </p:nvSpPr>
          <p:spPr>
            <a:xfrm rot="20515843">
              <a:off x="4830280" y="3850161"/>
              <a:ext cx="457200" cy="1246768"/>
            </a:xfrm>
            <a:prstGeom prst="trapezoid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8" name="Trapezoid 118"/>
            <p:cNvSpPr/>
            <p:nvPr/>
          </p:nvSpPr>
          <p:spPr>
            <a:xfrm rot="20600099">
              <a:off x="4802491" y="3851552"/>
              <a:ext cx="457200" cy="1143000"/>
            </a:xfrm>
            <a:prstGeom prst="trapezoid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69" name="Group 322"/>
          <p:cNvGrpSpPr/>
          <p:nvPr/>
        </p:nvGrpSpPr>
        <p:grpSpPr>
          <a:xfrm rot="366097">
            <a:off x="2701300" y="4656282"/>
            <a:ext cx="179527" cy="589423"/>
            <a:chOff x="4080650" y="3880561"/>
            <a:chExt cx="328001" cy="1254900"/>
          </a:xfrm>
        </p:grpSpPr>
        <p:sp>
          <p:nvSpPr>
            <p:cNvPr id="270" name="Trapezoid 115"/>
            <p:cNvSpPr/>
            <p:nvPr/>
          </p:nvSpPr>
          <p:spPr>
            <a:xfrm rot="1531558">
              <a:off x="4085066" y="3888693"/>
              <a:ext cx="266754" cy="1246768"/>
            </a:xfrm>
            <a:prstGeom prst="trapezoid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1" name="Trapezoid 116"/>
            <p:cNvSpPr/>
            <p:nvPr/>
          </p:nvSpPr>
          <p:spPr>
            <a:xfrm rot="1531558">
              <a:off x="4080650" y="3880561"/>
              <a:ext cx="328001" cy="1143000"/>
            </a:xfrm>
            <a:prstGeom prst="trapezoid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72" name="Group 307"/>
          <p:cNvGrpSpPr/>
          <p:nvPr/>
        </p:nvGrpSpPr>
        <p:grpSpPr>
          <a:xfrm>
            <a:off x="2826422" y="4226791"/>
            <a:ext cx="458778" cy="1181100"/>
            <a:chOff x="6449222" y="4410966"/>
            <a:chExt cx="713578" cy="1837434"/>
          </a:xfrm>
        </p:grpSpPr>
        <p:sp>
          <p:nvSpPr>
            <p:cNvPr id="273" name="Rounded Rectangle 98"/>
            <p:cNvSpPr/>
            <p:nvPr/>
          </p:nvSpPr>
          <p:spPr>
            <a:xfrm>
              <a:off x="6477000" y="5181600"/>
              <a:ext cx="685800" cy="1066800"/>
            </a:xfrm>
            <a:prstGeom prst="round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/>
            </a:p>
          </p:txBody>
        </p:sp>
        <p:sp>
          <p:nvSpPr>
            <p:cNvPr id="274" name="Isosceles Triangle 99"/>
            <p:cNvSpPr/>
            <p:nvPr/>
          </p:nvSpPr>
          <p:spPr>
            <a:xfrm rot="10800000">
              <a:off x="6553200" y="5257800"/>
              <a:ext cx="533400" cy="533400"/>
            </a:xfrm>
            <a:prstGeom prst="triangl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/>
            </a:p>
          </p:txBody>
        </p:sp>
        <p:sp>
          <p:nvSpPr>
            <p:cNvPr id="275" name="Pentagon 100"/>
            <p:cNvSpPr/>
            <p:nvPr/>
          </p:nvSpPr>
          <p:spPr>
            <a:xfrm rot="5400000">
              <a:off x="6667350" y="5542579"/>
              <a:ext cx="340308" cy="129338"/>
            </a:xfrm>
            <a:prstGeom prst="homePlate">
              <a:avLst/>
            </a:prstGeom>
            <a:solidFill>
              <a:srgbClr val="C000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/>
            </a:p>
          </p:txBody>
        </p:sp>
        <p:sp>
          <p:nvSpPr>
            <p:cNvPr id="276" name="Diamond 101"/>
            <p:cNvSpPr/>
            <p:nvPr/>
          </p:nvSpPr>
          <p:spPr>
            <a:xfrm>
              <a:off x="6715361" y="5265119"/>
              <a:ext cx="232807" cy="225418"/>
            </a:xfrm>
            <a:prstGeom prst="diamond">
              <a:avLst/>
            </a:prstGeom>
            <a:solidFill>
              <a:srgbClr val="C000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/>
            </a:p>
          </p:txBody>
        </p:sp>
        <p:sp>
          <p:nvSpPr>
            <p:cNvPr id="277" name="Parallelogram 102"/>
            <p:cNvSpPr/>
            <p:nvPr/>
          </p:nvSpPr>
          <p:spPr>
            <a:xfrm rot="2985169" flipH="1">
              <a:off x="6483206" y="5158578"/>
              <a:ext cx="328716" cy="180431"/>
            </a:xfrm>
            <a:prstGeom prst="parallelogram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/>
            </a:p>
          </p:txBody>
        </p:sp>
        <p:sp>
          <p:nvSpPr>
            <p:cNvPr id="278" name="Parallelogram 103"/>
            <p:cNvSpPr/>
            <p:nvPr/>
          </p:nvSpPr>
          <p:spPr>
            <a:xfrm rot="18839164">
              <a:off x="6844196" y="5158088"/>
              <a:ext cx="328716" cy="174023"/>
            </a:xfrm>
            <a:prstGeom prst="parallelogram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/>
            </a:p>
          </p:txBody>
        </p:sp>
        <p:sp>
          <p:nvSpPr>
            <p:cNvPr id="279" name="Oval 104"/>
            <p:cNvSpPr/>
            <p:nvPr/>
          </p:nvSpPr>
          <p:spPr>
            <a:xfrm>
              <a:off x="6553200" y="4495800"/>
              <a:ext cx="533400" cy="762000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/>
            </a:p>
          </p:txBody>
        </p:sp>
        <p:sp>
          <p:nvSpPr>
            <p:cNvPr id="280" name="Teardrop 105"/>
            <p:cNvSpPr/>
            <p:nvPr/>
          </p:nvSpPr>
          <p:spPr>
            <a:xfrm rot="9606458">
              <a:off x="6449222" y="4410966"/>
              <a:ext cx="461244" cy="365503"/>
            </a:xfrm>
            <a:prstGeom prst="teardrop">
              <a:avLst/>
            </a:prstGeom>
            <a:solidFill>
              <a:srgbClr val="9A7B3C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1" name="Teardrop 106"/>
            <p:cNvSpPr/>
            <p:nvPr/>
          </p:nvSpPr>
          <p:spPr>
            <a:xfrm rot="3437613">
              <a:off x="6743964" y="4523524"/>
              <a:ext cx="383223" cy="249356"/>
            </a:xfrm>
            <a:prstGeom prst="teardrop">
              <a:avLst/>
            </a:prstGeom>
            <a:solidFill>
              <a:srgbClr val="9A7B3C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2" name="Group 281"/>
          <p:cNvGrpSpPr/>
          <p:nvPr/>
        </p:nvGrpSpPr>
        <p:grpSpPr>
          <a:xfrm>
            <a:off x="6934200" y="3429000"/>
            <a:ext cx="1295400" cy="2514600"/>
            <a:chOff x="4800600" y="762000"/>
            <a:chExt cx="1389644" cy="3886200"/>
          </a:xfrm>
        </p:grpSpPr>
        <p:sp>
          <p:nvSpPr>
            <p:cNvPr id="283" name="Flowchart: Manual Operation 282"/>
            <p:cNvSpPr/>
            <p:nvPr/>
          </p:nvSpPr>
          <p:spPr>
            <a:xfrm rot="12226993">
              <a:off x="4900206" y="1956253"/>
              <a:ext cx="374830" cy="572914"/>
            </a:xfrm>
            <a:prstGeom prst="flowChartManualOperation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4" name="Oval 283"/>
            <p:cNvSpPr/>
            <p:nvPr/>
          </p:nvSpPr>
          <p:spPr>
            <a:xfrm rot="3447143">
              <a:off x="5110246" y="2449419"/>
              <a:ext cx="304800" cy="178554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5" name="Trapezoid 284"/>
            <p:cNvSpPr/>
            <p:nvPr/>
          </p:nvSpPr>
          <p:spPr>
            <a:xfrm rot="10800000">
              <a:off x="5410200" y="3202548"/>
              <a:ext cx="457200" cy="1309768"/>
            </a:xfrm>
            <a:prstGeom prst="trapezoid">
              <a:avLst>
                <a:gd name="adj" fmla="val 6538"/>
              </a:avLst>
            </a:prstGeom>
            <a:solidFill>
              <a:schemeClr val="tx2">
                <a:lumMod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6" name="Trapezoid 285"/>
            <p:cNvSpPr/>
            <p:nvPr/>
          </p:nvSpPr>
          <p:spPr>
            <a:xfrm rot="10800000">
              <a:off x="5029200" y="3038827"/>
              <a:ext cx="381000" cy="1391629"/>
            </a:xfrm>
            <a:prstGeom prst="trapezoid">
              <a:avLst>
                <a:gd name="adj" fmla="val 6538"/>
              </a:avLst>
            </a:prstGeom>
            <a:solidFill>
              <a:schemeClr val="tx2">
                <a:lumMod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7" name="Trapezoid 286"/>
            <p:cNvSpPr/>
            <p:nvPr/>
          </p:nvSpPr>
          <p:spPr>
            <a:xfrm>
              <a:off x="4953000" y="2056501"/>
              <a:ext cx="990600" cy="1372500"/>
            </a:xfrm>
            <a:prstGeom prst="trapezoid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8" name="Oval 287"/>
            <p:cNvSpPr/>
            <p:nvPr/>
          </p:nvSpPr>
          <p:spPr>
            <a:xfrm>
              <a:off x="5444448" y="4267781"/>
              <a:ext cx="525657" cy="280434"/>
            </a:xfrm>
            <a:prstGeom prst="ellipse">
              <a:avLst/>
            </a:prstGeom>
            <a:solidFill>
              <a:srgbClr val="9966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9" name="Oval 288"/>
            <p:cNvSpPr/>
            <p:nvPr/>
          </p:nvSpPr>
          <p:spPr>
            <a:xfrm rot="21061729">
              <a:off x="5013351" y="4291304"/>
              <a:ext cx="514330" cy="280696"/>
            </a:xfrm>
            <a:prstGeom prst="ellipse">
              <a:avLst/>
            </a:prstGeom>
            <a:solidFill>
              <a:srgbClr val="9966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0" name="Flowchart: Extract 289"/>
            <p:cNvSpPr/>
            <p:nvPr/>
          </p:nvSpPr>
          <p:spPr>
            <a:xfrm rot="10800000">
              <a:off x="5181600" y="1892780"/>
              <a:ext cx="609600" cy="736745"/>
            </a:xfrm>
            <a:prstGeom prst="flowChartExtra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1" name="Cube 290"/>
            <p:cNvSpPr/>
            <p:nvPr/>
          </p:nvSpPr>
          <p:spPr>
            <a:xfrm>
              <a:off x="4876800" y="3886200"/>
              <a:ext cx="1143000" cy="304800"/>
            </a:xfrm>
            <a:prstGeom prst="cube">
              <a:avLst/>
            </a:prstGeom>
            <a:solidFill>
              <a:srgbClr val="6633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2" name="Rectangle 291"/>
            <p:cNvSpPr/>
            <p:nvPr/>
          </p:nvSpPr>
          <p:spPr>
            <a:xfrm rot="5400000">
              <a:off x="4953000" y="4191000"/>
              <a:ext cx="609600" cy="152400"/>
            </a:xfrm>
            <a:prstGeom prst="rect">
              <a:avLst/>
            </a:prstGeom>
            <a:solidFill>
              <a:srgbClr val="6633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3" name="Oval 292"/>
            <p:cNvSpPr/>
            <p:nvPr/>
          </p:nvSpPr>
          <p:spPr>
            <a:xfrm rot="16200000">
              <a:off x="4955452" y="4112347"/>
              <a:ext cx="685800" cy="233503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4" name="Oval 293"/>
            <p:cNvSpPr/>
            <p:nvPr/>
          </p:nvSpPr>
          <p:spPr>
            <a:xfrm rot="16200000">
              <a:off x="5184052" y="4112347"/>
              <a:ext cx="685800" cy="233503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5" name="Oval 294"/>
            <p:cNvSpPr/>
            <p:nvPr/>
          </p:nvSpPr>
          <p:spPr>
            <a:xfrm rot="16200000">
              <a:off x="5219700" y="3924300"/>
              <a:ext cx="152401" cy="228601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6" name="Oval 295"/>
            <p:cNvSpPr/>
            <p:nvPr/>
          </p:nvSpPr>
          <p:spPr>
            <a:xfrm rot="16200000">
              <a:off x="5448300" y="3924300"/>
              <a:ext cx="152401" cy="228601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7" name="Frame 296"/>
            <p:cNvSpPr/>
            <p:nvPr/>
          </p:nvSpPr>
          <p:spPr>
            <a:xfrm>
              <a:off x="4953000" y="3124200"/>
              <a:ext cx="990600" cy="762000"/>
            </a:xfrm>
            <a:prstGeom prst="frame">
              <a:avLst/>
            </a:prstGeom>
            <a:solidFill>
              <a:srgbClr val="6633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98" name="Rectangle 297"/>
            <p:cNvSpPr/>
            <p:nvPr/>
          </p:nvSpPr>
          <p:spPr>
            <a:xfrm rot="5400000">
              <a:off x="4724400" y="4267200"/>
              <a:ext cx="609600" cy="152400"/>
            </a:xfrm>
            <a:prstGeom prst="rect">
              <a:avLst/>
            </a:prstGeom>
            <a:solidFill>
              <a:srgbClr val="6633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9" name="Rectangle 298"/>
            <p:cNvSpPr/>
            <p:nvPr/>
          </p:nvSpPr>
          <p:spPr>
            <a:xfrm rot="5400000">
              <a:off x="5562600" y="4267200"/>
              <a:ext cx="609600" cy="152400"/>
            </a:xfrm>
            <a:prstGeom prst="rect">
              <a:avLst/>
            </a:prstGeom>
            <a:solidFill>
              <a:srgbClr val="6633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0" name="Oval 299"/>
            <p:cNvSpPr/>
            <p:nvPr/>
          </p:nvSpPr>
          <p:spPr>
            <a:xfrm>
              <a:off x="5080819" y="2768368"/>
              <a:ext cx="703006" cy="775412"/>
            </a:xfrm>
            <a:prstGeom prst="ellipse">
              <a:avLst/>
            </a:prstGeom>
            <a:solidFill>
              <a:srgbClr val="FFCC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1" name="Flowchart: Extract 300"/>
            <p:cNvSpPr/>
            <p:nvPr/>
          </p:nvSpPr>
          <p:spPr>
            <a:xfrm>
              <a:off x="5048865" y="3000854"/>
              <a:ext cx="798871" cy="1037746"/>
            </a:xfrm>
            <a:prstGeom prst="flowChartExtract">
              <a:avLst/>
            </a:prstGeom>
            <a:solidFill>
              <a:srgbClr val="FFCCCC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2" name="Oval 301"/>
            <p:cNvSpPr/>
            <p:nvPr/>
          </p:nvSpPr>
          <p:spPr>
            <a:xfrm>
              <a:off x="5377811" y="3055558"/>
              <a:ext cx="140977" cy="273514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3" name="Oval 302"/>
            <p:cNvSpPr/>
            <p:nvPr/>
          </p:nvSpPr>
          <p:spPr>
            <a:xfrm rot="1551844">
              <a:off x="5144729" y="3063763"/>
              <a:ext cx="95865" cy="184622"/>
            </a:xfrm>
            <a:prstGeom prst="ellipse">
              <a:avLst/>
            </a:prstGeom>
            <a:solidFill>
              <a:srgbClr val="FFCC00"/>
            </a:solidFill>
            <a:ln w="12700">
              <a:solidFill>
                <a:srgbClr val="FFCC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4" name="Oval 303"/>
            <p:cNvSpPr/>
            <p:nvPr/>
          </p:nvSpPr>
          <p:spPr>
            <a:xfrm rot="215502">
              <a:off x="5660918" y="3030127"/>
              <a:ext cx="95865" cy="184622"/>
            </a:xfrm>
            <a:prstGeom prst="ellipse">
              <a:avLst/>
            </a:prstGeom>
            <a:solidFill>
              <a:srgbClr val="FFCC00"/>
            </a:solidFill>
            <a:ln w="12700">
              <a:solidFill>
                <a:srgbClr val="FFCC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5" name="Oval 304"/>
            <p:cNvSpPr/>
            <p:nvPr/>
          </p:nvSpPr>
          <p:spPr>
            <a:xfrm rot="16200000">
              <a:off x="5219700" y="4457700"/>
              <a:ext cx="152400" cy="228600"/>
            </a:xfrm>
            <a:prstGeom prst="ellipse">
              <a:avLst/>
            </a:prstGeom>
            <a:solidFill>
              <a:schemeClr val="tx1">
                <a:lumMod val="95000"/>
                <a:lumOff val="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6" name="Oval 305"/>
            <p:cNvSpPr/>
            <p:nvPr/>
          </p:nvSpPr>
          <p:spPr>
            <a:xfrm rot="16200000">
              <a:off x="5448300" y="4457700"/>
              <a:ext cx="152400" cy="228600"/>
            </a:xfrm>
            <a:prstGeom prst="ellipse">
              <a:avLst/>
            </a:prstGeom>
            <a:solidFill>
              <a:schemeClr val="tx1">
                <a:lumMod val="95000"/>
                <a:lumOff val="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7" name="Double Wave 306"/>
            <p:cNvSpPr/>
            <p:nvPr/>
          </p:nvSpPr>
          <p:spPr>
            <a:xfrm>
              <a:off x="5105400" y="3886200"/>
              <a:ext cx="685800" cy="152400"/>
            </a:xfrm>
            <a:prstGeom prst="doubleWav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08" name="Group 186"/>
            <p:cNvGrpSpPr/>
            <p:nvPr/>
          </p:nvGrpSpPr>
          <p:grpSpPr>
            <a:xfrm>
              <a:off x="5029200" y="3429000"/>
              <a:ext cx="335012" cy="381000"/>
              <a:chOff x="1371600" y="2971800"/>
              <a:chExt cx="639812" cy="687763"/>
            </a:xfrm>
          </p:grpSpPr>
          <p:sp>
            <p:nvSpPr>
              <p:cNvPr id="341" name="Oval 340"/>
              <p:cNvSpPr/>
              <p:nvPr/>
            </p:nvSpPr>
            <p:spPr>
              <a:xfrm>
                <a:off x="1371600" y="2971800"/>
                <a:ext cx="304800" cy="609600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2" name="Oval 341"/>
              <p:cNvSpPr/>
              <p:nvPr/>
            </p:nvSpPr>
            <p:spPr>
              <a:xfrm rot="17160729">
                <a:off x="1554212" y="3202363"/>
                <a:ext cx="304800" cy="609600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3" name="Oval 342"/>
              <p:cNvSpPr/>
              <p:nvPr/>
            </p:nvSpPr>
            <p:spPr>
              <a:xfrm rot="17160729">
                <a:off x="1393509" y="3247236"/>
                <a:ext cx="304800" cy="275219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 w="12700">
                <a:solidFill>
                  <a:schemeClr val="accent6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09" name="Trapezoid 308"/>
            <p:cNvSpPr/>
            <p:nvPr/>
          </p:nvSpPr>
          <p:spPr>
            <a:xfrm rot="2593354">
              <a:off x="5118077" y="3153030"/>
              <a:ext cx="255639" cy="359789"/>
            </a:xfrm>
            <a:prstGeom prst="trapezoid">
              <a:avLst>
                <a:gd name="adj" fmla="val 33490"/>
              </a:avLst>
            </a:prstGeom>
            <a:solidFill>
              <a:srgbClr val="FFCCCC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10" name="Group 190"/>
            <p:cNvGrpSpPr/>
            <p:nvPr/>
          </p:nvGrpSpPr>
          <p:grpSpPr>
            <a:xfrm flipH="1">
              <a:off x="5486400" y="3352800"/>
              <a:ext cx="335012" cy="381000"/>
              <a:chOff x="1371600" y="2971800"/>
              <a:chExt cx="639812" cy="687763"/>
            </a:xfrm>
          </p:grpSpPr>
          <p:sp>
            <p:nvSpPr>
              <p:cNvPr id="338" name="Oval 337"/>
              <p:cNvSpPr/>
              <p:nvPr/>
            </p:nvSpPr>
            <p:spPr>
              <a:xfrm>
                <a:off x="1371600" y="2971800"/>
                <a:ext cx="304800" cy="609600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9" name="Oval 338"/>
              <p:cNvSpPr/>
              <p:nvPr/>
            </p:nvSpPr>
            <p:spPr>
              <a:xfrm rot="17160729">
                <a:off x="1554212" y="3202363"/>
                <a:ext cx="304800" cy="609600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0" name="Oval 339"/>
              <p:cNvSpPr/>
              <p:nvPr/>
            </p:nvSpPr>
            <p:spPr>
              <a:xfrm rot="17160729">
                <a:off x="1393509" y="3247236"/>
                <a:ext cx="304800" cy="275219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 w="12700">
                <a:solidFill>
                  <a:schemeClr val="accent6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11" name="Trapezoid 310"/>
            <p:cNvSpPr/>
            <p:nvPr/>
          </p:nvSpPr>
          <p:spPr>
            <a:xfrm rot="19042504">
              <a:off x="5476982" y="3182329"/>
              <a:ext cx="295395" cy="311366"/>
            </a:xfrm>
            <a:prstGeom prst="trapezoid">
              <a:avLst>
                <a:gd name="adj" fmla="val 33490"/>
              </a:avLst>
            </a:prstGeom>
            <a:solidFill>
              <a:srgbClr val="FFCCCC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2" name="Donut 311"/>
            <p:cNvSpPr/>
            <p:nvPr/>
          </p:nvSpPr>
          <p:spPr>
            <a:xfrm>
              <a:off x="5377811" y="3055558"/>
              <a:ext cx="140977" cy="218811"/>
            </a:xfrm>
            <a:prstGeom prst="donut">
              <a:avLst>
                <a:gd name="adj" fmla="val 12742"/>
              </a:avLst>
            </a:prstGeom>
            <a:solidFill>
              <a:schemeClr val="bg2"/>
            </a:solidFill>
            <a:ln w="12700"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grpSp>
          <p:nvGrpSpPr>
            <p:cNvPr id="313" name="Group 197"/>
            <p:cNvGrpSpPr/>
            <p:nvPr/>
          </p:nvGrpSpPr>
          <p:grpSpPr>
            <a:xfrm>
              <a:off x="5257800" y="3581400"/>
              <a:ext cx="410132" cy="255163"/>
              <a:chOff x="6295468" y="2640437"/>
              <a:chExt cx="714932" cy="454632"/>
            </a:xfrm>
          </p:grpSpPr>
          <p:sp>
            <p:nvSpPr>
              <p:cNvPr id="336" name="Oval 335"/>
              <p:cNvSpPr/>
              <p:nvPr/>
            </p:nvSpPr>
            <p:spPr>
              <a:xfrm rot="18810376">
                <a:off x="6248400" y="2687505"/>
                <a:ext cx="454632" cy="360495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7" name="Oval 336"/>
              <p:cNvSpPr/>
              <p:nvPr/>
            </p:nvSpPr>
            <p:spPr>
              <a:xfrm rot="2464822">
                <a:off x="6555768" y="2667000"/>
                <a:ext cx="454632" cy="360495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14" name="Oval 313"/>
            <p:cNvSpPr/>
            <p:nvPr/>
          </p:nvSpPr>
          <p:spPr>
            <a:xfrm rot="17160729">
              <a:off x="5230496" y="3706464"/>
              <a:ext cx="45719" cy="136184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>
              <a:solidFill>
                <a:schemeClr val="accent6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5" name="Oval 314"/>
            <p:cNvSpPr/>
            <p:nvPr/>
          </p:nvSpPr>
          <p:spPr>
            <a:xfrm rot="17160729" flipH="1" flipV="1">
              <a:off x="5608392" y="3591428"/>
              <a:ext cx="56754" cy="146488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>
              <a:solidFill>
                <a:schemeClr val="accent6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6" name="Flowchart: Manual Operation 315"/>
            <p:cNvSpPr/>
            <p:nvPr/>
          </p:nvSpPr>
          <p:spPr>
            <a:xfrm rot="8710651">
              <a:off x="5663829" y="2045951"/>
              <a:ext cx="374830" cy="472090"/>
            </a:xfrm>
            <a:prstGeom prst="flowChartManualOperation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17" name="Group 158"/>
            <p:cNvGrpSpPr/>
            <p:nvPr/>
          </p:nvGrpSpPr>
          <p:grpSpPr>
            <a:xfrm>
              <a:off x="5135217" y="1715737"/>
              <a:ext cx="695739" cy="1267161"/>
              <a:chOff x="6073889" y="2761019"/>
              <a:chExt cx="872936" cy="1506181"/>
            </a:xfrm>
          </p:grpSpPr>
          <p:grpSp>
            <p:nvGrpSpPr>
              <p:cNvPr id="331" name="Group 13"/>
              <p:cNvGrpSpPr/>
              <p:nvPr/>
            </p:nvGrpSpPr>
            <p:grpSpPr>
              <a:xfrm>
                <a:off x="6324600" y="3200400"/>
                <a:ext cx="381000" cy="1066800"/>
                <a:chOff x="1463040" y="844062"/>
                <a:chExt cx="685800" cy="1957755"/>
              </a:xfrm>
            </p:grpSpPr>
            <p:sp>
              <p:nvSpPr>
                <p:cNvPr id="334" name="Pentagon 333"/>
                <p:cNvSpPr/>
                <p:nvPr/>
              </p:nvSpPr>
              <p:spPr>
                <a:xfrm rot="5400000">
                  <a:off x="1104900" y="1925516"/>
                  <a:ext cx="1371600" cy="381001"/>
                </a:xfrm>
                <a:prstGeom prst="homePlate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5" name="Diamond 334"/>
                <p:cNvSpPr/>
                <p:nvPr/>
              </p:nvSpPr>
              <p:spPr>
                <a:xfrm>
                  <a:off x="1463040" y="844062"/>
                  <a:ext cx="685800" cy="908538"/>
                </a:xfrm>
                <a:prstGeom prst="diamond">
                  <a:avLst/>
                </a:prstGeom>
                <a:solidFill>
                  <a:schemeClr val="tx2">
                    <a:lumMod val="7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332" name="Parallelogram 331"/>
              <p:cNvSpPr/>
              <p:nvPr/>
            </p:nvSpPr>
            <p:spPr>
              <a:xfrm rot="18360858">
                <a:off x="6443457" y="2994345"/>
                <a:ext cx="721939" cy="284797"/>
              </a:xfrm>
              <a:prstGeom prst="parallelogram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3" name="Parallelogram 332"/>
              <p:cNvSpPr/>
              <p:nvPr/>
            </p:nvSpPr>
            <p:spPr>
              <a:xfrm rot="3239142" flipH="1">
                <a:off x="5860561" y="2974347"/>
                <a:ext cx="721939" cy="295284"/>
              </a:xfrm>
              <a:prstGeom prst="parallelogram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18" name="Oval 317"/>
            <p:cNvSpPr/>
            <p:nvPr/>
          </p:nvSpPr>
          <p:spPr>
            <a:xfrm>
              <a:off x="5176684" y="2399124"/>
              <a:ext cx="516916" cy="820541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9" name="Double Wave 318"/>
            <p:cNvSpPr/>
            <p:nvPr/>
          </p:nvSpPr>
          <p:spPr>
            <a:xfrm rot="6562415">
              <a:off x="4684153" y="2794423"/>
              <a:ext cx="940239" cy="276072"/>
            </a:xfrm>
            <a:prstGeom prst="doubleWave">
              <a:avLst>
                <a:gd name="adj1" fmla="val 12500"/>
                <a:gd name="adj2" fmla="val 0"/>
              </a:avLst>
            </a:prstGeom>
            <a:solidFill>
              <a:srgbClr val="FFCC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0" name="Double Wave 319"/>
            <p:cNvSpPr/>
            <p:nvPr/>
          </p:nvSpPr>
          <p:spPr>
            <a:xfrm rot="4205691">
              <a:off x="5304688" y="2790404"/>
              <a:ext cx="940239" cy="273008"/>
            </a:xfrm>
            <a:prstGeom prst="doubleWave">
              <a:avLst>
                <a:gd name="adj1" fmla="val 12500"/>
                <a:gd name="adj2" fmla="val 0"/>
              </a:avLst>
            </a:prstGeom>
            <a:solidFill>
              <a:srgbClr val="FFCC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1" name="Teardrop 320"/>
            <p:cNvSpPr/>
            <p:nvPr/>
          </p:nvSpPr>
          <p:spPr>
            <a:xfrm>
              <a:off x="5144729" y="2362200"/>
              <a:ext cx="607142" cy="295395"/>
            </a:xfrm>
            <a:prstGeom prst="teardrop">
              <a:avLst/>
            </a:prstGeom>
            <a:solidFill>
              <a:srgbClr val="FFCC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2" name="Oval 321"/>
            <p:cNvSpPr/>
            <p:nvPr/>
          </p:nvSpPr>
          <p:spPr>
            <a:xfrm>
              <a:off x="5029200" y="828593"/>
              <a:ext cx="914400" cy="1309768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3" name="Oval 322"/>
            <p:cNvSpPr/>
            <p:nvPr/>
          </p:nvSpPr>
          <p:spPr>
            <a:xfrm>
              <a:off x="5257800" y="2362200"/>
              <a:ext cx="304800" cy="172894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4" name="Rounded Rectangle 323"/>
            <p:cNvSpPr/>
            <p:nvPr/>
          </p:nvSpPr>
          <p:spPr>
            <a:xfrm>
              <a:off x="4800600" y="2362200"/>
              <a:ext cx="609600" cy="2286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5" name="Oval 324"/>
            <p:cNvSpPr/>
            <p:nvPr/>
          </p:nvSpPr>
          <p:spPr>
            <a:xfrm>
              <a:off x="4876800" y="2286000"/>
              <a:ext cx="228600" cy="22860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6" name="Oval 325"/>
            <p:cNvSpPr/>
            <p:nvPr/>
          </p:nvSpPr>
          <p:spPr>
            <a:xfrm rot="1113978">
              <a:off x="5410200" y="2438400"/>
              <a:ext cx="304800" cy="172894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7" name="Rounded Rectangle 326"/>
            <p:cNvSpPr/>
            <p:nvPr/>
          </p:nvSpPr>
          <p:spPr>
            <a:xfrm rot="20808731">
              <a:off x="5580644" y="2352524"/>
              <a:ext cx="609600" cy="228601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8" name="Oval 327"/>
            <p:cNvSpPr/>
            <p:nvPr/>
          </p:nvSpPr>
          <p:spPr>
            <a:xfrm>
              <a:off x="5791200" y="2286000"/>
              <a:ext cx="228600" cy="22860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9" name="Teardrop 328"/>
            <p:cNvSpPr/>
            <p:nvPr/>
          </p:nvSpPr>
          <p:spPr>
            <a:xfrm rot="4650018">
              <a:off x="5212121" y="622777"/>
              <a:ext cx="358818" cy="637264"/>
            </a:xfrm>
            <a:prstGeom prst="teardrop">
              <a:avLst>
                <a:gd name="adj" fmla="val 130404"/>
              </a:avLst>
            </a:prstGeom>
            <a:solidFill>
              <a:srgbClr val="6633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0" name="Teardrop 329"/>
            <p:cNvSpPr/>
            <p:nvPr/>
          </p:nvSpPr>
          <p:spPr>
            <a:xfrm rot="18469265">
              <a:off x="5642699" y="935156"/>
              <a:ext cx="259666" cy="368540"/>
            </a:xfrm>
            <a:prstGeom prst="teardrop">
              <a:avLst>
                <a:gd name="adj" fmla="val 130404"/>
              </a:avLst>
            </a:prstGeom>
            <a:solidFill>
              <a:srgbClr val="6633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44" name="Group 343"/>
          <p:cNvGrpSpPr/>
          <p:nvPr/>
        </p:nvGrpSpPr>
        <p:grpSpPr>
          <a:xfrm>
            <a:off x="2133600" y="685800"/>
            <a:ext cx="1295399" cy="2514602"/>
            <a:chOff x="4800600" y="762000"/>
            <a:chExt cx="1389644" cy="3886200"/>
          </a:xfrm>
        </p:grpSpPr>
        <p:sp>
          <p:nvSpPr>
            <p:cNvPr id="345" name="Flowchart: Manual Operation 344"/>
            <p:cNvSpPr/>
            <p:nvPr/>
          </p:nvSpPr>
          <p:spPr>
            <a:xfrm rot="12226993">
              <a:off x="4900206" y="1956253"/>
              <a:ext cx="374830" cy="572914"/>
            </a:xfrm>
            <a:prstGeom prst="flowChartManualOperation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346" name="Oval 345"/>
            <p:cNvSpPr/>
            <p:nvPr/>
          </p:nvSpPr>
          <p:spPr>
            <a:xfrm rot="3447143">
              <a:off x="5110246" y="2449419"/>
              <a:ext cx="304800" cy="178554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347" name="Trapezoid 346"/>
            <p:cNvSpPr/>
            <p:nvPr/>
          </p:nvSpPr>
          <p:spPr>
            <a:xfrm rot="10800000">
              <a:off x="5410200" y="3202548"/>
              <a:ext cx="457200" cy="1309768"/>
            </a:xfrm>
            <a:prstGeom prst="trapezoid">
              <a:avLst>
                <a:gd name="adj" fmla="val 6538"/>
              </a:avLst>
            </a:prstGeom>
            <a:solidFill>
              <a:schemeClr val="tx2">
                <a:lumMod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348" name="Trapezoid 347"/>
            <p:cNvSpPr/>
            <p:nvPr/>
          </p:nvSpPr>
          <p:spPr>
            <a:xfrm rot="10800000">
              <a:off x="5029200" y="3038827"/>
              <a:ext cx="381000" cy="1391629"/>
            </a:xfrm>
            <a:prstGeom prst="trapezoid">
              <a:avLst>
                <a:gd name="adj" fmla="val 6538"/>
              </a:avLst>
            </a:prstGeom>
            <a:solidFill>
              <a:schemeClr val="tx2">
                <a:lumMod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349" name="Trapezoid 348"/>
            <p:cNvSpPr/>
            <p:nvPr/>
          </p:nvSpPr>
          <p:spPr>
            <a:xfrm>
              <a:off x="4953000" y="2056501"/>
              <a:ext cx="990600" cy="1372500"/>
            </a:xfrm>
            <a:prstGeom prst="trapezoid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350" name="Oval 349"/>
            <p:cNvSpPr/>
            <p:nvPr/>
          </p:nvSpPr>
          <p:spPr>
            <a:xfrm>
              <a:off x="5444448" y="4267781"/>
              <a:ext cx="525657" cy="280434"/>
            </a:xfrm>
            <a:prstGeom prst="ellipse">
              <a:avLst/>
            </a:prstGeom>
            <a:solidFill>
              <a:srgbClr val="9966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351" name="Oval 350"/>
            <p:cNvSpPr/>
            <p:nvPr/>
          </p:nvSpPr>
          <p:spPr>
            <a:xfrm rot="21061729">
              <a:off x="5013351" y="4291304"/>
              <a:ext cx="514330" cy="280696"/>
            </a:xfrm>
            <a:prstGeom prst="ellipse">
              <a:avLst/>
            </a:prstGeom>
            <a:solidFill>
              <a:srgbClr val="9966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352" name="Flowchart: Extract 351"/>
            <p:cNvSpPr/>
            <p:nvPr/>
          </p:nvSpPr>
          <p:spPr>
            <a:xfrm rot="10800000">
              <a:off x="5181600" y="1892780"/>
              <a:ext cx="609600" cy="736745"/>
            </a:xfrm>
            <a:prstGeom prst="flowChartExtra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353" name="Cube 352"/>
            <p:cNvSpPr/>
            <p:nvPr/>
          </p:nvSpPr>
          <p:spPr>
            <a:xfrm>
              <a:off x="4876800" y="3886200"/>
              <a:ext cx="1143000" cy="304800"/>
            </a:xfrm>
            <a:prstGeom prst="cube">
              <a:avLst/>
            </a:prstGeom>
            <a:solidFill>
              <a:srgbClr val="6633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354" name="Rectangle 353"/>
            <p:cNvSpPr/>
            <p:nvPr/>
          </p:nvSpPr>
          <p:spPr>
            <a:xfrm rot="5400000">
              <a:off x="4953000" y="4191000"/>
              <a:ext cx="609600" cy="152400"/>
            </a:xfrm>
            <a:prstGeom prst="rect">
              <a:avLst/>
            </a:prstGeom>
            <a:solidFill>
              <a:srgbClr val="6633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355" name="Oval 354"/>
            <p:cNvSpPr/>
            <p:nvPr/>
          </p:nvSpPr>
          <p:spPr>
            <a:xfrm rot="16200000">
              <a:off x="4955452" y="4112347"/>
              <a:ext cx="685800" cy="233503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dirty="0"/>
            </a:p>
          </p:txBody>
        </p:sp>
        <p:sp>
          <p:nvSpPr>
            <p:cNvPr id="356" name="Oval 355"/>
            <p:cNvSpPr/>
            <p:nvPr/>
          </p:nvSpPr>
          <p:spPr>
            <a:xfrm rot="16200000">
              <a:off x="5184052" y="4112347"/>
              <a:ext cx="685800" cy="233503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dirty="0"/>
            </a:p>
          </p:txBody>
        </p:sp>
        <p:sp>
          <p:nvSpPr>
            <p:cNvPr id="357" name="Oval 356"/>
            <p:cNvSpPr/>
            <p:nvPr/>
          </p:nvSpPr>
          <p:spPr>
            <a:xfrm rot="16200000">
              <a:off x="5219700" y="3924300"/>
              <a:ext cx="152401" cy="228601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dirty="0"/>
            </a:p>
          </p:txBody>
        </p:sp>
        <p:sp>
          <p:nvSpPr>
            <p:cNvPr id="358" name="Oval 357"/>
            <p:cNvSpPr/>
            <p:nvPr/>
          </p:nvSpPr>
          <p:spPr>
            <a:xfrm rot="16200000">
              <a:off x="5448300" y="3924300"/>
              <a:ext cx="152401" cy="228601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dirty="0"/>
            </a:p>
          </p:txBody>
        </p:sp>
        <p:sp>
          <p:nvSpPr>
            <p:cNvPr id="359" name="Frame 358"/>
            <p:cNvSpPr/>
            <p:nvPr/>
          </p:nvSpPr>
          <p:spPr>
            <a:xfrm>
              <a:off x="4953000" y="3124200"/>
              <a:ext cx="990600" cy="762000"/>
            </a:xfrm>
            <a:prstGeom prst="frame">
              <a:avLst/>
            </a:prstGeom>
            <a:solidFill>
              <a:srgbClr val="6633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60" name="Rectangle 359"/>
            <p:cNvSpPr/>
            <p:nvPr/>
          </p:nvSpPr>
          <p:spPr>
            <a:xfrm rot="5400000">
              <a:off x="4724400" y="4267200"/>
              <a:ext cx="609600" cy="152400"/>
            </a:xfrm>
            <a:prstGeom prst="rect">
              <a:avLst/>
            </a:prstGeom>
            <a:solidFill>
              <a:srgbClr val="6633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361" name="Rectangle 360"/>
            <p:cNvSpPr/>
            <p:nvPr/>
          </p:nvSpPr>
          <p:spPr>
            <a:xfrm rot="5400000">
              <a:off x="5562600" y="4267200"/>
              <a:ext cx="609600" cy="152400"/>
            </a:xfrm>
            <a:prstGeom prst="rect">
              <a:avLst/>
            </a:prstGeom>
            <a:solidFill>
              <a:srgbClr val="6633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362" name="Oval 361"/>
            <p:cNvSpPr/>
            <p:nvPr/>
          </p:nvSpPr>
          <p:spPr>
            <a:xfrm>
              <a:off x="5080819" y="2768368"/>
              <a:ext cx="703006" cy="775412"/>
            </a:xfrm>
            <a:prstGeom prst="ellipse">
              <a:avLst/>
            </a:prstGeom>
            <a:solidFill>
              <a:srgbClr val="FFCC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363" name="Flowchart: Extract 362"/>
            <p:cNvSpPr/>
            <p:nvPr/>
          </p:nvSpPr>
          <p:spPr>
            <a:xfrm>
              <a:off x="5048865" y="3000854"/>
              <a:ext cx="798871" cy="1037746"/>
            </a:xfrm>
            <a:prstGeom prst="flowChartExtract">
              <a:avLst/>
            </a:prstGeom>
            <a:solidFill>
              <a:srgbClr val="FFCCCC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364" name="Oval 363"/>
            <p:cNvSpPr/>
            <p:nvPr/>
          </p:nvSpPr>
          <p:spPr>
            <a:xfrm>
              <a:off x="5377811" y="3055558"/>
              <a:ext cx="140977" cy="273514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365" name="Oval 364"/>
            <p:cNvSpPr/>
            <p:nvPr/>
          </p:nvSpPr>
          <p:spPr>
            <a:xfrm rot="1551844">
              <a:off x="5144729" y="3063763"/>
              <a:ext cx="95865" cy="184622"/>
            </a:xfrm>
            <a:prstGeom prst="ellipse">
              <a:avLst/>
            </a:prstGeom>
            <a:solidFill>
              <a:srgbClr val="FFCC00"/>
            </a:solidFill>
            <a:ln w="12700">
              <a:solidFill>
                <a:srgbClr val="FFCC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366" name="Oval 365"/>
            <p:cNvSpPr/>
            <p:nvPr/>
          </p:nvSpPr>
          <p:spPr>
            <a:xfrm rot="215502">
              <a:off x="5660918" y="3030127"/>
              <a:ext cx="95865" cy="184622"/>
            </a:xfrm>
            <a:prstGeom prst="ellipse">
              <a:avLst/>
            </a:prstGeom>
            <a:solidFill>
              <a:srgbClr val="FFCC00"/>
            </a:solidFill>
            <a:ln w="12700">
              <a:solidFill>
                <a:srgbClr val="FFCC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367" name="Oval 366"/>
            <p:cNvSpPr/>
            <p:nvPr/>
          </p:nvSpPr>
          <p:spPr>
            <a:xfrm rot="16200000">
              <a:off x="5219700" y="4457700"/>
              <a:ext cx="152400" cy="228600"/>
            </a:xfrm>
            <a:prstGeom prst="ellipse">
              <a:avLst/>
            </a:prstGeom>
            <a:solidFill>
              <a:schemeClr val="tx1">
                <a:lumMod val="95000"/>
                <a:lumOff val="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dirty="0"/>
            </a:p>
          </p:txBody>
        </p:sp>
        <p:sp>
          <p:nvSpPr>
            <p:cNvPr id="368" name="Oval 367"/>
            <p:cNvSpPr/>
            <p:nvPr/>
          </p:nvSpPr>
          <p:spPr>
            <a:xfrm rot="16200000">
              <a:off x="5448300" y="4457700"/>
              <a:ext cx="152400" cy="228600"/>
            </a:xfrm>
            <a:prstGeom prst="ellipse">
              <a:avLst/>
            </a:prstGeom>
            <a:solidFill>
              <a:schemeClr val="tx1">
                <a:lumMod val="95000"/>
                <a:lumOff val="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dirty="0"/>
            </a:p>
          </p:txBody>
        </p:sp>
        <p:sp>
          <p:nvSpPr>
            <p:cNvPr id="369" name="Double Wave 368"/>
            <p:cNvSpPr/>
            <p:nvPr/>
          </p:nvSpPr>
          <p:spPr>
            <a:xfrm>
              <a:off x="5105400" y="3886200"/>
              <a:ext cx="685800" cy="152400"/>
            </a:xfrm>
            <a:prstGeom prst="doubleWav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grpSp>
          <p:nvGrpSpPr>
            <p:cNvPr id="370" name="Group 369"/>
            <p:cNvGrpSpPr/>
            <p:nvPr/>
          </p:nvGrpSpPr>
          <p:grpSpPr>
            <a:xfrm>
              <a:off x="5029197" y="3429000"/>
              <a:ext cx="335011" cy="381000"/>
              <a:chOff x="1371600" y="2971800"/>
              <a:chExt cx="639812" cy="687763"/>
            </a:xfrm>
          </p:grpSpPr>
          <p:sp>
            <p:nvSpPr>
              <p:cNvPr id="403" name="Oval 402"/>
              <p:cNvSpPr/>
              <p:nvPr/>
            </p:nvSpPr>
            <p:spPr>
              <a:xfrm>
                <a:off x="1371600" y="2971800"/>
                <a:ext cx="304800" cy="609600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404" name="Oval 403"/>
              <p:cNvSpPr/>
              <p:nvPr/>
            </p:nvSpPr>
            <p:spPr>
              <a:xfrm rot="17160729">
                <a:off x="1554212" y="3202363"/>
                <a:ext cx="304800" cy="609600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405" name="Oval 404"/>
              <p:cNvSpPr/>
              <p:nvPr/>
            </p:nvSpPr>
            <p:spPr>
              <a:xfrm rot="17160729">
                <a:off x="1393509" y="3247236"/>
                <a:ext cx="304800" cy="275219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 w="12700">
                <a:solidFill>
                  <a:schemeClr val="accent6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</p:grpSp>
        <p:sp>
          <p:nvSpPr>
            <p:cNvPr id="371" name="Trapezoid 370"/>
            <p:cNvSpPr/>
            <p:nvPr/>
          </p:nvSpPr>
          <p:spPr>
            <a:xfrm rot="2593354">
              <a:off x="5118077" y="3153030"/>
              <a:ext cx="255639" cy="359789"/>
            </a:xfrm>
            <a:prstGeom prst="trapezoid">
              <a:avLst>
                <a:gd name="adj" fmla="val 33490"/>
              </a:avLst>
            </a:prstGeom>
            <a:solidFill>
              <a:srgbClr val="FFCCCC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grpSp>
          <p:nvGrpSpPr>
            <p:cNvPr id="372" name="Group 371"/>
            <p:cNvGrpSpPr/>
            <p:nvPr/>
          </p:nvGrpSpPr>
          <p:grpSpPr>
            <a:xfrm flipH="1">
              <a:off x="5486404" y="3352800"/>
              <a:ext cx="335011" cy="381000"/>
              <a:chOff x="1371600" y="2971800"/>
              <a:chExt cx="639812" cy="687763"/>
            </a:xfrm>
          </p:grpSpPr>
          <p:sp>
            <p:nvSpPr>
              <p:cNvPr id="400" name="Oval 399"/>
              <p:cNvSpPr/>
              <p:nvPr/>
            </p:nvSpPr>
            <p:spPr>
              <a:xfrm>
                <a:off x="1371600" y="2971800"/>
                <a:ext cx="304800" cy="609600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401" name="Oval 400"/>
              <p:cNvSpPr/>
              <p:nvPr/>
            </p:nvSpPr>
            <p:spPr>
              <a:xfrm rot="17160729">
                <a:off x="1554212" y="3202363"/>
                <a:ext cx="304800" cy="609600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402" name="Oval 401"/>
              <p:cNvSpPr/>
              <p:nvPr/>
            </p:nvSpPr>
            <p:spPr>
              <a:xfrm rot="17160729">
                <a:off x="1393509" y="3247236"/>
                <a:ext cx="304800" cy="275219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 w="12700">
                <a:solidFill>
                  <a:schemeClr val="accent6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</p:grpSp>
        <p:sp>
          <p:nvSpPr>
            <p:cNvPr id="373" name="Trapezoid 372"/>
            <p:cNvSpPr/>
            <p:nvPr/>
          </p:nvSpPr>
          <p:spPr>
            <a:xfrm rot="19042504">
              <a:off x="5476982" y="3182329"/>
              <a:ext cx="295395" cy="311366"/>
            </a:xfrm>
            <a:prstGeom prst="trapezoid">
              <a:avLst>
                <a:gd name="adj" fmla="val 33490"/>
              </a:avLst>
            </a:prstGeom>
            <a:solidFill>
              <a:srgbClr val="FFCCCC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374" name="Donut 373"/>
            <p:cNvSpPr/>
            <p:nvPr/>
          </p:nvSpPr>
          <p:spPr>
            <a:xfrm>
              <a:off x="5377811" y="3055558"/>
              <a:ext cx="140977" cy="218811"/>
            </a:xfrm>
            <a:prstGeom prst="donut">
              <a:avLst>
                <a:gd name="adj" fmla="val 12742"/>
              </a:avLst>
            </a:prstGeom>
            <a:solidFill>
              <a:schemeClr val="bg2"/>
            </a:solidFill>
            <a:ln w="12700"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grpSp>
          <p:nvGrpSpPr>
            <p:cNvPr id="375" name="Group 374"/>
            <p:cNvGrpSpPr/>
            <p:nvPr/>
          </p:nvGrpSpPr>
          <p:grpSpPr>
            <a:xfrm>
              <a:off x="5257808" y="3581400"/>
              <a:ext cx="410133" cy="255163"/>
              <a:chOff x="6295468" y="2640437"/>
              <a:chExt cx="714932" cy="454632"/>
            </a:xfrm>
          </p:grpSpPr>
          <p:sp>
            <p:nvSpPr>
              <p:cNvPr id="398" name="Oval 397"/>
              <p:cNvSpPr/>
              <p:nvPr/>
            </p:nvSpPr>
            <p:spPr>
              <a:xfrm rot="18810376">
                <a:off x="6248400" y="2687505"/>
                <a:ext cx="454632" cy="360495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399" name="Oval 398"/>
              <p:cNvSpPr/>
              <p:nvPr/>
            </p:nvSpPr>
            <p:spPr>
              <a:xfrm rot="2464822">
                <a:off x="6555768" y="2667000"/>
                <a:ext cx="454632" cy="360495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</p:grpSp>
        <p:sp>
          <p:nvSpPr>
            <p:cNvPr id="376" name="Oval 375"/>
            <p:cNvSpPr/>
            <p:nvPr/>
          </p:nvSpPr>
          <p:spPr>
            <a:xfrm rot="17160729">
              <a:off x="5230496" y="3706464"/>
              <a:ext cx="45719" cy="136184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>
              <a:solidFill>
                <a:schemeClr val="accent6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377" name="Oval 376"/>
            <p:cNvSpPr/>
            <p:nvPr/>
          </p:nvSpPr>
          <p:spPr>
            <a:xfrm rot="17160729" flipH="1" flipV="1">
              <a:off x="5608392" y="3591428"/>
              <a:ext cx="56754" cy="146488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>
              <a:solidFill>
                <a:schemeClr val="accent6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378" name="Flowchart: Manual Operation 377"/>
            <p:cNvSpPr/>
            <p:nvPr/>
          </p:nvSpPr>
          <p:spPr>
            <a:xfrm rot="8710651">
              <a:off x="5663829" y="2045951"/>
              <a:ext cx="374830" cy="472090"/>
            </a:xfrm>
            <a:prstGeom prst="flowChartManualOperation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grpSp>
          <p:nvGrpSpPr>
            <p:cNvPr id="379" name="Group 378"/>
            <p:cNvGrpSpPr/>
            <p:nvPr/>
          </p:nvGrpSpPr>
          <p:grpSpPr>
            <a:xfrm>
              <a:off x="5135216" y="1715738"/>
              <a:ext cx="695739" cy="1267159"/>
              <a:chOff x="6073889" y="2761019"/>
              <a:chExt cx="872936" cy="1506179"/>
            </a:xfrm>
          </p:grpSpPr>
          <p:grpSp>
            <p:nvGrpSpPr>
              <p:cNvPr id="393" name="Group 392"/>
              <p:cNvGrpSpPr/>
              <p:nvPr/>
            </p:nvGrpSpPr>
            <p:grpSpPr>
              <a:xfrm>
                <a:off x="6324600" y="3200399"/>
                <a:ext cx="381000" cy="1066799"/>
                <a:chOff x="1463040" y="844062"/>
                <a:chExt cx="685800" cy="1957755"/>
              </a:xfrm>
            </p:grpSpPr>
            <p:sp>
              <p:nvSpPr>
                <p:cNvPr id="396" name="Pentagon 395"/>
                <p:cNvSpPr/>
                <p:nvPr/>
              </p:nvSpPr>
              <p:spPr>
                <a:xfrm rot="5400000">
                  <a:off x="1104900" y="1925516"/>
                  <a:ext cx="1371600" cy="381001"/>
                </a:xfrm>
                <a:prstGeom prst="homePlate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/>
                </a:p>
              </p:txBody>
            </p:sp>
            <p:sp>
              <p:nvSpPr>
                <p:cNvPr id="397" name="Diamond 396"/>
                <p:cNvSpPr/>
                <p:nvPr/>
              </p:nvSpPr>
              <p:spPr>
                <a:xfrm>
                  <a:off x="1463040" y="844062"/>
                  <a:ext cx="685800" cy="908538"/>
                </a:xfrm>
                <a:prstGeom prst="diamond">
                  <a:avLst/>
                </a:prstGeom>
                <a:solidFill>
                  <a:schemeClr val="tx2">
                    <a:lumMod val="7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/>
                </a:p>
              </p:txBody>
            </p:sp>
          </p:grpSp>
          <p:sp>
            <p:nvSpPr>
              <p:cNvPr id="394" name="Parallelogram 393"/>
              <p:cNvSpPr/>
              <p:nvPr/>
            </p:nvSpPr>
            <p:spPr>
              <a:xfrm rot="18360858">
                <a:off x="6443457" y="2994345"/>
                <a:ext cx="721939" cy="284797"/>
              </a:xfrm>
              <a:prstGeom prst="parallelogram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395" name="Parallelogram 394"/>
              <p:cNvSpPr/>
              <p:nvPr/>
            </p:nvSpPr>
            <p:spPr>
              <a:xfrm rot="3239142" flipH="1">
                <a:off x="5860561" y="2974347"/>
                <a:ext cx="721939" cy="295284"/>
              </a:xfrm>
              <a:prstGeom prst="parallelogram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</p:grpSp>
        <p:sp>
          <p:nvSpPr>
            <p:cNvPr id="380" name="Oval 379"/>
            <p:cNvSpPr/>
            <p:nvPr/>
          </p:nvSpPr>
          <p:spPr>
            <a:xfrm>
              <a:off x="5176684" y="2399124"/>
              <a:ext cx="516916" cy="820541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381" name="Double Wave 380"/>
            <p:cNvSpPr/>
            <p:nvPr/>
          </p:nvSpPr>
          <p:spPr>
            <a:xfrm rot="6562415">
              <a:off x="4684153" y="2794423"/>
              <a:ext cx="940239" cy="276072"/>
            </a:xfrm>
            <a:prstGeom prst="doubleWave">
              <a:avLst>
                <a:gd name="adj1" fmla="val 12500"/>
                <a:gd name="adj2" fmla="val 0"/>
              </a:avLst>
            </a:prstGeom>
            <a:solidFill>
              <a:srgbClr val="FFCC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382" name="Double Wave 381"/>
            <p:cNvSpPr/>
            <p:nvPr/>
          </p:nvSpPr>
          <p:spPr>
            <a:xfrm rot="4205691">
              <a:off x="5304688" y="2790404"/>
              <a:ext cx="940239" cy="273008"/>
            </a:xfrm>
            <a:prstGeom prst="doubleWave">
              <a:avLst>
                <a:gd name="adj1" fmla="val 12500"/>
                <a:gd name="adj2" fmla="val 0"/>
              </a:avLst>
            </a:prstGeom>
            <a:solidFill>
              <a:srgbClr val="FFCC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383" name="Teardrop 382"/>
            <p:cNvSpPr/>
            <p:nvPr/>
          </p:nvSpPr>
          <p:spPr>
            <a:xfrm>
              <a:off x="5144729" y="2362200"/>
              <a:ext cx="607142" cy="295395"/>
            </a:xfrm>
            <a:prstGeom prst="teardrop">
              <a:avLst/>
            </a:prstGeom>
            <a:solidFill>
              <a:srgbClr val="FFCC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384" name="Oval 383"/>
            <p:cNvSpPr/>
            <p:nvPr/>
          </p:nvSpPr>
          <p:spPr>
            <a:xfrm>
              <a:off x="5029200" y="828593"/>
              <a:ext cx="914400" cy="1309768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385" name="Oval 384"/>
            <p:cNvSpPr/>
            <p:nvPr/>
          </p:nvSpPr>
          <p:spPr>
            <a:xfrm>
              <a:off x="5257800" y="2362200"/>
              <a:ext cx="304800" cy="172894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386" name="Rounded Rectangle 385"/>
            <p:cNvSpPr/>
            <p:nvPr/>
          </p:nvSpPr>
          <p:spPr>
            <a:xfrm>
              <a:off x="4800600" y="2362200"/>
              <a:ext cx="609600" cy="2286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387" name="Oval 386"/>
            <p:cNvSpPr/>
            <p:nvPr/>
          </p:nvSpPr>
          <p:spPr>
            <a:xfrm>
              <a:off x="4876800" y="2286000"/>
              <a:ext cx="228600" cy="22860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388" name="Oval 387"/>
            <p:cNvSpPr/>
            <p:nvPr/>
          </p:nvSpPr>
          <p:spPr>
            <a:xfrm rot="1113978">
              <a:off x="5410200" y="2438400"/>
              <a:ext cx="304800" cy="172894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389" name="Rounded Rectangle 388"/>
            <p:cNvSpPr/>
            <p:nvPr/>
          </p:nvSpPr>
          <p:spPr>
            <a:xfrm rot="20808731">
              <a:off x="5580644" y="2352524"/>
              <a:ext cx="609600" cy="228601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390" name="Oval 389"/>
            <p:cNvSpPr/>
            <p:nvPr/>
          </p:nvSpPr>
          <p:spPr>
            <a:xfrm>
              <a:off x="5791200" y="2286000"/>
              <a:ext cx="228600" cy="22860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391" name="Teardrop 390"/>
            <p:cNvSpPr/>
            <p:nvPr/>
          </p:nvSpPr>
          <p:spPr>
            <a:xfrm rot="4650018">
              <a:off x="5212121" y="622777"/>
              <a:ext cx="358818" cy="637264"/>
            </a:xfrm>
            <a:prstGeom prst="teardrop">
              <a:avLst>
                <a:gd name="adj" fmla="val 130404"/>
              </a:avLst>
            </a:prstGeom>
            <a:solidFill>
              <a:srgbClr val="6633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392" name="Teardrop 391"/>
            <p:cNvSpPr/>
            <p:nvPr/>
          </p:nvSpPr>
          <p:spPr>
            <a:xfrm rot="18469265">
              <a:off x="5642699" y="935156"/>
              <a:ext cx="259666" cy="368540"/>
            </a:xfrm>
            <a:prstGeom prst="teardrop">
              <a:avLst>
                <a:gd name="adj" fmla="val 130404"/>
              </a:avLst>
            </a:prstGeom>
            <a:solidFill>
              <a:srgbClr val="6633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1" name="Group 190"/>
          <p:cNvGrpSpPr/>
          <p:nvPr/>
        </p:nvGrpSpPr>
        <p:grpSpPr>
          <a:xfrm>
            <a:off x="0" y="381001"/>
            <a:ext cx="3677264" cy="3352800"/>
            <a:chOff x="0" y="381000"/>
            <a:chExt cx="5181600" cy="4724401"/>
          </a:xfrm>
        </p:grpSpPr>
        <p:grpSp>
          <p:nvGrpSpPr>
            <p:cNvPr id="2" name="Group 334"/>
            <p:cNvGrpSpPr/>
            <p:nvPr/>
          </p:nvGrpSpPr>
          <p:grpSpPr>
            <a:xfrm>
              <a:off x="1981200" y="2895600"/>
              <a:ext cx="1221205" cy="2209801"/>
              <a:chOff x="3505951" y="2286000"/>
              <a:chExt cx="2358544" cy="5029200"/>
            </a:xfrm>
          </p:grpSpPr>
          <p:sp>
            <p:nvSpPr>
              <p:cNvPr id="3" name="Oval 2"/>
              <p:cNvSpPr/>
              <p:nvPr/>
            </p:nvSpPr>
            <p:spPr>
              <a:xfrm rot="2182983">
                <a:off x="5204127" y="6329553"/>
                <a:ext cx="524028" cy="762000"/>
              </a:xfrm>
              <a:prstGeom prst="ellipse">
                <a:avLst/>
              </a:prstGeom>
              <a:solidFill>
                <a:schemeClr val="bg2">
                  <a:lumMod val="1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" name="Oval 3"/>
              <p:cNvSpPr/>
              <p:nvPr/>
            </p:nvSpPr>
            <p:spPr>
              <a:xfrm>
                <a:off x="4495800" y="6172200"/>
                <a:ext cx="914400" cy="1082040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" name="Oval 4"/>
              <p:cNvSpPr/>
              <p:nvPr/>
            </p:nvSpPr>
            <p:spPr>
              <a:xfrm>
                <a:off x="3733800" y="6248400"/>
                <a:ext cx="990600" cy="1066800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" name="Trapezoid 5"/>
              <p:cNvSpPr/>
              <p:nvPr/>
            </p:nvSpPr>
            <p:spPr>
              <a:xfrm rot="1375821">
                <a:off x="3683944" y="4038795"/>
                <a:ext cx="685800" cy="1447800"/>
              </a:xfrm>
              <a:prstGeom prst="trapezoid">
                <a:avLst/>
              </a:prstGeom>
              <a:solidFill>
                <a:srgbClr val="DDCEA7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" name="Trapezoid 6"/>
              <p:cNvSpPr/>
              <p:nvPr/>
            </p:nvSpPr>
            <p:spPr>
              <a:xfrm rot="20337671">
                <a:off x="4980247" y="4072134"/>
                <a:ext cx="685800" cy="1447800"/>
              </a:xfrm>
              <a:prstGeom prst="trapezoid">
                <a:avLst/>
              </a:prstGeom>
              <a:solidFill>
                <a:srgbClr val="DDCEA7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Trapezoid 7"/>
              <p:cNvSpPr/>
              <p:nvPr/>
            </p:nvSpPr>
            <p:spPr>
              <a:xfrm>
                <a:off x="3886200" y="4038600"/>
                <a:ext cx="1524000" cy="2514600"/>
              </a:xfrm>
              <a:prstGeom prst="trapezoid">
                <a:avLst/>
              </a:prstGeom>
              <a:solidFill>
                <a:srgbClr val="DDCEA7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Oval 8"/>
              <p:cNvSpPr/>
              <p:nvPr/>
            </p:nvSpPr>
            <p:spPr>
              <a:xfrm>
                <a:off x="4038600" y="2743200"/>
                <a:ext cx="1219200" cy="1752600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Flowchart: Manual Input 9"/>
              <p:cNvSpPr/>
              <p:nvPr/>
            </p:nvSpPr>
            <p:spPr>
              <a:xfrm rot="7269359" flipV="1">
                <a:off x="4556816" y="4102762"/>
                <a:ext cx="826716" cy="252676"/>
              </a:xfrm>
              <a:prstGeom prst="flowChartManualInput">
                <a:avLst/>
              </a:prstGeom>
              <a:solidFill>
                <a:srgbClr val="DDCEA7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Flowchart: Manual Input 10"/>
              <p:cNvSpPr/>
              <p:nvPr/>
            </p:nvSpPr>
            <p:spPr>
              <a:xfrm rot="14330641" flipH="1" flipV="1">
                <a:off x="3947217" y="4102761"/>
                <a:ext cx="826716" cy="252676"/>
              </a:xfrm>
              <a:prstGeom prst="flowChartManualInput">
                <a:avLst/>
              </a:prstGeom>
              <a:solidFill>
                <a:srgbClr val="DDCEA7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Oval 11"/>
              <p:cNvSpPr/>
              <p:nvPr/>
            </p:nvSpPr>
            <p:spPr>
              <a:xfrm>
                <a:off x="3962400" y="2514600"/>
                <a:ext cx="1447800" cy="1752600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3" name="Straight Connector 12"/>
              <p:cNvCxnSpPr>
                <a:endCxn id="8" idx="2"/>
              </p:cNvCxnSpPr>
              <p:nvPr/>
            </p:nvCxnSpPr>
            <p:spPr>
              <a:xfrm flipH="1">
                <a:off x="4648200" y="4551680"/>
                <a:ext cx="45720" cy="200152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" name="Trapezoid 13"/>
              <p:cNvSpPr/>
              <p:nvPr/>
            </p:nvSpPr>
            <p:spPr>
              <a:xfrm>
                <a:off x="3810000" y="5943600"/>
                <a:ext cx="1600200" cy="609600"/>
              </a:xfrm>
              <a:prstGeom prst="trapezoid">
                <a:avLst>
                  <a:gd name="adj" fmla="val 21666"/>
                </a:avLst>
              </a:prstGeom>
              <a:solidFill>
                <a:srgbClr val="6633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Oval 14"/>
              <p:cNvSpPr/>
              <p:nvPr/>
            </p:nvSpPr>
            <p:spPr>
              <a:xfrm>
                <a:off x="4038600" y="6019800"/>
                <a:ext cx="609600" cy="762000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Oval 15"/>
              <p:cNvSpPr/>
              <p:nvPr/>
            </p:nvSpPr>
            <p:spPr>
              <a:xfrm>
                <a:off x="4800600" y="6096000"/>
                <a:ext cx="457200" cy="762000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Trapezoid 16"/>
              <p:cNvSpPr/>
              <p:nvPr/>
            </p:nvSpPr>
            <p:spPr>
              <a:xfrm>
                <a:off x="3886200" y="5791200"/>
                <a:ext cx="1524000" cy="381000"/>
              </a:xfrm>
              <a:prstGeom prst="trapezoid">
                <a:avLst/>
              </a:prstGeom>
              <a:solidFill>
                <a:schemeClr val="tx1">
                  <a:lumMod val="95000"/>
                  <a:lumOff val="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Frame 17"/>
              <p:cNvSpPr/>
              <p:nvPr/>
            </p:nvSpPr>
            <p:spPr>
              <a:xfrm>
                <a:off x="4495800" y="5791200"/>
                <a:ext cx="228600" cy="381000"/>
              </a:xfrm>
              <a:prstGeom prst="frame">
                <a:avLst/>
              </a:prstGeom>
              <a:solidFill>
                <a:srgbClr val="BF7717"/>
              </a:solidFill>
              <a:ln>
                <a:solidFill>
                  <a:srgbClr val="AC6E2A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9" name="Oval 18"/>
              <p:cNvSpPr/>
              <p:nvPr/>
            </p:nvSpPr>
            <p:spPr>
              <a:xfrm rot="3091974">
                <a:off x="4185155" y="4769662"/>
                <a:ext cx="404415" cy="598298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Rounded Rectangle 19"/>
              <p:cNvSpPr/>
              <p:nvPr/>
            </p:nvSpPr>
            <p:spPr>
              <a:xfrm rot="3635941">
                <a:off x="3658351" y="4895794"/>
                <a:ext cx="533400" cy="838200"/>
              </a:xfrm>
              <a:prstGeom prst="roundRect">
                <a:avLst/>
              </a:prstGeom>
              <a:solidFill>
                <a:srgbClr val="DDCEA7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Oval 20"/>
              <p:cNvSpPr/>
              <p:nvPr/>
            </p:nvSpPr>
            <p:spPr>
              <a:xfrm rot="19692462">
                <a:off x="4717304" y="4889423"/>
                <a:ext cx="477737" cy="493515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Rounded Rectangle 21"/>
              <p:cNvSpPr/>
              <p:nvPr/>
            </p:nvSpPr>
            <p:spPr>
              <a:xfrm rot="17692115">
                <a:off x="5178695" y="4952118"/>
                <a:ext cx="533400" cy="838200"/>
              </a:xfrm>
              <a:prstGeom prst="roundRect">
                <a:avLst/>
              </a:prstGeom>
              <a:solidFill>
                <a:srgbClr val="DDCEA7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Wave 22"/>
              <p:cNvSpPr/>
              <p:nvPr/>
            </p:nvSpPr>
            <p:spPr>
              <a:xfrm>
                <a:off x="4191000" y="2286000"/>
                <a:ext cx="1371600" cy="838200"/>
              </a:xfrm>
              <a:prstGeom prst="wave">
                <a:avLst>
                  <a:gd name="adj1" fmla="val 13676"/>
                  <a:gd name="adj2" fmla="val -10000"/>
                </a:avLst>
              </a:prstGeom>
              <a:solidFill>
                <a:srgbClr val="AC6E2A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Teardrop 23"/>
              <p:cNvSpPr/>
              <p:nvPr/>
            </p:nvSpPr>
            <p:spPr>
              <a:xfrm rot="711584">
                <a:off x="3837729" y="2481825"/>
                <a:ext cx="533400" cy="1066800"/>
              </a:xfrm>
              <a:prstGeom prst="teardrop">
                <a:avLst/>
              </a:prstGeom>
              <a:solidFill>
                <a:srgbClr val="AC6E2A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5" name="Group 357"/>
            <p:cNvGrpSpPr/>
            <p:nvPr/>
          </p:nvGrpSpPr>
          <p:grpSpPr>
            <a:xfrm>
              <a:off x="0" y="381000"/>
              <a:ext cx="2819400" cy="4539822"/>
              <a:chOff x="762000" y="2095501"/>
              <a:chExt cx="4572000" cy="5524499"/>
            </a:xfrm>
          </p:grpSpPr>
          <p:sp>
            <p:nvSpPr>
              <p:cNvPr id="26" name="Double Wave 25"/>
              <p:cNvSpPr/>
              <p:nvPr/>
            </p:nvSpPr>
            <p:spPr>
              <a:xfrm rot="16200000">
                <a:off x="1371600" y="5410200"/>
                <a:ext cx="3733800" cy="685800"/>
              </a:xfrm>
              <a:prstGeom prst="doubleWave">
                <a:avLst/>
              </a:prstGeom>
              <a:solidFill>
                <a:srgbClr val="6633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Double Wave 26"/>
              <p:cNvSpPr/>
              <p:nvPr/>
            </p:nvSpPr>
            <p:spPr>
              <a:xfrm rot="17934434">
                <a:off x="2664847" y="4538188"/>
                <a:ext cx="2456059" cy="381000"/>
              </a:xfrm>
              <a:prstGeom prst="doubleWave">
                <a:avLst/>
              </a:prstGeom>
              <a:solidFill>
                <a:srgbClr val="6633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Double Wave 27"/>
              <p:cNvSpPr/>
              <p:nvPr/>
            </p:nvSpPr>
            <p:spPr>
              <a:xfrm rot="13896142">
                <a:off x="1284217" y="5005053"/>
                <a:ext cx="2456059" cy="381000"/>
              </a:xfrm>
              <a:prstGeom prst="doubleWave">
                <a:avLst/>
              </a:prstGeom>
              <a:solidFill>
                <a:srgbClr val="6633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9" name="Group 72"/>
              <p:cNvGrpSpPr/>
              <p:nvPr/>
            </p:nvGrpSpPr>
            <p:grpSpPr>
              <a:xfrm>
                <a:off x="762000" y="3276600"/>
                <a:ext cx="1676400" cy="1752602"/>
                <a:chOff x="1295400" y="914400"/>
                <a:chExt cx="1676400" cy="1752602"/>
              </a:xfrm>
            </p:grpSpPr>
            <p:grpSp>
              <p:nvGrpSpPr>
                <p:cNvPr id="96" name="Group 62"/>
                <p:cNvGrpSpPr/>
                <p:nvPr/>
              </p:nvGrpSpPr>
              <p:grpSpPr>
                <a:xfrm>
                  <a:off x="1295400" y="914400"/>
                  <a:ext cx="1007608" cy="1157017"/>
                  <a:chOff x="2192792" y="3810000"/>
                  <a:chExt cx="1007608" cy="1157017"/>
                </a:xfrm>
              </p:grpSpPr>
              <p:sp>
                <p:nvSpPr>
                  <p:cNvPr id="106" name="4-Point Star 60"/>
                  <p:cNvSpPr/>
                  <p:nvPr/>
                </p:nvSpPr>
                <p:spPr>
                  <a:xfrm>
                    <a:off x="2209800" y="3810000"/>
                    <a:ext cx="990600" cy="1143000"/>
                  </a:xfrm>
                  <a:prstGeom prst="star4">
                    <a:avLst>
                      <a:gd name="adj" fmla="val 26413"/>
                    </a:avLst>
                  </a:prstGeom>
                  <a:solidFill>
                    <a:schemeClr val="accent3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07" name="4-Point Star 61"/>
                  <p:cNvSpPr/>
                  <p:nvPr/>
                </p:nvSpPr>
                <p:spPr>
                  <a:xfrm rot="19397995">
                    <a:off x="2192792" y="3824017"/>
                    <a:ext cx="990600" cy="1143000"/>
                  </a:xfrm>
                  <a:prstGeom prst="star4">
                    <a:avLst>
                      <a:gd name="adj" fmla="val 26413"/>
                    </a:avLst>
                  </a:prstGeom>
                  <a:solidFill>
                    <a:schemeClr val="accent3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97" name="Group 63"/>
                <p:cNvGrpSpPr/>
                <p:nvPr/>
              </p:nvGrpSpPr>
              <p:grpSpPr>
                <a:xfrm>
                  <a:off x="1981200" y="1219200"/>
                  <a:ext cx="990600" cy="852217"/>
                  <a:chOff x="2192792" y="3810000"/>
                  <a:chExt cx="1007608" cy="1157017"/>
                </a:xfrm>
              </p:grpSpPr>
              <p:sp>
                <p:nvSpPr>
                  <p:cNvPr id="104" name="4-Point Star 103"/>
                  <p:cNvSpPr/>
                  <p:nvPr/>
                </p:nvSpPr>
                <p:spPr>
                  <a:xfrm>
                    <a:off x="2209800" y="3810000"/>
                    <a:ext cx="990600" cy="1143000"/>
                  </a:xfrm>
                  <a:prstGeom prst="star4">
                    <a:avLst>
                      <a:gd name="adj" fmla="val 26413"/>
                    </a:avLst>
                  </a:prstGeom>
                  <a:solidFill>
                    <a:schemeClr val="accent3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05" name="4-Point Star 104"/>
                  <p:cNvSpPr/>
                  <p:nvPr/>
                </p:nvSpPr>
                <p:spPr>
                  <a:xfrm rot="19397995">
                    <a:off x="2192792" y="3824017"/>
                    <a:ext cx="990600" cy="1143000"/>
                  </a:xfrm>
                  <a:prstGeom prst="star4">
                    <a:avLst>
                      <a:gd name="adj" fmla="val 26413"/>
                    </a:avLst>
                  </a:prstGeom>
                  <a:solidFill>
                    <a:schemeClr val="accent3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98" name="Group 66"/>
                <p:cNvGrpSpPr/>
                <p:nvPr/>
              </p:nvGrpSpPr>
              <p:grpSpPr>
                <a:xfrm>
                  <a:off x="1524000" y="1524001"/>
                  <a:ext cx="762000" cy="914400"/>
                  <a:chOff x="2192792" y="3810000"/>
                  <a:chExt cx="1007608" cy="1157017"/>
                </a:xfrm>
              </p:grpSpPr>
              <p:sp>
                <p:nvSpPr>
                  <p:cNvPr id="102" name="4-Point Star 101"/>
                  <p:cNvSpPr/>
                  <p:nvPr/>
                </p:nvSpPr>
                <p:spPr>
                  <a:xfrm>
                    <a:off x="2209800" y="3810000"/>
                    <a:ext cx="990600" cy="1143000"/>
                  </a:xfrm>
                  <a:prstGeom prst="star4">
                    <a:avLst>
                      <a:gd name="adj" fmla="val 26413"/>
                    </a:avLst>
                  </a:prstGeom>
                  <a:solidFill>
                    <a:schemeClr val="accent3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03" name="4-Point Star 102"/>
                  <p:cNvSpPr/>
                  <p:nvPr/>
                </p:nvSpPr>
                <p:spPr>
                  <a:xfrm rot="19397995">
                    <a:off x="2192792" y="3824017"/>
                    <a:ext cx="990600" cy="1143000"/>
                  </a:xfrm>
                  <a:prstGeom prst="star4">
                    <a:avLst>
                      <a:gd name="adj" fmla="val 26413"/>
                    </a:avLst>
                  </a:prstGeom>
                  <a:solidFill>
                    <a:schemeClr val="accent3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99" name="Group 69"/>
                <p:cNvGrpSpPr/>
                <p:nvPr/>
              </p:nvGrpSpPr>
              <p:grpSpPr>
                <a:xfrm>
                  <a:off x="1828800" y="1600203"/>
                  <a:ext cx="990600" cy="1066799"/>
                  <a:chOff x="2192792" y="3810000"/>
                  <a:chExt cx="1007608" cy="1157016"/>
                </a:xfrm>
                <a:solidFill>
                  <a:schemeClr val="accent3"/>
                </a:solidFill>
              </p:grpSpPr>
              <p:sp>
                <p:nvSpPr>
                  <p:cNvPr id="100" name="4-Point Star 99"/>
                  <p:cNvSpPr/>
                  <p:nvPr/>
                </p:nvSpPr>
                <p:spPr>
                  <a:xfrm>
                    <a:off x="2209800" y="3810000"/>
                    <a:ext cx="990600" cy="1143000"/>
                  </a:xfrm>
                  <a:prstGeom prst="star4">
                    <a:avLst>
                      <a:gd name="adj" fmla="val 2641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01" name="4-Point Star 100"/>
                  <p:cNvSpPr/>
                  <p:nvPr/>
                </p:nvSpPr>
                <p:spPr>
                  <a:xfrm rot="19397995">
                    <a:off x="2192792" y="3824016"/>
                    <a:ext cx="990600" cy="1143000"/>
                  </a:xfrm>
                  <a:prstGeom prst="star4">
                    <a:avLst>
                      <a:gd name="adj" fmla="val 2641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30" name="Group 75"/>
              <p:cNvGrpSpPr/>
              <p:nvPr/>
            </p:nvGrpSpPr>
            <p:grpSpPr>
              <a:xfrm>
                <a:off x="2209800" y="3352800"/>
                <a:ext cx="1676400" cy="1752602"/>
                <a:chOff x="1295400" y="914400"/>
                <a:chExt cx="1676400" cy="1752602"/>
              </a:xfrm>
            </p:grpSpPr>
            <p:grpSp>
              <p:nvGrpSpPr>
                <p:cNvPr id="84" name="Group 62"/>
                <p:cNvGrpSpPr/>
                <p:nvPr/>
              </p:nvGrpSpPr>
              <p:grpSpPr>
                <a:xfrm>
                  <a:off x="1295400" y="914400"/>
                  <a:ext cx="1007608" cy="1157017"/>
                  <a:chOff x="2192792" y="3810000"/>
                  <a:chExt cx="1007608" cy="1157017"/>
                </a:xfrm>
              </p:grpSpPr>
              <p:sp>
                <p:nvSpPr>
                  <p:cNvPr id="94" name="4-Point Star 93"/>
                  <p:cNvSpPr/>
                  <p:nvPr/>
                </p:nvSpPr>
                <p:spPr>
                  <a:xfrm>
                    <a:off x="2209800" y="3810000"/>
                    <a:ext cx="990600" cy="1143000"/>
                  </a:xfrm>
                  <a:prstGeom prst="star4">
                    <a:avLst>
                      <a:gd name="adj" fmla="val 26413"/>
                    </a:avLst>
                  </a:prstGeom>
                  <a:solidFill>
                    <a:schemeClr val="accent3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95" name="4-Point Star 94"/>
                  <p:cNvSpPr/>
                  <p:nvPr/>
                </p:nvSpPr>
                <p:spPr>
                  <a:xfrm rot="19397995">
                    <a:off x="2192792" y="3824017"/>
                    <a:ext cx="990600" cy="1143000"/>
                  </a:xfrm>
                  <a:prstGeom prst="star4">
                    <a:avLst>
                      <a:gd name="adj" fmla="val 26413"/>
                    </a:avLst>
                  </a:prstGeom>
                  <a:solidFill>
                    <a:schemeClr val="accent3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85" name="Group 63"/>
                <p:cNvGrpSpPr/>
                <p:nvPr/>
              </p:nvGrpSpPr>
              <p:grpSpPr>
                <a:xfrm>
                  <a:off x="1981200" y="1219200"/>
                  <a:ext cx="990600" cy="852217"/>
                  <a:chOff x="2192792" y="3810000"/>
                  <a:chExt cx="1007608" cy="1157017"/>
                </a:xfrm>
              </p:grpSpPr>
              <p:sp>
                <p:nvSpPr>
                  <p:cNvPr id="92" name="4-Point Star 91"/>
                  <p:cNvSpPr/>
                  <p:nvPr/>
                </p:nvSpPr>
                <p:spPr>
                  <a:xfrm>
                    <a:off x="2209800" y="3810000"/>
                    <a:ext cx="990600" cy="1143000"/>
                  </a:xfrm>
                  <a:prstGeom prst="star4">
                    <a:avLst>
                      <a:gd name="adj" fmla="val 26413"/>
                    </a:avLst>
                  </a:prstGeom>
                  <a:solidFill>
                    <a:schemeClr val="accent3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93" name="4-Point Star 92"/>
                  <p:cNvSpPr/>
                  <p:nvPr/>
                </p:nvSpPr>
                <p:spPr>
                  <a:xfrm rot="19397995">
                    <a:off x="2192792" y="3824017"/>
                    <a:ext cx="990600" cy="1143000"/>
                  </a:xfrm>
                  <a:prstGeom prst="star4">
                    <a:avLst>
                      <a:gd name="adj" fmla="val 26413"/>
                    </a:avLst>
                  </a:prstGeom>
                  <a:solidFill>
                    <a:schemeClr val="accent3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86" name="Group 66"/>
                <p:cNvGrpSpPr/>
                <p:nvPr/>
              </p:nvGrpSpPr>
              <p:grpSpPr>
                <a:xfrm>
                  <a:off x="1524000" y="1524001"/>
                  <a:ext cx="762000" cy="914400"/>
                  <a:chOff x="2192792" y="3810000"/>
                  <a:chExt cx="1007608" cy="1157017"/>
                </a:xfrm>
              </p:grpSpPr>
              <p:sp>
                <p:nvSpPr>
                  <p:cNvPr id="90" name="4-Point Star 89"/>
                  <p:cNvSpPr/>
                  <p:nvPr/>
                </p:nvSpPr>
                <p:spPr>
                  <a:xfrm>
                    <a:off x="2209800" y="3810000"/>
                    <a:ext cx="990600" cy="1143000"/>
                  </a:xfrm>
                  <a:prstGeom prst="star4">
                    <a:avLst>
                      <a:gd name="adj" fmla="val 26413"/>
                    </a:avLst>
                  </a:prstGeom>
                  <a:solidFill>
                    <a:schemeClr val="accent3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91" name="4-Point Star 90"/>
                  <p:cNvSpPr/>
                  <p:nvPr/>
                </p:nvSpPr>
                <p:spPr>
                  <a:xfrm rot="19397995">
                    <a:off x="2192792" y="3824017"/>
                    <a:ext cx="990600" cy="1143000"/>
                  </a:xfrm>
                  <a:prstGeom prst="star4">
                    <a:avLst>
                      <a:gd name="adj" fmla="val 26413"/>
                    </a:avLst>
                  </a:prstGeom>
                  <a:solidFill>
                    <a:schemeClr val="accent3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87" name="Group 69"/>
                <p:cNvGrpSpPr/>
                <p:nvPr/>
              </p:nvGrpSpPr>
              <p:grpSpPr>
                <a:xfrm>
                  <a:off x="1828800" y="1600203"/>
                  <a:ext cx="990600" cy="1066799"/>
                  <a:chOff x="2192792" y="3810000"/>
                  <a:chExt cx="1007608" cy="1157016"/>
                </a:xfrm>
                <a:solidFill>
                  <a:schemeClr val="accent3"/>
                </a:solidFill>
              </p:grpSpPr>
              <p:sp>
                <p:nvSpPr>
                  <p:cNvPr id="88" name="4-Point Star 87"/>
                  <p:cNvSpPr/>
                  <p:nvPr/>
                </p:nvSpPr>
                <p:spPr>
                  <a:xfrm>
                    <a:off x="2209800" y="3810000"/>
                    <a:ext cx="990600" cy="1143000"/>
                  </a:xfrm>
                  <a:prstGeom prst="star4">
                    <a:avLst>
                      <a:gd name="adj" fmla="val 2641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9" name="4-Point Star 88"/>
                  <p:cNvSpPr/>
                  <p:nvPr/>
                </p:nvSpPr>
                <p:spPr>
                  <a:xfrm rot="19397995">
                    <a:off x="2192792" y="3824016"/>
                    <a:ext cx="990600" cy="1143000"/>
                  </a:xfrm>
                  <a:prstGeom prst="star4">
                    <a:avLst>
                      <a:gd name="adj" fmla="val 2641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31" name="Group 88"/>
              <p:cNvGrpSpPr/>
              <p:nvPr/>
            </p:nvGrpSpPr>
            <p:grpSpPr>
              <a:xfrm>
                <a:off x="3657600" y="2971800"/>
                <a:ext cx="1676400" cy="1752602"/>
                <a:chOff x="1295400" y="914400"/>
                <a:chExt cx="1676400" cy="1752602"/>
              </a:xfrm>
            </p:grpSpPr>
            <p:grpSp>
              <p:nvGrpSpPr>
                <p:cNvPr id="72" name="Group 62"/>
                <p:cNvGrpSpPr/>
                <p:nvPr/>
              </p:nvGrpSpPr>
              <p:grpSpPr>
                <a:xfrm>
                  <a:off x="1295400" y="914400"/>
                  <a:ext cx="1007608" cy="1157017"/>
                  <a:chOff x="2192792" y="3810000"/>
                  <a:chExt cx="1007608" cy="1157017"/>
                </a:xfrm>
              </p:grpSpPr>
              <p:sp>
                <p:nvSpPr>
                  <p:cNvPr id="82" name="4-Point Star 81"/>
                  <p:cNvSpPr/>
                  <p:nvPr/>
                </p:nvSpPr>
                <p:spPr>
                  <a:xfrm>
                    <a:off x="2209800" y="3810000"/>
                    <a:ext cx="990600" cy="1143000"/>
                  </a:xfrm>
                  <a:prstGeom prst="star4">
                    <a:avLst>
                      <a:gd name="adj" fmla="val 26413"/>
                    </a:avLst>
                  </a:prstGeom>
                  <a:solidFill>
                    <a:schemeClr val="accent3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3" name="4-Point Star 82"/>
                  <p:cNvSpPr/>
                  <p:nvPr/>
                </p:nvSpPr>
                <p:spPr>
                  <a:xfrm rot="19397995">
                    <a:off x="2192792" y="3824017"/>
                    <a:ext cx="990600" cy="1143000"/>
                  </a:xfrm>
                  <a:prstGeom prst="star4">
                    <a:avLst>
                      <a:gd name="adj" fmla="val 26413"/>
                    </a:avLst>
                  </a:prstGeom>
                  <a:solidFill>
                    <a:schemeClr val="accent3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73" name="Group 63"/>
                <p:cNvGrpSpPr/>
                <p:nvPr/>
              </p:nvGrpSpPr>
              <p:grpSpPr>
                <a:xfrm>
                  <a:off x="1981200" y="1219200"/>
                  <a:ext cx="990600" cy="852217"/>
                  <a:chOff x="2192792" y="3810000"/>
                  <a:chExt cx="1007608" cy="1157017"/>
                </a:xfrm>
              </p:grpSpPr>
              <p:sp>
                <p:nvSpPr>
                  <p:cNvPr id="80" name="4-Point Star 79"/>
                  <p:cNvSpPr/>
                  <p:nvPr/>
                </p:nvSpPr>
                <p:spPr>
                  <a:xfrm>
                    <a:off x="2209800" y="3810000"/>
                    <a:ext cx="990600" cy="1143000"/>
                  </a:xfrm>
                  <a:prstGeom prst="star4">
                    <a:avLst>
                      <a:gd name="adj" fmla="val 26413"/>
                    </a:avLst>
                  </a:prstGeom>
                  <a:solidFill>
                    <a:schemeClr val="accent3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1" name="4-Point Star 80"/>
                  <p:cNvSpPr/>
                  <p:nvPr/>
                </p:nvSpPr>
                <p:spPr>
                  <a:xfrm rot="19397995">
                    <a:off x="2192792" y="3824017"/>
                    <a:ext cx="990600" cy="1143000"/>
                  </a:xfrm>
                  <a:prstGeom prst="star4">
                    <a:avLst>
                      <a:gd name="adj" fmla="val 26413"/>
                    </a:avLst>
                  </a:prstGeom>
                  <a:solidFill>
                    <a:schemeClr val="accent3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74" name="Group 66"/>
                <p:cNvGrpSpPr/>
                <p:nvPr/>
              </p:nvGrpSpPr>
              <p:grpSpPr>
                <a:xfrm>
                  <a:off x="1524000" y="1524001"/>
                  <a:ext cx="762000" cy="914400"/>
                  <a:chOff x="2192792" y="3810000"/>
                  <a:chExt cx="1007608" cy="1157017"/>
                </a:xfrm>
              </p:grpSpPr>
              <p:sp>
                <p:nvSpPr>
                  <p:cNvPr id="78" name="4-Point Star 77"/>
                  <p:cNvSpPr/>
                  <p:nvPr/>
                </p:nvSpPr>
                <p:spPr>
                  <a:xfrm>
                    <a:off x="2209800" y="3810000"/>
                    <a:ext cx="990600" cy="1143000"/>
                  </a:xfrm>
                  <a:prstGeom prst="star4">
                    <a:avLst>
                      <a:gd name="adj" fmla="val 26413"/>
                    </a:avLst>
                  </a:prstGeom>
                  <a:solidFill>
                    <a:schemeClr val="accent3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9" name="4-Point Star 78"/>
                  <p:cNvSpPr/>
                  <p:nvPr/>
                </p:nvSpPr>
                <p:spPr>
                  <a:xfrm rot="19397995">
                    <a:off x="2192792" y="3824017"/>
                    <a:ext cx="990600" cy="1143000"/>
                  </a:xfrm>
                  <a:prstGeom prst="star4">
                    <a:avLst>
                      <a:gd name="adj" fmla="val 26413"/>
                    </a:avLst>
                  </a:prstGeom>
                  <a:solidFill>
                    <a:schemeClr val="accent3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75" name="Group 69"/>
                <p:cNvGrpSpPr/>
                <p:nvPr/>
              </p:nvGrpSpPr>
              <p:grpSpPr>
                <a:xfrm>
                  <a:off x="1828800" y="1600203"/>
                  <a:ext cx="990600" cy="1066799"/>
                  <a:chOff x="2192792" y="3810000"/>
                  <a:chExt cx="1007608" cy="1157016"/>
                </a:xfrm>
                <a:solidFill>
                  <a:schemeClr val="accent3"/>
                </a:solidFill>
              </p:grpSpPr>
              <p:sp>
                <p:nvSpPr>
                  <p:cNvPr id="76" name="4-Point Star 75"/>
                  <p:cNvSpPr/>
                  <p:nvPr/>
                </p:nvSpPr>
                <p:spPr>
                  <a:xfrm>
                    <a:off x="2209800" y="3810000"/>
                    <a:ext cx="990600" cy="1143000"/>
                  </a:xfrm>
                  <a:prstGeom prst="star4">
                    <a:avLst>
                      <a:gd name="adj" fmla="val 2641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7" name="4-Point Star 76"/>
                  <p:cNvSpPr/>
                  <p:nvPr/>
                </p:nvSpPr>
                <p:spPr>
                  <a:xfrm rot="19397995">
                    <a:off x="2192792" y="3824016"/>
                    <a:ext cx="990600" cy="1143000"/>
                  </a:xfrm>
                  <a:prstGeom prst="star4">
                    <a:avLst>
                      <a:gd name="adj" fmla="val 2641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32" name="Group 101"/>
              <p:cNvGrpSpPr/>
              <p:nvPr/>
            </p:nvGrpSpPr>
            <p:grpSpPr>
              <a:xfrm rot="15596160">
                <a:off x="2410685" y="2545642"/>
                <a:ext cx="1445720" cy="1464996"/>
                <a:chOff x="1295400" y="914400"/>
                <a:chExt cx="1676400" cy="1752602"/>
              </a:xfrm>
            </p:grpSpPr>
            <p:grpSp>
              <p:nvGrpSpPr>
                <p:cNvPr id="60" name="Group 62"/>
                <p:cNvGrpSpPr/>
                <p:nvPr/>
              </p:nvGrpSpPr>
              <p:grpSpPr>
                <a:xfrm>
                  <a:off x="1295400" y="914400"/>
                  <a:ext cx="1007608" cy="1157017"/>
                  <a:chOff x="2192792" y="3810000"/>
                  <a:chExt cx="1007608" cy="1157017"/>
                </a:xfrm>
              </p:grpSpPr>
              <p:sp>
                <p:nvSpPr>
                  <p:cNvPr id="70" name="4-Point Star 69"/>
                  <p:cNvSpPr/>
                  <p:nvPr/>
                </p:nvSpPr>
                <p:spPr>
                  <a:xfrm>
                    <a:off x="2209800" y="3810000"/>
                    <a:ext cx="990600" cy="1143000"/>
                  </a:xfrm>
                  <a:prstGeom prst="star4">
                    <a:avLst>
                      <a:gd name="adj" fmla="val 26413"/>
                    </a:avLst>
                  </a:prstGeom>
                  <a:solidFill>
                    <a:schemeClr val="accent3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1" name="4-Point Star 70"/>
                  <p:cNvSpPr/>
                  <p:nvPr/>
                </p:nvSpPr>
                <p:spPr>
                  <a:xfrm rot="19397995">
                    <a:off x="2192792" y="3824017"/>
                    <a:ext cx="990600" cy="1143000"/>
                  </a:xfrm>
                  <a:prstGeom prst="star4">
                    <a:avLst>
                      <a:gd name="adj" fmla="val 26413"/>
                    </a:avLst>
                  </a:prstGeom>
                  <a:solidFill>
                    <a:schemeClr val="accent3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61" name="Group 63"/>
                <p:cNvGrpSpPr/>
                <p:nvPr/>
              </p:nvGrpSpPr>
              <p:grpSpPr>
                <a:xfrm>
                  <a:off x="1981200" y="1219200"/>
                  <a:ext cx="990600" cy="852217"/>
                  <a:chOff x="2192792" y="3810000"/>
                  <a:chExt cx="1007608" cy="1157017"/>
                </a:xfrm>
              </p:grpSpPr>
              <p:sp>
                <p:nvSpPr>
                  <p:cNvPr id="68" name="4-Point Star 67"/>
                  <p:cNvSpPr/>
                  <p:nvPr/>
                </p:nvSpPr>
                <p:spPr>
                  <a:xfrm>
                    <a:off x="2209800" y="3810000"/>
                    <a:ext cx="990600" cy="1143000"/>
                  </a:xfrm>
                  <a:prstGeom prst="star4">
                    <a:avLst>
                      <a:gd name="adj" fmla="val 26413"/>
                    </a:avLst>
                  </a:prstGeom>
                  <a:solidFill>
                    <a:schemeClr val="accent3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9" name="4-Point Star 68"/>
                  <p:cNvSpPr/>
                  <p:nvPr/>
                </p:nvSpPr>
                <p:spPr>
                  <a:xfrm rot="19397995">
                    <a:off x="2192792" y="3824017"/>
                    <a:ext cx="990600" cy="1143000"/>
                  </a:xfrm>
                  <a:prstGeom prst="star4">
                    <a:avLst>
                      <a:gd name="adj" fmla="val 26413"/>
                    </a:avLst>
                  </a:prstGeom>
                  <a:solidFill>
                    <a:schemeClr val="accent3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62" name="Group 66"/>
                <p:cNvGrpSpPr/>
                <p:nvPr/>
              </p:nvGrpSpPr>
              <p:grpSpPr>
                <a:xfrm>
                  <a:off x="1524000" y="1524001"/>
                  <a:ext cx="762000" cy="914400"/>
                  <a:chOff x="2192792" y="3810000"/>
                  <a:chExt cx="1007608" cy="1157017"/>
                </a:xfrm>
              </p:grpSpPr>
              <p:sp>
                <p:nvSpPr>
                  <p:cNvPr id="66" name="4-Point Star 65"/>
                  <p:cNvSpPr/>
                  <p:nvPr/>
                </p:nvSpPr>
                <p:spPr>
                  <a:xfrm>
                    <a:off x="2209800" y="3810000"/>
                    <a:ext cx="990600" cy="1143000"/>
                  </a:xfrm>
                  <a:prstGeom prst="star4">
                    <a:avLst>
                      <a:gd name="adj" fmla="val 26413"/>
                    </a:avLst>
                  </a:prstGeom>
                  <a:solidFill>
                    <a:schemeClr val="accent3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7" name="4-Point Star 66"/>
                  <p:cNvSpPr/>
                  <p:nvPr/>
                </p:nvSpPr>
                <p:spPr>
                  <a:xfrm rot="19397995">
                    <a:off x="2192792" y="3824017"/>
                    <a:ext cx="990600" cy="1143000"/>
                  </a:xfrm>
                  <a:prstGeom prst="star4">
                    <a:avLst>
                      <a:gd name="adj" fmla="val 26413"/>
                    </a:avLst>
                  </a:prstGeom>
                  <a:solidFill>
                    <a:schemeClr val="accent3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63" name="Group 69"/>
                <p:cNvGrpSpPr/>
                <p:nvPr/>
              </p:nvGrpSpPr>
              <p:grpSpPr>
                <a:xfrm>
                  <a:off x="1828800" y="1600203"/>
                  <a:ext cx="990600" cy="1066799"/>
                  <a:chOff x="2192792" y="3810000"/>
                  <a:chExt cx="1007608" cy="1157016"/>
                </a:xfrm>
                <a:solidFill>
                  <a:schemeClr val="accent3"/>
                </a:solidFill>
              </p:grpSpPr>
              <p:sp>
                <p:nvSpPr>
                  <p:cNvPr id="64" name="4-Point Star 63"/>
                  <p:cNvSpPr/>
                  <p:nvPr/>
                </p:nvSpPr>
                <p:spPr>
                  <a:xfrm>
                    <a:off x="2209800" y="3810000"/>
                    <a:ext cx="990600" cy="1143000"/>
                  </a:xfrm>
                  <a:prstGeom prst="star4">
                    <a:avLst>
                      <a:gd name="adj" fmla="val 2641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5" name="4-Point Star 64"/>
                  <p:cNvSpPr/>
                  <p:nvPr/>
                </p:nvSpPr>
                <p:spPr>
                  <a:xfrm rot="19397995">
                    <a:off x="2192792" y="3824016"/>
                    <a:ext cx="990600" cy="1143000"/>
                  </a:xfrm>
                  <a:prstGeom prst="star4">
                    <a:avLst>
                      <a:gd name="adj" fmla="val 2641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33" name="Group 114"/>
              <p:cNvGrpSpPr/>
              <p:nvPr/>
            </p:nvGrpSpPr>
            <p:grpSpPr>
              <a:xfrm rot="3316305">
                <a:off x="1447800" y="2057400"/>
                <a:ext cx="1676400" cy="1752602"/>
                <a:chOff x="1295400" y="914400"/>
                <a:chExt cx="1676400" cy="1752602"/>
              </a:xfrm>
            </p:grpSpPr>
            <p:grpSp>
              <p:nvGrpSpPr>
                <p:cNvPr id="48" name="Group 62"/>
                <p:cNvGrpSpPr/>
                <p:nvPr/>
              </p:nvGrpSpPr>
              <p:grpSpPr>
                <a:xfrm>
                  <a:off x="1295400" y="914400"/>
                  <a:ext cx="1007608" cy="1157017"/>
                  <a:chOff x="2192792" y="3810000"/>
                  <a:chExt cx="1007608" cy="1157017"/>
                </a:xfrm>
              </p:grpSpPr>
              <p:sp>
                <p:nvSpPr>
                  <p:cNvPr id="58" name="4-Point Star 57"/>
                  <p:cNvSpPr/>
                  <p:nvPr/>
                </p:nvSpPr>
                <p:spPr>
                  <a:xfrm>
                    <a:off x="2209800" y="3810000"/>
                    <a:ext cx="990600" cy="1143000"/>
                  </a:xfrm>
                  <a:prstGeom prst="star4">
                    <a:avLst>
                      <a:gd name="adj" fmla="val 26413"/>
                    </a:avLst>
                  </a:prstGeom>
                  <a:solidFill>
                    <a:schemeClr val="accent3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9" name="4-Point Star 58"/>
                  <p:cNvSpPr/>
                  <p:nvPr/>
                </p:nvSpPr>
                <p:spPr>
                  <a:xfrm rot="19397995">
                    <a:off x="2192792" y="3824017"/>
                    <a:ext cx="990600" cy="1143000"/>
                  </a:xfrm>
                  <a:prstGeom prst="star4">
                    <a:avLst>
                      <a:gd name="adj" fmla="val 26413"/>
                    </a:avLst>
                  </a:prstGeom>
                  <a:solidFill>
                    <a:schemeClr val="accent3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49" name="Group 63"/>
                <p:cNvGrpSpPr/>
                <p:nvPr/>
              </p:nvGrpSpPr>
              <p:grpSpPr>
                <a:xfrm>
                  <a:off x="1981200" y="1219200"/>
                  <a:ext cx="990600" cy="852217"/>
                  <a:chOff x="2192792" y="3810000"/>
                  <a:chExt cx="1007608" cy="1157017"/>
                </a:xfrm>
              </p:grpSpPr>
              <p:sp>
                <p:nvSpPr>
                  <p:cNvPr id="56" name="4-Point Star 55"/>
                  <p:cNvSpPr/>
                  <p:nvPr/>
                </p:nvSpPr>
                <p:spPr>
                  <a:xfrm>
                    <a:off x="2209800" y="3810000"/>
                    <a:ext cx="990600" cy="1143000"/>
                  </a:xfrm>
                  <a:prstGeom prst="star4">
                    <a:avLst>
                      <a:gd name="adj" fmla="val 26413"/>
                    </a:avLst>
                  </a:prstGeom>
                  <a:solidFill>
                    <a:schemeClr val="accent3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7" name="4-Point Star 56"/>
                  <p:cNvSpPr/>
                  <p:nvPr/>
                </p:nvSpPr>
                <p:spPr>
                  <a:xfrm rot="19397995">
                    <a:off x="2192792" y="3824017"/>
                    <a:ext cx="990600" cy="1143000"/>
                  </a:xfrm>
                  <a:prstGeom prst="star4">
                    <a:avLst>
                      <a:gd name="adj" fmla="val 26413"/>
                    </a:avLst>
                  </a:prstGeom>
                  <a:solidFill>
                    <a:schemeClr val="accent3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50" name="Group 66"/>
                <p:cNvGrpSpPr/>
                <p:nvPr/>
              </p:nvGrpSpPr>
              <p:grpSpPr>
                <a:xfrm>
                  <a:off x="1524000" y="1524001"/>
                  <a:ext cx="762000" cy="914400"/>
                  <a:chOff x="2192792" y="3810000"/>
                  <a:chExt cx="1007608" cy="1157017"/>
                </a:xfrm>
              </p:grpSpPr>
              <p:sp>
                <p:nvSpPr>
                  <p:cNvPr id="54" name="4-Point Star 53"/>
                  <p:cNvSpPr/>
                  <p:nvPr/>
                </p:nvSpPr>
                <p:spPr>
                  <a:xfrm>
                    <a:off x="2209800" y="3810000"/>
                    <a:ext cx="990600" cy="1143000"/>
                  </a:xfrm>
                  <a:prstGeom prst="star4">
                    <a:avLst>
                      <a:gd name="adj" fmla="val 26413"/>
                    </a:avLst>
                  </a:prstGeom>
                  <a:solidFill>
                    <a:schemeClr val="accent3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5" name="4-Point Star 54"/>
                  <p:cNvSpPr/>
                  <p:nvPr/>
                </p:nvSpPr>
                <p:spPr>
                  <a:xfrm rot="19397995">
                    <a:off x="2192792" y="3824017"/>
                    <a:ext cx="990600" cy="1143000"/>
                  </a:xfrm>
                  <a:prstGeom prst="star4">
                    <a:avLst>
                      <a:gd name="adj" fmla="val 26413"/>
                    </a:avLst>
                  </a:prstGeom>
                  <a:solidFill>
                    <a:schemeClr val="accent3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51" name="Group 69"/>
                <p:cNvGrpSpPr/>
                <p:nvPr/>
              </p:nvGrpSpPr>
              <p:grpSpPr>
                <a:xfrm>
                  <a:off x="1828800" y="1600203"/>
                  <a:ext cx="990600" cy="1066799"/>
                  <a:chOff x="2192792" y="3810000"/>
                  <a:chExt cx="1007608" cy="1157016"/>
                </a:xfrm>
                <a:solidFill>
                  <a:schemeClr val="accent3"/>
                </a:solidFill>
              </p:grpSpPr>
              <p:sp>
                <p:nvSpPr>
                  <p:cNvPr id="52" name="4-Point Star 51"/>
                  <p:cNvSpPr/>
                  <p:nvPr/>
                </p:nvSpPr>
                <p:spPr>
                  <a:xfrm>
                    <a:off x="2209800" y="3810000"/>
                    <a:ext cx="990600" cy="1143000"/>
                  </a:xfrm>
                  <a:prstGeom prst="star4">
                    <a:avLst>
                      <a:gd name="adj" fmla="val 2641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3" name="4-Point Star 52"/>
                  <p:cNvSpPr/>
                  <p:nvPr/>
                </p:nvSpPr>
                <p:spPr>
                  <a:xfrm rot="19397995">
                    <a:off x="2192792" y="3824016"/>
                    <a:ext cx="990600" cy="1143000"/>
                  </a:xfrm>
                  <a:prstGeom prst="star4">
                    <a:avLst>
                      <a:gd name="adj" fmla="val 2641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34" name="Group 127"/>
              <p:cNvGrpSpPr/>
              <p:nvPr/>
            </p:nvGrpSpPr>
            <p:grpSpPr>
              <a:xfrm rot="4539150">
                <a:off x="3594295" y="2497694"/>
                <a:ext cx="1371287" cy="1405920"/>
                <a:chOff x="1295400" y="914400"/>
                <a:chExt cx="1676400" cy="1752602"/>
              </a:xfrm>
            </p:grpSpPr>
            <p:grpSp>
              <p:nvGrpSpPr>
                <p:cNvPr id="36" name="Group 62"/>
                <p:cNvGrpSpPr/>
                <p:nvPr/>
              </p:nvGrpSpPr>
              <p:grpSpPr>
                <a:xfrm>
                  <a:off x="1295400" y="914400"/>
                  <a:ext cx="1007608" cy="1157017"/>
                  <a:chOff x="2192792" y="3810000"/>
                  <a:chExt cx="1007608" cy="1157017"/>
                </a:xfrm>
              </p:grpSpPr>
              <p:sp>
                <p:nvSpPr>
                  <p:cNvPr id="46" name="4-Point Star 45"/>
                  <p:cNvSpPr/>
                  <p:nvPr/>
                </p:nvSpPr>
                <p:spPr>
                  <a:xfrm>
                    <a:off x="2209800" y="3810000"/>
                    <a:ext cx="990600" cy="1143000"/>
                  </a:xfrm>
                  <a:prstGeom prst="star4">
                    <a:avLst>
                      <a:gd name="adj" fmla="val 26413"/>
                    </a:avLst>
                  </a:prstGeom>
                  <a:solidFill>
                    <a:schemeClr val="accent3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7" name="4-Point Star 46"/>
                  <p:cNvSpPr/>
                  <p:nvPr/>
                </p:nvSpPr>
                <p:spPr>
                  <a:xfrm rot="19397995">
                    <a:off x="2192792" y="3824017"/>
                    <a:ext cx="990600" cy="1143000"/>
                  </a:xfrm>
                  <a:prstGeom prst="star4">
                    <a:avLst>
                      <a:gd name="adj" fmla="val 26413"/>
                    </a:avLst>
                  </a:prstGeom>
                  <a:solidFill>
                    <a:schemeClr val="accent3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37" name="Group 63"/>
                <p:cNvGrpSpPr/>
                <p:nvPr/>
              </p:nvGrpSpPr>
              <p:grpSpPr>
                <a:xfrm>
                  <a:off x="1981200" y="1219200"/>
                  <a:ext cx="990600" cy="852217"/>
                  <a:chOff x="2192792" y="3810000"/>
                  <a:chExt cx="1007608" cy="1157017"/>
                </a:xfrm>
              </p:grpSpPr>
              <p:sp>
                <p:nvSpPr>
                  <p:cNvPr id="44" name="4-Point Star 43"/>
                  <p:cNvSpPr/>
                  <p:nvPr/>
                </p:nvSpPr>
                <p:spPr>
                  <a:xfrm>
                    <a:off x="2209800" y="3810000"/>
                    <a:ext cx="990600" cy="1143000"/>
                  </a:xfrm>
                  <a:prstGeom prst="star4">
                    <a:avLst>
                      <a:gd name="adj" fmla="val 26413"/>
                    </a:avLst>
                  </a:prstGeom>
                  <a:solidFill>
                    <a:schemeClr val="accent3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5" name="4-Point Star 44"/>
                  <p:cNvSpPr/>
                  <p:nvPr/>
                </p:nvSpPr>
                <p:spPr>
                  <a:xfrm rot="19397995">
                    <a:off x="2192792" y="3824017"/>
                    <a:ext cx="990600" cy="1143000"/>
                  </a:xfrm>
                  <a:prstGeom prst="star4">
                    <a:avLst>
                      <a:gd name="adj" fmla="val 26413"/>
                    </a:avLst>
                  </a:prstGeom>
                  <a:solidFill>
                    <a:schemeClr val="accent3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38" name="Group 66"/>
                <p:cNvGrpSpPr/>
                <p:nvPr/>
              </p:nvGrpSpPr>
              <p:grpSpPr>
                <a:xfrm>
                  <a:off x="1524000" y="1524001"/>
                  <a:ext cx="762000" cy="914400"/>
                  <a:chOff x="2192792" y="3810000"/>
                  <a:chExt cx="1007608" cy="1157017"/>
                </a:xfrm>
              </p:grpSpPr>
              <p:sp>
                <p:nvSpPr>
                  <p:cNvPr id="42" name="4-Point Star 41"/>
                  <p:cNvSpPr/>
                  <p:nvPr/>
                </p:nvSpPr>
                <p:spPr>
                  <a:xfrm>
                    <a:off x="2209800" y="3810000"/>
                    <a:ext cx="990600" cy="1143000"/>
                  </a:xfrm>
                  <a:prstGeom prst="star4">
                    <a:avLst>
                      <a:gd name="adj" fmla="val 26413"/>
                    </a:avLst>
                  </a:prstGeom>
                  <a:solidFill>
                    <a:schemeClr val="accent3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3" name="4-Point Star 42"/>
                  <p:cNvSpPr/>
                  <p:nvPr/>
                </p:nvSpPr>
                <p:spPr>
                  <a:xfrm rot="19397995">
                    <a:off x="2192792" y="3824017"/>
                    <a:ext cx="990600" cy="1143000"/>
                  </a:xfrm>
                  <a:prstGeom prst="star4">
                    <a:avLst>
                      <a:gd name="adj" fmla="val 26413"/>
                    </a:avLst>
                  </a:prstGeom>
                  <a:solidFill>
                    <a:schemeClr val="accent3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39" name="Group 69"/>
                <p:cNvGrpSpPr/>
                <p:nvPr/>
              </p:nvGrpSpPr>
              <p:grpSpPr>
                <a:xfrm>
                  <a:off x="1828800" y="1600203"/>
                  <a:ext cx="990600" cy="1066799"/>
                  <a:chOff x="2192792" y="3810000"/>
                  <a:chExt cx="1007608" cy="1157016"/>
                </a:xfrm>
                <a:solidFill>
                  <a:schemeClr val="accent3"/>
                </a:solidFill>
              </p:grpSpPr>
              <p:sp>
                <p:nvSpPr>
                  <p:cNvPr id="40" name="4-Point Star 39"/>
                  <p:cNvSpPr/>
                  <p:nvPr/>
                </p:nvSpPr>
                <p:spPr>
                  <a:xfrm>
                    <a:off x="2209800" y="3810000"/>
                    <a:ext cx="990600" cy="1143000"/>
                  </a:xfrm>
                  <a:prstGeom prst="star4">
                    <a:avLst>
                      <a:gd name="adj" fmla="val 2641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1" name="4-Point Star 40"/>
                  <p:cNvSpPr/>
                  <p:nvPr/>
                </p:nvSpPr>
                <p:spPr>
                  <a:xfrm rot="19397995">
                    <a:off x="2192792" y="3824016"/>
                    <a:ext cx="990600" cy="1143000"/>
                  </a:xfrm>
                  <a:prstGeom prst="star4">
                    <a:avLst>
                      <a:gd name="adj" fmla="val 2641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sp>
            <p:nvSpPr>
              <p:cNvPr id="35" name="Oval 34"/>
              <p:cNvSpPr/>
              <p:nvPr/>
            </p:nvSpPr>
            <p:spPr>
              <a:xfrm>
                <a:off x="2971800" y="5257800"/>
                <a:ext cx="533400" cy="1219200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08" name="Group 357"/>
            <p:cNvGrpSpPr/>
            <p:nvPr/>
          </p:nvGrpSpPr>
          <p:grpSpPr>
            <a:xfrm flipH="1">
              <a:off x="2362200" y="381000"/>
              <a:ext cx="2819400" cy="4539822"/>
              <a:chOff x="762000" y="2095501"/>
              <a:chExt cx="4572000" cy="5524499"/>
            </a:xfrm>
          </p:grpSpPr>
          <p:sp>
            <p:nvSpPr>
              <p:cNvPr id="109" name="Double Wave 108"/>
              <p:cNvSpPr/>
              <p:nvPr/>
            </p:nvSpPr>
            <p:spPr>
              <a:xfrm rot="16200000">
                <a:off x="1371600" y="5410200"/>
                <a:ext cx="3733800" cy="685800"/>
              </a:xfrm>
              <a:prstGeom prst="doubleWave">
                <a:avLst/>
              </a:prstGeom>
              <a:solidFill>
                <a:srgbClr val="6633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0" name="Double Wave 109"/>
              <p:cNvSpPr/>
              <p:nvPr/>
            </p:nvSpPr>
            <p:spPr>
              <a:xfrm rot="17934434">
                <a:off x="2664847" y="4538188"/>
                <a:ext cx="2456059" cy="381000"/>
              </a:xfrm>
              <a:prstGeom prst="doubleWave">
                <a:avLst/>
              </a:prstGeom>
              <a:solidFill>
                <a:srgbClr val="6633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1" name="Double Wave 110"/>
              <p:cNvSpPr/>
              <p:nvPr/>
            </p:nvSpPr>
            <p:spPr>
              <a:xfrm rot="13896142">
                <a:off x="1284217" y="5005053"/>
                <a:ext cx="2456059" cy="381000"/>
              </a:xfrm>
              <a:prstGeom prst="doubleWave">
                <a:avLst/>
              </a:prstGeom>
              <a:solidFill>
                <a:srgbClr val="6633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12" name="Group 72"/>
              <p:cNvGrpSpPr/>
              <p:nvPr/>
            </p:nvGrpSpPr>
            <p:grpSpPr>
              <a:xfrm>
                <a:off x="762000" y="3276600"/>
                <a:ext cx="1676400" cy="1752602"/>
                <a:chOff x="1295400" y="914400"/>
                <a:chExt cx="1676400" cy="1752602"/>
              </a:xfrm>
            </p:grpSpPr>
            <p:grpSp>
              <p:nvGrpSpPr>
                <p:cNvPr id="179" name="Group 62"/>
                <p:cNvGrpSpPr/>
                <p:nvPr/>
              </p:nvGrpSpPr>
              <p:grpSpPr>
                <a:xfrm>
                  <a:off x="1295400" y="914400"/>
                  <a:ext cx="1007608" cy="1157017"/>
                  <a:chOff x="2192792" y="3810000"/>
                  <a:chExt cx="1007608" cy="1157017"/>
                </a:xfrm>
              </p:grpSpPr>
              <p:sp>
                <p:nvSpPr>
                  <p:cNvPr id="189" name="4-Point Star 60"/>
                  <p:cNvSpPr/>
                  <p:nvPr/>
                </p:nvSpPr>
                <p:spPr>
                  <a:xfrm>
                    <a:off x="2209800" y="3810000"/>
                    <a:ext cx="990600" cy="1143000"/>
                  </a:xfrm>
                  <a:prstGeom prst="star4">
                    <a:avLst>
                      <a:gd name="adj" fmla="val 26413"/>
                    </a:avLst>
                  </a:prstGeom>
                  <a:solidFill>
                    <a:schemeClr val="accent3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90" name="4-Point Star 61"/>
                  <p:cNvSpPr/>
                  <p:nvPr/>
                </p:nvSpPr>
                <p:spPr>
                  <a:xfrm rot="19397995">
                    <a:off x="2192792" y="3824017"/>
                    <a:ext cx="990600" cy="1143000"/>
                  </a:xfrm>
                  <a:prstGeom prst="star4">
                    <a:avLst>
                      <a:gd name="adj" fmla="val 26413"/>
                    </a:avLst>
                  </a:prstGeom>
                  <a:solidFill>
                    <a:schemeClr val="accent3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180" name="Group 63"/>
                <p:cNvGrpSpPr/>
                <p:nvPr/>
              </p:nvGrpSpPr>
              <p:grpSpPr>
                <a:xfrm>
                  <a:off x="1981200" y="1219200"/>
                  <a:ext cx="990600" cy="852217"/>
                  <a:chOff x="2192792" y="3810000"/>
                  <a:chExt cx="1007608" cy="1157017"/>
                </a:xfrm>
              </p:grpSpPr>
              <p:sp>
                <p:nvSpPr>
                  <p:cNvPr id="187" name="4-Point Star 186"/>
                  <p:cNvSpPr/>
                  <p:nvPr/>
                </p:nvSpPr>
                <p:spPr>
                  <a:xfrm>
                    <a:off x="2209800" y="3810000"/>
                    <a:ext cx="990600" cy="1143000"/>
                  </a:xfrm>
                  <a:prstGeom prst="star4">
                    <a:avLst>
                      <a:gd name="adj" fmla="val 26413"/>
                    </a:avLst>
                  </a:prstGeom>
                  <a:solidFill>
                    <a:schemeClr val="accent3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88" name="4-Point Star 187"/>
                  <p:cNvSpPr/>
                  <p:nvPr/>
                </p:nvSpPr>
                <p:spPr>
                  <a:xfrm rot="19397995">
                    <a:off x="2192792" y="3824017"/>
                    <a:ext cx="990600" cy="1143000"/>
                  </a:xfrm>
                  <a:prstGeom prst="star4">
                    <a:avLst>
                      <a:gd name="adj" fmla="val 26413"/>
                    </a:avLst>
                  </a:prstGeom>
                  <a:solidFill>
                    <a:schemeClr val="accent3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181" name="Group 66"/>
                <p:cNvGrpSpPr/>
                <p:nvPr/>
              </p:nvGrpSpPr>
              <p:grpSpPr>
                <a:xfrm>
                  <a:off x="1524000" y="1524001"/>
                  <a:ext cx="762000" cy="914400"/>
                  <a:chOff x="2192792" y="3810000"/>
                  <a:chExt cx="1007608" cy="1157017"/>
                </a:xfrm>
              </p:grpSpPr>
              <p:sp>
                <p:nvSpPr>
                  <p:cNvPr id="185" name="4-Point Star 184"/>
                  <p:cNvSpPr/>
                  <p:nvPr/>
                </p:nvSpPr>
                <p:spPr>
                  <a:xfrm>
                    <a:off x="2209800" y="3810000"/>
                    <a:ext cx="990600" cy="1143000"/>
                  </a:xfrm>
                  <a:prstGeom prst="star4">
                    <a:avLst>
                      <a:gd name="adj" fmla="val 26413"/>
                    </a:avLst>
                  </a:prstGeom>
                  <a:solidFill>
                    <a:schemeClr val="accent3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86" name="4-Point Star 185"/>
                  <p:cNvSpPr/>
                  <p:nvPr/>
                </p:nvSpPr>
                <p:spPr>
                  <a:xfrm rot="19397995">
                    <a:off x="2192792" y="3824017"/>
                    <a:ext cx="990600" cy="1143000"/>
                  </a:xfrm>
                  <a:prstGeom prst="star4">
                    <a:avLst>
                      <a:gd name="adj" fmla="val 26413"/>
                    </a:avLst>
                  </a:prstGeom>
                  <a:solidFill>
                    <a:schemeClr val="accent3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182" name="Group 69"/>
                <p:cNvGrpSpPr/>
                <p:nvPr/>
              </p:nvGrpSpPr>
              <p:grpSpPr>
                <a:xfrm>
                  <a:off x="1828800" y="1600203"/>
                  <a:ext cx="990600" cy="1066799"/>
                  <a:chOff x="2192792" y="3810000"/>
                  <a:chExt cx="1007608" cy="1157016"/>
                </a:xfrm>
                <a:solidFill>
                  <a:schemeClr val="accent3"/>
                </a:solidFill>
              </p:grpSpPr>
              <p:sp>
                <p:nvSpPr>
                  <p:cNvPr id="183" name="4-Point Star 182"/>
                  <p:cNvSpPr/>
                  <p:nvPr/>
                </p:nvSpPr>
                <p:spPr>
                  <a:xfrm>
                    <a:off x="2209800" y="3810000"/>
                    <a:ext cx="990600" cy="1143000"/>
                  </a:xfrm>
                  <a:prstGeom prst="star4">
                    <a:avLst>
                      <a:gd name="adj" fmla="val 2641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84" name="4-Point Star 183"/>
                  <p:cNvSpPr/>
                  <p:nvPr/>
                </p:nvSpPr>
                <p:spPr>
                  <a:xfrm rot="19397995">
                    <a:off x="2192792" y="3824016"/>
                    <a:ext cx="990600" cy="1143000"/>
                  </a:xfrm>
                  <a:prstGeom prst="star4">
                    <a:avLst>
                      <a:gd name="adj" fmla="val 2641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113" name="Group 75"/>
              <p:cNvGrpSpPr/>
              <p:nvPr/>
            </p:nvGrpSpPr>
            <p:grpSpPr>
              <a:xfrm>
                <a:off x="2209800" y="3352800"/>
                <a:ext cx="1676400" cy="1752602"/>
                <a:chOff x="1295400" y="914400"/>
                <a:chExt cx="1676400" cy="1752602"/>
              </a:xfrm>
            </p:grpSpPr>
            <p:grpSp>
              <p:nvGrpSpPr>
                <p:cNvPr id="167" name="Group 62"/>
                <p:cNvGrpSpPr/>
                <p:nvPr/>
              </p:nvGrpSpPr>
              <p:grpSpPr>
                <a:xfrm>
                  <a:off x="1295400" y="914400"/>
                  <a:ext cx="1007608" cy="1157017"/>
                  <a:chOff x="2192792" y="3810000"/>
                  <a:chExt cx="1007608" cy="1157017"/>
                </a:xfrm>
              </p:grpSpPr>
              <p:sp>
                <p:nvSpPr>
                  <p:cNvPr id="177" name="4-Point Star 176"/>
                  <p:cNvSpPr/>
                  <p:nvPr/>
                </p:nvSpPr>
                <p:spPr>
                  <a:xfrm>
                    <a:off x="2209800" y="3810000"/>
                    <a:ext cx="990600" cy="1143000"/>
                  </a:xfrm>
                  <a:prstGeom prst="star4">
                    <a:avLst>
                      <a:gd name="adj" fmla="val 26413"/>
                    </a:avLst>
                  </a:prstGeom>
                  <a:solidFill>
                    <a:schemeClr val="accent3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78" name="4-Point Star 177"/>
                  <p:cNvSpPr/>
                  <p:nvPr/>
                </p:nvSpPr>
                <p:spPr>
                  <a:xfrm rot="19397995">
                    <a:off x="2192792" y="3824017"/>
                    <a:ext cx="990600" cy="1143000"/>
                  </a:xfrm>
                  <a:prstGeom prst="star4">
                    <a:avLst>
                      <a:gd name="adj" fmla="val 26413"/>
                    </a:avLst>
                  </a:prstGeom>
                  <a:solidFill>
                    <a:schemeClr val="accent3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168" name="Group 63"/>
                <p:cNvGrpSpPr/>
                <p:nvPr/>
              </p:nvGrpSpPr>
              <p:grpSpPr>
                <a:xfrm>
                  <a:off x="1981200" y="1219200"/>
                  <a:ext cx="990600" cy="852217"/>
                  <a:chOff x="2192792" y="3810000"/>
                  <a:chExt cx="1007608" cy="1157017"/>
                </a:xfrm>
              </p:grpSpPr>
              <p:sp>
                <p:nvSpPr>
                  <p:cNvPr id="175" name="4-Point Star 174"/>
                  <p:cNvSpPr/>
                  <p:nvPr/>
                </p:nvSpPr>
                <p:spPr>
                  <a:xfrm>
                    <a:off x="2209800" y="3810000"/>
                    <a:ext cx="990600" cy="1143000"/>
                  </a:xfrm>
                  <a:prstGeom prst="star4">
                    <a:avLst>
                      <a:gd name="adj" fmla="val 26413"/>
                    </a:avLst>
                  </a:prstGeom>
                  <a:solidFill>
                    <a:schemeClr val="accent3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76" name="4-Point Star 175"/>
                  <p:cNvSpPr/>
                  <p:nvPr/>
                </p:nvSpPr>
                <p:spPr>
                  <a:xfrm rot="19397995">
                    <a:off x="2192792" y="3824017"/>
                    <a:ext cx="990600" cy="1143000"/>
                  </a:xfrm>
                  <a:prstGeom prst="star4">
                    <a:avLst>
                      <a:gd name="adj" fmla="val 26413"/>
                    </a:avLst>
                  </a:prstGeom>
                  <a:solidFill>
                    <a:schemeClr val="accent3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169" name="Group 66"/>
                <p:cNvGrpSpPr/>
                <p:nvPr/>
              </p:nvGrpSpPr>
              <p:grpSpPr>
                <a:xfrm>
                  <a:off x="1524000" y="1524001"/>
                  <a:ext cx="762000" cy="914400"/>
                  <a:chOff x="2192792" y="3810000"/>
                  <a:chExt cx="1007608" cy="1157017"/>
                </a:xfrm>
              </p:grpSpPr>
              <p:sp>
                <p:nvSpPr>
                  <p:cNvPr id="173" name="4-Point Star 172"/>
                  <p:cNvSpPr/>
                  <p:nvPr/>
                </p:nvSpPr>
                <p:spPr>
                  <a:xfrm>
                    <a:off x="2209800" y="3810000"/>
                    <a:ext cx="990600" cy="1143000"/>
                  </a:xfrm>
                  <a:prstGeom prst="star4">
                    <a:avLst>
                      <a:gd name="adj" fmla="val 26413"/>
                    </a:avLst>
                  </a:prstGeom>
                  <a:solidFill>
                    <a:schemeClr val="accent3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74" name="4-Point Star 173"/>
                  <p:cNvSpPr/>
                  <p:nvPr/>
                </p:nvSpPr>
                <p:spPr>
                  <a:xfrm rot="19397995">
                    <a:off x="2192792" y="3824017"/>
                    <a:ext cx="990600" cy="1143000"/>
                  </a:xfrm>
                  <a:prstGeom prst="star4">
                    <a:avLst>
                      <a:gd name="adj" fmla="val 26413"/>
                    </a:avLst>
                  </a:prstGeom>
                  <a:solidFill>
                    <a:schemeClr val="accent3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170" name="Group 69"/>
                <p:cNvGrpSpPr/>
                <p:nvPr/>
              </p:nvGrpSpPr>
              <p:grpSpPr>
                <a:xfrm>
                  <a:off x="1828800" y="1600203"/>
                  <a:ext cx="990600" cy="1066799"/>
                  <a:chOff x="2192792" y="3810000"/>
                  <a:chExt cx="1007608" cy="1157016"/>
                </a:xfrm>
                <a:solidFill>
                  <a:schemeClr val="accent3"/>
                </a:solidFill>
              </p:grpSpPr>
              <p:sp>
                <p:nvSpPr>
                  <p:cNvPr id="171" name="4-Point Star 170"/>
                  <p:cNvSpPr/>
                  <p:nvPr/>
                </p:nvSpPr>
                <p:spPr>
                  <a:xfrm>
                    <a:off x="2209800" y="3810000"/>
                    <a:ext cx="990600" cy="1143000"/>
                  </a:xfrm>
                  <a:prstGeom prst="star4">
                    <a:avLst>
                      <a:gd name="adj" fmla="val 2641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72" name="4-Point Star 171"/>
                  <p:cNvSpPr/>
                  <p:nvPr/>
                </p:nvSpPr>
                <p:spPr>
                  <a:xfrm rot="19397995">
                    <a:off x="2192792" y="3824016"/>
                    <a:ext cx="990600" cy="1143000"/>
                  </a:xfrm>
                  <a:prstGeom prst="star4">
                    <a:avLst>
                      <a:gd name="adj" fmla="val 2641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114" name="Group 88"/>
              <p:cNvGrpSpPr/>
              <p:nvPr/>
            </p:nvGrpSpPr>
            <p:grpSpPr>
              <a:xfrm>
                <a:off x="3657600" y="2971800"/>
                <a:ext cx="1676400" cy="1752602"/>
                <a:chOff x="1295400" y="914400"/>
                <a:chExt cx="1676400" cy="1752602"/>
              </a:xfrm>
            </p:grpSpPr>
            <p:grpSp>
              <p:nvGrpSpPr>
                <p:cNvPr id="155" name="Group 62"/>
                <p:cNvGrpSpPr/>
                <p:nvPr/>
              </p:nvGrpSpPr>
              <p:grpSpPr>
                <a:xfrm>
                  <a:off x="1295400" y="914400"/>
                  <a:ext cx="1007608" cy="1157017"/>
                  <a:chOff x="2192792" y="3810000"/>
                  <a:chExt cx="1007608" cy="1157017"/>
                </a:xfrm>
              </p:grpSpPr>
              <p:sp>
                <p:nvSpPr>
                  <p:cNvPr id="165" name="4-Point Star 164"/>
                  <p:cNvSpPr/>
                  <p:nvPr/>
                </p:nvSpPr>
                <p:spPr>
                  <a:xfrm>
                    <a:off x="2209800" y="3810000"/>
                    <a:ext cx="990600" cy="1143000"/>
                  </a:xfrm>
                  <a:prstGeom prst="star4">
                    <a:avLst>
                      <a:gd name="adj" fmla="val 26413"/>
                    </a:avLst>
                  </a:prstGeom>
                  <a:solidFill>
                    <a:schemeClr val="accent3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6" name="4-Point Star 165"/>
                  <p:cNvSpPr/>
                  <p:nvPr/>
                </p:nvSpPr>
                <p:spPr>
                  <a:xfrm rot="19397995">
                    <a:off x="2192792" y="3824017"/>
                    <a:ext cx="990600" cy="1143000"/>
                  </a:xfrm>
                  <a:prstGeom prst="star4">
                    <a:avLst>
                      <a:gd name="adj" fmla="val 26413"/>
                    </a:avLst>
                  </a:prstGeom>
                  <a:solidFill>
                    <a:schemeClr val="accent3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156" name="Group 63"/>
                <p:cNvGrpSpPr/>
                <p:nvPr/>
              </p:nvGrpSpPr>
              <p:grpSpPr>
                <a:xfrm>
                  <a:off x="1981200" y="1219200"/>
                  <a:ext cx="990600" cy="852217"/>
                  <a:chOff x="2192792" y="3810000"/>
                  <a:chExt cx="1007608" cy="1157017"/>
                </a:xfrm>
              </p:grpSpPr>
              <p:sp>
                <p:nvSpPr>
                  <p:cNvPr id="163" name="4-Point Star 162"/>
                  <p:cNvSpPr/>
                  <p:nvPr/>
                </p:nvSpPr>
                <p:spPr>
                  <a:xfrm>
                    <a:off x="2209800" y="3810000"/>
                    <a:ext cx="990600" cy="1143000"/>
                  </a:xfrm>
                  <a:prstGeom prst="star4">
                    <a:avLst>
                      <a:gd name="adj" fmla="val 26413"/>
                    </a:avLst>
                  </a:prstGeom>
                  <a:solidFill>
                    <a:schemeClr val="accent3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4" name="4-Point Star 163"/>
                  <p:cNvSpPr/>
                  <p:nvPr/>
                </p:nvSpPr>
                <p:spPr>
                  <a:xfrm rot="19397995">
                    <a:off x="2192792" y="3824017"/>
                    <a:ext cx="990600" cy="1143000"/>
                  </a:xfrm>
                  <a:prstGeom prst="star4">
                    <a:avLst>
                      <a:gd name="adj" fmla="val 26413"/>
                    </a:avLst>
                  </a:prstGeom>
                  <a:solidFill>
                    <a:schemeClr val="accent3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157" name="Group 66"/>
                <p:cNvGrpSpPr/>
                <p:nvPr/>
              </p:nvGrpSpPr>
              <p:grpSpPr>
                <a:xfrm>
                  <a:off x="1524000" y="1524001"/>
                  <a:ext cx="762000" cy="914400"/>
                  <a:chOff x="2192792" y="3810000"/>
                  <a:chExt cx="1007608" cy="1157017"/>
                </a:xfrm>
              </p:grpSpPr>
              <p:sp>
                <p:nvSpPr>
                  <p:cNvPr id="161" name="4-Point Star 160"/>
                  <p:cNvSpPr/>
                  <p:nvPr/>
                </p:nvSpPr>
                <p:spPr>
                  <a:xfrm>
                    <a:off x="2209800" y="3810000"/>
                    <a:ext cx="990600" cy="1143000"/>
                  </a:xfrm>
                  <a:prstGeom prst="star4">
                    <a:avLst>
                      <a:gd name="adj" fmla="val 26413"/>
                    </a:avLst>
                  </a:prstGeom>
                  <a:solidFill>
                    <a:schemeClr val="accent3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2" name="4-Point Star 161"/>
                  <p:cNvSpPr/>
                  <p:nvPr/>
                </p:nvSpPr>
                <p:spPr>
                  <a:xfrm rot="19397995">
                    <a:off x="2192792" y="3824017"/>
                    <a:ext cx="990600" cy="1143000"/>
                  </a:xfrm>
                  <a:prstGeom prst="star4">
                    <a:avLst>
                      <a:gd name="adj" fmla="val 26413"/>
                    </a:avLst>
                  </a:prstGeom>
                  <a:solidFill>
                    <a:schemeClr val="accent3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158" name="Group 69"/>
                <p:cNvGrpSpPr/>
                <p:nvPr/>
              </p:nvGrpSpPr>
              <p:grpSpPr>
                <a:xfrm>
                  <a:off x="1828800" y="1600203"/>
                  <a:ext cx="990600" cy="1066799"/>
                  <a:chOff x="2192792" y="3810000"/>
                  <a:chExt cx="1007608" cy="1157016"/>
                </a:xfrm>
                <a:solidFill>
                  <a:schemeClr val="accent3"/>
                </a:solidFill>
              </p:grpSpPr>
              <p:sp>
                <p:nvSpPr>
                  <p:cNvPr id="159" name="4-Point Star 158"/>
                  <p:cNvSpPr/>
                  <p:nvPr/>
                </p:nvSpPr>
                <p:spPr>
                  <a:xfrm>
                    <a:off x="2209800" y="3810000"/>
                    <a:ext cx="990600" cy="1143000"/>
                  </a:xfrm>
                  <a:prstGeom prst="star4">
                    <a:avLst>
                      <a:gd name="adj" fmla="val 2641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0" name="4-Point Star 159"/>
                  <p:cNvSpPr/>
                  <p:nvPr/>
                </p:nvSpPr>
                <p:spPr>
                  <a:xfrm rot="19397995">
                    <a:off x="2192792" y="3824016"/>
                    <a:ext cx="990600" cy="1143000"/>
                  </a:xfrm>
                  <a:prstGeom prst="star4">
                    <a:avLst>
                      <a:gd name="adj" fmla="val 2641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115" name="Group 101"/>
              <p:cNvGrpSpPr/>
              <p:nvPr/>
            </p:nvGrpSpPr>
            <p:grpSpPr>
              <a:xfrm rot="15596160">
                <a:off x="2410685" y="2545642"/>
                <a:ext cx="1445720" cy="1464996"/>
                <a:chOff x="1295400" y="914400"/>
                <a:chExt cx="1676400" cy="1752602"/>
              </a:xfrm>
            </p:grpSpPr>
            <p:grpSp>
              <p:nvGrpSpPr>
                <p:cNvPr id="143" name="Group 62"/>
                <p:cNvGrpSpPr/>
                <p:nvPr/>
              </p:nvGrpSpPr>
              <p:grpSpPr>
                <a:xfrm>
                  <a:off x="1295400" y="914400"/>
                  <a:ext cx="1007608" cy="1157017"/>
                  <a:chOff x="2192792" y="3810000"/>
                  <a:chExt cx="1007608" cy="1157017"/>
                </a:xfrm>
              </p:grpSpPr>
              <p:sp>
                <p:nvSpPr>
                  <p:cNvPr id="153" name="4-Point Star 152"/>
                  <p:cNvSpPr/>
                  <p:nvPr/>
                </p:nvSpPr>
                <p:spPr>
                  <a:xfrm>
                    <a:off x="2209800" y="3810000"/>
                    <a:ext cx="990600" cy="1143000"/>
                  </a:xfrm>
                  <a:prstGeom prst="star4">
                    <a:avLst>
                      <a:gd name="adj" fmla="val 26413"/>
                    </a:avLst>
                  </a:prstGeom>
                  <a:solidFill>
                    <a:schemeClr val="accent3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54" name="4-Point Star 153"/>
                  <p:cNvSpPr/>
                  <p:nvPr/>
                </p:nvSpPr>
                <p:spPr>
                  <a:xfrm rot="19397995">
                    <a:off x="2192792" y="3824017"/>
                    <a:ext cx="990600" cy="1143000"/>
                  </a:xfrm>
                  <a:prstGeom prst="star4">
                    <a:avLst>
                      <a:gd name="adj" fmla="val 26413"/>
                    </a:avLst>
                  </a:prstGeom>
                  <a:solidFill>
                    <a:schemeClr val="accent3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144" name="Group 63"/>
                <p:cNvGrpSpPr/>
                <p:nvPr/>
              </p:nvGrpSpPr>
              <p:grpSpPr>
                <a:xfrm>
                  <a:off x="1981200" y="1219200"/>
                  <a:ext cx="990600" cy="852217"/>
                  <a:chOff x="2192792" y="3810000"/>
                  <a:chExt cx="1007608" cy="1157017"/>
                </a:xfrm>
              </p:grpSpPr>
              <p:sp>
                <p:nvSpPr>
                  <p:cNvPr id="151" name="4-Point Star 150"/>
                  <p:cNvSpPr/>
                  <p:nvPr/>
                </p:nvSpPr>
                <p:spPr>
                  <a:xfrm>
                    <a:off x="2209800" y="3810000"/>
                    <a:ext cx="990600" cy="1143000"/>
                  </a:xfrm>
                  <a:prstGeom prst="star4">
                    <a:avLst>
                      <a:gd name="adj" fmla="val 26413"/>
                    </a:avLst>
                  </a:prstGeom>
                  <a:solidFill>
                    <a:schemeClr val="accent3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52" name="4-Point Star 151"/>
                  <p:cNvSpPr/>
                  <p:nvPr/>
                </p:nvSpPr>
                <p:spPr>
                  <a:xfrm rot="19397995">
                    <a:off x="2192792" y="3824017"/>
                    <a:ext cx="990600" cy="1143000"/>
                  </a:xfrm>
                  <a:prstGeom prst="star4">
                    <a:avLst>
                      <a:gd name="adj" fmla="val 26413"/>
                    </a:avLst>
                  </a:prstGeom>
                  <a:solidFill>
                    <a:schemeClr val="accent3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145" name="Group 66"/>
                <p:cNvGrpSpPr/>
                <p:nvPr/>
              </p:nvGrpSpPr>
              <p:grpSpPr>
                <a:xfrm>
                  <a:off x="1524000" y="1524001"/>
                  <a:ext cx="762000" cy="914400"/>
                  <a:chOff x="2192792" y="3810000"/>
                  <a:chExt cx="1007608" cy="1157017"/>
                </a:xfrm>
              </p:grpSpPr>
              <p:sp>
                <p:nvSpPr>
                  <p:cNvPr id="149" name="4-Point Star 148"/>
                  <p:cNvSpPr/>
                  <p:nvPr/>
                </p:nvSpPr>
                <p:spPr>
                  <a:xfrm>
                    <a:off x="2209800" y="3810000"/>
                    <a:ext cx="990600" cy="1143000"/>
                  </a:xfrm>
                  <a:prstGeom prst="star4">
                    <a:avLst>
                      <a:gd name="adj" fmla="val 26413"/>
                    </a:avLst>
                  </a:prstGeom>
                  <a:solidFill>
                    <a:schemeClr val="accent3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50" name="4-Point Star 149"/>
                  <p:cNvSpPr/>
                  <p:nvPr/>
                </p:nvSpPr>
                <p:spPr>
                  <a:xfrm rot="19397995">
                    <a:off x="2192792" y="3824017"/>
                    <a:ext cx="990600" cy="1143000"/>
                  </a:xfrm>
                  <a:prstGeom prst="star4">
                    <a:avLst>
                      <a:gd name="adj" fmla="val 26413"/>
                    </a:avLst>
                  </a:prstGeom>
                  <a:solidFill>
                    <a:schemeClr val="accent3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146" name="Group 69"/>
                <p:cNvGrpSpPr/>
                <p:nvPr/>
              </p:nvGrpSpPr>
              <p:grpSpPr>
                <a:xfrm>
                  <a:off x="1828800" y="1600203"/>
                  <a:ext cx="990600" cy="1066799"/>
                  <a:chOff x="2192792" y="3810000"/>
                  <a:chExt cx="1007608" cy="1157016"/>
                </a:xfrm>
                <a:solidFill>
                  <a:schemeClr val="accent3"/>
                </a:solidFill>
              </p:grpSpPr>
              <p:sp>
                <p:nvSpPr>
                  <p:cNvPr id="147" name="4-Point Star 146"/>
                  <p:cNvSpPr/>
                  <p:nvPr/>
                </p:nvSpPr>
                <p:spPr>
                  <a:xfrm>
                    <a:off x="2209800" y="3810000"/>
                    <a:ext cx="990600" cy="1143000"/>
                  </a:xfrm>
                  <a:prstGeom prst="star4">
                    <a:avLst>
                      <a:gd name="adj" fmla="val 2641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8" name="4-Point Star 147"/>
                  <p:cNvSpPr/>
                  <p:nvPr/>
                </p:nvSpPr>
                <p:spPr>
                  <a:xfrm rot="19397995">
                    <a:off x="2192792" y="3824016"/>
                    <a:ext cx="990600" cy="1143000"/>
                  </a:xfrm>
                  <a:prstGeom prst="star4">
                    <a:avLst>
                      <a:gd name="adj" fmla="val 2641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116" name="Group 114"/>
              <p:cNvGrpSpPr/>
              <p:nvPr/>
            </p:nvGrpSpPr>
            <p:grpSpPr>
              <a:xfrm rot="3316305">
                <a:off x="1447800" y="2057400"/>
                <a:ext cx="1676400" cy="1752602"/>
                <a:chOff x="1295400" y="914400"/>
                <a:chExt cx="1676400" cy="1752602"/>
              </a:xfrm>
            </p:grpSpPr>
            <p:grpSp>
              <p:nvGrpSpPr>
                <p:cNvPr id="131" name="Group 62"/>
                <p:cNvGrpSpPr/>
                <p:nvPr/>
              </p:nvGrpSpPr>
              <p:grpSpPr>
                <a:xfrm>
                  <a:off x="1295400" y="914400"/>
                  <a:ext cx="1007608" cy="1157017"/>
                  <a:chOff x="2192792" y="3810000"/>
                  <a:chExt cx="1007608" cy="1157017"/>
                </a:xfrm>
              </p:grpSpPr>
              <p:sp>
                <p:nvSpPr>
                  <p:cNvPr id="141" name="4-Point Star 140"/>
                  <p:cNvSpPr/>
                  <p:nvPr/>
                </p:nvSpPr>
                <p:spPr>
                  <a:xfrm>
                    <a:off x="2209800" y="3810000"/>
                    <a:ext cx="990600" cy="1143000"/>
                  </a:xfrm>
                  <a:prstGeom prst="star4">
                    <a:avLst>
                      <a:gd name="adj" fmla="val 26413"/>
                    </a:avLst>
                  </a:prstGeom>
                  <a:solidFill>
                    <a:schemeClr val="accent3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2" name="4-Point Star 141"/>
                  <p:cNvSpPr/>
                  <p:nvPr/>
                </p:nvSpPr>
                <p:spPr>
                  <a:xfrm rot="19397995">
                    <a:off x="2192792" y="3824017"/>
                    <a:ext cx="990600" cy="1143000"/>
                  </a:xfrm>
                  <a:prstGeom prst="star4">
                    <a:avLst>
                      <a:gd name="adj" fmla="val 26413"/>
                    </a:avLst>
                  </a:prstGeom>
                  <a:solidFill>
                    <a:schemeClr val="accent3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132" name="Group 63"/>
                <p:cNvGrpSpPr/>
                <p:nvPr/>
              </p:nvGrpSpPr>
              <p:grpSpPr>
                <a:xfrm>
                  <a:off x="1981200" y="1219200"/>
                  <a:ext cx="990600" cy="852217"/>
                  <a:chOff x="2192792" y="3810000"/>
                  <a:chExt cx="1007608" cy="1157017"/>
                </a:xfrm>
              </p:grpSpPr>
              <p:sp>
                <p:nvSpPr>
                  <p:cNvPr id="139" name="4-Point Star 138"/>
                  <p:cNvSpPr/>
                  <p:nvPr/>
                </p:nvSpPr>
                <p:spPr>
                  <a:xfrm>
                    <a:off x="2209800" y="3810000"/>
                    <a:ext cx="990600" cy="1143000"/>
                  </a:xfrm>
                  <a:prstGeom prst="star4">
                    <a:avLst>
                      <a:gd name="adj" fmla="val 26413"/>
                    </a:avLst>
                  </a:prstGeom>
                  <a:solidFill>
                    <a:schemeClr val="accent3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0" name="4-Point Star 139"/>
                  <p:cNvSpPr/>
                  <p:nvPr/>
                </p:nvSpPr>
                <p:spPr>
                  <a:xfrm rot="19397995">
                    <a:off x="2192792" y="3824017"/>
                    <a:ext cx="990600" cy="1143000"/>
                  </a:xfrm>
                  <a:prstGeom prst="star4">
                    <a:avLst>
                      <a:gd name="adj" fmla="val 26413"/>
                    </a:avLst>
                  </a:prstGeom>
                  <a:solidFill>
                    <a:schemeClr val="accent3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133" name="Group 66"/>
                <p:cNvGrpSpPr/>
                <p:nvPr/>
              </p:nvGrpSpPr>
              <p:grpSpPr>
                <a:xfrm>
                  <a:off x="1524000" y="1524001"/>
                  <a:ext cx="762000" cy="914400"/>
                  <a:chOff x="2192792" y="3810000"/>
                  <a:chExt cx="1007608" cy="1157017"/>
                </a:xfrm>
              </p:grpSpPr>
              <p:sp>
                <p:nvSpPr>
                  <p:cNvPr id="137" name="4-Point Star 136"/>
                  <p:cNvSpPr/>
                  <p:nvPr/>
                </p:nvSpPr>
                <p:spPr>
                  <a:xfrm>
                    <a:off x="2209800" y="3810000"/>
                    <a:ext cx="990600" cy="1143000"/>
                  </a:xfrm>
                  <a:prstGeom prst="star4">
                    <a:avLst>
                      <a:gd name="adj" fmla="val 26413"/>
                    </a:avLst>
                  </a:prstGeom>
                  <a:solidFill>
                    <a:schemeClr val="accent3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38" name="4-Point Star 137"/>
                  <p:cNvSpPr/>
                  <p:nvPr/>
                </p:nvSpPr>
                <p:spPr>
                  <a:xfrm rot="19397995">
                    <a:off x="2192792" y="3824017"/>
                    <a:ext cx="990600" cy="1143000"/>
                  </a:xfrm>
                  <a:prstGeom prst="star4">
                    <a:avLst>
                      <a:gd name="adj" fmla="val 26413"/>
                    </a:avLst>
                  </a:prstGeom>
                  <a:solidFill>
                    <a:schemeClr val="accent3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134" name="Group 69"/>
                <p:cNvGrpSpPr/>
                <p:nvPr/>
              </p:nvGrpSpPr>
              <p:grpSpPr>
                <a:xfrm>
                  <a:off x="1828800" y="1600203"/>
                  <a:ext cx="990600" cy="1066799"/>
                  <a:chOff x="2192792" y="3810000"/>
                  <a:chExt cx="1007608" cy="1157016"/>
                </a:xfrm>
                <a:solidFill>
                  <a:schemeClr val="accent3"/>
                </a:solidFill>
              </p:grpSpPr>
              <p:sp>
                <p:nvSpPr>
                  <p:cNvPr id="135" name="4-Point Star 134"/>
                  <p:cNvSpPr/>
                  <p:nvPr/>
                </p:nvSpPr>
                <p:spPr>
                  <a:xfrm>
                    <a:off x="2209800" y="3810000"/>
                    <a:ext cx="990600" cy="1143000"/>
                  </a:xfrm>
                  <a:prstGeom prst="star4">
                    <a:avLst>
                      <a:gd name="adj" fmla="val 2641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36" name="4-Point Star 135"/>
                  <p:cNvSpPr/>
                  <p:nvPr/>
                </p:nvSpPr>
                <p:spPr>
                  <a:xfrm rot="19397995">
                    <a:off x="2192792" y="3824016"/>
                    <a:ext cx="990600" cy="1143000"/>
                  </a:xfrm>
                  <a:prstGeom prst="star4">
                    <a:avLst>
                      <a:gd name="adj" fmla="val 2641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117" name="Group 127"/>
              <p:cNvGrpSpPr/>
              <p:nvPr/>
            </p:nvGrpSpPr>
            <p:grpSpPr>
              <a:xfrm rot="4539150">
                <a:off x="3594295" y="2497694"/>
                <a:ext cx="1371287" cy="1405920"/>
                <a:chOff x="1295400" y="914400"/>
                <a:chExt cx="1676400" cy="1752602"/>
              </a:xfrm>
            </p:grpSpPr>
            <p:grpSp>
              <p:nvGrpSpPr>
                <p:cNvPr id="119" name="Group 62"/>
                <p:cNvGrpSpPr/>
                <p:nvPr/>
              </p:nvGrpSpPr>
              <p:grpSpPr>
                <a:xfrm>
                  <a:off x="1295400" y="914400"/>
                  <a:ext cx="1007608" cy="1157017"/>
                  <a:chOff x="2192792" y="3810000"/>
                  <a:chExt cx="1007608" cy="1157017"/>
                </a:xfrm>
              </p:grpSpPr>
              <p:sp>
                <p:nvSpPr>
                  <p:cNvPr id="129" name="4-Point Star 128"/>
                  <p:cNvSpPr/>
                  <p:nvPr/>
                </p:nvSpPr>
                <p:spPr>
                  <a:xfrm>
                    <a:off x="2209800" y="3810000"/>
                    <a:ext cx="990600" cy="1143000"/>
                  </a:xfrm>
                  <a:prstGeom prst="star4">
                    <a:avLst>
                      <a:gd name="adj" fmla="val 26413"/>
                    </a:avLst>
                  </a:prstGeom>
                  <a:solidFill>
                    <a:schemeClr val="accent3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30" name="4-Point Star 129"/>
                  <p:cNvSpPr/>
                  <p:nvPr/>
                </p:nvSpPr>
                <p:spPr>
                  <a:xfrm rot="19397995">
                    <a:off x="2192792" y="3824017"/>
                    <a:ext cx="990600" cy="1143000"/>
                  </a:xfrm>
                  <a:prstGeom prst="star4">
                    <a:avLst>
                      <a:gd name="adj" fmla="val 26413"/>
                    </a:avLst>
                  </a:prstGeom>
                  <a:solidFill>
                    <a:schemeClr val="accent3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120" name="Group 63"/>
                <p:cNvGrpSpPr/>
                <p:nvPr/>
              </p:nvGrpSpPr>
              <p:grpSpPr>
                <a:xfrm>
                  <a:off x="1981200" y="1219200"/>
                  <a:ext cx="990600" cy="852217"/>
                  <a:chOff x="2192792" y="3810000"/>
                  <a:chExt cx="1007608" cy="1157017"/>
                </a:xfrm>
              </p:grpSpPr>
              <p:sp>
                <p:nvSpPr>
                  <p:cNvPr id="127" name="4-Point Star 126"/>
                  <p:cNvSpPr/>
                  <p:nvPr/>
                </p:nvSpPr>
                <p:spPr>
                  <a:xfrm>
                    <a:off x="2209800" y="3810000"/>
                    <a:ext cx="990600" cy="1143000"/>
                  </a:xfrm>
                  <a:prstGeom prst="star4">
                    <a:avLst>
                      <a:gd name="adj" fmla="val 26413"/>
                    </a:avLst>
                  </a:prstGeom>
                  <a:solidFill>
                    <a:schemeClr val="accent3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28" name="4-Point Star 127"/>
                  <p:cNvSpPr/>
                  <p:nvPr/>
                </p:nvSpPr>
                <p:spPr>
                  <a:xfrm rot="19397995">
                    <a:off x="2192792" y="3824017"/>
                    <a:ext cx="990600" cy="1143000"/>
                  </a:xfrm>
                  <a:prstGeom prst="star4">
                    <a:avLst>
                      <a:gd name="adj" fmla="val 26413"/>
                    </a:avLst>
                  </a:prstGeom>
                  <a:solidFill>
                    <a:schemeClr val="accent3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121" name="Group 66"/>
                <p:cNvGrpSpPr/>
                <p:nvPr/>
              </p:nvGrpSpPr>
              <p:grpSpPr>
                <a:xfrm>
                  <a:off x="1524000" y="1524001"/>
                  <a:ext cx="762000" cy="914400"/>
                  <a:chOff x="2192792" y="3810000"/>
                  <a:chExt cx="1007608" cy="1157017"/>
                </a:xfrm>
              </p:grpSpPr>
              <p:sp>
                <p:nvSpPr>
                  <p:cNvPr id="125" name="4-Point Star 124"/>
                  <p:cNvSpPr/>
                  <p:nvPr/>
                </p:nvSpPr>
                <p:spPr>
                  <a:xfrm>
                    <a:off x="2209800" y="3810000"/>
                    <a:ext cx="990600" cy="1143000"/>
                  </a:xfrm>
                  <a:prstGeom prst="star4">
                    <a:avLst>
                      <a:gd name="adj" fmla="val 26413"/>
                    </a:avLst>
                  </a:prstGeom>
                  <a:solidFill>
                    <a:schemeClr val="accent3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26" name="4-Point Star 125"/>
                  <p:cNvSpPr/>
                  <p:nvPr/>
                </p:nvSpPr>
                <p:spPr>
                  <a:xfrm rot="19397995">
                    <a:off x="2192792" y="3824017"/>
                    <a:ext cx="990600" cy="1143000"/>
                  </a:xfrm>
                  <a:prstGeom prst="star4">
                    <a:avLst>
                      <a:gd name="adj" fmla="val 26413"/>
                    </a:avLst>
                  </a:prstGeom>
                  <a:solidFill>
                    <a:schemeClr val="accent3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122" name="Group 69"/>
                <p:cNvGrpSpPr/>
                <p:nvPr/>
              </p:nvGrpSpPr>
              <p:grpSpPr>
                <a:xfrm>
                  <a:off x="1828800" y="1600203"/>
                  <a:ext cx="990600" cy="1066799"/>
                  <a:chOff x="2192792" y="3810000"/>
                  <a:chExt cx="1007608" cy="1157016"/>
                </a:xfrm>
                <a:solidFill>
                  <a:schemeClr val="accent3"/>
                </a:solidFill>
              </p:grpSpPr>
              <p:sp>
                <p:nvSpPr>
                  <p:cNvPr id="123" name="4-Point Star 122"/>
                  <p:cNvSpPr/>
                  <p:nvPr/>
                </p:nvSpPr>
                <p:spPr>
                  <a:xfrm>
                    <a:off x="2209800" y="3810000"/>
                    <a:ext cx="990600" cy="1143000"/>
                  </a:xfrm>
                  <a:prstGeom prst="star4">
                    <a:avLst>
                      <a:gd name="adj" fmla="val 2641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24" name="4-Point Star 123"/>
                  <p:cNvSpPr/>
                  <p:nvPr/>
                </p:nvSpPr>
                <p:spPr>
                  <a:xfrm rot="19397995">
                    <a:off x="2192792" y="3824016"/>
                    <a:ext cx="990600" cy="1143000"/>
                  </a:xfrm>
                  <a:prstGeom prst="star4">
                    <a:avLst>
                      <a:gd name="adj" fmla="val 2641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sp>
            <p:nvSpPr>
              <p:cNvPr id="118" name="Oval 117"/>
              <p:cNvSpPr/>
              <p:nvPr/>
            </p:nvSpPr>
            <p:spPr>
              <a:xfrm>
                <a:off x="2971800" y="5257800"/>
                <a:ext cx="533400" cy="1219200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192" name="Group 191"/>
          <p:cNvGrpSpPr/>
          <p:nvPr/>
        </p:nvGrpSpPr>
        <p:grpSpPr>
          <a:xfrm>
            <a:off x="2895600" y="2743200"/>
            <a:ext cx="1633641" cy="3276600"/>
            <a:chOff x="2635943" y="1143000"/>
            <a:chExt cx="2469457" cy="4952999"/>
          </a:xfrm>
        </p:grpSpPr>
        <p:sp>
          <p:nvSpPr>
            <p:cNvPr id="193" name="Cloud 192"/>
            <p:cNvSpPr/>
            <p:nvPr/>
          </p:nvSpPr>
          <p:spPr>
            <a:xfrm>
              <a:off x="2971800" y="1143000"/>
              <a:ext cx="1676400" cy="1447800"/>
            </a:xfrm>
            <a:prstGeom prst="cloud">
              <a:avLst/>
            </a:prstGeom>
            <a:solidFill>
              <a:schemeClr val="bg2">
                <a:lumMod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4" name="Oval 193"/>
            <p:cNvSpPr/>
            <p:nvPr/>
          </p:nvSpPr>
          <p:spPr>
            <a:xfrm rot="19338880">
              <a:off x="4685336" y="3823188"/>
              <a:ext cx="420064" cy="565684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5" name="Oval 194"/>
            <p:cNvSpPr/>
            <p:nvPr/>
          </p:nvSpPr>
          <p:spPr>
            <a:xfrm rot="1933618">
              <a:off x="2671193" y="3824912"/>
              <a:ext cx="420064" cy="565684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6" name="Trapezoid 195"/>
            <p:cNvSpPr/>
            <p:nvPr/>
          </p:nvSpPr>
          <p:spPr>
            <a:xfrm rot="1281102" flipH="1">
              <a:off x="2635943" y="3656618"/>
              <a:ext cx="581175" cy="562680"/>
            </a:xfrm>
            <a:prstGeom prst="trapezoid">
              <a:avLst>
                <a:gd name="adj" fmla="val 11213"/>
              </a:avLst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7" name="Trapezoid 196"/>
            <p:cNvSpPr/>
            <p:nvPr/>
          </p:nvSpPr>
          <p:spPr>
            <a:xfrm rot="20302250">
              <a:off x="4443008" y="3654289"/>
              <a:ext cx="633965" cy="562681"/>
            </a:xfrm>
            <a:prstGeom prst="trapezoid">
              <a:avLst>
                <a:gd name="adj" fmla="val 11213"/>
              </a:avLst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8" name="Oval 197"/>
            <p:cNvSpPr/>
            <p:nvPr/>
          </p:nvSpPr>
          <p:spPr>
            <a:xfrm rot="3417779">
              <a:off x="3922706" y="5373892"/>
              <a:ext cx="383927" cy="941762"/>
            </a:xfrm>
            <a:prstGeom prst="ellipse">
              <a:avLst/>
            </a:prstGeom>
            <a:solidFill>
              <a:srgbClr val="6633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9" name="Oval 198"/>
            <p:cNvSpPr/>
            <p:nvPr/>
          </p:nvSpPr>
          <p:spPr>
            <a:xfrm rot="3713177">
              <a:off x="3205868" y="5433155"/>
              <a:ext cx="383927" cy="941762"/>
            </a:xfrm>
            <a:prstGeom prst="ellipse">
              <a:avLst/>
            </a:prstGeom>
            <a:solidFill>
              <a:srgbClr val="6633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0" name="Trapezoid 199"/>
            <p:cNvSpPr/>
            <p:nvPr/>
          </p:nvSpPr>
          <p:spPr>
            <a:xfrm>
              <a:off x="3685755" y="4270066"/>
              <a:ext cx="827694" cy="1604742"/>
            </a:xfrm>
            <a:prstGeom prst="trapezoid">
              <a:avLst>
                <a:gd name="adj" fmla="val 78"/>
              </a:avLst>
            </a:prstGeom>
            <a:solidFill>
              <a:schemeClr val="accent6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1" name="Trapezoid 200"/>
            <p:cNvSpPr/>
            <p:nvPr/>
          </p:nvSpPr>
          <p:spPr>
            <a:xfrm rot="263894">
              <a:off x="3147301" y="4200950"/>
              <a:ext cx="743617" cy="1702767"/>
            </a:xfrm>
            <a:prstGeom prst="trapezoid">
              <a:avLst>
                <a:gd name="adj" fmla="val 0"/>
              </a:avLst>
            </a:prstGeom>
            <a:solidFill>
              <a:schemeClr val="accent6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2" name="Trapezoid 201"/>
            <p:cNvSpPr/>
            <p:nvPr/>
          </p:nvSpPr>
          <p:spPr>
            <a:xfrm rot="1375821">
              <a:off x="2873722" y="2665960"/>
              <a:ext cx="633965" cy="1362907"/>
            </a:xfrm>
            <a:prstGeom prst="trapezoid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3" name="Trapezoid 202"/>
            <p:cNvSpPr/>
            <p:nvPr/>
          </p:nvSpPr>
          <p:spPr>
            <a:xfrm rot="20337671">
              <a:off x="4191767" y="2693733"/>
              <a:ext cx="633965" cy="1327426"/>
            </a:xfrm>
            <a:prstGeom prst="trapezoid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4" name="Trapezoid 203"/>
            <p:cNvSpPr/>
            <p:nvPr/>
          </p:nvSpPr>
          <p:spPr>
            <a:xfrm>
              <a:off x="3126963" y="2677055"/>
              <a:ext cx="1408810" cy="1724696"/>
            </a:xfrm>
            <a:prstGeom prst="trapezoid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5" name="Oval 204"/>
            <p:cNvSpPr/>
            <p:nvPr/>
          </p:nvSpPr>
          <p:spPr>
            <a:xfrm>
              <a:off x="3352800" y="1712154"/>
              <a:ext cx="838200" cy="1305455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6" name="Flowchart: Manual Input 205"/>
            <p:cNvSpPr/>
            <p:nvPr/>
          </p:nvSpPr>
          <p:spPr>
            <a:xfrm rot="7269359" flipV="1">
              <a:off x="3821110" y="2702162"/>
              <a:ext cx="615793" cy="233578"/>
            </a:xfrm>
            <a:prstGeom prst="flowChartManualInput">
              <a:avLst/>
            </a:prstGeom>
            <a:solidFill>
              <a:srgbClr val="DDCEA7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7" name="Flowchart: Manual Input 206"/>
            <p:cNvSpPr/>
            <p:nvPr/>
          </p:nvSpPr>
          <p:spPr>
            <a:xfrm rot="14330641" flipH="1" flipV="1">
              <a:off x="3257586" y="2702162"/>
              <a:ext cx="615793" cy="233578"/>
            </a:xfrm>
            <a:prstGeom prst="flowChartManualInput">
              <a:avLst/>
            </a:prstGeom>
            <a:solidFill>
              <a:srgbClr val="DDCEA7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8" name="Oval 207"/>
            <p:cNvSpPr/>
            <p:nvPr/>
          </p:nvSpPr>
          <p:spPr>
            <a:xfrm>
              <a:off x="3276600" y="1143000"/>
              <a:ext cx="1106774" cy="1686455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09" name="Straight Connector 208"/>
            <p:cNvCxnSpPr>
              <a:endCxn id="204" idx="2"/>
            </p:cNvCxnSpPr>
            <p:nvPr/>
          </p:nvCxnSpPr>
          <p:spPr>
            <a:xfrm flipH="1">
              <a:off x="3831368" y="3059231"/>
              <a:ext cx="42270" cy="134252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0" name="Trapezoid 209"/>
            <p:cNvSpPr/>
            <p:nvPr/>
          </p:nvSpPr>
          <p:spPr>
            <a:xfrm>
              <a:off x="3124200" y="4191000"/>
              <a:ext cx="1474959" cy="234623"/>
            </a:xfrm>
            <a:prstGeom prst="trapezoid">
              <a:avLst/>
            </a:prstGeom>
            <a:solidFill>
              <a:srgbClr val="CC9F44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1" name="Frame 210"/>
            <p:cNvSpPr/>
            <p:nvPr/>
          </p:nvSpPr>
          <p:spPr>
            <a:xfrm>
              <a:off x="3772681" y="4192775"/>
              <a:ext cx="211322" cy="283795"/>
            </a:xfrm>
            <a:prstGeom prst="frame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12" name="Oval 211"/>
            <p:cNvSpPr/>
            <p:nvPr/>
          </p:nvSpPr>
          <p:spPr>
            <a:xfrm rot="15873315">
              <a:off x="3614556" y="4222584"/>
              <a:ext cx="368268" cy="1014406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13" name="TextBox 212"/>
          <p:cNvSpPr txBox="1"/>
          <p:nvPr/>
        </p:nvSpPr>
        <p:spPr>
          <a:xfrm>
            <a:off x="2895600" y="6172200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Oliver Cowdery</a:t>
            </a:r>
            <a:endParaRPr lang="en-US" dirty="0"/>
          </a:p>
        </p:txBody>
      </p:sp>
      <p:grpSp>
        <p:nvGrpSpPr>
          <p:cNvPr id="242" name="Group 241"/>
          <p:cNvGrpSpPr/>
          <p:nvPr/>
        </p:nvGrpSpPr>
        <p:grpSpPr>
          <a:xfrm>
            <a:off x="6629400" y="2590800"/>
            <a:ext cx="1663504" cy="3587281"/>
            <a:chOff x="4114800" y="3075574"/>
            <a:chExt cx="1663504" cy="3587281"/>
          </a:xfrm>
        </p:grpSpPr>
        <p:sp>
          <p:nvSpPr>
            <p:cNvPr id="216" name="Oval 215"/>
            <p:cNvSpPr/>
            <p:nvPr/>
          </p:nvSpPr>
          <p:spPr>
            <a:xfrm rot="19338880">
              <a:off x="5500416" y="4973447"/>
              <a:ext cx="277888" cy="374222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7" name="Oval 216"/>
            <p:cNvSpPr/>
            <p:nvPr/>
          </p:nvSpPr>
          <p:spPr>
            <a:xfrm rot="1933618">
              <a:off x="4167983" y="4974588"/>
              <a:ext cx="277888" cy="374222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8" name="Trapezoid 217"/>
            <p:cNvSpPr/>
            <p:nvPr/>
          </p:nvSpPr>
          <p:spPr>
            <a:xfrm rot="1611750" flipH="1">
              <a:off x="4114800" y="4849516"/>
              <a:ext cx="419392" cy="372235"/>
            </a:xfrm>
            <a:prstGeom prst="trapezoid">
              <a:avLst>
                <a:gd name="adj" fmla="val 11213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9" name="Trapezoid 218"/>
            <p:cNvSpPr/>
            <p:nvPr/>
          </p:nvSpPr>
          <p:spPr>
            <a:xfrm rot="20302250">
              <a:off x="5340106" y="4861714"/>
              <a:ext cx="419392" cy="372235"/>
            </a:xfrm>
            <a:prstGeom prst="trapezoid">
              <a:avLst>
                <a:gd name="adj" fmla="val 11213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0" name="Oval 219"/>
            <p:cNvSpPr/>
            <p:nvPr/>
          </p:nvSpPr>
          <p:spPr>
            <a:xfrm rot="19570491">
              <a:off x="4948539" y="5974622"/>
              <a:ext cx="300891" cy="623012"/>
            </a:xfrm>
            <a:prstGeom prst="ellipse">
              <a:avLst/>
            </a:prstGeom>
            <a:solidFill>
              <a:srgbClr val="8C430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1" name="Oval 220"/>
            <p:cNvSpPr/>
            <p:nvPr/>
          </p:nvSpPr>
          <p:spPr>
            <a:xfrm rot="2393332">
              <a:off x="4509592" y="6039843"/>
              <a:ext cx="288580" cy="623012"/>
            </a:xfrm>
            <a:prstGeom prst="ellipse">
              <a:avLst/>
            </a:prstGeom>
            <a:solidFill>
              <a:srgbClr val="8C430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2" name="Trapezoid 221"/>
            <p:cNvSpPr/>
            <p:nvPr/>
          </p:nvSpPr>
          <p:spPr>
            <a:xfrm>
              <a:off x="4839155" y="5269074"/>
              <a:ext cx="547551" cy="1061599"/>
            </a:xfrm>
            <a:prstGeom prst="trapezoid">
              <a:avLst>
                <a:gd name="adj" fmla="val 78"/>
              </a:avLst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3" name="Trapezoid 222"/>
            <p:cNvSpPr/>
            <p:nvPr/>
          </p:nvSpPr>
          <p:spPr>
            <a:xfrm rot="263894">
              <a:off x="4482947" y="5223352"/>
              <a:ext cx="491931" cy="1126446"/>
            </a:xfrm>
            <a:prstGeom prst="trapezoid">
              <a:avLst>
                <a:gd name="adj" fmla="val 0"/>
              </a:avLst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4" name="Trapezoid 223"/>
            <p:cNvSpPr/>
            <p:nvPr/>
          </p:nvSpPr>
          <p:spPr>
            <a:xfrm rot="1375821">
              <a:off x="4301964" y="4207897"/>
              <a:ext cx="419392" cy="901615"/>
            </a:xfrm>
            <a:prstGeom prst="trapezoid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5" name="Trapezoid 224"/>
            <p:cNvSpPr/>
            <p:nvPr/>
          </p:nvSpPr>
          <p:spPr>
            <a:xfrm rot="20337671">
              <a:off x="5147464" y="4083893"/>
              <a:ext cx="419392" cy="1025429"/>
            </a:xfrm>
            <a:prstGeom prst="trapezoid">
              <a:avLst>
                <a:gd name="adj" fmla="val 30985"/>
              </a:avLst>
            </a:prstGeom>
            <a:solidFill>
              <a:schemeClr val="tx1">
                <a:lumMod val="65000"/>
                <a:lumOff val="3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6" name="Trapezoid 225"/>
            <p:cNvSpPr/>
            <p:nvPr/>
          </p:nvSpPr>
          <p:spPr>
            <a:xfrm>
              <a:off x="4469492" y="4215236"/>
              <a:ext cx="931982" cy="1140953"/>
            </a:xfrm>
            <a:prstGeom prst="trapezoid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7" name="Oval 226"/>
            <p:cNvSpPr/>
            <p:nvPr/>
          </p:nvSpPr>
          <p:spPr>
            <a:xfrm>
              <a:off x="4618892" y="3576917"/>
              <a:ext cx="554501" cy="863609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8" name="Flowchart: Manual Input 227"/>
            <p:cNvSpPr/>
            <p:nvPr/>
          </p:nvSpPr>
          <p:spPr>
            <a:xfrm rot="7269359" flipV="1">
              <a:off x="4928697" y="4231846"/>
              <a:ext cx="407371" cy="154521"/>
            </a:xfrm>
            <a:prstGeom prst="flowChartManualInpu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9" name="Flowchart: Manual Input 228"/>
            <p:cNvSpPr/>
            <p:nvPr/>
          </p:nvSpPr>
          <p:spPr>
            <a:xfrm rot="14330641" flipH="1" flipV="1">
              <a:off x="4555904" y="4231846"/>
              <a:ext cx="407371" cy="154521"/>
            </a:xfrm>
            <a:prstGeom prst="flowChartManualInpu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0" name="Oval 229"/>
            <p:cNvSpPr/>
            <p:nvPr/>
          </p:nvSpPr>
          <p:spPr>
            <a:xfrm>
              <a:off x="4568483" y="3200400"/>
              <a:ext cx="732173" cy="1115655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31" name="Straight Connector 230"/>
            <p:cNvCxnSpPr>
              <a:endCxn id="226" idx="2"/>
            </p:cNvCxnSpPr>
            <p:nvPr/>
          </p:nvCxnSpPr>
          <p:spPr>
            <a:xfrm flipH="1">
              <a:off x="4935483" y="4468061"/>
              <a:ext cx="27963" cy="888129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2" name="Trapezoid 231"/>
            <p:cNvSpPr/>
            <p:nvPr/>
          </p:nvSpPr>
          <p:spPr>
            <a:xfrm>
              <a:off x="4467664" y="5216769"/>
              <a:ext cx="975742" cy="155212"/>
            </a:xfrm>
            <a:prstGeom prst="trapezoid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3" name="Frame 232"/>
            <p:cNvSpPr/>
            <p:nvPr/>
          </p:nvSpPr>
          <p:spPr>
            <a:xfrm>
              <a:off x="4896659" y="5217943"/>
              <a:ext cx="139798" cy="187741"/>
            </a:xfrm>
            <a:prstGeom prst="frame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34" name="Oval 233"/>
            <p:cNvSpPr/>
            <p:nvPr/>
          </p:nvSpPr>
          <p:spPr>
            <a:xfrm rot="15873315">
              <a:off x="4792054" y="5237663"/>
              <a:ext cx="243623" cy="671068"/>
            </a:xfrm>
            <a:prstGeom prst="ellips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7" name="Round Diagonal Corner Rectangle 236"/>
            <p:cNvSpPr/>
            <p:nvPr/>
          </p:nvSpPr>
          <p:spPr>
            <a:xfrm rot="5400000">
              <a:off x="4985927" y="3301885"/>
              <a:ext cx="461404" cy="406257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8" name="Round Diagonal Corner Rectangle 237"/>
            <p:cNvSpPr/>
            <p:nvPr/>
          </p:nvSpPr>
          <p:spPr>
            <a:xfrm rot="9644309">
              <a:off x="4392026" y="3304174"/>
              <a:ext cx="461404" cy="406257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9" name="Round Diagonal Corner Rectangle 238"/>
            <p:cNvSpPr/>
            <p:nvPr/>
          </p:nvSpPr>
          <p:spPr>
            <a:xfrm rot="2359803">
              <a:off x="4696826" y="3075574"/>
              <a:ext cx="461404" cy="406257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0" name="Oval 239"/>
            <p:cNvSpPr/>
            <p:nvPr/>
          </p:nvSpPr>
          <p:spPr>
            <a:xfrm>
              <a:off x="5029200" y="3276600"/>
              <a:ext cx="228600" cy="22860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1" name="Oval 240"/>
            <p:cNvSpPr/>
            <p:nvPr/>
          </p:nvSpPr>
          <p:spPr>
            <a:xfrm>
              <a:off x="4572000" y="3276600"/>
              <a:ext cx="228600" cy="22860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43" name="TextBox 242"/>
          <p:cNvSpPr txBox="1"/>
          <p:nvPr/>
        </p:nvSpPr>
        <p:spPr>
          <a:xfrm>
            <a:off x="6781800" y="6324600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David </a:t>
            </a:r>
            <a:r>
              <a:rPr lang="en-US" dirty="0" err="1" smtClean="0"/>
              <a:t>Whitmer</a:t>
            </a:r>
            <a:endParaRPr lang="en-US" dirty="0"/>
          </a:p>
        </p:txBody>
      </p:sp>
      <p:pic>
        <p:nvPicPr>
          <p:cNvPr id="78850" name="Picture 2" descr="http://www.mrm.org/files/images/three_witness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29200" y="228600"/>
            <a:ext cx="3724275" cy="1695451"/>
          </a:xfrm>
          <a:prstGeom prst="rect">
            <a:avLst/>
          </a:prstGeom>
          <a:noFill/>
        </p:spPr>
      </p:pic>
      <p:grpSp>
        <p:nvGrpSpPr>
          <p:cNvPr id="277" name="Group 276"/>
          <p:cNvGrpSpPr/>
          <p:nvPr/>
        </p:nvGrpSpPr>
        <p:grpSpPr>
          <a:xfrm>
            <a:off x="4800600" y="2667000"/>
            <a:ext cx="1554757" cy="3496339"/>
            <a:chOff x="8367271" y="2681742"/>
            <a:chExt cx="1554757" cy="3496339"/>
          </a:xfrm>
        </p:grpSpPr>
        <p:sp>
          <p:nvSpPr>
            <p:cNvPr id="246" name="Oval 245"/>
            <p:cNvSpPr/>
            <p:nvPr/>
          </p:nvSpPr>
          <p:spPr>
            <a:xfrm rot="19338880">
              <a:off x="9610399" y="4541704"/>
              <a:ext cx="277888" cy="374222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7" name="Oval 246"/>
            <p:cNvSpPr/>
            <p:nvPr/>
          </p:nvSpPr>
          <p:spPr>
            <a:xfrm rot="1933618">
              <a:off x="8384176" y="4541069"/>
              <a:ext cx="277888" cy="374222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8" name="Trapezoid 247"/>
            <p:cNvSpPr/>
            <p:nvPr/>
          </p:nvSpPr>
          <p:spPr>
            <a:xfrm rot="1611750" flipH="1">
              <a:off x="8367271" y="4418068"/>
              <a:ext cx="419392" cy="372235"/>
            </a:xfrm>
            <a:prstGeom prst="trapezoid">
              <a:avLst>
                <a:gd name="adj" fmla="val 11213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9" name="Trapezoid 248"/>
            <p:cNvSpPr/>
            <p:nvPr/>
          </p:nvSpPr>
          <p:spPr>
            <a:xfrm rot="20302250">
              <a:off x="9502636" y="4407589"/>
              <a:ext cx="419392" cy="372235"/>
            </a:xfrm>
            <a:prstGeom prst="trapezoid">
              <a:avLst>
                <a:gd name="adj" fmla="val 11213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0" name="Oval 249"/>
            <p:cNvSpPr/>
            <p:nvPr/>
          </p:nvSpPr>
          <p:spPr>
            <a:xfrm rot="19570491">
              <a:off x="9145987" y="5489848"/>
              <a:ext cx="300891" cy="623012"/>
            </a:xfrm>
            <a:prstGeom prst="ellipse">
              <a:avLst/>
            </a:prstGeom>
            <a:solidFill>
              <a:srgbClr val="8C430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1" name="Oval 250"/>
            <p:cNvSpPr/>
            <p:nvPr/>
          </p:nvSpPr>
          <p:spPr>
            <a:xfrm rot="2393332">
              <a:off x="8707040" y="5555069"/>
              <a:ext cx="288580" cy="623012"/>
            </a:xfrm>
            <a:prstGeom prst="ellipse">
              <a:avLst/>
            </a:prstGeom>
            <a:solidFill>
              <a:srgbClr val="8C430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2" name="Trapezoid 251"/>
            <p:cNvSpPr/>
            <p:nvPr/>
          </p:nvSpPr>
          <p:spPr>
            <a:xfrm>
              <a:off x="9036603" y="4784300"/>
              <a:ext cx="547551" cy="1061599"/>
            </a:xfrm>
            <a:prstGeom prst="trapezoid">
              <a:avLst>
                <a:gd name="adj" fmla="val 78"/>
              </a:avLst>
            </a:prstGeom>
            <a:solidFill>
              <a:schemeClr val="tx1">
                <a:lumMod val="95000"/>
                <a:lumOff val="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3" name="Trapezoid 252"/>
            <p:cNvSpPr/>
            <p:nvPr/>
          </p:nvSpPr>
          <p:spPr>
            <a:xfrm rot="263894">
              <a:off x="8680395" y="4738578"/>
              <a:ext cx="491931" cy="1126446"/>
            </a:xfrm>
            <a:prstGeom prst="trapezoid">
              <a:avLst>
                <a:gd name="adj" fmla="val 0"/>
              </a:avLst>
            </a:prstGeom>
            <a:solidFill>
              <a:schemeClr val="tx1">
                <a:lumMod val="95000"/>
                <a:lumOff val="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4" name="Trapezoid 253"/>
            <p:cNvSpPr/>
            <p:nvPr/>
          </p:nvSpPr>
          <p:spPr>
            <a:xfrm rot="1375821">
              <a:off x="8539282" y="3622151"/>
              <a:ext cx="419392" cy="1036399"/>
            </a:xfrm>
            <a:prstGeom prst="trapezoid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5" name="Trapezoid 254"/>
            <p:cNvSpPr/>
            <p:nvPr/>
          </p:nvSpPr>
          <p:spPr>
            <a:xfrm rot="20337671">
              <a:off x="9314087" y="3622502"/>
              <a:ext cx="419392" cy="1025429"/>
            </a:xfrm>
            <a:prstGeom prst="trapezoid">
              <a:avLst>
                <a:gd name="adj" fmla="val 30985"/>
              </a:avLst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6" name="Trapezoid 255"/>
            <p:cNvSpPr/>
            <p:nvPr/>
          </p:nvSpPr>
          <p:spPr>
            <a:xfrm>
              <a:off x="8666940" y="3730462"/>
              <a:ext cx="931982" cy="1140953"/>
            </a:xfrm>
            <a:prstGeom prst="trapezoid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61" name="Straight Connector 260"/>
            <p:cNvCxnSpPr>
              <a:endCxn id="256" idx="2"/>
            </p:cNvCxnSpPr>
            <p:nvPr/>
          </p:nvCxnSpPr>
          <p:spPr>
            <a:xfrm flipH="1">
              <a:off x="9132931" y="3983287"/>
              <a:ext cx="27963" cy="888129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2" name="Trapezoid 261"/>
            <p:cNvSpPr/>
            <p:nvPr/>
          </p:nvSpPr>
          <p:spPr>
            <a:xfrm>
              <a:off x="8665112" y="4731995"/>
              <a:ext cx="975742" cy="155212"/>
            </a:xfrm>
            <a:prstGeom prst="trapezoid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3" name="Frame 262"/>
            <p:cNvSpPr/>
            <p:nvPr/>
          </p:nvSpPr>
          <p:spPr>
            <a:xfrm>
              <a:off x="9094107" y="4733169"/>
              <a:ext cx="139798" cy="187741"/>
            </a:xfrm>
            <a:prstGeom prst="frame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64" name="Oval 263"/>
            <p:cNvSpPr/>
            <p:nvPr/>
          </p:nvSpPr>
          <p:spPr>
            <a:xfrm rot="15873315">
              <a:off x="8989502" y="4752889"/>
              <a:ext cx="243623" cy="671068"/>
            </a:xfrm>
            <a:prstGeom prst="ellipse">
              <a:avLst/>
            </a:prstGeom>
            <a:solidFill>
              <a:schemeClr val="tx1">
                <a:lumMod val="95000"/>
                <a:lumOff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5" name="Round Diagonal Corner Rectangle 264"/>
            <p:cNvSpPr/>
            <p:nvPr/>
          </p:nvSpPr>
          <p:spPr>
            <a:xfrm rot="5400000">
              <a:off x="9116426" y="2923174"/>
              <a:ext cx="461404" cy="406257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6" name="Round Diagonal Corner Rectangle 265"/>
            <p:cNvSpPr/>
            <p:nvPr/>
          </p:nvSpPr>
          <p:spPr>
            <a:xfrm rot="9644309">
              <a:off x="8628503" y="2960333"/>
              <a:ext cx="461404" cy="406257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7" name="Round Diagonal Corner Rectangle 266"/>
            <p:cNvSpPr/>
            <p:nvPr/>
          </p:nvSpPr>
          <p:spPr>
            <a:xfrm rot="2359803">
              <a:off x="8774600" y="2735554"/>
              <a:ext cx="461404" cy="441954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0" name="Trapezoid 269"/>
            <p:cNvSpPr/>
            <p:nvPr/>
          </p:nvSpPr>
          <p:spPr>
            <a:xfrm rot="10800000">
              <a:off x="8934304" y="3721790"/>
              <a:ext cx="419392" cy="372235"/>
            </a:xfrm>
            <a:prstGeom prst="trapezoid">
              <a:avLst>
                <a:gd name="adj" fmla="val 45219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0" name="Oval 259"/>
            <p:cNvSpPr/>
            <p:nvPr/>
          </p:nvSpPr>
          <p:spPr>
            <a:xfrm>
              <a:off x="8765931" y="2715626"/>
              <a:ext cx="732173" cy="1115655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1" name="Round Diagonal Corner Rectangle 270"/>
            <p:cNvSpPr/>
            <p:nvPr/>
          </p:nvSpPr>
          <p:spPr>
            <a:xfrm rot="3330256">
              <a:off x="8981276" y="2711259"/>
              <a:ext cx="415348" cy="356313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76" name="Group 275"/>
            <p:cNvGrpSpPr/>
            <p:nvPr/>
          </p:nvGrpSpPr>
          <p:grpSpPr>
            <a:xfrm>
              <a:off x="8995757" y="3810000"/>
              <a:ext cx="296486" cy="457200"/>
              <a:chOff x="5791200" y="2209800"/>
              <a:chExt cx="703093" cy="1084214"/>
            </a:xfrm>
          </p:grpSpPr>
          <p:sp>
            <p:nvSpPr>
              <p:cNvPr id="272" name="Isosceles Triangle 271"/>
              <p:cNvSpPr/>
              <p:nvPr/>
            </p:nvSpPr>
            <p:spPr>
              <a:xfrm rot="5400000">
                <a:off x="5715000" y="2286000"/>
                <a:ext cx="609600" cy="457200"/>
              </a:xfrm>
              <a:prstGeom prst="triangl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3" name="Isosceles Triangle 272"/>
              <p:cNvSpPr/>
              <p:nvPr/>
            </p:nvSpPr>
            <p:spPr>
              <a:xfrm rot="16399489">
                <a:off x="5960893" y="2298745"/>
                <a:ext cx="609600" cy="457200"/>
              </a:xfrm>
              <a:prstGeom prst="triangl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4" name="Trapezoid 273"/>
              <p:cNvSpPr/>
              <p:nvPr/>
            </p:nvSpPr>
            <p:spPr>
              <a:xfrm rot="21110260">
                <a:off x="6099820" y="2621747"/>
                <a:ext cx="269484" cy="672267"/>
              </a:xfrm>
              <a:prstGeom prst="trapezoid">
                <a:avLst>
                  <a:gd name="adj" fmla="val 22368"/>
                </a:avLst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5" name="Trapezoid 274"/>
              <p:cNvSpPr/>
              <p:nvPr/>
            </p:nvSpPr>
            <p:spPr>
              <a:xfrm rot="929944">
                <a:off x="5876123" y="2538382"/>
                <a:ext cx="269484" cy="672267"/>
              </a:xfrm>
              <a:prstGeom prst="trapezoid">
                <a:avLst>
                  <a:gd name="adj" fmla="val 22368"/>
                </a:avLst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278" name="TextBox 277"/>
          <p:cNvSpPr txBox="1"/>
          <p:nvPr/>
        </p:nvSpPr>
        <p:spPr>
          <a:xfrm>
            <a:off x="4800600" y="6172200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Martin Harries</a:t>
            </a:r>
            <a:endParaRPr lang="en-US" dirty="0"/>
          </a:p>
        </p:txBody>
      </p:sp>
      <p:grpSp>
        <p:nvGrpSpPr>
          <p:cNvPr id="291" name="Group 290"/>
          <p:cNvGrpSpPr/>
          <p:nvPr/>
        </p:nvGrpSpPr>
        <p:grpSpPr>
          <a:xfrm>
            <a:off x="3864471" y="1752599"/>
            <a:ext cx="848344" cy="705031"/>
            <a:chOff x="3864471" y="1752599"/>
            <a:chExt cx="848344" cy="705031"/>
          </a:xfrm>
        </p:grpSpPr>
        <p:sp>
          <p:nvSpPr>
            <p:cNvPr id="285" name="Isosceles Triangle 284"/>
            <p:cNvSpPr/>
            <p:nvPr/>
          </p:nvSpPr>
          <p:spPr>
            <a:xfrm rot="5400000">
              <a:off x="4065250" y="1802149"/>
              <a:ext cx="396404" cy="297303"/>
            </a:xfrm>
            <a:prstGeom prst="triangl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6" name="Isosceles Triangle 285"/>
            <p:cNvSpPr/>
            <p:nvPr/>
          </p:nvSpPr>
          <p:spPr>
            <a:xfrm rot="16399489">
              <a:off x="4225146" y="1810437"/>
              <a:ext cx="396404" cy="297303"/>
            </a:xfrm>
            <a:prstGeom prst="triangl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7" name="Trapezoid 286"/>
            <p:cNvSpPr/>
            <p:nvPr/>
          </p:nvSpPr>
          <p:spPr>
            <a:xfrm rot="21110260">
              <a:off x="4315486" y="2020475"/>
              <a:ext cx="175237" cy="437155"/>
            </a:xfrm>
            <a:prstGeom prst="trapezoid">
              <a:avLst>
                <a:gd name="adj" fmla="val 22368"/>
              </a:avLst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8" name="Trapezoid 287"/>
            <p:cNvSpPr/>
            <p:nvPr/>
          </p:nvSpPr>
          <p:spPr>
            <a:xfrm rot="929944">
              <a:off x="4170023" y="1966266"/>
              <a:ext cx="175237" cy="437155"/>
            </a:xfrm>
            <a:prstGeom prst="trapezoid">
              <a:avLst>
                <a:gd name="adj" fmla="val 22368"/>
              </a:avLst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9" name="Trapezoid 288"/>
            <p:cNvSpPr/>
            <p:nvPr/>
          </p:nvSpPr>
          <p:spPr>
            <a:xfrm rot="15405854">
              <a:off x="4547583" y="1764947"/>
              <a:ext cx="125035" cy="205428"/>
            </a:xfrm>
            <a:prstGeom prst="trapezoid">
              <a:avLst>
                <a:gd name="adj" fmla="val 22368"/>
              </a:avLst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0" name="Trapezoid 289"/>
            <p:cNvSpPr/>
            <p:nvPr/>
          </p:nvSpPr>
          <p:spPr>
            <a:xfrm rot="6200046">
              <a:off x="3992927" y="1668211"/>
              <a:ext cx="141818" cy="398729"/>
            </a:xfrm>
            <a:prstGeom prst="trapezoid">
              <a:avLst>
                <a:gd name="adj" fmla="val 22368"/>
              </a:avLst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94" name="Group 293"/>
          <p:cNvGrpSpPr/>
          <p:nvPr/>
        </p:nvGrpSpPr>
        <p:grpSpPr>
          <a:xfrm>
            <a:off x="5791200" y="2133600"/>
            <a:ext cx="609600" cy="381000"/>
            <a:chOff x="5791200" y="2209800"/>
            <a:chExt cx="609600" cy="609600"/>
          </a:xfrm>
        </p:grpSpPr>
        <p:sp>
          <p:nvSpPr>
            <p:cNvPr id="292" name="Isosceles Triangle 291"/>
            <p:cNvSpPr/>
            <p:nvPr/>
          </p:nvSpPr>
          <p:spPr>
            <a:xfrm rot="5400000">
              <a:off x="5715000" y="2286000"/>
              <a:ext cx="609600" cy="457200"/>
            </a:xfrm>
            <a:prstGeom prst="triangl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3" name="Isosceles Triangle 292"/>
            <p:cNvSpPr/>
            <p:nvPr/>
          </p:nvSpPr>
          <p:spPr>
            <a:xfrm rot="16200000">
              <a:off x="5867400" y="2286000"/>
              <a:ext cx="609600" cy="457200"/>
            </a:xfrm>
            <a:prstGeom prst="triangl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457200" y="304800"/>
            <a:ext cx="1609995" cy="3511371"/>
            <a:chOff x="6858000" y="2152871"/>
            <a:chExt cx="1609995" cy="3511371"/>
          </a:xfrm>
        </p:grpSpPr>
        <p:sp>
          <p:nvSpPr>
            <p:cNvPr id="3" name="Cloud 2"/>
            <p:cNvSpPr/>
            <p:nvPr/>
          </p:nvSpPr>
          <p:spPr>
            <a:xfrm rot="360730">
              <a:off x="6860634" y="2874574"/>
              <a:ext cx="1607361" cy="686025"/>
            </a:xfrm>
            <a:prstGeom prst="cloud">
              <a:avLst/>
            </a:prstGeom>
            <a:solidFill>
              <a:srgbClr val="A36B1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" name="Oval 3"/>
            <p:cNvSpPr/>
            <p:nvPr/>
          </p:nvSpPr>
          <p:spPr>
            <a:xfrm rot="6972363">
              <a:off x="7703164" y="5170508"/>
              <a:ext cx="320520" cy="554724"/>
            </a:xfrm>
            <a:prstGeom prst="ellipse">
              <a:avLst/>
            </a:prstGeom>
            <a:solidFill>
              <a:srgbClr val="FFCC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Oval 4"/>
            <p:cNvSpPr/>
            <p:nvPr/>
          </p:nvSpPr>
          <p:spPr>
            <a:xfrm rot="4673747">
              <a:off x="7168719" y="5267625"/>
              <a:ext cx="279485" cy="513750"/>
            </a:xfrm>
            <a:prstGeom prst="ellipse">
              <a:avLst/>
            </a:prstGeom>
            <a:solidFill>
              <a:srgbClr val="FFCC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" name="Group 131"/>
            <p:cNvGrpSpPr/>
            <p:nvPr/>
          </p:nvGrpSpPr>
          <p:grpSpPr>
            <a:xfrm>
              <a:off x="7086600" y="3657600"/>
              <a:ext cx="990600" cy="1855709"/>
              <a:chOff x="2743200" y="1676400"/>
              <a:chExt cx="990600" cy="2084309"/>
            </a:xfrm>
          </p:grpSpPr>
          <p:sp>
            <p:nvSpPr>
              <p:cNvPr id="17" name="Trapezoid 16"/>
              <p:cNvSpPr/>
              <p:nvPr/>
            </p:nvSpPr>
            <p:spPr>
              <a:xfrm rot="283871">
                <a:off x="2865759" y="2607708"/>
                <a:ext cx="457200" cy="1143000"/>
              </a:xfrm>
              <a:prstGeom prst="trapezoid">
                <a:avLst/>
              </a:prstGeom>
              <a:solidFill>
                <a:srgbClr val="FF99CC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Trapezoid 17"/>
              <p:cNvSpPr/>
              <p:nvPr/>
            </p:nvSpPr>
            <p:spPr>
              <a:xfrm rot="21104506">
                <a:off x="3203918" y="2617709"/>
                <a:ext cx="457200" cy="1143000"/>
              </a:xfrm>
              <a:prstGeom prst="trapezoid">
                <a:avLst/>
              </a:prstGeom>
              <a:solidFill>
                <a:srgbClr val="FF99CC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Rounded Rectangle 18"/>
              <p:cNvSpPr/>
              <p:nvPr/>
            </p:nvSpPr>
            <p:spPr>
              <a:xfrm>
                <a:off x="2895600" y="2667000"/>
                <a:ext cx="685800" cy="381000"/>
              </a:xfrm>
              <a:prstGeom prst="roundRect">
                <a:avLst/>
              </a:prstGeom>
              <a:solidFill>
                <a:srgbClr val="FF99CC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Oval 19"/>
              <p:cNvSpPr/>
              <p:nvPr/>
            </p:nvSpPr>
            <p:spPr>
              <a:xfrm>
                <a:off x="2971800" y="2895600"/>
                <a:ext cx="304800" cy="304800"/>
              </a:xfrm>
              <a:prstGeom prst="ellipse">
                <a:avLst/>
              </a:prstGeom>
              <a:solidFill>
                <a:srgbClr val="FF99CC"/>
              </a:solidFill>
              <a:ln>
                <a:solidFill>
                  <a:srgbClr val="FF99C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Oval 20"/>
              <p:cNvSpPr/>
              <p:nvPr/>
            </p:nvSpPr>
            <p:spPr>
              <a:xfrm>
                <a:off x="3200400" y="2895600"/>
                <a:ext cx="304800" cy="304800"/>
              </a:xfrm>
              <a:prstGeom prst="ellipse">
                <a:avLst/>
              </a:prstGeom>
              <a:solidFill>
                <a:srgbClr val="FF99CC"/>
              </a:solidFill>
              <a:ln>
                <a:solidFill>
                  <a:srgbClr val="FF99C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Trapezoid 21"/>
              <p:cNvSpPr/>
              <p:nvPr/>
            </p:nvSpPr>
            <p:spPr>
              <a:xfrm>
                <a:off x="2743200" y="1676400"/>
                <a:ext cx="990600" cy="1143000"/>
              </a:xfrm>
              <a:prstGeom prst="trapezoid">
                <a:avLst/>
              </a:prstGeom>
              <a:solidFill>
                <a:srgbClr val="FF99CC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7" name="Oval 6"/>
            <p:cNvSpPr/>
            <p:nvPr/>
          </p:nvSpPr>
          <p:spPr>
            <a:xfrm>
              <a:off x="8077200" y="3962400"/>
              <a:ext cx="304800" cy="45720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>
              <a:off x="6858000" y="4038600"/>
              <a:ext cx="304800" cy="45720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rapezoid 8"/>
            <p:cNvSpPr/>
            <p:nvPr/>
          </p:nvSpPr>
          <p:spPr>
            <a:xfrm rot="19589147" flipH="1">
              <a:off x="7821530" y="3401227"/>
              <a:ext cx="434620" cy="860854"/>
            </a:xfrm>
            <a:prstGeom prst="trapezoid">
              <a:avLst/>
            </a:prstGeom>
            <a:solidFill>
              <a:srgbClr val="FFCC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rapezoid 9"/>
            <p:cNvSpPr/>
            <p:nvPr/>
          </p:nvSpPr>
          <p:spPr>
            <a:xfrm rot="2010853">
              <a:off x="6983330" y="3401227"/>
              <a:ext cx="434620" cy="860854"/>
            </a:xfrm>
            <a:prstGeom prst="trapezoid">
              <a:avLst/>
            </a:prstGeom>
            <a:solidFill>
              <a:srgbClr val="FFCC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rapezoid 10"/>
            <p:cNvSpPr/>
            <p:nvPr/>
          </p:nvSpPr>
          <p:spPr>
            <a:xfrm>
              <a:off x="7129849" y="3406346"/>
              <a:ext cx="914400" cy="1143000"/>
            </a:xfrm>
            <a:prstGeom prst="trapezoid">
              <a:avLst/>
            </a:prstGeom>
            <a:solidFill>
              <a:srgbClr val="FFCC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Trapezoid 11"/>
            <p:cNvSpPr/>
            <p:nvPr/>
          </p:nvSpPr>
          <p:spPr>
            <a:xfrm rot="10800000">
              <a:off x="7348151" y="3122141"/>
              <a:ext cx="457200" cy="533400"/>
            </a:xfrm>
            <a:prstGeom prst="trapezoid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/>
            <p:cNvSpPr/>
            <p:nvPr/>
          </p:nvSpPr>
          <p:spPr>
            <a:xfrm>
              <a:off x="7164859" y="2333369"/>
              <a:ext cx="838200" cy="121920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Cloud 13"/>
            <p:cNvSpPr/>
            <p:nvPr/>
          </p:nvSpPr>
          <p:spPr>
            <a:xfrm rot="3279799">
              <a:off x="7370565" y="2409668"/>
              <a:ext cx="1083577" cy="569983"/>
            </a:xfrm>
            <a:prstGeom prst="cloud">
              <a:avLst/>
            </a:prstGeom>
            <a:solidFill>
              <a:srgbClr val="A36B1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Cloud 14"/>
            <p:cNvSpPr/>
            <p:nvPr/>
          </p:nvSpPr>
          <p:spPr>
            <a:xfrm rot="18485975">
              <a:off x="6783178" y="2321288"/>
              <a:ext cx="1004528" cy="686025"/>
            </a:xfrm>
            <a:prstGeom prst="cloud">
              <a:avLst/>
            </a:prstGeom>
            <a:solidFill>
              <a:srgbClr val="A36B1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" name="Flowchart: Collate 15"/>
            <p:cNvSpPr/>
            <p:nvPr/>
          </p:nvSpPr>
          <p:spPr>
            <a:xfrm rot="4121014" flipH="1">
              <a:off x="7435072" y="2276285"/>
              <a:ext cx="475400" cy="552829"/>
            </a:xfrm>
            <a:prstGeom prst="flowChartCollate">
              <a:avLst/>
            </a:prstGeom>
            <a:solidFill>
              <a:srgbClr val="FFCC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2286000" y="152400"/>
            <a:ext cx="1524000" cy="3475572"/>
            <a:chOff x="4267200" y="2321799"/>
            <a:chExt cx="1524000" cy="3475572"/>
          </a:xfrm>
        </p:grpSpPr>
        <p:sp>
          <p:nvSpPr>
            <p:cNvPr id="24" name="Wave 23"/>
            <p:cNvSpPr/>
            <p:nvPr/>
          </p:nvSpPr>
          <p:spPr>
            <a:xfrm rot="6166839" flipH="1">
              <a:off x="4154514" y="3006296"/>
              <a:ext cx="1066800" cy="464542"/>
            </a:xfrm>
            <a:prstGeom prst="wave">
              <a:avLst/>
            </a:prstGeom>
            <a:solidFill>
              <a:srgbClr val="FFFF9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Wave 24"/>
            <p:cNvSpPr/>
            <p:nvPr/>
          </p:nvSpPr>
          <p:spPr>
            <a:xfrm rot="15868271">
              <a:off x="4778381" y="2911827"/>
              <a:ext cx="1066800" cy="464542"/>
            </a:xfrm>
            <a:prstGeom prst="wave">
              <a:avLst/>
            </a:prstGeom>
            <a:solidFill>
              <a:srgbClr val="FFFF9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Oval 25"/>
            <p:cNvSpPr/>
            <p:nvPr/>
          </p:nvSpPr>
          <p:spPr>
            <a:xfrm rot="6972363">
              <a:off x="5112364" y="5303637"/>
              <a:ext cx="320520" cy="554724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/>
            <p:cNvSpPr/>
            <p:nvPr/>
          </p:nvSpPr>
          <p:spPr>
            <a:xfrm rot="4673747">
              <a:off x="4577919" y="5400754"/>
              <a:ext cx="279485" cy="513750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8" name="Group 131"/>
            <p:cNvGrpSpPr/>
            <p:nvPr/>
          </p:nvGrpSpPr>
          <p:grpSpPr>
            <a:xfrm>
              <a:off x="4495800" y="3790729"/>
              <a:ext cx="990600" cy="1855709"/>
              <a:chOff x="2743200" y="1676400"/>
              <a:chExt cx="990600" cy="2084309"/>
            </a:xfrm>
          </p:grpSpPr>
          <p:sp>
            <p:nvSpPr>
              <p:cNvPr id="39" name="Trapezoid 38"/>
              <p:cNvSpPr/>
              <p:nvPr/>
            </p:nvSpPr>
            <p:spPr>
              <a:xfrm rot="283871">
                <a:off x="2865759" y="2607708"/>
                <a:ext cx="457200" cy="1143000"/>
              </a:xfrm>
              <a:prstGeom prst="trapezoid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Trapezoid 39"/>
              <p:cNvSpPr/>
              <p:nvPr/>
            </p:nvSpPr>
            <p:spPr>
              <a:xfrm rot="21104506">
                <a:off x="3203918" y="2617709"/>
                <a:ext cx="457200" cy="1143000"/>
              </a:xfrm>
              <a:prstGeom prst="trapezoid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Rounded Rectangle 40"/>
              <p:cNvSpPr/>
              <p:nvPr/>
            </p:nvSpPr>
            <p:spPr>
              <a:xfrm>
                <a:off x="2895600" y="2667000"/>
                <a:ext cx="685800" cy="381000"/>
              </a:xfrm>
              <a:prstGeom prst="roundRect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Oval 41"/>
              <p:cNvSpPr/>
              <p:nvPr/>
            </p:nvSpPr>
            <p:spPr>
              <a:xfrm>
                <a:off x="2971800" y="2895600"/>
                <a:ext cx="304800" cy="304800"/>
              </a:xfrm>
              <a:prstGeom prst="ellipse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" name="Oval 42"/>
              <p:cNvSpPr/>
              <p:nvPr/>
            </p:nvSpPr>
            <p:spPr>
              <a:xfrm>
                <a:off x="3200400" y="2895600"/>
                <a:ext cx="304800" cy="304800"/>
              </a:xfrm>
              <a:prstGeom prst="ellipse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" name="Trapezoid 43"/>
              <p:cNvSpPr/>
              <p:nvPr/>
            </p:nvSpPr>
            <p:spPr>
              <a:xfrm>
                <a:off x="2743200" y="1676400"/>
                <a:ext cx="990600" cy="1143000"/>
              </a:xfrm>
              <a:prstGeom prst="trapezoid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9" name="Oval 28"/>
            <p:cNvSpPr/>
            <p:nvPr/>
          </p:nvSpPr>
          <p:spPr>
            <a:xfrm>
              <a:off x="5486400" y="4095529"/>
              <a:ext cx="304800" cy="45720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4267200" y="4171729"/>
              <a:ext cx="304800" cy="45720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Trapezoid 30"/>
            <p:cNvSpPr/>
            <p:nvPr/>
          </p:nvSpPr>
          <p:spPr>
            <a:xfrm rot="19589147" flipH="1">
              <a:off x="5230730" y="3534356"/>
              <a:ext cx="434620" cy="860854"/>
            </a:xfrm>
            <a:prstGeom prst="trapezoid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Trapezoid 31"/>
            <p:cNvSpPr/>
            <p:nvPr/>
          </p:nvSpPr>
          <p:spPr>
            <a:xfrm rot="2010853">
              <a:off x="4392530" y="3534356"/>
              <a:ext cx="434620" cy="860854"/>
            </a:xfrm>
            <a:prstGeom prst="trapezoid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Trapezoid 32"/>
            <p:cNvSpPr/>
            <p:nvPr/>
          </p:nvSpPr>
          <p:spPr>
            <a:xfrm>
              <a:off x="4539049" y="3539475"/>
              <a:ext cx="914400" cy="1143000"/>
            </a:xfrm>
            <a:prstGeom prst="trapezoid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Trapezoid 33"/>
            <p:cNvSpPr/>
            <p:nvPr/>
          </p:nvSpPr>
          <p:spPr>
            <a:xfrm rot="10800000">
              <a:off x="4757351" y="3255270"/>
              <a:ext cx="457200" cy="533400"/>
            </a:xfrm>
            <a:prstGeom prst="trapezoid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4574059" y="2466498"/>
              <a:ext cx="838200" cy="121920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Teardrop 35"/>
            <p:cNvSpPr/>
            <p:nvPr/>
          </p:nvSpPr>
          <p:spPr>
            <a:xfrm rot="4836040">
              <a:off x="4839833" y="2410186"/>
              <a:ext cx="670286" cy="493511"/>
            </a:xfrm>
            <a:prstGeom prst="teardrop">
              <a:avLst/>
            </a:prstGeom>
            <a:solidFill>
              <a:srgbClr val="FFFF9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Teardrop 36"/>
            <p:cNvSpPr/>
            <p:nvPr/>
          </p:nvSpPr>
          <p:spPr>
            <a:xfrm rot="9510633">
              <a:off x="4486696" y="2391619"/>
              <a:ext cx="670286" cy="493511"/>
            </a:xfrm>
            <a:prstGeom prst="teardrop">
              <a:avLst/>
            </a:prstGeom>
            <a:solidFill>
              <a:srgbClr val="FFFF9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lowchart: Collate 37"/>
            <p:cNvSpPr/>
            <p:nvPr/>
          </p:nvSpPr>
          <p:spPr>
            <a:xfrm rot="4121014" flipH="1">
              <a:off x="5231996" y="2718001"/>
              <a:ext cx="432607" cy="403762"/>
            </a:xfrm>
            <a:prstGeom prst="flowChartCollate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45" name="Group 44"/>
          <p:cNvGrpSpPr/>
          <p:nvPr/>
        </p:nvGrpSpPr>
        <p:grpSpPr>
          <a:xfrm>
            <a:off x="4038600" y="381000"/>
            <a:ext cx="4572000" cy="4419600"/>
            <a:chOff x="914400" y="1447800"/>
            <a:chExt cx="4572000" cy="4419600"/>
          </a:xfrm>
        </p:grpSpPr>
        <p:sp>
          <p:nvSpPr>
            <p:cNvPr id="46" name="Oval 45"/>
            <p:cNvSpPr/>
            <p:nvPr/>
          </p:nvSpPr>
          <p:spPr>
            <a:xfrm>
              <a:off x="914400" y="3429000"/>
              <a:ext cx="4572000" cy="1828800"/>
            </a:xfrm>
            <a:prstGeom prst="ellipse">
              <a:avLst/>
            </a:prstGeom>
            <a:solidFill>
              <a:schemeClr val="accent5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7" name="Group 214"/>
            <p:cNvGrpSpPr/>
            <p:nvPr/>
          </p:nvGrpSpPr>
          <p:grpSpPr>
            <a:xfrm>
              <a:off x="1295400" y="1447800"/>
              <a:ext cx="2667000" cy="4419600"/>
              <a:chOff x="152400" y="2590800"/>
              <a:chExt cx="2614354" cy="3581400"/>
            </a:xfrm>
          </p:grpSpPr>
          <p:sp>
            <p:nvSpPr>
              <p:cNvPr id="61" name="Rounded Rectangle 60"/>
              <p:cNvSpPr/>
              <p:nvPr/>
            </p:nvSpPr>
            <p:spPr>
              <a:xfrm>
                <a:off x="251024" y="3429000"/>
                <a:ext cx="2514600" cy="1981200"/>
              </a:xfrm>
              <a:prstGeom prst="roundRect">
                <a:avLst/>
              </a:prstGeom>
              <a:solidFill>
                <a:schemeClr val="accent5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2" name="Cloud 61"/>
              <p:cNvSpPr/>
              <p:nvPr/>
            </p:nvSpPr>
            <p:spPr>
              <a:xfrm rot="21131850">
                <a:off x="152400" y="3241850"/>
                <a:ext cx="2614354" cy="2093086"/>
              </a:xfrm>
              <a:prstGeom prst="cloud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3" name="Rounded Rectangle 62"/>
              <p:cNvSpPr/>
              <p:nvPr/>
            </p:nvSpPr>
            <p:spPr>
              <a:xfrm rot="16200000">
                <a:off x="1981200" y="5410200"/>
                <a:ext cx="990600" cy="533400"/>
              </a:xfrm>
              <a:prstGeom prst="roundRect">
                <a:avLst/>
              </a:prstGeom>
              <a:solidFill>
                <a:schemeClr val="bg2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4" name="Rounded Rectangle 63"/>
              <p:cNvSpPr/>
              <p:nvPr/>
            </p:nvSpPr>
            <p:spPr>
              <a:xfrm rot="16200000">
                <a:off x="0" y="5410200"/>
                <a:ext cx="990600" cy="533400"/>
              </a:xfrm>
              <a:prstGeom prst="roundRect">
                <a:avLst/>
              </a:prstGeom>
              <a:solidFill>
                <a:schemeClr val="bg2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48" name="Group 48"/>
              <p:cNvGrpSpPr/>
              <p:nvPr/>
            </p:nvGrpSpPr>
            <p:grpSpPr>
              <a:xfrm>
                <a:off x="403424" y="2590800"/>
                <a:ext cx="2286000" cy="914400"/>
                <a:chOff x="3657600" y="4419600"/>
                <a:chExt cx="2590800" cy="1066800"/>
              </a:xfrm>
            </p:grpSpPr>
            <p:sp>
              <p:nvSpPr>
                <p:cNvPr id="75" name="Rounded Rectangle 74"/>
                <p:cNvSpPr/>
                <p:nvPr/>
              </p:nvSpPr>
              <p:spPr>
                <a:xfrm>
                  <a:off x="3657600" y="4419600"/>
                  <a:ext cx="2590800" cy="1066800"/>
                </a:xfrm>
                <a:prstGeom prst="roundRect">
                  <a:avLst>
                    <a:gd name="adj" fmla="val 10000"/>
                  </a:avLst>
                </a:prstGeom>
                <a:solidFill>
                  <a:schemeClr val="bg2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6" name="Diamond 75"/>
                <p:cNvSpPr/>
                <p:nvPr/>
              </p:nvSpPr>
              <p:spPr>
                <a:xfrm>
                  <a:off x="3733800" y="4495800"/>
                  <a:ext cx="838200" cy="914400"/>
                </a:xfrm>
                <a:prstGeom prst="diamond">
                  <a:avLst/>
                </a:prstGeom>
                <a:solidFill>
                  <a:schemeClr val="accent5">
                    <a:lumMod val="5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7" name="Diamond 76"/>
                <p:cNvSpPr/>
                <p:nvPr/>
              </p:nvSpPr>
              <p:spPr>
                <a:xfrm>
                  <a:off x="4572000" y="4495800"/>
                  <a:ext cx="838200" cy="914400"/>
                </a:xfrm>
                <a:prstGeom prst="diamond">
                  <a:avLst/>
                </a:prstGeom>
                <a:solidFill>
                  <a:schemeClr val="accent5">
                    <a:lumMod val="5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8" name="Diamond 52"/>
                <p:cNvSpPr/>
                <p:nvPr/>
              </p:nvSpPr>
              <p:spPr>
                <a:xfrm>
                  <a:off x="5410200" y="4495800"/>
                  <a:ext cx="838200" cy="914400"/>
                </a:xfrm>
                <a:prstGeom prst="diamond">
                  <a:avLst/>
                </a:prstGeom>
                <a:solidFill>
                  <a:schemeClr val="accent5">
                    <a:lumMod val="5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Diamond 78"/>
                <p:cNvSpPr/>
                <p:nvPr/>
              </p:nvSpPr>
              <p:spPr>
                <a:xfrm>
                  <a:off x="5562600" y="4648200"/>
                  <a:ext cx="533400" cy="609600"/>
                </a:xfrm>
                <a:prstGeom prst="diamond">
                  <a:avLst/>
                </a:prstGeom>
                <a:solidFill>
                  <a:schemeClr val="bg2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Diamond 54"/>
                <p:cNvSpPr/>
                <p:nvPr/>
              </p:nvSpPr>
              <p:spPr>
                <a:xfrm>
                  <a:off x="4724400" y="4648200"/>
                  <a:ext cx="533400" cy="609600"/>
                </a:xfrm>
                <a:prstGeom prst="diamond">
                  <a:avLst/>
                </a:prstGeom>
                <a:solidFill>
                  <a:schemeClr val="bg2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Diamond 80"/>
                <p:cNvSpPr/>
                <p:nvPr/>
              </p:nvSpPr>
              <p:spPr>
                <a:xfrm>
                  <a:off x="3886200" y="4648200"/>
                  <a:ext cx="533400" cy="609600"/>
                </a:xfrm>
                <a:prstGeom prst="diamond">
                  <a:avLst/>
                </a:prstGeom>
                <a:solidFill>
                  <a:schemeClr val="bg2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66" name="Rounded Rectangle 65"/>
              <p:cNvSpPr/>
              <p:nvPr/>
            </p:nvSpPr>
            <p:spPr>
              <a:xfrm>
                <a:off x="708224" y="3048000"/>
                <a:ext cx="1752600" cy="762000"/>
              </a:xfrm>
              <a:prstGeom prst="roundRect">
                <a:avLst>
                  <a:gd name="adj" fmla="val 35867"/>
                </a:avLst>
              </a:prstGeom>
              <a:solidFill>
                <a:schemeClr val="accent5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65" name="Group 47"/>
              <p:cNvGrpSpPr/>
              <p:nvPr/>
            </p:nvGrpSpPr>
            <p:grpSpPr>
              <a:xfrm>
                <a:off x="152400" y="4343400"/>
                <a:ext cx="2590800" cy="1066800"/>
                <a:chOff x="3657600" y="4419600"/>
                <a:chExt cx="2590800" cy="1066800"/>
              </a:xfrm>
            </p:grpSpPr>
            <p:sp>
              <p:nvSpPr>
                <p:cNvPr id="68" name="Rounded Rectangle 67"/>
                <p:cNvSpPr/>
                <p:nvPr/>
              </p:nvSpPr>
              <p:spPr>
                <a:xfrm>
                  <a:off x="3657600" y="4419600"/>
                  <a:ext cx="2590800" cy="1066800"/>
                </a:xfrm>
                <a:prstGeom prst="roundRect">
                  <a:avLst/>
                </a:prstGeom>
                <a:solidFill>
                  <a:schemeClr val="bg2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9" name="Diamond 68"/>
                <p:cNvSpPr/>
                <p:nvPr/>
              </p:nvSpPr>
              <p:spPr>
                <a:xfrm>
                  <a:off x="3733800" y="4495800"/>
                  <a:ext cx="838200" cy="914400"/>
                </a:xfrm>
                <a:prstGeom prst="diamond">
                  <a:avLst/>
                </a:prstGeom>
                <a:solidFill>
                  <a:schemeClr val="accent5">
                    <a:lumMod val="5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0" name="Diamond 69"/>
                <p:cNvSpPr/>
                <p:nvPr/>
              </p:nvSpPr>
              <p:spPr>
                <a:xfrm>
                  <a:off x="4572000" y="4495800"/>
                  <a:ext cx="838200" cy="914400"/>
                </a:xfrm>
                <a:prstGeom prst="diamond">
                  <a:avLst/>
                </a:prstGeom>
                <a:solidFill>
                  <a:schemeClr val="accent5">
                    <a:lumMod val="5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1" name="Diamond 70"/>
                <p:cNvSpPr/>
                <p:nvPr/>
              </p:nvSpPr>
              <p:spPr>
                <a:xfrm>
                  <a:off x="5410200" y="4495800"/>
                  <a:ext cx="838200" cy="914400"/>
                </a:xfrm>
                <a:prstGeom prst="diamond">
                  <a:avLst/>
                </a:prstGeom>
                <a:solidFill>
                  <a:schemeClr val="accent5">
                    <a:lumMod val="5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2" name="Diamond 71"/>
                <p:cNvSpPr/>
                <p:nvPr/>
              </p:nvSpPr>
              <p:spPr>
                <a:xfrm>
                  <a:off x="5562600" y="4648200"/>
                  <a:ext cx="533400" cy="609600"/>
                </a:xfrm>
                <a:prstGeom prst="diamond">
                  <a:avLst/>
                </a:prstGeom>
                <a:solidFill>
                  <a:schemeClr val="bg2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3" name="Diamond 72"/>
                <p:cNvSpPr/>
                <p:nvPr/>
              </p:nvSpPr>
              <p:spPr>
                <a:xfrm>
                  <a:off x="4724400" y="4648200"/>
                  <a:ext cx="533400" cy="609600"/>
                </a:xfrm>
                <a:prstGeom prst="diamond">
                  <a:avLst/>
                </a:prstGeom>
                <a:solidFill>
                  <a:schemeClr val="bg2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4" name="Diamond 73"/>
                <p:cNvSpPr/>
                <p:nvPr/>
              </p:nvSpPr>
              <p:spPr>
                <a:xfrm>
                  <a:off x="3886200" y="4648200"/>
                  <a:ext cx="533400" cy="609600"/>
                </a:xfrm>
                <a:prstGeom prst="diamond">
                  <a:avLst/>
                </a:prstGeom>
                <a:solidFill>
                  <a:schemeClr val="bg2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67" name="Group 53"/>
            <p:cNvGrpSpPr/>
            <p:nvPr/>
          </p:nvGrpSpPr>
          <p:grpSpPr>
            <a:xfrm>
              <a:off x="3581400" y="2209800"/>
              <a:ext cx="1719434" cy="2503720"/>
              <a:chOff x="2791106" y="2206354"/>
              <a:chExt cx="1719434" cy="2503720"/>
            </a:xfrm>
          </p:grpSpPr>
          <p:sp>
            <p:nvSpPr>
              <p:cNvPr id="49" name="Oval 48"/>
              <p:cNvSpPr/>
              <p:nvPr/>
            </p:nvSpPr>
            <p:spPr>
              <a:xfrm rot="16353383">
                <a:off x="4170183" y="4150459"/>
                <a:ext cx="447231" cy="233482"/>
              </a:xfrm>
              <a:prstGeom prst="ellipse">
                <a:avLst/>
              </a:prstGeom>
              <a:solidFill>
                <a:srgbClr val="9966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" name="Trapezoid 49"/>
              <p:cNvSpPr/>
              <p:nvPr/>
            </p:nvSpPr>
            <p:spPr>
              <a:xfrm rot="15976801">
                <a:off x="3635857" y="3828280"/>
                <a:ext cx="480855" cy="962961"/>
              </a:xfrm>
              <a:prstGeom prst="trapezoid">
                <a:avLst/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1" name="Oval 50"/>
              <p:cNvSpPr/>
              <p:nvPr/>
            </p:nvSpPr>
            <p:spPr>
              <a:xfrm rot="16353383">
                <a:off x="4165533" y="4302859"/>
                <a:ext cx="447231" cy="233482"/>
              </a:xfrm>
              <a:prstGeom prst="ellipse">
                <a:avLst/>
              </a:prstGeom>
              <a:solidFill>
                <a:srgbClr val="9966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2" name="Oval 51"/>
              <p:cNvSpPr/>
              <p:nvPr/>
            </p:nvSpPr>
            <p:spPr>
              <a:xfrm rot="17784687">
                <a:off x="2829206" y="3078730"/>
                <a:ext cx="304800" cy="381000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3" name="Oval 52"/>
              <p:cNvSpPr/>
              <p:nvPr/>
            </p:nvSpPr>
            <p:spPr>
              <a:xfrm rot="17784687">
                <a:off x="2829206" y="3231130"/>
                <a:ext cx="304800" cy="381000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" name="Trapezoid 53"/>
              <p:cNvSpPr/>
              <p:nvPr/>
            </p:nvSpPr>
            <p:spPr>
              <a:xfrm rot="5884719">
                <a:off x="3255679" y="2931728"/>
                <a:ext cx="367970" cy="814502"/>
              </a:xfrm>
              <a:prstGeom prst="trapezoid">
                <a:avLst/>
              </a:prstGeom>
              <a:solidFill>
                <a:schemeClr val="accent1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5" name="Oval 54"/>
              <p:cNvSpPr/>
              <p:nvPr/>
            </p:nvSpPr>
            <p:spPr>
              <a:xfrm>
                <a:off x="3276600" y="2286000"/>
                <a:ext cx="762000" cy="1143000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6" name="Trapezoid 55"/>
              <p:cNvSpPr/>
              <p:nvPr/>
            </p:nvSpPr>
            <p:spPr>
              <a:xfrm>
                <a:off x="3262184" y="3354859"/>
                <a:ext cx="838200" cy="1066800"/>
              </a:xfrm>
              <a:prstGeom prst="trapezoid">
                <a:avLst/>
              </a:prstGeom>
              <a:solidFill>
                <a:schemeClr val="accent1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7" name="Trapezoid 56"/>
              <p:cNvSpPr/>
              <p:nvPr/>
            </p:nvSpPr>
            <p:spPr>
              <a:xfrm rot="6507379">
                <a:off x="3130288" y="3115244"/>
                <a:ext cx="367970" cy="759941"/>
              </a:xfrm>
              <a:prstGeom prst="trapezoid">
                <a:avLst/>
              </a:prstGeom>
              <a:solidFill>
                <a:schemeClr val="accent1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8" name="Trapezoid 57"/>
              <p:cNvSpPr/>
              <p:nvPr/>
            </p:nvSpPr>
            <p:spPr>
              <a:xfrm rot="15976801">
                <a:off x="3540798" y="3936247"/>
                <a:ext cx="480855" cy="1066800"/>
              </a:xfrm>
              <a:prstGeom prst="trapezoid">
                <a:avLst/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9" name="Teardrop 58"/>
              <p:cNvSpPr/>
              <p:nvPr/>
            </p:nvSpPr>
            <p:spPr>
              <a:xfrm rot="3828718">
                <a:off x="3423709" y="2377497"/>
                <a:ext cx="875685" cy="533400"/>
              </a:xfrm>
              <a:prstGeom prst="teardrop">
                <a:avLst>
                  <a:gd name="adj" fmla="val 68167"/>
                </a:avLst>
              </a:prstGeom>
              <a:solidFill>
                <a:srgbClr val="6633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0" name="Teardrop 59"/>
              <p:cNvSpPr/>
              <p:nvPr/>
            </p:nvSpPr>
            <p:spPr>
              <a:xfrm rot="10800000">
                <a:off x="3276600" y="2209798"/>
                <a:ext cx="457198" cy="472499"/>
              </a:xfrm>
              <a:prstGeom prst="teardrop">
                <a:avLst>
                  <a:gd name="adj" fmla="val 108479"/>
                </a:avLst>
              </a:prstGeom>
              <a:solidFill>
                <a:srgbClr val="6633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82" name="Group 81"/>
          <p:cNvGrpSpPr/>
          <p:nvPr/>
        </p:nvGrpSpPr>
        <p:grpSpPr>
          <a:xfrm>
            <a:off x="2057400" y="4038600"/>
            <a:ext cx="1219200" cy="2667000"/>
            <a:chOff x="3962400" y="1676400"/>
            <a:chExt cx="1609995" cy="3511371"/>
          </a:xfrm>
        </p:grpSpPr>
        <p:grpSp>
          <p:nvGrpSpPr>
            <p:cNvPr id="83" name="Group 4"/>
            <p:cNvGrpSpPr/>
            <p:nvPr/>
          </p:nvGrpSpPr>
          <p:grpSpPr>
            <a:xfrm>
              <a:off x="3962400" y="1676400"/>
              <a:ext cx="1609995" cy="3511371"/>
              <a:chOff x="6858000" y="2152871"/>
              <a:chExt cx="1609995" cy="3511371"/>
            </a:xfrm>
          </p:grpSpPr>
          <p:sp>
            <p:nvSpPr>
              <p:cNvPr id="96" name="Cloud 95"/>
              <p:cNvSpPr/>
              <p:nvPr/>
            </p:nvSpPr>
            <p:spPr>
              <a:xfrm rot="360730">
                <a:off x="6860634" y="2874574"/>
                <a:ext cx="1607361" cy="686025"/>
              </a:xfrm>
              <a:prstGeom prst="cloud">
                <a:avLst/>
              </a:prstGeom>
              <a:solidFill>
                <a:srgbClr val="D15C2D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97" name="Oval 96"/>
              <p:cNvSpPr/>
              <p:nvPr/>
            </p:nvSpPr>
            <p:spPr>
              <a:xfrm rot="6972363">
                <a:off x="7703164" y="5170508"/>
                <a:ext cx="320520" cy="554724"/>
              </a:xfrm>
              <a:prstGeom prst="ellipse">
                <a:avLst/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8" name="Oval 97"/>
              <p:cNvSpPr/>
              <p:nvPr/>
            </p:nvSpPr>
            <p:spPr>
              <a:xfrm rot="4673747">
                <a:off x="7168719" y="5267625"/>
                <a:ext cx="279485" cy="513750"/>
              </a:xfrm>
              <a:prstGeom prst="ellipse">
                <a:avLst/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84" name="Group 131"/>
              <p:cNvGrpSpPr/>
              <p:nvPr/>
            </p:nvGrpSpPr>
            <p:grpSpPr>
              <a:xfrm>
                <a:off x="7086600" y="3657600"/>
                <a:ext cx="990600" cy="1855709"/>
                <a:chOff x="2743200" y="1676400"/>
                <a:chExt cx="990600" cy="2084309"/>
              </a:xfrm>
            </p:grpSpPr>
            <p:sp>
              <p:nvSpPr>
                <p:cNvPr id="110" name="Trapezoid 109"/>
                <p:cNvSpPr/>
                <p:nvPr/>
              </p:nvSpPr>
              <p:spPr>
                <a:xfrm rot="283871">
                  <a:off x="2865759" y="2607708"/>
                  <a:ext cx="457200" cy="1143000"/>
                </a:xfrm>
                <a:prstGeom prst="trapezoid">
                  <a:avLst/>
                </a:prstGeom>
                <a:solidFill>
                  <a:srgbClr val="B485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Trapezoid 110"/>
                <p:cNvSpPr/>
                <p:nvPr/>
              </p:nvSpPr>
              <p:spPr>
                <a:xfrm rot="21104506">
                  <a:off x="3203918" y="2617709"/>
                  <a:ext cx="457200" cy="1143000"/>
                </a:xfrm>
                <a:prstGeom prst="trapezoid">
                  <a:avLst/>
                </a:prstGeom>
                <a:solidFill>
                  <a:srgbClr val="B485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ounded Rectangle 111"/>
                <p:cNvSpPr/>
                <p:nvPr/>
              </p:nvSpPr>
              <p:spPr>
                <a:xfrm>
                  <a:off x="2895600" y="2667000"/>
                  <a:ext cx="685800" cy="381000"/>
                </a:xfrm>
                <a:prstGeom prst="roundRect">
                  <a:avLst/>
                </a:prstGeom>
                <a:solidFill>
                  <a:srgbClr val="B485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3" name="Oval 112"/>
                <p:cNvSpPr/>
                <p:nvPr/>
              </p:nvSpPr>
              <p:spPr>
                <a:xfrm>
                  <a:off x="2971800" y="2895600"/>
                  <a:ext cx="304800" cy="304800"/>
                </a:xfrm>
                <a:prstGeom prst="ellipse">
                  <a:avLst/>
                </a:prstGeom>
                <a:solidFill>
                  <a:srgbClr val="B485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Oval 113"/>
                <p:cNvSpPr/>
                <p:nvPr/>
              </p:nvSpPr>
              <p:spPr>
                <a:xfrm>
                  <a:off x="3200400" y="2895600"/>
                  <a:ext cx="304800" cy="304800"/>
                </a:xfrm>
                <a:prstGeom prst="ellipse">
                  <a:avLst/>
                </a:prstGeom>
                <a:solidFill>
                  <a:srgbClr val="B485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Trapezoid 114"/>
                <p:cNvSpPr/>
                <p:nvPr/>
              </p:nvSpPr>
              <p:spPr>
                <a:xfrm>
                  <a:off x="2743200" y="1676400"/>
                  <a:ext cx="990600" cy="1143000"/>
                </a:xfrm>
                <a:prstGeom prst="trapezoid">
                  <a:avLst/>
                </a:prstGeom>
                <a:solidFill>
                  <a:schemeClr val="accent5">
                    <a:lumMod val="60000"/>
                    <a:lumOff val="4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0" name="Oval 99"/>
              <p:cNvSpPr/>
              <p:nvPr/>
            </p:nvSpPr>
            <p:spPr>
              <a:xfrm>
                <a:off x="8077200" y="3962400"/>
                <a:ext cx="304800" cy="457200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1" name="Oval 10"/>
              <p:cNvSpPr/>
              <p:nvPr/>
            </p:nvSpPr>
            <p:spPr>
              <a:xfrm>
                <a:off x="6858000" y="4038600"/>
                <a:ext cx="304800" cy="457200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2" name="Trapezoid 101"/>
              <p:cNvSpPr/>
              <p:nvPr/>
            </p:nvSpPr>
            <p:spPr>
              <a:xfrm rot="19589147" flipH="1">
                <a:off x="7821530" y="3401227"/>
                <a:ext cx="434620" cy="860854"/>
              </a:xfrm>
              <a:prstGeom prst="trapezoid">
                <a:avLst/>
              </a:prstGeom>
              <a:solidFill>
                <a:srgbClr val="FFFF99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3" name="Trapezoid 102"/>
              <p:cNvSpPr/>
              <p:nvPr/>
            </p:nvSpPr>
            <p:spPr>
              <a:xfrm rot="2010853">
                <a:off x="6983330" y="3401227"/>
                <a:ext cx="434620" cy="860854"/>
              </a:xfrm>
              <a:prstGeom prst="trapezoid">
                <a:avLst/>
              </a:prstGeom>
              <a:solidFill>
                <a:srgbClr val="FFFF99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4" name="Trapezoid 103"/>
              <p:cNvSpPr/>
              <p:nvPr/>
            </p:nvSpPr>
            <p:spPr>
              <a:xfrm>
                <a:off x="7129849" y="3406346"/>
                <a:ext cx="914400" cy="1143000"/>
              </a:xfrm>
              <a:prstGeom prst="trapezoid">
                <a:avLst/>
              </a:prstGeom>
              <a:solidFill>
                <a:srgbClr val="FFFF99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Trapezoid 104"/>
              <p:cNvSpPr/>
              <p:nvPr/>
            </p:nvSpPr>
            <p:spPr>
              <a:xfrm rot="10800000">
                <a:off x="7348151" y="3122141"/>
                <a:ext cx="457200" cy="533400"/>
              </a:xfrm>
              <a:prstGeom prst="trapezoid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Oval 105"/>
              <p:cNvSpPr/>
              <p:nvPr/>
            </p:nvSpPr>
            <p:spPr>
              <a:xfrm>
                <a:off x="7164859" y="2333369"/>
                <a:ext cx="838200" cy="1219200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7" name="Cloud 106"/>
              <p:cNvSpPr/>
              <p:nvPr/>
            </p:nvSpPr>
            <p:spPr>
              <a:xfrm rot="3279799">
                <a:off x="7370565" y="2409668"/>
                <a:ext cx="1083577" cy="569983"/>
              </a:xfrm>
              <a:prstGeom prst="cloud">
                <a:avLst/>
              </a:prstGeom>
              <a:solidFill>
                <a:srgbClr val="D15C2D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8" name="Cloud 107"/>
              <p:cNvSpPr/>
              <p:nvPr/>
            </p:nvSpPr>
            <p:spPr>
              <a:xfrm rot="18485975">
                <a:off x="6783178" y="2321288"/>
                <a:ext cx="1004528" cy="686025"/>
              </a:xfrm>
              <a:prstGeom prst="cloud">
                <a:avLst/>
              </a:prstGeom>
              <a:solidFill>
                <a:srgbClr val="D15C2D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9" name="Flowchart: Collate 18"/>
              <p:cNvSpPr/>
              <p:nvPr/>
            </p:nvSpPr>
            <p:spPr>
              <a:xfrm rot="4121014" flipH="1">
                <a:off x="7435072" y="2276285"/>
                <a:ext cx="475400" cy="552829"/>
              </a:xfrm>
              <a:prstGeom prst="flowChartCollate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85" name="Group 31"/>
            <p:cNvGrpSpPr/>
            <p:nvPr/>
          </p:nvGrpSpPr>
          <p:grpSpPr>
            <a:xfrm>
              <a:off x="4648200" y="3581400"/>
              <a:ext cx="370132" cy="399761"/>
              <a:chOff x="2828292" y="3657600"/>
              <a:chExt cx="370132" cy="399761"/>
            </a:xfrm>
          </p:grpSpPr>
          <p:sp>
            <p:nvSpPr>
              <p:cNvPr id="90" name="Pentagon 89"/>
              <p:cNvSpPr/>
              <p:nvPr/>
            </p:nvSpPr>
            <p:spPr>
              <a:xfrm rot="5400000">
                <a:off x="2817671" y="3676608"/>
                <a:ext cx="391374" cy="370132"/>
              </a:xfrm>
              <a:prstGeom prst="homePlate">
                <a:avLst/>
              </a:prstGeom>
              <a:solidFill>
                <a:srgbClr val="FFFF99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91" name="Group 29"/>
              <p:cNvGrpSpPr/>
              <p:nvPr/>
            </p:nvGrpSpPr>
            <p:grpSpPr>
              <a:xfrm>
                <a:off x="2895600" y="3657600"/>
                <a:ext cx="219635" cy="264459"/>
                <a:chOff x="2438400" y="3352800"/>
                <a:chExt cx="609600" cy="914400"/>
              </a:xfrm>
            </p:grpSpPr>
            <p:sp>
              <p:nvSpPr>
                <p:cNvPr id="92" name="Oval 91"/>
                <p:cNvSpPr/>
                <p:nvPr/>
              </p:nvSpPr>
              <p:spPr>
                <a:xfrm>
                  <a:off x="2438400" y="3733800"/>
                  <a:ext cx="304800" cy="304800"/>
                </a:xfrm>
                <a:prstGeom prst="ellipse">
                  <a:avLst/>
                </a:prstGeom>
                <a:solidFill>
                  <a:srgbClr val="C00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3" name="Oval 92"/>
                <p:cNvSpPr/>
                <p:nvPr/>
              </p:nvSpPr>
              <p:spPr>
                <a:xfrm>
                  <a:off x="2667000" y="3962400"/>
                  <a:ext cx="304800" cy="304800"/>
                </a:xfrm>
                <a:prstGeom prst="ellipse">
                  <a:avLst/>
                </a:prstGeom>
                <a:solidFill>
                  <a:srgbClr val="C00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4" name="Oval 93"/>
                <p:cNvSpPr/>
                <p:nvPr/>
              </p:nvSpPr>
              <p:spPr>
                <a:xfrm>
                  <a:off x="2743200" y="3657600"/>
                  <a:ext cx="304800" cy="304800"/>
                </a:xfrm>
                <a:prstGeom prst="ellipse">
                  <a:avLst/>
                </a:prstGeom>
                <a:solidFill>
                  <a:srgbClr val="C00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5" name="Moon 94"/>
                <p:cNvSpPr/>
                <p:nvPr/>
              </p:nvSpPr>
              <p:spPr>
                <a:xfrm>
                  <a:off x="2590800" y="3352800"/>
                  <a:ext cx="228600" cy="533400"/>
                </a:xfrm>
                <a:prstGeom prst="moon">
                  <a:avLst>
                    <a:gd name="adj" fmla="val 22549"/>
                  </a:avLst>
                </a:prstGeom>
                <a:solidFill>
                  <a:schemeClr val="accent3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99" name="Group 29"/>
            <p:cNvGrpSpPr/>
            <p:nvPr/>
          </p:nvGrpSpPr>
          <p:grpSpPr>
            <a:xfrm>
              <a:off x="4953001" y="4724401"/>
              <a:ext cx="152400" cy="228600"/>
              <a:chOff x="2438400" y="3352800"/>
              <a:chExt cx="609600" cy="914400"/>
            </a:xfrm>
          </p:grpSpPr>
          <p:sp>
            <p:nvSpPr>
              <p:cNvPr id="86" name="Oval 85"/>
              <p:cNvSpPr/>
              <p:nvPr/>
            </p:nvSpPr>
            <p:spPr>
              <a:xfrm>
                <a:off x="2438400" y="3733800"/>
                <a:ext cx="304800" cy="304800"/>
              </a:xfrm>
              <a:prstGeom prst="ellipse">
                <a:avLst/>
              </a:prstGeom>
              <a:solidFill>
                <a:srgbClr val="C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7" name="Oval 86"/>
              <p:cNvSpPr/>
              <p:nvPr/>
            </p:nvSpPr>
            <p:spPr>
              <a:xfrm>
                <a:off x="2667000" y="3962400"/>
                <a:ext cx="304800" cy="304800"/>
              </a:xfrm>
              <a:prstGeom prst="ellipse">
                <a:avLst/>
              </a:prstGeom>
              <a:solidFill>
                <a:srgbClr val="C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8" name="Oval 87"/>
              <p:cNvSpPr/>
              <p:nvPr/>
            </p:nvSpPr>
            <p:spPr>
              <a:xfrm>
                <a:off x="2743200" y="3657600"/>
                <a:ext cx="304800" cy="304800"/>
              </a:xfrm>
              <a:prstGeom prst="ellipse">
                <a:avLst/>
              </a:prstGeom>
              <a:solidFill>
                <a:srgbClr val="C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9" name="Moon 88"/>
              <p:cNvSpPr/>
              <p:nvPr/>
            </p:nvSpPr>
            <p:spPr>
              <a:xfrm>
                <a:off x="2590800" y="3352800"/>
                <a:ext cx="228600" cy="533400"/>
              </a:xfrm>
              <a:prstGeom prst="moon">
                <a:avLst>
                  <a:gd name="adj" fmla="val 22549"/>
                </a:avLst>
              </a:prstGeom>
              <a:solidFill>
                <a:schemeClr val="accent3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116" name="Group 115"/>
          <p:cNvGrpSpPr/>
          <p:nvPr/>
        </p:nvGrpSpPr>
        <p:grpSpPr>
          <a:xfrm>
            <a:off x="7239000" y="3831568"/>
            <a:ext cx="1337146" cy="3026432"/>
            <a:chOff x="4648200" y="1447800"/>
            <a:chExt cx="1337146" cy="3026432"/>
          </a:xfrm>
        </p:grpSpPr>
        <p:sp>
          <p:nvSpPr>
            <p:cNvPr id="117" name="Oval 116"/>
            <p:cNvSpPr/>
            <p:nvPr/>
          </p:nvSpPr>
          <p:spPr>
            <a:xfrm>
              <a:off x="5120242" y="4240750"/>
              <a:ext cx="447231" cy="233482"/>
            </a:xfrm>
            <a:prstGeom prst="ellipse">
              <a:avLst/>
            </a:prstGeom>
            <a:solidFill>
              <a:srgbClr val="9966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Trapezoid 117"/>
            <p:cNvSpPr/>
            <p:nvPr/>
          </p:nvSpPr>
          <p:spPr>
            <a:xfrm>
              <a:off x="5105400" y="3276600"/>
              <a:ext cx="480855" cy="1066800"/>
            </a:xfrm>
            <a:prstGeom prst="trapezoid">
              <a:avLst/>
            </a:prstGeom>
            <a:solidFill>
              <a:schemeClr val="accent6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Oval 118"/>
            <p:cNvSpPr/>
            <p:nvPr/>
          </p:nvSpPr>
          <p:spPr>
            <a:xfrm rot="18744074">
              <a:off x="5617982" y="4074258"/>
              <a:ext cx="447231" cy="233482"/>
            </a:xfrm>
            <a:prstGeom prst="ellipse">
              <a:avLst/>
            </a:prstGeom>
            <a:solidFill>
              <a:srgbClr val="9966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Trapezoid 119"/>
            <p:cNvSpPr/>
            <p:nvPr/>
          </p:nvSpPr>
          <p:spPr>
            <a:xfrm rot="20704513">
              <a:off x="5463267" y="3168127"/>
              <a:ext cx="480855" cy="1066800"/>
            </a:xfrm>
            <a:prstGeom prst="trapezoid">
              <a:avLst/>
            </a:prstGeom>
            <a:solidFill>
              <a:schemeClr val="accent6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Oval 120"/>
            <p:cNvSpPr/>
            <p:nvPr/>
          </p:nvSpPr>
          <p:spPr>
            <a:xfrm rot="17784687">
              <a:off x="4686300" y="2320176"/>
              <a:ext cx="304800" cy="38100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Oval 121"/>
            <p:cNvSpPr/>
            <p:nvPr/>
          </p:nvSpPr>
          <p:spPr>
            <a:xfrm rot="17784687">
              <a:off x="4686300" y="2472576"/>
              <a:ext cx="304800" cy="38100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Trapezoid 122"/>
            <p:cNvSpPr/>
            <p:nvPr/>
          </p:nvSpPr>
          <p:spPr>
            <a:xfrm rot="5884719">
              <a:off x="5112773" y="2173174"/>
              <a:ext cx="367970" cy="814502"/>
            </a:xfrm>
            <a:prstGeom prst="trapezoid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Oval 123"/>
            <p:cNvSpPr/>
            <p:nvPr/>
          </p:nvSpPr>
          <p:spPr>
            <a:xfrm>
              <a:off x="5133694" y="1527446"/>
              <a:ext cx="762000" cy="114300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Trapezoid 124"/>
            <p:cNvSpPr/>
            <p:nvPr/>
          </p:nvSpPr>
          <p:spPr>
            <a:xfrm>
              <a:off x="5119278" y="2596305"/>
              <a:ext cx="838200" cy="1066800"/>
            </a:xfrm>
            <a:prstGeom prst="trapezoid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Trapezoid 125"/>
            <p:cNvSpPr/>
            <p:nvPr/>
          </p:nvSpPr>
          <p:spPr>
            <a:xfrm rot="6507379">
              <a:off x="4987382" y="2356690"/>
              <a:ext cx="367970" cy="759941"/>
            </a:xfrm>
            <a:prstGeom prst="trapezoid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Teardrop 126"/>
            <p:cNvSpPr/>
            <p:nvPr/>
          </p:nvSpPr>
          <p:spPr>
            <a:xfrm rot="3828718">
              <a:off x="5280803" y="1618943"/>
              <a:ext cx="875685" cy="533400"/>
            </a:xfrm>
            <a:prstGeom prst="teardrop">
              <a:avLst>
                <a:gd name="adj" fmla="val 68167"/>
              </a:avLst>
            </a:prstGeom>
            <a:solidFill>
              <a:srgbClr val="6633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Teardrop 127"/>
            <p:cNvSpPr/>
            <p:nvPr/>
          </p:nvSpPr>
          <p:spPr>
            <a:xfrm rot="10800000">
              <a:off x="5133694" y="1451244"/>
              <a:ext cx="457198" cy="472499"/>
            </a:xfrm>
            <a:prstGeom prst="teardrop">
              <a:avLst>
                <a:gd name="adj" fmla="val 108479"/>
              </a:avLst>
            </a:prstGeom>
            <a:solidFill>
              <a:srgbClr val="6633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2" name="Group 51"/>
          <p:cNvGrpSpPr/>
          <p:nvPr/>
        </p:nvGrpSpPr>
        <p:grpSpPr>
          <a:xfrm>
            <a:off x="3146234" y="2012142"/>
            <a:ext cx="1037612" cy="3243010"/>
            <a:chOff x="3146234" y="2012142"/>
            <a:chExt cx="1037612" cy="3243010"/>
          </a:xfrm>
        </p:grpSpPr>
        <p:sp>
          <p:nvSpPr>
            <p:cNvPr id="50" name="Oval 49"/>
            <p:cNvSpPr/>
            <p:nvPr/>
          </p:nvSpPr>
          <p:spPr>
            <a:xfrm>
              <a:off x="3146234" y="3352178"/>
              <a:ext cx="514721" cy="519523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Oval 36"/>
            <p:cNvSpPr/>
            <p:nvPr/>
          </p:nvSpPr>
          <p:spPr>
            <a:xfrm>
              <a:off x="3212243" y="5004962"/>
              <a:ext cx="502287" cy="250190"/>
            </a:xfrm>
            <a:prstGeom prst="ellipse">
              <a:avLst/>
            </a:prstGeom>
            <a:solidFill>
              <a:srgbClr val="9966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Trapezoid 37"/>
            <p:cNvSpPr/>
            <p:nvPr/>
          </p:nvSpPr>
          <p:spPr>
            <a:xfrm>
              <a:off x="3195574" y="3971815"/>
              <a:ext cx="540051" cy="1143143"/>
            </a:xfrm>
            <a:prstGeom prst="trapezoid">
              <a:avLst/>
            </a:prstGeom>
            <a:solidFill>
              <a:schemeClr val="accent6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Oval 38"/>
            <p:cNvSpPr/>
            <p:nvPr/>
          </p:nvSpPr>
          <p:spPr>
            <a:xfrm rot="18744074">
              <a:off x="3782783" y="4820538"/>
              <a:ext cx="479236" cy="262225"/>
            </a:xfrm>
            <a:prstGeom prst="ellipse">
              <a:avLst/>
            </a:prstGeom>
            <a:solidFill>
              <a:srgbClr val="9966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Trapezoid 39"/>
            <p:cNvSpPr/>
            <p:nvPr/>
          </p:nvSpPr>
          <p:spPr>
            <a:xfrm rot="20704513">
              <a:off x="3597496" y="3855579"/>
              <a:ext cx="540051" cy="1143143"/>
            </a:xfrm>
            <a:prstGeom prst="trapezoid">
              <a:avLst/>
            </a:prstGeom>
            <a:solidFill>
              <a:schemeClr val="accent6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Oval 43"/>
            <p:cNvSpPr/>
            <p:nvPr/>
          </p:nvSpPr>
          <p:spPr>
            <a:xfrm>
              <a:off x="3227351" y="2097488"/>
              <a:ext cx="855806" cy="1224796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Trapezoid 44"/>
            <p:cNvSpPr/>
            <p:nvPr/>
          </p:nvSpPr>
          <p:spPr>
            <a:xfrm>
              <a:off x="3211160" y="3242836"/>
              <a:ext cx="941387" cy="1143143"/>
            </a:xfrm>
            <a:prstGeom prst="trapezoid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Teardrop 46"/>
            <p:cNvSpPr/>
            <p:nvPr/>
          </p:nvSpPr>
          <p:spPr>
            <a:xfrm rot="3828718">
              <a:off x="3415138" y="2181786"/>
              <a:ext cx="938351" cy="599064"/>
            </a:xfrm>
            <a:prstGeom prst="teardrop">
              <a:avLst>
                <a:gd name="adj" fmla="val 68167"/>
              </a:avLst>
            </a:prstGeom>
            <a:solidFill>
              <a:srgbClr val="6633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Teardrop 47"/>
            <p:cNvSpPr/>
            <p:nvPr/>
          </p:nvSpPr>
          <p:spPr>
            <a:xfrm rot="10800000">
              <a:off x="3227351" y="2015832"/>
              <a:ext cx="513481" cy="506312"/>
            </a:xfrm>
            <a:prstGeom prst="teardrop">
              <a:avLst>
                <a:gd name="adj" fmla="val 108479"/>
              </a:avLst>
            </a:prstGeom>
            <a:solidFill>
              <a:srgbClr val="6633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Oval 48"/>
            <p:cNvSpPr/>
            <p:nvPr/>
          </p:nvSpPr>
          <p:spPr>
            <a:xfrm rot="20110783">
              <a:off x="3255666" y="3365240"/>
              <a:ext cx="643555" cy="519523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Oval 50"/>
            <p:cNvSpPr/>
            <p:nvPr/>
          </p:nvSpPr>
          <p:spPr>
            <a:xfrm>
              <a:off x="3350173" y="3359971"/>
              <a:ext cx="267835" cy="169998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8" name="Group 57"/>
          <p:cNvGrpSpPr/>
          <p:nvPr/>
        </p:nvGrpSpPr>
        <p:grpSpPr>
          <a:xfrm>
            <a:off x="4381258" y="2006204"/>
            <a:ext cx="1408562" cy="3233309"/>
            <a:chOff x="4381258" y="2006204"/>
            <a:chExt cx="1408562" cy="3233309"/>
          </a:xfrm>
        </p:grpSpPr>
        <p:sp>
          <p:nvSpPr>
            <p:cNvPr id="54" name="Oval 10"/>
            <p:cNvSpPr/>
            <p:nvPr/>
          </p:nvSpPr>
          <p:spPr>
            <a:xfrm rot="1632548">
              <a:off x="5239635" y="3345182"/>
              <a:ext cx="550185" cy="411145"/>
            </a:xfrm>
            <a:prstGeom prst="ellipse">
              <a:avLst/>
            </a:prstGeom>
            <a:solidFill>
              <a:srgbClr val="FFFF9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Cloud 15"/>
            <p:cNvSpPr/>
            <p:nvPr/>
          </p:nvSpPr>
          <p:spPr>
            <a:xfrm rot="18192508">
              <a:off x="4347863" y="2221410"/>
              <a:ext cx="1341884" cy="911472"/>
            </a:xfrm>
            <a:prstGeom prst="cloud">
              <a:avLst/>
            </a:prstGeom>
            <a:solidFill>
              <a:srgbClr val="D15C2D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Oval 16"/>
            <p:cNvSpPr/>
            <p:nvPr/>
          </p:nvSpPr>
          <p:spPr>
            <a:xfrm rot="6972363">
              <a:off x="5313543" y="4802680"/>
              <a:ext cx="288233" cy="515792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Oval 17"/>
            <p:cNvSpPr/>
            <p:nvPr/>
          </p:nvSpPr>
          <p:spPr>
            <a:xfrm rot="17975720">
              <a:off x="4938289" y="4875000"/>
              <a:ext cx="251332" cy="477693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9" name="Group 131"/>
            <p:cNvGrpSpPr/>
            <p:nvPr/>
          </p:nvGrpSpPr>
          <p:grpSpPr>
            <a:xfrm>
              <a:off x="4735356" y="3450643"/>
              <a:ext cx="921076" cy="1668780"/>
              <a:chOff x="2743200" y="1676400"/>
              <a:chExt cx="990600" cy="2084309"/>
            </a:xfrm>
          </p:grpSpPr>
          <p:sp>
            <p:nvSpPr>
              <p:cNvPr id="30" name="Trapezoid 29"/>
              <p:cNvSpPr/>
              <p:nvPr/>
            </p:nvSpPr>
            <p:spPr>
              <a:xfrm rot="283871">
                <a:off x="2865759" y="2607708"/>
                <a:ext cx="457200" cy="1143000"/>
              </a:xfrm>
              <a:prstGeom prst="trapezoid">
                <a:avLst/>
              </a:prstGeom>
              <a:solidFill>
                <a:srgbClr val="B485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Trapezoid 30"/>
              <p:cNvSpPr/>
              <p:nvPr/>
            </p:nvSpPr>
            <p:spPr>
              <a:xfrm rot="21104506">
                <a:off x="3203918" y="2617709"/>
                <a:ext cx="457200" cy="1143000"/>
              </a:xfrm>
              <a:prstGeom prst="trapezoid">
                <a:avLst/>
              </a:prstGeom>
              <a:solidFill>
                <a:srgbClr val="B485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Trapezoid 34"/>
              <p:cNvSpPr/>
              <p:nvPr/>
            </p:nvSpPr>
            <p:spPr>
              <a:xfrm>
                <a:off x="2743200" y="1676400"/>
                <a:ext cx="990600" cy="1143000"/>
              </a:xfrm>
              <a:prstGeom prst="trapezoid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4" name="Trapezoid 23"/>
            <p:cNvSpPr/>
            <p:nvPr/>
          </p:nvSpPr>
          <p:spPr>
            <a:xfrm>
              <a:off x="4775570" y="3224698"/>
              <a:ext cx="850224" cy="1027863"/>
            </a:xfrm>
            <a:prstGeom prst="trapezoid">
              <a:avLst/>
            </a:prstGeom>
            <a:solidFill>
              <a:srgbClr val="FFFF9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Oval 25"/>
            <p:cNvSpPr/>
            <p:nvPr/>
          </p:nvSpPr>
          <p:spPr>
            <a:xfrm>
              <a:off x="4808123" y="2259804"/>
              <a:ext cx="779372" cy="1096388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Cloud 27"/>
            <p:cNvSpPr/>
            <p:nvPr/>
          </p:nvSpPr>
          <p:spPr>
            <a:xfrm rot="18485975">
              <a:off x="4468573" y="2238462"/>
              <a:ext cx="903340" cy="637877"/>
            </a:xfrm>
            <a:prstGeom prst="cloud">
              <a:avLst/>
            </a:prstGeom>
            <a:solidFill>
              <a:srgbClr val="D15C2D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5" name="Group 29"/>
            <p:cNvGrpSpPr/>
            <p:nvPr/>
          </p:nvGrpSpPr>
          <p:grpSpPr>
            <a:xfrm>
              <a:off x="5443877" y="4838458"/>
              <a:ext cx="141704" cy="205573"/>
              <a:chOff x="2438400" y="3352800"/>
              <a:chExt cx="609600" cy="914400"/>
            </a:xfrm>
          </p:grpSpPr>
          <p:sp>
            <p:nvSpPr>
              <p:cNvPr id="6" name="Oval 5"/>
              <p:cNvSpPr/>
              <p:nvPr/>
            </p:nvSpPr>
            <p:spPr>
              <a:xfrm>
                <a:off x="2438400" y="3733800"/>
                <a:ext cx="304800" cy="304800"/>
              </a:xfrm>
              <a:prstGeom prst="ellipse">
                <a:avLst/>
              </a:prstGeom>
              <a:solidFill>
                <a:srgbClr val="C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" name="Oval 6"/>
              <p:cNvSpPr/>
              <p:nvPr/>
            </p:nvSpPr>
            <p:spPr>
              <a:xfrm>
                <a:off x="2667000" y="3962400"/>
                <a:ext cx="304800" cy="304800"/>
              </a:xfrm>
              <a:prstGeom prst="ellipse">
                <a:avLst/>
              </a:prstGeom>
              <a:solidFill>
                <a:srgbClr val="C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Oval 7"/>
              <p:cNvSpPr/>
              <p:nvPr/>
            </p:nvSpPr>
            <p:spPr>
              <a:xfrm>
                <a:off x="2743200" y="3657600"/>
                <a:ext cx="304800" cy="304800"/>
              </a:xfrm>
              <a:prstGeom prst="ellipse">
                <a:avLst/>
              </a:prstGeom>
              <a:solidFill>
                <a:srgbClr val="C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Moon 8"/>
              <p:cNvSpPr/>
              <p:nvPr/>
            </p:nvSpPr>
            <p:spPr>
              <a:xfrm>
                <a:off x="2590800" y="3352800"/>
                <a:ext cx="228600" cy="533400"/>
              </a:xfrm>
              <a:prstGeom prst="moon">
                <a:avLst>
                  <a:gd name="adj" fmla="val 22549"/>
                </a:avLst>
              </a:prstGeom>
              <a:solidFill>
                <a:schemeClr val="accent3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53" name="Cloud 52"/>
            <p:cNvSpPr/>
            <p:nvPr/>
          </p:nvSpPr>
          <p:spPr>
            <a:xfrm rot="18192508">
              <a:off x="5159928" y="2087939"/>
              <a:ext cx="551019" cy="610424"/>
            </a:xfrm>
            <a:prstGeom prst="cloud">
              <a:avLst/>
            </a:prstGeom>
            <a:solidFill>
              <a:srgbClr val="D15C2D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" name="Flowchart: Collate 18"/>
            <p:cNvSpPr/>
            <p:nvPr/>
          </p:nvSpPr>
          <p:spPr>
            <a:xfrm rot="4121014" flipH="1">
              <a:off x="4935620" y="2040312"/>
              <a:ext cx="427512" cy="514030"/>
            </a:xfrm>
            <a:prstGeom prst="flowChartCollate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1" name="Oval 10"/>
            <p:cNvSpPr/>
            <p:nvPr/>
          </p:nvSpPr>
          <p:spPr>
            <a:xfrm rot="1632548">
              <a:off x="5077662" y="3384663"/>
              <a:ext cx="550185" cy="411145"/>
            </a:xfrm>
            <a:prstGeom prst="ellipse">
              <a:avLst/>
            </a:prstGeom>
            <a:solidFill>
              <a:srgbClr val="FFFF9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/>
            <p:cNvSpPr/>
            <p:nvPr/>
          </p:nvSpPr>
          <p:spPr>
            <a:xfrm>
              <a:off x="5298683" y="3419636"/>
              <a:ext cx="273507" cy="146961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Cloud 54"/>
            <p:cNvSpPr/>
            <p:nvPr/>
          </p:nvSpPr>
          <p:spPr>
            <a:xfrm rot="18192508">
              <a:off x="4345706" y="2727794"/>
              <a:ext cx="776679" cy="705575"/>
            </a:xfrm>
            <a:prstGeom prst="cloud">
              <a:avLst/>
            </a:prstGeom>
            <a:solidFill>
              <a:srgbClr val="D15C2D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Cloud 56"/>
            <p:cNvSpPr/>
            <p:nvPr/>
          </p:nvSpPr>
          <p:spPr>
            <a:xfrm rot="18192508">
              <a:off x="4592454" y="2571487"/>
              <a:ext cx="361781" cy="453556"/>
            </a:xfrm>
            <a:prstGeom prst="cloud">
              <a:avLst/>
            </a:prstGeom>
            <a:solidFill>
              <a:srgbClr val="D15C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778282060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4648200" y="2971800"/>
            <a:ext cx="1543183" cy="3649922"/>
            <a:chOff x="4648200" y="2971800"/>
            <a:chExt cx="1543183" cy="3649922"/>
          </a:xfrm>
        </p:grpSpPr>
        <p:sp>
          <p:nvSpPr>
            <p:cNvPr id="3" name="Oval 2"/>
            <p:cNvSpPr/>
            <p:nvPr/>
          </p:nvSpPr>
          <p:spPr>
            <a:xfrm rot="20862921">
              <a:off x="5867400" y="4876800"/>
              <a:ext cx="304800" cy="53340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Oval 3"/>
            <p:cNvSpPr/>
            <p:nvPr/>
          </p:nvSpPr>
          <p:spPr>
            <a:xfrm>
              <a:off x="4648200" y="4876800"/>
              <a:ext cx="304800" cy="53340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5" name="Group 67"/>
            <p:cNvGrpSpPr/>
            <p:nvPr/>
          </p:nvGrpSpPr>
          <p:grpSpPr>
            <a:xfrm flipH="1">
              <a:off x="5562600" y="6019800"/>
              <a:ext cx="584899" cy="601922"/>
              <a:chOff x="3604381" y="1920243"/>
              <a:chExt cx="584899" cy="601922"/>
            </a:xfrm>
          </p:grpSpPr>
          <p:sp>
            <p:nvSpPr>
              <p:cNvPr id="36" name="Rounded Rectangle 35"/>
              <p:cNvSpPr/>
              <p:nvPr/>
            </p:nvSpPr>
            <p:spPr>
              <a:xfrm rot="21112598">
                <a:off x="3618798" y="2371020"/>
                <a:ext cx="570482" cy="151145"/>
              </a:xfrm>
              <a:prstGeom prst="roundRect">
                <a:avLst>
                  <a:gd name="adj" fmla="val 31321"/>
                </a:avLst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" name="Oval 36"/>
              <p:cNvSpPr/>
              <p:nvPr/>
            </p:nvSpPr>
            <p:spPr>
              <a:xfrm rot="4702136" flipH="1">
                <a:off x="3711523" y="2073239"/>
                <a:ext cx="278120" cy="492404"/>
              </a:xfrm>
              <a:prstGeom prst="ellipse">
                <a:avLst/>
              </a:prstGeom>
              <a:solidFill>
                <a:schemeClr val="bg2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Oval 37"/>
              <p:cNvSpPr/>
              <p:nvPr/>
            </p:nvSpPr>
            <p:spPr>
              <a:xfrm rot="21275150" flipH="1">
                <a:off x="3834105" y="1920243"/>
                <a:ext cx="348020" cy="527405"/>
              </a:xfrm>
              <a:prstGeom prst="ellipse">
                <a:avLst/>
              </a:prstGeom>
              <a:solidFill>
                <a:schemeClr val="bg2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Oval 38"/>
              <p:cNvSpPr/>
              <p:nvPr/>
            </p:nvSpPr>
            <p:spPr>
              <a:xfrm rot="2704841" flipH="1">
                <a:off x="3770149" y="2105565"/>
                <a:ext cx="254190" cy="284669"/>
              </a:xfrm>
              <a:prstGeom prst="ellipse">
                <a:avLst/>
              </a:prstGeom>
              <a:solidFill>
                <a:schemeClr val="bg2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Multiply 39"/>
              <p:cNvSpPr/>
              <p:nvPr/>
            </p:nvSpPr>
            <p:spPr>
              <a:xfrm>
                <a:off x="3810000" y="1981200"/>
                <a:ext cx="152400" cy="304800"/>
              </a:xfrm>
              <a:prstGeom prst="mathMultiply">
                <a:avLst>
                  <a:gd name="adj1" fmla="val 22626"/>
                </a:avLst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6" name="Group 61"/>
            <p:cNvGrpSpPr/>
            <p:nvPr/>
          </p:nvGrpSpPr>
          <p:grpSpPr>
            <a:xfrm>
              <a:off x="4800600" y="6019800"/>
              <a:ext cx="584899" cy="601922"/>
              <a:chOff x="3604381" y="1920243"/>
              <a:chExt cx="584899" cy="601922"/>
            </a:xfrm>
          </p:grpSpPr>
          <p:sp>
            <p:nvSpPr>
              <p:cNvPr id="31" name="Rounded Rectangle 30"/>
              <p:cNvSpPr/>
              <p:nvPr/>
            </p:nvSpPr>
            <p:spPr>
              <a:xfrm rot="21112598">
                <a:off x="3618798" y="2371020"/>
                <a:ext cx="570482" cy="151145"/>
              </a:xfrm>
              <a:prstGeom prst="roundRect">
                <a:avLst>
                  <a:gd name="adj" fmla="val 31321"/>
                </a:avLst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Oval 31"/>
              <p:cNvSpPr/>
              <p:nvPr/>
            </p:nvSpPr>
            <p:spPr>
              <a:xfrm rot="4702136" flipH="1">
                <a:off x="3711523" y="2073239"/>
                <a:ext cx="278120" cy="492404"/>
              </a:xfrm>
              <a:prstGeom prst="ellipse">
                <a:avLst/>
              </a:prstGeom>
              <a:solidFill>
                <a:schemeClr val="bg2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Oval 32"/>
              <p:cNvSpPr/>
              <p:nvPr/>
            </p:nvSpPr>
            <p:spPr>
              <a:xfrm rot="21275150" flipH="1">
                <a:off x="3834105" y="1920243"/>
                <a:ext cx="348020" cy="527405"/>
              </a:xfrm>
              <a:prstGeom prst="ellipse">
                <a:avLst/>
              </a:prstGeom>
              <a:solidFill>
                <a:schemeClr val="bg2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Oval 33"/>
              <p:cNvSpPr/>
              <p:nvPr/>
            </p:nvSpPr>
            <p:spPr>
              <a:xfrm rot="2704841" flipH="1">
                <a:off x="3770149" y="2105565"/>
                <a:ext cx="254190" cy="284669"/>
              </a:xfrm>
              <a:prstGeom prst="ellipse">
                <a:avLst/>
              </a:prstGeom>
              <a:solidFill>
                <a:schemeClr val="bg2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Multiply 34"/>
              <p:cNvSpPr/>
              <p:nvPr/>
            </p:nvSpPr>
            <p:spPr>
              <a:xfrm>
                <a:off x="3810000" y="1981200"/>
                <a:ext cx="152400" cy="304800"/>
              </a:xfrm>
              <a:prstGeom prst="mathMultiply">
                <a:avLst>
                  <a:gd name="adj1" fmla="val 22626"/>
                </a:avLst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7" name="Flowchart: Extract 6"/>
            <p:cNvSpPr/>
            <p:nvPr/>
          </p:nvSpPr>
          <p:spPr>
            <a:xfrm>
              <a:off x="5334000" y="4876800"/>
              <a:ext cx="609600" cy="1309262"/>
            </a:xfrm>
            <a:prstGeom prst="flowChartExtract">
              <a:avLst/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>
              <a:off x="4854677" y="3566749"/>
              <a:ext cx="1135626" cy="1426758"/>
            </a:xfrm>
            <a:prstGeom prst="ellipse">
              <a:avLst/>
            </a:prstGeom>
            <a:solidFill>
              <a:srgbClr val="FFCC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lowchart: Extract 8"/>
            <p:cNvSpPr/>
            <p:nvPr/>
          </p:nvSpPr>
          <p:spPr>
            <a:xfrm>
              <a:off x="4953000" y="4800600"/>
              <a:ext cx="609600" cy="1371599"/>
            </a:xfrm>
            <a:prstGeom prst="flowChartExtract">
              <a:avLst/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rapezoid 9"/>
            <p:cNvSpPr/>
            <p:nvPr/>
          </p:nvSpPr>
          <p:spPr>
            <a:xfrm rot="19725480">
              <a:off x="5527179" y="4329217"/>
              <a:ext cx="543527" cy="978275"/>
            </a:xfrm>
            <a:prstGeom prst="trapezoid">
              <a:avLst>
                <a:gd name="adj" fmla="val 33490"/>
              </a:avLst>
            </a:prstGeom>
            <a:solidFill>
              <a:srgbClr val="FFCC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rapezoid 10"/>
            <p:cNvSpPr/>
            <p:nvPr/>
          </p:nvSpPr>
          <p:spPr>
            <a:xfrm rot="2100643">
              <a:off x="4867653" y="4215103"/>
              <a:ext cx="412955" cy="1042895"/>
            </a:xfrm>
            <a:prstGeom prst="trapezoid">
              <a:avLst>
                <a:gd name="adj" fmla="val 33490"/>
              </a:avLst>
            </a:prstGeom>
            <a:solidFill>
              <a:srgbClr val="FFCC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Flowchart: Extract 11"/>
            <p:cNvSpPr/>
            <p:nvPr/>
          </p:nvSpPr>
          <p:spPr>
            <a:xfrm>
              <a:off x="4803058" y="3994525"/>
              <a:ext cx="1290484" cy="1610449"/>
            </a:xfrm>
            <a:prstGeom prst="flowChartExtract">
              <a:avLst/>
            </a:prstGeom>
            <a:solidFill>
              <a:srgbClr val="FFCC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/>
            <p:cNvSpPr/>
            <p:nvPr/>
          </p:nvSpPr>
          <p:spPr>
            <a:xfrm>
              <a:off x="5334434" y="4095178"/>
              <a:ext cx="227732" cy="503265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/>
            <p:cNvSpPr/>
            <p:nvPr/>
          </p:nvSpPr>
          <p:spPr>
            <a:xfrm>
              <a:off x="5009535" y="3047999"/>
              <a:ext cx="835019" cy="1349137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Double Wave 14"/>
            <p:cNvSpPr/>
            <p:nvPr/>
          </p:nvSpPr>
          <p:spPr>
            <a:xfrm rot="6562415">
              <a:off x="4131145" y="3677927"/>
              <a:ext cx="1661707" cy="445963"/>
            </a:xfrm>
            <a:prstGeom prst="doubleWave">
              <a:avLst>
                <a:gd name="adj1" fmla="val 12500"/>
                <a:gd name="adj2" fmla="val 0"/>
              </a:avLst>
            </a:prstGeom>
            <a:solidFill>
              <a:srgbClr val="FFCC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Double Wave 15"/>
            <p:cNvSpPr/>
            <p:nvPr/>
          </p:nvSpPr>
          <p:spPr>
            <a:xfrm rot="4205691">
              <a:off x="5144953" y="3689443"/>
              <a:ext cx="1651848" cy="441013"/>
            </a:xfrm>
            <a:prstGeom prst="doubleWave">
              <a:avLst>
                <a:gd name="adj1" fmla="val 12500"/>
                <a:gd name="adj2" fmla="val 0"/>
              </a:avLst>
            </a:prstGeom>
            <a:solidFill>
              <a:srgbClr val="FFCC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Teardrop 16"/>
            <p:cNvSpPr/>
            <p:nvPr/>
          </p:nvSpPr>
          <p:spPr>
            <a:xfrm>
              <a:off x="4957916" y="2971800"/>
              <a:ext cx="909484" cy="391127"/>
            </a:xfrm>
            <a:prstGeom prst="teardrop">
              <a:avLst/>
            </a:prstGeom>
            <a:solidFill>
              <a:srgbClr val="FFCC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Oval 17"/>
            <p:cNvSpPr/>
            <p:nvPr/>
          </p:nvSpPr>
          <p:spPr>
            <a:xfrm rot="1551844">
              <a:off x="4957916" y="4110276"/>
              <a:ext cx="154858" cy="339704"/>
            </a:xfrm>
            <a:prstGeom prst="ellipse">
              <a:avLst/>
            </a:prstGeom>
            <a:solidFill>
              <a:srgbClr val="FFCC00"/>
            </a:solidFill>
            <a:ln>
              <a:solidFill>
                <a:srgbClr val="FFCC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/>
            <p:cNvSpPr/>
            <p:nvPr/>
          </p:nvSpPr>
          <p:spPr>
            <a:xfrm rot="215502">
              <a:off x="5791759" y="4048387"/>
              <a:ext cx="154858" cy="339704"/>
            </a:xfrm>
            <a:prstGeom prst="ellipse">
              <a:avLst/>
            </a:prstGeom>
            <a:solidFill>
              <a:srgbClr val="FFCC00"/>
            </a:solidFill>
            <a:ln>
              <a:solidFill>
                <a:srgbClr val="FFCC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/>
            <p:cNvSpPr/>
            <p:nvPr/>
          </p:nvSpPr>
          <p:spPr>
            <a:xfrm>
              <a:off x="4953000" y="3124200"/>
              <a:ext cx="990600" cy="381000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Moon 20"/>
            <p:cNvSpPr/>
            <p:nvPr/>
          </p:nvSpPr>
          <p:spPr>
            <a:xfrm rot="16200000">
              <a:off x="5334000" y="2743200"/>
              <a:ext cx="152400" cy="914400"/>
            </a:xfrm>
            <a:prstGeom prst="moon">
              <a:avLst>
                <a:gd name="adj" fmla="val 87500"/>
              </a:avLst>
            </a:prstGeom>
            <a:solidFill>
              <a:schemeClr val="bg2">
                <a:lumMod val="9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2" name="Group 83"/>
            <p:cNvGrpSpPr/>
            <p:nvPr/>
          </p:nvGrpSpPr>
          <p:grpSpPr>
            <a:xfrm>
              <a:off x="5105400" y="3581400"/>
              <a:ext cx="609600" cy="381000"/>
              <a:chOff x="4419600" y="1905000"/>
              <a:chExt cx="990600" cy="609600"/>
            </a:xfrm>
          </p:grpSpPr>
          <p:sp>
            <p:nvSpPr>
              <p:cNvPr id="28" name="Moon 27"/>
              <p:cNvSpPr/>
              <p:nvPr/>
            </p:nvSpPr>
            <p:spPr>
              <a:xfrm rot="5400000" flipV="1">
                <a:off x="4838700" y="1943100"/>
                <a:ext cx="152400" cy="381000"/>
              </a:xfrm>
              <a:prstGeom prst="moon">
                <a:avLst>
                  <a:gd name="adj" fmla="val 87500"/>
                </a:avLst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Oval 28"/>
              <p:cNvSpPr/>
              <p:nvPr/>
            </p:nvSpPr>
            <p:spPr>
              <a:xfrm>
                <a:off x="5029200" y="1905000"/>
                <a:ext cx="381000" cy="60960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Oval 29"/>
              <p:cNvSpPr/>
              <p:nvPr/>
            </p:nvSpPr>
            <p:spPr>
              <a:xfrm>
                <a:off x="4419600" y="1905000"/>
                <a:ext cx="381000" cy="60960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3" name="Group 87"/>
            <p:cNvGrpSpPr/>
            <p:nvPr/>
          </p:nvGrpSpPr>
          <p:grpSpPr>
            <a:xfrm>
              <a:off x="4724400" y="4648200"/>
              <a:ext cx="228600" cy="914400"/>
              <a:chOff x="1524000" y="1915296"/>
              <a:chExt cx="533400" cy="1894704"/>
            </a:xfrm>
          </p:grpSpPr>
          <p:sp>
            <p:nvSpPr>
              <p:cNvPr id="25" name="Rounded Rectangle 24"/>
              <p:cNvSpPr/>
              <p:nvPr/>
            </p:nvSpPr>
            <p:spPr>
              <a:xfrm>
                <a:off x="1524000" y="2362200"/>
                <a:ext cx="533400" cy="1447800"/>
              </a:xfrm>
              <a:prstGeom prst="round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Rounded Rectangle 25"/>
              <p:cNvSpPr/>
              <p:nvPr/>
            </p:nvSpPr>
            <p:spPr>
              <a:xfrm>
                <a:off x="1524000" y="2057400"/>
                <a:ext cx="533400" cy="381000"/>
              </a:xfrm>
              <a:prstGeom prst="roundRect">
                <a:avLst/>
              </a:prstGeom>
              <a:solidFill>
                <a:srgbClr val="0070C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Rounded Rectangle 26"/>
              <p:cNvSpPr/>
              <p:nvPr/>
            </p:nvSpPr>
            <p:spPr>
              <a:xfrm>
                <a:off x="1639329" y="1915296"/>
                <a:ext cx="304800" cy="140043"/>
              </a:xfrm>
              <a:prstGeom prst="round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4" name="Oval 23"/>
            <p:cNvSpPr/>
            <p:nvPr/>
          </p:nvSpPr>
          <p:spPr>
            <a:xfrm>
              <a:off x="4648200" y="5181600"/>
              <a:ext cx="152400" cy="26670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990600" y="609600"/>
            <a:ext cx="1804988" cy="4259522"/>
            <a:chOff x="990600" y="609600"/>
            <a:chExt cx="1804988" cy="4259522"/>
          </a:xfrm>
        </p:grpSpPr>
        <p:grpSp>
          <p:nvGrpSpPr>
            <p:cNvPr id="42" name="Group 53"/>
            <p:cNvGrpSpPr/>
            <p:nvPr/>
          </p:nvGrpSpPr>
          <p:grpSpPr>
            <a:xfrm>
              <a:off x="1371600" y="4267200"/>
              <a:ext cx="584899" cy="601922"/>
              <a:chOff x="3604381" y="1920243"/>
              <a:chExt cx="584899" cy="601922"/>
            </a:xfrm>
          </p:grpSpPr>
          <p:sp>
            <p:nvSpPr>
              <p:cNvPr id="82" name="Rounded Rectangle 81"/>
              <p:cNvSpPr/>
              <p:nvPr/>
            </p:nvSpPr>
            <p:spPr>
              <a:xfrm rot="21112598">
                <a:off x="3618798" y="2371020"/>
                <a:ext cx="570482" cy="151145"/>
              </a:xfrm>
              <a:prstGeom prst="roundRect">
                <a:avLst>
                  <a:gd name="adj" fmla="val 31321"/>
                </a:avLst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3" name="Oval 82"/>
              <p:cNvSpPr/>
              <p:nvPr/>
            </p:nvSpPr>
            <p:spPr>
              <a:xfrm rot="4702136" flipH="1">
                <a:off x="3711523" y="2073239"/>
                <a:ext cx="278120" cy="492404"/>
              </a:xfrm>
              <a:prstGeom prst="ellipse">
                <a:avLst/>
              </a:prstGeom>
              <a:solidFill>
                <a:srgbClr val="996633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4" name="Oval 83"/>
              <p:cNvSpPr/>
              <p:nvPr/>
            </p:nvSpPr>
            <p:spPr>
              <a:xfrm rot="21275150" flipH="1">
                <a:off x="3834105" y="1920243"/>
                <a:ext cx="348020" cy="527405"/>
              </a:xfrm>
              <a:prstGeom prst="ellipse">
                <a:avLst/>
              </a:prstGeom>
              <a:solidFill>
                <a:srgbClr val="996633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5" name="Oval 84"/>
              <p:cNvSpPr/>
              <p:nvPr/>
            </p:nvSpPr>
            <p:spPr>
              <a:xfrm rot="2704841" flipH="1">
                <a:off x="3770149" y="2105565"/>
                <a:ext cx="254190" cy="284669"/>
              </a:xfrm>
              <a:prstGeom prst="ellipse">
                <a:avLst/>
              </a:prstGeom>
              <a:solidFill>
                <a:srgbClr val="99663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6" name="Multiply 85"/>
              <p:cNvSpPr/>
              <p:nvPr/>
            </p:nvSpPr>
            <p:spPr>
              <a:xfrm>
                <a:off x="3810000" y="1981200"/>
                <a:ext cx="152400" cy="304800"/>
              </a:xfrm>
              <a:prstGeom prst="mathMultiply">
                <a:avLst>
                  <a:gd name="adj1" fmla="val 22626"/>
                </a:avLst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3" name="Group 54"/>
            <p:cNvGrpSpPr/>
            <p:nvPr/>
          </p:nvGrpSpPr>
          <p:grpSpPr>
            <a:xfrm>
              <a:off x="1905000" y="4191000"/>
              <a:ext cx="584899" cy="601922"/>
              <a:chOff x="3604381" y="1920243"/>
              <a:chExt cx="584899" cy="601922"/>
            </a:xfrm>
          </p:grpSpPr>
          <p:sp>
            <p:nvSpPr>
              <p:cNvPr id="77" name="Rounded Rectangle 76"/>
              <p:cNvSpPr/>
              <p:nvPr/>
            </p:nvSpPr>
            <p:spPr>
              <a:xfrm rot="21112598">
                <a:off x="3618798" y="2371020"/>
                <a:ext cx="570482" cy="151145"/>
              </a:xfrm>
              <a:prstGeom prst="roundRect">
                <a:avLst>
                  <a:gd name="adj" fmla="val 31321"/>
                </a:avLst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8" name="Oval 77"/>
              <p:cNvSpPr/>
              <p:nvPr/>
            </p:nvSpPr>
            <p:spPr>
              <a:xfrm rot="4702136" flipH="1">
                <a:off x="3711523" y="2073239"/>
                <a:ext cx="278120" cy="492404"/>
              </a:xfrm>
              <a:prstGeom prst="ellipse">
                <a:avLst/>
              </a:prstGeom>
              <a:solidFill>
                <a:srgbClr val="996633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Oval 57"/>
              <p:cNvSpPr/>
              <p:nvPr/>
            </p:nvSpPr>
            <p:spPr>
              <a:xfrm rot="21275150" flipH="1">
                <a:off x="3834105" y="1920243"/>
                <a:ext cx="348020" cy="527405"/>
              </a:xfrm>
              <a:prstGeom prst="ellipse">
                <a:avLst/>
              </a:prstGeom>
              <a:solidFill>
                <a:srgbClr val="996633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Oval 79"/>
              <p:cNvSpPr/>
              <p:nvPr/>
            </p:nvSpPr>
            <p:spPr>
              <a:xfrm rot="2704841" flipH="1">
                <a:off x="3770149" y="2105565"/>
                <a:ext cx="254190" cy="284669"/>
              </a:xfrm>
              <a:prstGeom prst="ellipse">
                <a:avLst/>
              </a:prstGeom>
              <a:solidFill>
                <a:srgbClr val="99663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1" name="Multiply 80"/>
              <p:cNvSpPr/>
              <p:nvPr/>
            </p:nvSpPr>
            <p:spPr>
              <a:xfrm>
                <a:off x="3810000" y="1981200"/>
                <a:ext cx="152400" cy="304800"/>
              </a:xfrm>
              <a:prstGeom prst="mathMultiply">
                <a:avLst>
                  <a:gd name="adj1" fmla="val 22626"/>
                </a:avLst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Rounded Rectangle 43"/>
            <p:cNvSpPr/>
            <p:nvPr/>
          </p:nvSpPr>
          <p:spPr>
            <a:xfrm rot="731251">
              <a:off x="1389592" y="895538"/>
              <a:ext cx="284798" cy="806379"/>
            </a:xfrm>
            <a:prstGeom prst="roundRect">
              <a:avLst>
                <a:gd name="adj" fmla="val 50000"/>
              </a:avLst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Rounded Rectangle 44"/>
            <p:cNvSpPr/>
            <p:nvPr/>
          </p:nvSpPr>
          <p:spPr>
            <a:xfrm rot="21194807">
              <a:off x="2382461" y="887326"/>
              <a:ext cx="284798" cy="806379"/>
            </a:xfrm>
            <a:prstGeom prst="roundRect">
              <a:avLst>
                <a:gd name="adj" fmla="val 49585"/>
              </a:avLst>
            </a:prstGeom>
            <a:solidFill>
              <a:schemeClr val="bg2">
                <a:lumMod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Oval 45"/>
            <p:cNvSpPr/>
            <p:nvPr/>
          </p:nvSpPr>
          <p:spPr>
            <a:xfrm>
              <a:off x="1371600" y="2856820"/>
              <a:ext cx="284798" cy="496233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Oval 46"/>
            <p:cNvSpPr/>
            <p:nvPr/>
          </p:nvSpPr>
          <p:spPr>
            <a:xfrm>
              <a:off x="2510790" y="2856820"/>
              <a:ext cx="284798" cy="496233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lowchart: Manual Operation 47"/>
            <p:cNvSpPr/>
            <p:nvPr/>
          </p:nvSpPr>
          <p:spPr>
            <a:xfrm rot="9438105" flipH="1">
              <a:off x="2255539" y="2035334"/>
              <a:ext cx="428558" cy="1054496"/>
            </a:xfrm>
            <a:prstGeom prst="flowChartManualOperation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lowchart: Manual Operation 48"/>
            <p:cNvSpPr/>
            <p:nvPr/>
          </p:nvSpPr>
          <p:spPr>
            <a:xfrm rot="11918038">
              <a:off x="1458105" y="2035335"/>
              <a:ext cx="428558" cy="1054496"/>
            </a:xfrm>
            <a:prstGeom prst="flowChartManualOperation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lowchart: Manual Operation 49"/>
            <p:cNvSpPr/>
            <p:nvPr/>
          </p:nvSpPr>
          <p:spPr>
            <a:xfrm rot="10800000">
              <a:off x="1599438" y="1988412"/>
              <a:ext cx="911352" cy="1178554"/>
            </a:xfrm>
            <a:prstGeom prst="flowChartManualOperation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lowchart: Manual Operation 50"/>
            <p:cNvSpPr/>
            <p:nvPr/>
          </p:nvSpPr>
          <p:spPr>
            <a:xfrm rot="10800000">
              <a:off x="1542479" y="3166966"/>
              <a:ext cx="626555" cy="1178554"/>
            </a:xfrm>
            <a:prstGeom prst="flowChartManualOperation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lowchart: Manual Operation 51"/>
            <p:cNvSpPr/>
            <p:nvPr/>
          </p:nvSpPr>
          <p:spPr>
            <a:xfrm rot="10800000">
              <a:off x="1941195" y="3166966"/>
              <a:ext cx="626555" cy="1178554"/>
            </a:xfrm>
            <a:prstGeom prst="flowChartManualOperation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Rounded Rectangle 52"/>
            <p:cNvSpPr/>
            <p:nvPr/>
          </p:nvSpPr>
          <p:spPr>
            <a:xfrm>
              <a:off x="1599438" y="3042908"/>
              <a:ext cx="911352" cy="124058"/>
            </a:xfrm>
            <a:prstGeom prst="roundRect">
              <a:avLst/>
            </a:prstGeom>
            <a:solidFill>
              <a:schemeClr val="bg2">
                <a:lumMod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Pentagon 53"/>
            <p:cNvSpPr/>
            <p:nvPr/>
          </p:nvSpPr>
          <p:spPr>
            <a:xfrm rot="16010993">
              <a:off x="2117120" y="2351849"/>
              <a:ext cx="406137" cy="54060"/>
            </a:xfrm>
            <a:prstGeom prst="homePlate">
              <a:avLst/>
            </a:prstGeom>
            <a:solidFill>
              <a:schemeClr val="bg2">
                <a:lumMod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Pentagon 54"/>
            <p:cNvSpPr/>
            <p:nvPr/>
          </p:nvSpPr>
          <p:spPr>
            <a:xfrm rot="5400000">
              <a:off x="2099400" y="2373261"/>
              <a:ext cx="310146" cy="284798"/>
            </a:xfrm>
            <a:prstGeom prst="homePlate">
              <a:avLst>
                <a:gd name="adj" fmla="val 29832"/>
              </a:avLst>
            </a:prstGeom>
            <a:solidFill>
              <a:schemeClr val="accent2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Rectangle 55"/>
            <p:cNvSpPr/>
            <p:nvPr/>
          </p:nvSpPr>
          <p:spPr>
            <a:xfrm>
              <a:off x="1941195" y="3042908"/>
              <a:ext cx="227838" cy="124058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Oval 56"/>
            <p:cNvSpPr/>
            <p:nvPr/>
          </p:nvSpPr>
          <p:spPr>
            <a:xfrm>
              <a:off x="1828800" y="1676400"/>
              <a:ext cx="381000" cy="65050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58" name="Group 44"/>
            <p:cNvGrpSpPr/>
            <p:nvPr/>
          </p:nvGrpSpPr>
          <p:grpSpPr>
            <a:xfrm>
              <a:off x="1643140" y="2105891"/>
              <a:ext cx="782213" cy="308783"/>
              <a:chOff x="3368156" y="2209800"/>
              <a:chExt cx="975244" cy="384983"/>
            </a:xfrm>
          </p:grpSpPr>
          <p:sp>
            <p:nvSpPr>
              <p:cNvPr id="75" name="Diagonal Stripe 41"/>
              <p:cNvSpPr/>
              <p:nvPr/>
            </p:nvSpPr>
            <p:spPr>
              <a:xfrm rot="5400000">
                <a:off x="3406256" y="2175683"/>
                <a:ext cx="381000" cy="457200"/>
              </a:xfrm>
              <a:prstGeom prst="diagStripe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76" name="Diagonal Stripe 42"/>
              <p:cNvSpPr/>
              <p:nvPr/>
            </p:nvSpPr>
            <p:spPr>
              <a:xfrm rot="16200000" flipH="1">
                <a:off x="3924300" y="2171700"/>
                <a:ext cx="381000" cy="457200"/>
              </a:xfrm>
              <a:prstGeom prst="diagStripe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59" name="Oval 58"/>
            <p:cNvSpPr/>
            <p:nvPr/>
          </p:nvSpPr>
          <p:spPr>
            <a:xfrm>
              <a:off x="1428560" y="685800"/>
              <a:ext cx="1196150" cy="148870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Oval 59"/>
            <p:cNvSpPr/>
            <p:nvPr/>
          </p:nvSpPr>
          <p:spPr>
            <a:xfrm>
              <a:off x="1447800" y="609600"/>
              <a:ext cx="990600" cy="609600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1" name="Group 82"/>
            <p:cNvGrpSpPr/>
            <p:nvPr/>
          </p:nvGrpSpPr>
          <p:grpSpPr>
            <a:xfrm>
              <a:off x="1600200" y="1295400"/>
              <a:ext cx="838200" cy="381000"/>
              <a:chOff x="4419600" y="1905000"/>
              <a:chExt cx="990600" cy="609600"/>
            </a:xfrm>
          </p:grpSpPr>
          <p:sp>
            <p:nvSpPr>
              <p:cNvPr id="72" name="Moon 71"/>
              <p:cNvSpPr/>
              <p:nvPr/>
            </p:nvSpPr>
            <p:spPr>
              <a:xfrm rot="5400000" flipV="1">
                <a:off x="4838700" y="1943100"/>
                <a:ext cx="152400" cy="381000"/>
              </a:xfrm>
              <a:prstGeom prst="moon">
                <a:avLst>
                  <a:gd name="adj" fmla="val 87500"/>
                </a:avLst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3" name="Oval 72"/>
              <p:cNvSpPr/>
              <p:nvPr/>
            </p:nvSpPr>
            <p:spPr>
              <a:xfrm>
                <a:off x="5029200" y="1905000"/>
                <a:ext cx="381000" cy="60960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4" name="Oval 73"/>
              <p:cNvSpPr/>
              <p:nvPr/>
            </p:nvSpPr>
            <p:spPr>
              <a:xfrm>
                <a:off x="4419600" y="1905000"/>
                <a:ext cx="381000" cy="60960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62" name="Group 326"/>
            <p:cNvGrpSpPr/>
            <p:nvPr/>
          </p:nvGrpSpPr>
          <p:grpSpPr>
            <a:xfrm>
              <a:off x="990600" y="2971800"/>
              <a:ext cx="838200" cy="1219200"/>
              <a:chOff x="2743200" y="938270"/>
              <a:chExt cx="4827770" cy="5081530"/>
            </a:xfrm>
          </p:grpSpPr>
          <p:sp>
            <p:nvSpPr>
              <p:cNvPr id="64" name="Block Arc 63"/>
              <p:cNvSpPr/>
              <p:nvPr/>
            </p:nvSpPr>
            <p:spPr>
              <a:xfrm rot="4844655">
                <a:off x="3744604" y="2522104"/>
                <a:ext cx="4800600" cy="1632932"/>
              </a:xfrm>
              <a:prstGeom prst="blockArc">
                <a:avLst>
                  <a:gd name="adj1" fmla="val 9255102"/>
                  <a:gd name="adj2" fmla="val 968037"/>
                  <a:gd name="adj3" fmla="val 28851"/>
                </a:avLst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65" name="Block Arc 64"/>
              <p:cNvSpPr/>
              <p:nvPr/>
            </p:nvSpPr>
            <p:spPr>
              <a:xfrm rot="4844655">
                <a:off x="4354204" y="2750705"/>
                <a:ext cx="4800600" cy="1632932"/>
              </a:xfrm>
              <a:prstGeom prst="blockArc">
                <a:avLst>
                  <a:gd name="adj1" fmla="val 9255102"/>
                  <a:gd name="adj2" fmla="val 968037"/>
                  <a:gd name="adj3" fmla="val 28851"/>
                </a:avLst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66" name="Flowchart: Delay 65"/>
              <p:cNvSpPr/>
              <p:nvPr/>
            </p:nvSpPr>
            <p:spPr>
              <a:xfrm rot="16200000">
                <a:off x="2590800" y="1676400"/>
                <a:ext cx="4876800" cy="3810000"/>
              </a:xfrm>
              <a:prstGeom prst="flowChartDelay">
                <a:avLst/>
              </a:prstGeom>
              <a:solidFill>
                <a:schemeClr val="tx1">
                  <a:lumMod val="95000"/>
                  <a:lumOff val="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7" name="Flowchart: Delay 66"/>
              <p:cNvSpPr/>
              <p:nvPr/>
            </p:nvSpPr>
            <p:spPr>
              <a:xfrm rot="16200000">
                <a:off x="2057400" y="1828800"/>
                <a:ext cx="4876800" cy="3505200"/>
              </a:xfrm>
              <a:prstGeom prst="flowChartDelay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8" name="Rectangle 67"/>
              <p:cNvSpPr/>
              <p:nvPr/>
            </p:nvSpPr>
            <p:spPr>
              <a:xfrm>
                <a:off x="3581400" y="2057400"/>
                <a:ext cx="1676400" cy="609600"/>
              </a:xfrm>
              <a:prstGeom prst="rect">
                <a:avLst/>
              </a:prstGeom>
              <a:solidFill>
                <a:schemeClr val="bg2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9" name="Rounded Rectangle 68"/>
              <p:cNvSpPr/>
              <p:nvPr/>
            </p:nvSpPr>
            <p:spPr>
              <a:xfrm>
                <a:off x="2971800" y="4038600"/>
                <a:ext cx="2971800" cy="1981200"/>
              </a:xfrm>
              <a:prstGeom prst="round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0" name="Rectangle 69"/>
              <p:cNvSpPr/>
              <p:nvPr/>
            </p:nvSpPr>
            <p:spPr>
              <a:xfrm>
                <a:off x="2971800" y="4419600"/>
                <a:ext cx="2971800" cy="152400"/>
              </a:xfrm>
              <a:prstGeom prst="rect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1" name="Oval 70"/>
              <p:cNvSpPr/>
              <p:nvPr/>
            </p:nvSpPr>
            <p:spPr>
              <a:xfrm>
                <a:off x="5791200" y="4495800"/>
                <a:ext cx="228600" cy="457200"/>
              </a:xfrm>
              <a:prstGeom prst="ellipse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63" name="Oval 62"/>
            <p:cNvSpPr/>
            <p:nvPr/>
          </p:nvSpPr>
          <p:spPr>
            <a:xfrm flipH="1">
              <a:off x="1219200" y="2971800"/>
              <a:ext cx="304800" cy="22860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2" name="Group 121"/>
          <p:cNvGrpSpPr/>
          <p:nvPr/>
        </p:nvGrpSpPr>
        <p:grpSpPr>
          <a:xfrm>
            <a:off x="1828800" y="1295400"/>
            <a:ext cx="5029200" cy="3429000"/>
            <a:chOff x="1828800" y="1295400"/>
            <a:chExt cx="5029200" cy="3429000"/>
          </a:xfrm>
        </p:grpSpPr>
        <p:sp>
          <p:nvSpPr>
            <p:cNvPr id="88" name="Rectangle 87"/>
            <p:cNvSpPr/>
            <p:nvPr/>
          </p:nvSpPr>
          <p:spPr>
            <a:xfrm>
              <a:off x="1828800" y="2685535"/>
              <a:ext cx="5029200" cy="2038865"/>
            </a:xfrm>
            <a:prstGeom prst="rect">
              <a:avLst/>
            </a:prstGeom>
            <a:solidFill>
              <a:srgbClr val="99663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Rectangle 86"/>
            <p:cNvSpPr/>
            <p:nvPr/>
          </p:nvSpPr>
          <p:spPr>
            <a:xfrm>
              <a:off x="1828800" y="1295400"/>
              <a:ext cx="5029200" cy="2038865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Oval 83"/>
            <p:cNvSpPr/>
            <p:nvPr/>
          </p:nvSpPr>
          <p:spPr>
            <a:xfrm>
              <a:off x="2432304" y="3519616"/>
              <a:ext cx="3872484" cy="1112108"/>
            </a:xfrm>
            <a:prstGeom prst="ellipse">
              <a:avLst/>
            </a:prstGeom>
            <a:solidFill>
              <a:srgbClr val="00CC9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Oval 84"/>
            <p:cNvSpPr/>
            <p:nvPr/>
          </p:nvSpPr>
          <p:spPr>
            <a:xfrm>
              <a:off x="2683764" y="3704968"/>
              <a:ext cx="3369564" cy="695068"/>
            </a:xfrm>
            <a:prstGeom prst="ellipse">
              <a:avLst/>
            </a:prstGeom>
            <a:solidFill>
              <a:srgbClr val="FF99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Oval 85"/>
            <p:cNvSpPr/>
            <p:nvPr/>
          </p:nvSpPr>
          <p:spPr>
            <a:xfrm>
              <a:off x="3086100" y="3797643"/>
              <a:ext cx="2665476" cy="417041"/>
            </a:xfrm>
            <a:prstGeom prst="ellipse">
              <a:avLst/>
            </a:prstGeom>
            <a:solidFill>
              <a:srgbClr val="FFFF6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Rectangle 41"/>
            <p:cNvSpPr/>
            <p:nvPr/>
          </p:nvSpPr>
          <p:spPr>
            <a:xfrm>
              <a:off x="2532888" y="1944130"/>
              <a:ext cx="3520440" cy="278027"/>
            </a:xfrm>
            <a:prstGeom prst="rect">
              <a:avLst/>
            </a:prstGeom>
            <a:solidFill>
              <a:srgbClr val="B05E2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Rectangle 42"/>
            <p:cNvSpPr/>
            <p:nvPr/>
          </p:nvSpPr>
          <p:spPr>
            <a:xfrm rot="5400000">
              <a:off x="2902726" y="2355239"/>
              <a:ext cx="417041" cy="150876"/>
            </a:xfrm>
            <a:prstGeom prst="rect">
              <a:avLst/>
            </a:prstGeom>
            <a:solidFill>
              <a:srgbClr val="B05E2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Rectangle 43"/>
            <p:cNvSpPr/>
            <p:nvPr/>
          </p:nvSpPr>
          <p:spPr>
            <a:xfrm rot="5400000">
              <a:off x="4964698" y="2355239"/>
              <a:ext cx="417041" cy="150876"/>
            </a:xfrm>
            <a:prstGeom prst="rect">
              <a:avLst/>
            </a:prstGeom>
            <a:solidFill>
              <a:srgbClr val="B05E2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1" name="Group 40"/>
            <p:cNvGrpSpPr/>
            <p:nvPr/>
          </p:nvGrpSpPr>
          <p:grpSpPr>
            <a:xfrm>
              <a:off x="4796028" y="2500184"/>
              <a:ext cx="955548" cy="1807176"/>
              <a:chOff x="2590800" y="1395325"/>
              <a:chExt cx="1676400" cy="3710075"/>
            </a:xfrm>
          </p:grpSpPr>
          <p:sp>
            <p:nvSpPr>
              <p:cNvPr id="40" name="Teardrop 39"/>
              <p:cNvSpPr/>
              <p:nvPr/>
            </p:nvSpPr>
            <p:spPr>
              <a:xfrm rot="17973269">
                <a:off x="3466163" y="2004266"/>
                <a:ext cx="761716" cy="651098"/>
              </a:xfrm>
              <a:prstGeom prst="teardrop">
                <a:avLst>
                  <a:gd name="adj" fmla="val 150432"/>
                </a:avLst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" name="Teardrop 36"/>
              <p:cNvSpPr/>
              <p:nvPr/>
            </p:nvSpPr>
            <p:spPr>
              <a:xfrm rot="18601101">
                <a:off x="2625808" y="2004265"/>
                <a:ext cx="761716" cy="651098"/>
              </a:xfrm>
              <a:prstGeom prst="teardrop">
                <a:avLst>
                  <a:gd name="adj" fmla="val 150432"/>
                </a:avLst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" name="Oval 2"/>
              <p:cNvSpPr/>
              <p:nvPr/>
            </p:nvSpPr>
            <p:spPr>
              <a:xfrm rot="1003864">
                <a:off x="3397956" y="4648200"/>
                <a:ext cx="620889" cy="457200"/>
              </a:xfrm>
              <a:prstGeom prst="ellipse">
                <a:avLst/>
              </a:prstGeom>
              <a:solidFill>
                <a:srgbClr val="9966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" name="Oval 3"/>
              <p:cNvSpPr/>
              <p:nvPr/>
            </p:nvSpPr>
            <p:spPr>
              <a:xfrm rot="21061729">
                <a:off x="2777067" y="4648200"/>
                <a:ext cx="620889" cy="457200"/>
              </a:xfrm>
              <a:prstGeom prst="ellipse">
                <a:avLst/>
              </a:prstGeom>
              <a:solidFill>
                <a:srgbClr val="9966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" name="Oval 4"/>
              <p:cNvSpPr/>
              <p:nvPr/>
            </p:nvSpPr>
            <p:spPr>
              <a:xfrm>
                <a:off x="3832578" y="3657600"/>
                <a:ext cx="372533" cy="457200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" name="Oval 5"/>
              <p:cNvSpPr/>
              <p:nvPr/>
            </p:nvSpPr>
            <p:spPr>
              <a:xfrm>
                <a:off x="2590800" y="3505200"/>
                <a:ext cx="372533" cy="457200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" name="Flowchart: Manual Operation 6"/>
              <p:cNvSpPr/>
              <p:nvPr/>
            </p:nvSpPr>
            <p:spPr>
              <a:xfrm rot="8941098">
                <a:off x="3671504" y="2850928"/>
                <a:ext cx="305417" cy="1066800"/>
              </a:xfrm>
              <a:prstGeom prst="flowChartManualOperation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Flowchart: Manual Operation 7"/>
              <p:cNvSpPr/>
              <p:nvPr/>
            </p:nvSpPr>
            <p:spPr>
              <a:xfrm rot="12880156">
                <a:off x="2864689" y="2800599"/>
                <a:ext cx="445958" cy="1052168"/>
              </a:xfrm>
              <a:prstGeom prst="flowChartManualOperation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Flowchart: Extract 8"/>
              <p:cNvSpPr/>
              <p:nvPr/>
            </p:nvSpPr>
            <p:spPr>
              <a:xfrm>
                <a:off x="2590800" y="2667000"/>
                <a:ext cx="1676400" cy="2133600"/>
              </a:xfrm>
              <a:prstGeom prst="flowChartExtract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Flowchart: Manual Operation 11"/>
              <p:cNvSpPr/>
              <p:nvPr/>
            </p:nvSpPr>
            <p:spPr>
              <a:xfrm rot="12880156">
                <a:off x="2972724" y="2568645"/>
                <a:ext cx="383238" cy="1066800"/>
              </a:xfrm>
              <a:prstGeom prst="flowChartManualOperation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Flowchart: Extract 12"/>
              <p:cNvSpPr/>
              <p:nvPr/>
            </p:nvSpPr>
            <p:spPr>
              <a:xfrm>
                <a:off x="2714978" y="2514600"/>
                <a:ext cx="1428044" cy="1981200"/>
              </a:xfrm>
              <a:prstGeom prst="flowChartExtract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Flowchart: Manual Operation 13"/>
              <p:cNvSpPr/>
              <p:nvPr/>
            </p:nvSpPr>
            <p:spPr>
              <a:xfrm rot="9242925">
                <a:off x="3609416" y="2622328"/>
                <a:ext cx="305417" cy="1066800"/>
              </a:xfrm>
              <a:prstGeom prst="flowChartManualOperation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Flowchart: Extract 14"/>
              <p:cNvSpPr/>
              <p:nvPr/>
            </p:nvSpPr>
            <p:spPr>
              <a:xfrm rot="10800000">
                <a:off x="3211689" y="2514600"/>
                <a:ext cx="496711" cy="497938"/>
              </a:xfrm>
              <a:prstGeom prst="flowChartExtrac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Oval 15"/>
              <p:cNvSpPr/>
              <p:nvPr/>
            </p:nvSpPr>
            <p:spPr>
              <a:xfrm>
                <a:off x="3087511" y="1524000"/>
                <a:ext cx="745067" cy="1219200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Teardrop 37"/>
              <p:cNvSpPr/>
              <p:nvPr/>
            </p:nvSpPr>
            <p:spPr>
              <a:xfrm rot="5068211">
                <a:off x="3267670" y="1446370"/>
                <a:ext cx="624689" cy="522599"/>
              </a:xfrm>
              <a:prstGeom prst="teardrop">
                <a:avLst/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Teardrop 38"/>
              <p:cNvSpPr/>
              <p:nvPr/>
            </p:nvSpPr>
            <p:spPr>
              <a:xfrm rot="16531789" flipH="1">
                <a:off x="2873438" y="1446371"/>
                <a:ext cx="624689" cy="522599"/>
              </a:xfrm>
              <a:prstGeom prst="teardrop">
                <a:avLst/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Rectangle 46"/>
            <p:cNvSpPr/>
            <p:nvPr/>
          </p:nvSpPr>
          <p:spPr>
            <a:xfrm>
              <a:off x="3186684" y="1388076"/>
              <a:ext cx="150876" cy="556054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Rectangle 47"/>
            <p:cNvSpPr/>
            <p:nvPr/>
          </p:nvSpPr>
          <p:spPr>
            <a:xfrm>
              <a:off x="3337560" y="1619765"/>
              <a:ext cx="201168" cy="324365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Rectangle 48"/>
            <p:cNvSpPr/>
            <p:nvPr/>
          </p:nvSpPr>
          <p:spPr>
            <a:xfrm>
              <a:off x="3538728" y="1434414"/>
              <a:ext cx="100584" cy="509716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Rectangle 49"/>
            <p:cNvSpPr/>
            <p:nvPr/>
          </p:nvSpPr>
          <p:spPr>
            <a:xfrm rot="16200000">
              <a:off x="3846411" y="1598017"/>
              <a:ext cx="139014" cy="553212"/>
            </a:xfrm>
            <a:prstGeom prst="rect">
              <a:avLst/>
            </a:prstGeom>
            <a:solidFill>
              <a:srgbClr val="CB43AE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2" name="Group 61"/>
            <p:cNvGrpSpPr/>
            <p:nvPr/>
          </p:nvGrpSpPr>
          <p:grpSpPr>
            <a:xfrm>
              <a:off x="5298948" y="1388076"/>
              <a:ext cx="402336" cy="556054"/>
              <a:chOff x="3142924" y="2514600"/>
              <a:chExt cx="990601" cy="1905000"/>
            </a:xfrm>
          </p:grpSpPr>
          <p:sp>
            <p:nvSpPr>
              <p:cNvPr id="51" name="Can 50"/>
              <p:cNvSpPr/>
              <p:nvPr/>
            </p:nvSpPr>
            <p:spPr>
              <a:xfrm>
                <a:off x="3352800" y="3810000"/>
                <a:ext cx="609600" cy="609600"/>
              </a:xfrm>
              <a:prstGeom prst="can">
                <a:avLst/>
              </a:prstGeom>
              <a:solidFill>
                <a:srgbClr val="D69536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2" name="Rectangle 51"/>
              <p:cNvSpPr/>
              <p:nvPr/>
            </p:nvSpPr>
            <p:spPr>
              <a:xfrm flipH="1">
                <a:off x="3581400" y="3124200"/>
                <a:ext cx="76200" cy="759903"/>
              </a:xfrm>
              <a:prstGeom prst="rect">
                <a:avLst/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" name="Moon 53"/>
              <p:cNvSpPr/>
              <p:nvPr/>
            </p:nvSpPr>
            <p:spPr>
              <a:xfrm rot="2931621">
                <a:off x="3685881" y="3279905"/>
                <a:ext cx="285687" cy="609600"/>
              </a:xfrm>
              <a:prstGeom prst="moon">
                <a:avLst/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5" name="Moon 54"/>
              <p:cNvSpPr/>
              <p:nvPr/>
            </p:nvSpPr>
            <p:spPr>
              <a:xfrm rot="18668379" flipH="1">
                <a:off x="3304880" y="3203703"/>
                <a:ext cx="285687" cy="609600"/>
              </a:xfrm>
              <a:prstGeom prst="moon">
                <a:avLst/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6" name="Oval 55"/>
              <p:cNvSpPr/>
              <p:nvPr/>
            </p:nvSpPr>
            <p:spPr>
              <a:xfrm>
                <a:off x="3505200" y="2743200"/>
                <a:ext cx="304800" cy="304800"/>
              </a:xfrm>
              <a:prstGeom prst="ellipse">
                <a:avLst/>
              </a:prstGeom>
              <a:solidFill>
                <a:srgbClr val="FFC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7" name="Oval 56"/>
              <p:cNvSpPr/>
              <p:nvPr/>
            </p:nvSpPr>
            <p:spPr>
              <a:xfrm>
                <a:off x="3276600" y="2590800"/>
                <a:ext cx="304800" cy="304800"/>
              </a:xfrm>
              <a:prstGeom prst="ellipse">
                <a:avLst/>
              </a:prstGeom>
              <a:solidFill>
                <a:srgbClr val="A735CB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8" name="Oval 57"/>
              <p:cNvSpPr/>
              <p:nvPr/>
            </p:nvSpPr>
            <p:spPr>
              <a:xfrm>
                <a:off x="3581400" y="2514600"/>
                <a:ext cx="304800" cy="304800"/>
              </a:xfrm>
              <a:prstGeom prst="ellipse">
                <a:avLst/>
              </a:prstGeom>
              <a:solidFill>
                <a:srgbClr val="A735CB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9" name="Oval 58"/>
              <p:cNvSpPr/>
              <p:nvPr/>
            </p:nvSpPr>
            <p:spPr>
              <a:xfrm>
                <a:off x="3733800" y="2743200"/>
                <a:ext cx="304800" cy="304800"/>
              </a:xfrm>
              <a:prstGeom prst="ellipse">
                <a:avLst/>
              </a:prstGeom>
              <a:solidFill>
                <a:srgbClr val="A735CB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0" name="Oval 59"/>
              <p:cNvSpPr/>
              <p:nvPr/>
            </p:nvSpPr>
            <p:spPr>
              <a:xfrm>
                <a:off x="3276600" y="2895600"/>
                <a:ext cx="304800" cy="304800"/>
              </a:xfrm>
              <a:prstGeom prst="ellipse">
                <a:avLst/>
              </a:prstGeom>
              <a:solidFill>
                <a:srgbClr val="A735CB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1" name="Oval 60"/>
              <p:cNvSpPr/>
              <p:nvPr/>
            </p:nvSpPr>
            <p:spPr>
              <a:xfrm>
                <a:off x="3581400" y="2971800"/>
                <a:ext cx="304800" cy="304800"/>
              </a:xfrm>
              <a:prstGeom prst="ellipse">
                <a:avLst/>
              </a:prstGeom>
              <a:solidFill>
                <a:srgbClr val="A735CB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83" name="Group 82"/>
            <p:cNvGrpSpPr/>
            <p:nvPr/>
          </p:nvGrpSpPr>
          <p:grpSpPr>
            <a:xfrm>
              <a:off x="4337791" y="1295400"/>
              <a:ext cx="486264" cy="711587"/>
              <a:chOff x="3369770" y="2335035"/>
              <a:chExt cx="1453408" cy="2499156"/>
            </a:xfrm>
          </p:grpSpPr>
          <p:sp>
            <p:nvSpPr>
              <p:cNvPr id="68" name="Oval 67"/>
              <p:cNvSpPr/>
              <p:nvPr/>
            </p:nvSpPr>
            <p:spPr>
              <a:xfrm>
                <a:off x="4501445" y="4098101"/>
                <a:ext cx="321733" cy="366221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9" name="Oval 68"/>
              <p:cNvSpPr/>
              <p:nvPr/>
            </p:nvSpPr>
            <p:spPr>
              <a:xfrm>
                <a:off x="3429000" y="3976027"/>
                <a:ext cx="321733" cy="366221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0" name="Flowchart: Manual Operation 69"/>
              <p:cNvSpPr/>
              <p:nvPr/>
            </p:nvSpPr>
            <p:spPr>
              <a:xfrm rot="8941098">
                <a:off x="4362335" y="3451950"/>
                <a:ext cx="263769" cy="854515"/>
              </a:xfrm>
              <a:prstGeom prst="flowChartManualOperation">
                <a:avLst/>
              </a:prstGeom>
              <a:solidFill>
                <a:srgbClr val="95C7DD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1" name="Flowchart: Manual Operation 70"/>
              <p:cNvSpPr/>
              <p:nvPr/>
            </p:nvSpPr>
            <p:spPr>
              <a:xfrm rot="12880156">
                <a:off x="3665541" y="3411636"/>
                <a:ext cx="385146" cy="842795"/>
              </a:xfrm>
              <a:prstGeom prst="flowChartManualOperation">
                <a:avLst/>
              </a:prstGeom>
              <a:solidFill>
                <a:srgbClr val="95C7DD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2" name="Flowchart: Extract 71"/>
              <p:cNvSpPr/>
              <p:nvPr/>
            </p:nvSpPr>
            <p:spPr>
              <a:xfrm>
                <a:off x="3581400" y="3304623"/>
                <a:ext cx="1143000" cy="1267377"/>
              </a:xfrm>
              <a:prstGeom prst="flowChartExtract">
                <a:avLst/>
              </a:prstGeom>
              <a:solidFill>
                <a:srgbClr val="95C7DD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3" name="Flowchart: Manual Operation 72"/>
              <p:cNvSpPr/>
              <p:nvPr/>
            </p:nvSpPr>
            <p:spPr>
              <a:xfrm rot="12880156">
                <a:off x="3758843" y="3225839"/>
                <a:ext cx="330978" cy="854515"/>
              </a:xfrm>
              <a:prstGeom prst="flowChartManualOperation">
                <a:avLst/>
              </a:prstGeom>
              <a:solidFill>
                <a:srgbClr val="FF99FF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4" name="Flowchart: Extract 73"/>
              <p:cNvSpPr/>
              <p:nvPr/>
            </p:nvSpPr>
            <p:spPr>
              <a:xfrm>
                <a:off x="3536245" y="3182549"/>
                <a:ext cx="1233311" cy="1313252"/>
              </a:xfrm>
              <a:prstGeom prst="flowChartExtract">
                <a:avLst/>
              </a:prstGeom>
              <a:solidFill>
                <a:srgbClr val="FF99FF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5" name="Flowchart: Manual Operation 74"/>
              <p:cNvSpPr/>
              <p:nvPr/>
            </p:nvSpPr>
            <p:spPr>
              <a:xfrm rot="9242925">
                <a:off x="4308714" y="3268839"/>
                <a:ext cx="263769" cy="854515"/>
              </a:xfrm>
              <a:prstGeom prst="flowChartManualOperation">
                <a:avLst/>
              </a:prstGeom>
              <a:solidFill>
                <a:srgbClr val="FF99FF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4" name="Teardrop 63"/>
              <p:cNvSpPr/>
              <p:nvPr/>
            </p:nvSpPr>
            <p:spPr>
              <a:xfrm rot="17062782">
                <a:off x="3946717" y="2696152"/>
                <a:ext cx="610142" cy="710904"/>
              </a:xfrm>
              <a:prstGeom prst="teardrop">
                <a:avLst>
                  <a:gd name="adj" fmla="val 150432"/>
                </a:avLst>
              </a:prstGeom>
              <a:solidFill>
                <a:srgbClr val="FFC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5" name="Teardrop 64"/>
              <p:cNvSpPr/>
              <p:nvPr/>
            </p:nvSpPr>
            <p:spPr>
              <a:xfrm rot="17690614">
                <a:off x="3302652" y="2953858"/>
                <a:ext cx="696549" cy="562313"/>
              </a:xfrm>
              <a:prstGeom prst="teardrop">
                <a:avLst>
                  <a:gd name="adj" fmla="val 150432"/>
                </a:avLst>
              </a:prstGeom>
              <a:solidFill>
                <a:srgbClr val="FFC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Oval 79"/>
              <p:cNvSpPr/>
              <p:nvPr/>
            </p:nvSpPr>
            <p:spPr>
              <a:xfrm rot="20689513">
                <a:off x="3998701" y="3329973"/>
                <a:ext cx="228600" cy="228600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Oval 76"/>
              <p:cNvSpPr/>
              <p:nvPr/>
            </p:nvSpPr>
            <p:spPr>
              <a:xfrm rot="20689513">
                <a:off x="3682719" y="2453330"/>
                <a:ext cx="643467" cy="976589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8" name="Teardrop 77"/>
              <p:cNvSpPr/>
              <p:nvPr/>
            </p:nvSpPr>
            <p:spPr>
              <a:xfrm rot="4157724">
                <a:off x="3764952" y="2359558"/>
                <a:ext cx="500381" cy="451336"/>
              </a:xfrm>
              <a:prstGeom prst="teardrop">
                <a:avLst/>
              </a:prstGeom>
              <a:solidFill>
                <a:srgbClr val="FFC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Teardrop 78"/>
              <p:cNvSpPr/>
              <p:nvPr/>
            </p:nvSpPr>
            <p:spPr>
              <a:xfrm rot="15621302" flipH="1">
                <a:off x="3436351" y="2448683"/>
                <a:ext cx="500381" cy="451336"/>
              </a:xfrm>
              <a:prstGeom prst="teardrop">
                <a:avLst/>
              </a:prstGeom>
              <a:solidFill>
                <a:srgbClr val="FFC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7" name="Oval 66"/>
              <p:cNvSpPr/>
              <p:nvPr/>
            </p:nvSpPr>
            <p:spPr>
              <a:xfrm rot="16353383">
                <a:off x="3682874" y="4382969"/>
                <a:ext cx="536222" cy="366221"/>
              </a:xfrm>
              <a:prstGeom prst="ellipse">
                <a:avLst/>
              </a:prstGeom>
              <a:solidFill>
                <a:srgbClr val="9966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6" name="Oval 65"/>
              <p:cNvSpPr/>
              <p:nvPr/>
            </p:nvSpPr>
            <p:spPr>
              <a:xfrm rot="5400000">
                <a:off x="4105999" y="4352201"/>
                <a:ext cx="536222" cy="366221"/>
              </a:xfrm>
              <a:prstGeom prst="ellipse">
                <a:avLst/>
              </a:prstGeom>
              <a:solidFill>
                <a:srgbClr val="9966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6" name="Group 45"/>
            <p:cNvGrpSpPr/>
            <p:nvPr/>
          </p:nvGrpSpPr>
          <p:grpSpPr>
            <a:xfrm>
              <a:off x="3035808" y="1805116"/>
              <a:ext cx="1257301" cy="2429994"/>
              <a:chOff x="304800" y="1185610"/>
              <a:chExt cx="1905001" cy="3995990"/>
            </a:xfrm>
          </p:grpSpPr>
          <p:sp>
            <p:nvSpPr>
              <p:cNvPr id="21" name="Oval 20"/>
              <p:cNvSpPr/>
              <p:nvPr/>
            </p:nvSpPr>
            <p:spPr>
              <a:xfrm rot="1472984">
                <a:off x="1828801" y="1338011"/>
                <a:ext cx="381000" cy="457200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Flowchart: Manual Operation 28"/>
              <p:cNvSpPr/>
              <p:nvPr/>
            </p:nvSpPr>
            <p:spPr>
              <a:xfrm rot="1886460">
                <a:off x="1494625" y="1587672"/>
                <a:ext cx="410528" cy="1171588"/>
              </a:xfrm>
              <a:prstGeom prst="flowChartManualOperation">
                <a:avLst/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Oval 21"/>
              <p:cNvSpPr/>
              <p:nvPr/>
            </p:nvSpPr>
            <p:spPr>
              <a:xfrm>
                <a:off x="304800" y="3311321"/>
                <a:ext cx="333829" cy="502109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Trapezoid 22"/>
              <p:cNvSpPr/>
              <p:nvPr/>
            </p:nvSpPr>
            <p:spPr>
              <a:xfrm rot="10800000">
                <a:off x="1139371" y="3729745"/>
                <a:ext cx="500743" cy="1338957"/>
              </a:xfrm>
              <a:prstGeom prst="trapezoid">
                <a:avLst>
                  <a:gd name="adj" fmla="val 6538"/>
                </a:avLst>
              </a:prstGeom>
              <a:solidFill>
                <a:schemeClr val="accent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Trapezoid 23"/>
              <p:cNvSpPr/>
              <p:nvPr/>
            </p:nvSpPr>
            <p:spPr>
              <a:xfrm rot="10800000">
                <a:off x="722086" y="3562375"/>
                <a:ext cx="417286" cy="1422642"/>
              </a:xfrm>
              <a:prstGeom prst="trapezoid">
                <a:avLst>
                  <a:gd name="adj" fmla="val 6538"/>
                </a:avLst>
              </a:prstGeom>
              <a:solidFill>
                <a:schemeClr val="accent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Trapezoid 24"/>
              <p:cNvSpPr/>
              <p:nvPr/>
            </p:nvSpPr>
            <p:spPr>
              <a:xfrm>
                <a:off x="609600" y="2590800"/>
                <a:ext cx="1168400" cy="1422642"/>
              </a:xfrm>
              <a:prstGeom prst="trapezoid">
                <a:avLst/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Oval 25"/>
              <p:cNvSpPr/>
              <p:nvPr/>
            </p:nvSpPr>
            <p:spPr>
              <a:xfrm>
                <a:off x="1176879" y="4785126"/>
                <a:ext cx="705109" cy="339065"/>
              </a:xfrm>
              <a:prstGeom prst="ellipse">
                <a:avLst/>
              </a:prstGeom>
              <a:solidFill>
                <a:srgbClr val="9966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Oval 26"/>
              <p:cNvSpPr/>
              <p:nvPr/>
            </p:nvSpPr>
            <p:spPr>
              <a:xfrm rot="21061729">
                <a:off x="581292" y="4788434"/>
                <a:ext cx="727489" cy="393166"/>
              </a:xfrm>
              <a:prstGeom prst="ellipse">
                <a:avLst/>
              </a:prstGeom>
              <a:solidFill>
                <a:srgbClr val="9966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Flowchart: Manual Operation 27"/>
              <p:cNvSpPr/>
              <p:nvPr/>
            </p:nvSpPr>
            <p:spPr>
              <a:xfrm rot="12880156">
                <a:off x="577083" y="2425833"/>
                <a:ext cx="410528" cy="1171588"/>
              </a:xfrm>
              <a:prstGeom prst="flowChartManualOperation">
                <a:avLst/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" name="Oval 44"/>
              <p:cNvSpPr/>
              <p:nvPr/>
            </p:nvSpPr>
            <p:spPr>
              <a:xfrm>
                <a:off x="990600" y="2362200"/>
                <a:ext cx="381000" cy="457200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Oval 30"/>
              <p:cNvSpPr/>
              <p:nvPr/>
            </p:nvSpPr>
            <p:spPr>
              <a:xfrm>
                <a:off x="722086" y="1302885"/>
                <a:ext cx="1001486" cy="1338957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" name="Teardrop 35"/>
              <p:cNvSpPr/>
              <p:nvPr/>
            </p:nvSpPr>
            <p:spPr>
              <a:xfrm rot="5068211">
                <a:off x="1018512" y="1223710"/>
                <a:ext cx="762000" cy="685800"/>
              </a:xfrm>
              <a:prstGeom prst="teardrop">
                <a:avLst/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Teardrop 34"/>
              <p:cNvSpPr/>
              <p:nvPr/>
            </p:nvSpPr>
            <p:spPr>
              <a:xfrm rot="11072095">
                <a:off x="635519" y="1248251"/>
                <a:ext cx="762000" cy="685800"/>
              </a:xfrm>
              <a:prstGeom prst="teardrop">
                <a:avLst/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76" name="Group 75"/>
          <p:cNvGrpSpPr/>
          <p:nvPr/>
        </p:nvGrpSpPr>
        <p:grpSpPr>
          <a:xfrm>
            <a:off x="6553200" y="4419600"/>
            <a:ext cx="1981200" cy="2057400"/>
            <a:chOff x="4724400" y="1524000"/>
            <a:chExt cx="2819400" cy="2590800"/>
          </a:xfrm>
        </p:grpSpPr>
        <p:sp>
          <p:nvSpPr>
            <p:cNvPr id="81" name="Oval 80"/>
            <p:cNvSpPr/>
            <p:nvPr/>
          </p:nvSpPr>
          <p:spPr>
            <a:xfrm>
              <a:off x="5243763" y="3048000"/>
              <a:ext cx="1112921" cy="254794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Rectangle 81"/>
            <p:cNvSpPr/>
            <p:nvPr/>
          </p:nvSpPr>
          <p:spPr>
            <a:xfrm>
              <a:off x="4798595" y="3524250"/>
              <a:ext cx="2300037" cy="295275"/>
            </a:xfrm>
            <a:prstGeom prst="rect">
              <a:avLst/>
            </a:prstGeom>
            <a:solidFill>
              <a:srgbClr val="6633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Rectangle 88"/>
            <p:cNvSpPr/>
            <p:nvPr/>
          </p:nvSpPr>
          <p:spPr>
            <a:xfrm rot="16200000">
              <a:off x="6250280" y="3043864"/>
              <a:ext cx="1919288" cy="222584"/>
            </a:xfrm>
            <a:prstGeom prst="rect">
              <a:avLst/>
            </a:prstGeom>
            <a:solidFill>
              <a:srgbClr val="6633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Rectangle 89"/>
            <p:cNvSpPr/>
            <p:nvPr/>
          </p:nvSpPr>
          <p:spPr>
            <a:xfrm rot="16200000">
              <a:off x="4208609" y="3302230"/>
              <a:ext cx="1402556" cy="222584"/>
            </a:xfrm>
            <a:prstGeom prst="rect">
              <a:avLst/>
            </a:prstGeom>
            <a:solidFill>
              <a:srgbClr val="6633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Oval 90"/>
            <p:cNvSpPr/>
            <p:nvPr/>
          </p:nvSpPr>
          <p:spPr>
            <a:xfrm>
              <a:off x="6950242" y="1752600"/>
              <a:ext cx="593558" cy="590550"/>
            </a:xfrm>
            <a:prstGeom prst="ellipse">
              <a:avLst/>
            </a:prstGeom>
            <a:solidFill>
              <a:srgbClr val="6633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Double Wave 91"/>
            <p:cNvSpPr/>
            <p:nvPr/>
          </p:nvSpPr>
          <p:spPr>
            <a:xfrm>
              <a:off x="5021179" y="3376613"/>
              <a:ext cx="2077453" cy="295275"/>
            </a:xfrm>
            <a:prstGeom prst="doubleWave">
              <a:avLst/>
            </a:prstGeom>
            <a:solidFill>
              <a:schemeClr val="accent2">
                <a:lumMod val="7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Rounded Rectangle 92"/>
            <p:cNvSpPr/>
            <p:nvPr/>
          </p:nvSpPr>
          <p:spPr>
            <a:xfrm>
              <a:off x="6579268" y="2859881"/>
              <a:ext cx="519363" cy="369094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Double Wave 93"/>
            <p:cNvSpPr/>
            <p:nvPr/>
          </p:nvSpPr>
          <p:spPr>
            <a:xfrm>
              <a:off x="5021179" y="3155156"/>
              <a:ext cx="2077453" cy="369094"/>
            </a:xfrm>
            <a:prstGeom prst="doubleWave">
              <a:avLst/>
            </a:prstGeom>
            <a:solidFill>
              <a:schemeClr val="accent2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Oval 94"/>
            <p:cNvSpPr/>
            <p:nvPr/>
          </p:nvSpPr>
          <p:spPr>
            <a:xfrm>
              <a:off x="4724400" y="2416969"/>
              <a:ext cx="370974" cy="369094"/>
            </a:xfrm>
            <a:prstGeom prst="ellipse">
              <a:avLst/>
            </a:prstGeom>
            <a:solidFill>
              <a:srgbClr val="6633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96" name="Group 73"/>
            <p:cNvGrpSpPr/>
            <p:nvPr/>
          </p:nvGrpSpPr>
          <p:grpSpPr>
            <a:xfrm>
              <a:off x="5105400" y="2286000"/>
              <a:ext cx="914400" cy="1828800"/>
              <a:chOff x="3048001" y="3733801"/>
              <a:chExt cx="955548" cy="1807175"/>
            </a:xfrm>
          </p:grpSpPr>
          <p:sp>
            <p:nvSpPr>
              <p:cNvPr id="99" name="Teardrop 98"/>
              <p:cNvSpPr/>
              <p:nvPr/>
            </p:nvSpPr>
            <p:spPr>
              <a:xfrm rot="17973269">
                <a:off x="3578533" y="4003426"/>
                <a:ext cx="371032" cy="371126"/>
              </a:xfrm>
              <a:prstGeom prst="teardrop">
                <a:avLst>
                  <a:gd name="adj" fmla="val 150432"/>
                </a:avLst>
              </a:prstGeom>
              <a:solidFill>
                <a:schemeClr val="accent6">
                  <a:lumMod val="5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0" name="Teardrop 99"/>
              <p:cNvSpPr/>
              <p:nvPr/>
            </p:nvSpPr>
            <p:spPr>
              <a:xfrm rot="18601101">
                <a:off x="3099530" y="4003426"/>
                <a:ext cx="371032" cy="371126"/>
              </a:xfrm>
              <a:prstGeom prst="teardrop">
                <a:avLst>
                  <a:gd name="adj" fmla="val 150432"/>
                </a:avLst>
              </a:prstGeom>
              <a:solidFill>
                <a:schemeClr val="accent6">
                  <a:lumMod val="5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1" name="Oval 100"/>
              <p:cNvSpPr/>
              <p:nvPr/>
            </p:nvSpPr>
            <p:spPr>
              <a:xfrm rot="1003864">
                <a:off x="3508081" y="5318273"/>
                <a:ext cx="353907" cy="222702"/>
              </a:xfrm>
              <a:prstGeom prst="ellipse">
                <a:avLst/>
              </a:prstGeom>
              <a:solidFill>
                <a:srgbClr val="9966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2" name="Oval 101"/>
              <p:cNvSpPr/>
              <p:nvPr/>
            </p:nvSpPr>
            <p:spPr>
              <a:xfrm rot="21061729">
                <a:off x="3154174" y="5318274"/>
                <a:ext cx="353907" cy="222702"/>
              </a:xfrm>
              <a:prstGeom prst="ellipse">
                <a:avLst/>
              </a:prstGeom>
              <a:solidFill>
                <a:srgbClr val="9966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3" name="Oval 102"/>
              <p:cNvSpPr/>
              <p:nvPr/>
            </p:nvSpPr>
            <p:spPr>
              <a:xfrm>
                <a:off x="3755815" y="4835753"/>
                <a:ext cx="212344" cy="222702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4" name="Oval 103"/>
              <p:cNvSpPr/>
              <p:nvPr/>
            </p:nvSpPr>
            <p:spPr>
              <a:xfrm>
                <a:off x="3048002" y="4761518"/>
                <a:ext cx="212344" cy="222702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Flowchart: Manual Operation 104"/>
              <p:cNvSpPr/>
              <p:nvPr/>
            </p:nvSpPr>
            <p:spPr>
              <a:xfrm rot="8941098">
                <a:off x="3664003" y="4442824"/>
                <a:ext cx="174088" cy="519638"/>
              </a:xfrm>
              <a:prstGeom prst="flowChartManualOperation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 w="127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Flowchart: Manual Operation 105"/>
              <p:cNvSpPr/>
              <p:nvPr/>
            </p:nvSpPr>
            <p:spPr>
              <a:xfrm rot="12880156">
                <a:off x="3204119" y="4418308"/>
                <a:ext cx="254196" cy="512511"/>
              </a:xfrm>
              <a:prstGeom prst="flowChartManualOperation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7" name="Flowchart: Extract 106"/>
              <p:cNvSpPr/>
              <p:nvPr/>
            </p:nvSpPr>
            <p:spPr>
              <a:xfrm>
                <a:off x="3048001" y="4353231"/>
                <a:ext cx="955548" cy="1039275"/>
              </a:xfrm>
              <a:prstGeom prst="flowChartExtract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 w="127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8" name="Flowchart: Manual Operation 107"/>
              <p:cNvSpPr/>
              <p:nvPr/>
            </p:nvSpPr>
            <p:spPr>
              <a:xfrm rot="12880156">
                <a:off x="3265698" y="4305323"/>
                <a:ext cx="218446" cy="519638"/>
              </a:xfrm>
              <a:prstGeom prst="flowChartManualOperation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9" name="Flowchart: Extract 108"/>
              <p:cNvSpPr/>
              <p:nvPr/>
            </p:nvSpPr>
            <p:spPr>
              <a:xfrm>
                <a:off x="3118781" y="4278997"/>
                <a:ext cx="813985" cy="965042"/>
              </a:xfrm>
              <a:prstGeom prst="flowChartExtract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0" name="Flowchart: Manual Operation 109"/>
              <p:cNvSpPr/>
              <p:nvPr/>
            </p:nvSpPr>
            <p:spPr>
              <a:xfrm rot="9242925">
                <a:off x="3628611" y="4331472"/>
                <a:ext cx="174088" cy="519638"/>
              </a:xfrm>
              <a:prstGeom prst="flowChartManualOperation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1" name="Flowchart: Extract 110"/>
              <p:cNvSpPr/>
              <p:nvPr/>
            </p:nvSpPr>
            <p:spPr>
              <a:xfrm rot="10800000">
                <a:off x="3401907" y="4278996"/>
                <a:ext cx="283125" cy="242545"/>
              </a:xfrm>
              <a:prstGeom prst="flowChartExtrac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2" name="Oval 111"/>
              <p:cNvSpPr/>
              <p:nvPr/>
            </p:nvSpPr>
            <p:spPr>
              <a:xfrm>
                <a:off x="3331126" y="3796478"/>
                <a:ext cx="424688" cy="593872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3" name="Teardrop 112"/>
              <p:cNvSpPr/>
              <p:nvPr/>
            </p:nvSpPr>
            <p:spPr>
              <a:xfrm rot="5068211">
                <a:off x="3459708" y="3737006"/>
                <a:ext cx="304286" cy="297881"/>
              </a:xfrm>
              <a:prstGeom prst="teardrop">
                <a:avLst/>
              </a:prstGeom>
              <a:solidFill>
                <a:schemeClr val="accent6">
                  <a:lumMod val="5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4" name="Teardrop 113"/>
              <p:cNvSpPr/>
              <p:nvPr/>
            </p:nvSpPr>
            <p:spPr>
              <a:xfrm rot="16531789" flipH="1">
                <a:off x="3234997" y="3737003"/>
                <a:ext cx="304286" cy="297881"/>
              </a:xfrm>
              <a:prstGeom prst="teardrop">
                <a:avLst/>
              </a:prstGeom>
              <a:solidFill>
                <a:schemeClr val="accent6">
                  <a:lumMod val="5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97" name="Heart 96"/>
            <p:cNvSpPr/>
            <p:nvPr/>
          </p:nvSpPr>
          <p:spPr>
            <a:xfrm>
              <a:off x="5867400" y="1752600"/>
              <a:ext cx="533400" cy="533400"/>
            </a:xfrm>
            <a:prstGeom prst="hear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Cloud Callout 97"/>
            <p:cNvSpPr/>
            <p:nvPr/>
          </p:nvSpPr>
          <p:spPr>
            <a:xfrm>
              <a:off x="5486400" y="1524000"/>
              <a:ext cx="1219200" cy="838200"/>
            </a:xfrm>
            <a:prstGeom prst="cloudCallou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5" name="Group 114"/>
          <p:cNvGrpSpPr/>
          <p:nvPr/>
        </p:nvGrpSpPr>
        <p:grpSpPr>
          <a:xfrm>
            <a:off x="533400" y="3733800"/>
            <a:ext cx="990600" cy="2084309"/>
            <a:chOff x="2743200" y="1676400"/>
            <a:chExt cx="990600" cy="2084309"/>
          </a:xfrm>
        </p:grpSpPr>
        <p:sp>
          <p:nvSpPr>
            <p:cNvPr id="116" name="Trapezoid 115"/>
            <p:cNvSpPr/>
            <p:nvPr/>
          </p:nvSpPr>
          <p:spPr>
            <a:xfrm rot="283871">
              <a:off x="2865759" y="2607708"/>
              <a:ext cx="457200" cy="1143000"/>
            </a:xfrm>
            <a:prstGeom prst="trapezoid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Trapezoid 116"/>
            <p:cNvSpPr/>
            <p:nvPr/>
          </p:nvSpPr>
          <p:spPr>
            <a:xfrm rot="21104506">
              <a:off x="3203918" y="2617709"/>
              <a:ext cx="457200" cy="1143000"/>
            </a:xfrm>
            <a:prstGeom prst="trapezoid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Rounded Rectangle 117"/>
            <p:cNvSpPr/>
            <p:nvPr/>
          </p:nvSpPr>
          <p:spPr>
            <a:xfrm>
              <a:off x="2895600" y="2667000"/>
              <a:ext cx="685800" cy="381000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Oval 118"/>
            <p:cNvSpPr/>
            <p:nvPr/>
          </p:nvSpPr>
          <p:spPr>
            <a:xfrm>
              <a:off x="2971800" y="2895600"/>
              <a:ext cx="304800" cy="304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Oval 119"/>
            <p:cNvSpPr/>
            <p:nvPr/>
          </p:nvSpPr>
          <p:spPr>
            <a:xfrm>
              <a:off x="3200400" y="2895600"/>
              <a:ext cx="304800" cy="304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Trapezoid 120"/>
            <p:cNvSpPr/>
            <p:nvPr/>
          </p:nvSpPr>
          <p:spPr>
            <a:xfrm>
              <a:off x="2743200" y="1676400"/>
              <a:ext cx="990600" cy="1143000"/>
            </a:xfrm>
            <a:prstGeom prst="trapezoid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1" name="Group 90"/>
          <p:cNvGrpSpPr/>
          <p:nvPr/>
        </p:nvGrpSpPr>
        <p:grpSpPr>
          <a:xfrm>
            <a:off x="1676400" y="1066800"/>
            <a:ext cx="5867400" cy="4114800"/>
            <a:chOff x="1676400" y="1066800"/>
            <a:chExt cx="5867400" cy="4114800"/>
          </a:xfrm>
        </p:grpSpPr>
        <p:sp>
          <p:nvSpPr>
            <p:cNvPr id="36" name="Rectangle 35"/>
            <p:cNvSpPr/>
            <p:nvPr/>
          </p:nvSpPr>
          <p:spPr>
            <a:xfrm>
              <a:off x="1676400" y="2734962"/>
              <a:ext cx="5867400" cy="2446638"/>
            </a:xfrm>
            <a:prstGeom prst="rect">
              <a:avLst/>
            </a:prstGeom>
            <a:solidFill>
              <a:srgbClr val="99663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ectangle 36"/>
            <p:cNvSpPr/>
            <p:nvPr/>
          </p:nvSpPr>
          <p:spPr>
            <a:xfrm>
              <a:off x="1676400" y="1066800"/>
              <a:ext cx="5867400" cy="2446638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Rectangle 40"/>
            <p:cNvSpPr/>
            <p:nvPr/>
          </p:nvSpPr>
          <p:spPr>
            <a:xfrm>
              <a:off x="2497836" y="1845276"/>
              <a:ext cx="4107180" cy="333632"/>
            </a:xfrm>
            <a:prstGeom prst="rect">
              <a:avLst/>
            </a:prstGeom>
            <a:solidFill>
              <a:srgbClr val="B05E2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Rectangle 41"/>
            <p:cNvSpPr/>
            <p:nvPr/>
          </p:nvSpPr>
          <p:spPr>
            <a:xfrm rot="5400000">
              <a:off x="2922363" y="2341121"/>
              <a:ext cx="500449" cy="176022"/>
            </a:xfrm>
            <a:prstGeom prst="rect">
              <a:avLst/>
            </a:prstGeom>
            <a:solidFill>
              <a:srgbClr val="B05E2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Rectangle 42"/>
            <p:cNvSpPr/>
            <p:nvPr/>
          </p:nvSpPr>
          <p:spPr>
            <a:xfrm rot="5400000">
              <a:off x="5327997" y="2341121"/>
              <a:ext cx="500449" cy="176022"/>
            </a:xfrm>
            <a:prstGeom prst="rect">
              <a:avLst/>
            </a:prstGeom>
            <a:solidFill>
              <a:srgbClr val="B05E2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Rectangle 44"/>
            <p:cNvSpPr/>
            <p:nvPr/>
          </p:nvSpPr>
          <p:spPr>
            <a:xfrm>
              <a:off x="3260598" y="1178011"/>
              <a:ext cx="176022" cy="667265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Rectangle 45"/>
            <p:cNvSpPr/>
            <p:nvPr/>
          </p:nvSpPr>
          <p:spPr>
            <a:xfrm>
              <a:off x="3436620" y="1456038"/>
              <a:ext cx="234696" cy="389238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Rectangle 46"/>
            <p:cNvSpPr/>
            <p:nvPr/>
          </p:nvSpPr>
          <p:spPr>
            <a:xfrm>
              <a:off x="3671316" y="1233616"/>
              <a:ext cx="117348" cy="611659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Rectangle 47"/>
            <p:cNvSpPr/>
            <p:nvPr/>
          </p:nvSpPr>
          <p:spPr>
            <a:xfrm rot="16200000">
              <a:off x="4027963" y="1439161"/>
              <a:ext cx="166816" cy="645414"/>
            </a:xfrm>
            <a:prstGeom prst="rect">
              <a:avLst/>
            </a:prstGeom>
            <a:solidFill>
              <a:srgbClr val="CB43AE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9" name="Group 61"/>
            <p:cNvGrpSpPr/>
            <p:nvPr/>
          </p:nvGrpSpPr>
          <p:grpSpPr>
            <a:xfrm>
              <a:off x="5724906" y="1178011"/>
              <a:ext cx="469392" cy="667265"/>
              <a:chOff x="3142924" y="2514600"/>
              <a:chExt cx="990601" cy="1905000"/>
            </a:xfrm>
          </p:grpSpPr>
          <p:sp>
            <p:nvSpPr>
              <p:cNvPr id="81" name="Can 80"/>
              <p:cNvSpPr/>
              <p:nvPr/>
            </p:nvSpPr>
            <p:spPr>
              <a:xfrm>
                <a:off x="3352800" y="3810000"/>
                <a:ext cx="609600" cy="609600"/>
              </a:xfrm>
              <a:prstGeom prst="can">
                <a:avLst/>
              </a:prstGeom>
              <a:solidFill>
                <a:srgbClr val="D69536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2" name="Rectangle 81"/>
              <p:cNvSpPr/>
              <p:nvPr/>
            </p:nvSpPr>
            <p:spPr>
              <a:xfrm flipH="1">
                <a:off x="3581400" y="3124200"/>
                <a:ext cx="76200" cy="759903"/>
              </a:xfrm>
              <a:prstGeom prst="rect">
                <a:avLst/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3" name="Moon 82"/>
              <p:cNvSpPr/>
              <p:nvPr/>
            </p:nvSpPr>
            <p:spPr>
              <a:xfrm rot="2931621">
                <a:off x="3685881" y="3279905"/>
                <a:ext cx="285687" cy="609600"/>
              </a:xfrm>
              <a:prstGeom prst="moon">
                <a:avLst/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4" name="Moon 83"/>
              <p:cNvSpPr/>
              <p:nvPr/>
            </p:nvSpPr>
            <p:spPr>
              <a:xfrm rot="18668379" flipH="1">
                <a:off x="3304880" y="3203703"/>
                <a:ext cx="285687" cy="609600"/>
              </a:xfrm>
              <a:prstGeom prst="moon">
                <a:avLst/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5" name="Oval 84"/>
              <p:cNvSpPr/>
              <p:nvPr/>
            </p:nvSpPr>
            <p:spPr>
              <a:xfrm>
                <a:off x="3505200" y="2743200"/>
                <a:ext cx="304800" cy="304800"/>
              </a:xfrm>
              <a:prstGeom prst="ellipse">
                <a:avLst/>
              </a:prstGeom>
              <a:solidFill>
                <a:srgbClr val="FFC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6" name="Oval 85"/>
              <p:cNvSpPr/>
              <p:nvPr/>
            </p:nvSpPr>
            <p:spPr>
              <a:xfrm>
                <a:off x="3276600" y="2590800"/>
                <a:ext cx="304800" cy="304800"/>
              </a:xfrm>
              <a:prstGeom prst="ellipse">
                <a:avLst/>
              </a:prstGeom>
              <a:solidFill>
                <a:srgbClr val="A735CB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7" name="Oval 86"/>
              <p:cNvSpPr/>
              <p:nvPr/>
            </p:nvSpPr>
            <p:spPr>
              <a:xfrm>
                <a:off x="3581400" y="2514600"/>
                <a:ext cx="304800" cy="304800"/>
              </a:xfrm>
              <a:prstGeom prst="ellipse">
                <a:avLst/>
              </a:prstGeom>
              <a:solidFill>
                <a:srgbClr val="A735CB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8" name="Oval 87"/>
              <p:cNvSpPr/>
              <p:nvPr/>
            </p:nvSpPr>
            <p:spPr>
              <a:xfrm>
                <a:off x="3733800" y="2743200"/>
                <a:ext cx="304800" cy="304800"/>
              </a:xfrm>
              <a:prstGeom prst="ellipse">
                <a:avLst/>
              </a:prstGeom>
              <a:solidFill>
                <a:srgbClr val="A735CB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9" name="Oval 88"/>
              <p:cNvSpPr/>
              <p:nvPr/>
            </p:nvSpPr>
            <p:spPr>
              <a:xfrm>
                <a:off x="3276600" y="2895600"/>
                <a:ext cx="304800" cy="304800"/>
              </a:xfrm>
              <a:prstGeom prst="ellipse">
                <a:avLst/>
              </a:prstGeom>
              <a:solidFill>
                <a:srgbClr val="A735CB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0" name="Oval 89"/>
              <p:cNvSpPr/>
              <p:nvPr/>
            </p:nvSpPr>
            <p:spPr>
              <a:xfrm>
                <a:off x="3581400" y="2971800"/>
                <a:ext cx="304800" cy="304800"/>
              </a:xfrm>
              <a:prstGeom prst="ellipse">
                <a:avLst/>
              </a:prstGeom>
              <a:solidFill>
                <a:srgbClr val="A735CB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0" name="Group 82"/>
            <p:cNvGrpSpPr/>
            <p:nvPr/>
          </p:nvGrpSpPr>
          <p:grpSpPr>
            <a:xfrm>
              <a:off x="4603557" y="1066800"/>
              <a:ext cx="567308" cy="853904"/>
              <a:chOff x="3369770" y="2335035"/>
              <a:chExt cx="1453408" cy="2499156"/>
            </a:xfrm>
          </p:grpSpPr>
          <p:sp>
            <p:nvSpPr>
              <p:cNvPr id="65" name="Oval 64"/>
              <p:cNvSpPr/>
              <p:nvPr/>
            </p:nvSpPr>
            <p:spPr>
              <a:xfrm>
                <a:off x="4501445" y="4098101"/>
                <a:ext cx="321733" cy="366221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6" name="Oval 65"/>
              <p:cNvSpPr/>
              <p:nvPr/>
            </p:nvSpPr>
            <p:spPr>
              <a:xfrm>
                <a:off x="3429000" y="3976027"/>
                <a:ext cx="321733" cy="366221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7" name="Flowchart: Manual Operation 66"/>
              <p:cNvSpPr/>
              <p:nvPr/>
            </p:nvSpPr>
            <p:spPr>
              <a:xfrm rot="8941098">
                <a:off x="4362335" y="3451950"/>
                <a:ext cx="263769" cy="854515"/>
              </a:xfrm>
              <a:prstGeom prst="flowChartManualOperation">
                <a:avLst/>
              </a:prstGeom>
              <a:solidFill>
                <a:srgbClr val="95C7DD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8" name="Flowchart: Manual Operation 67"/>
              <p:cNvSpPr/>
              <p:nvPr/>
            </p:nvSpPr>
            <p:spPr>
              <a:xfrm rot="12880156">
                <a:off x="3665541" y="3411636"/>
                <a:ext cx="385146" cy="842795"/>
              </a:xfrm>
              <a:prstGeom prst="flowChartManualOperation">
                <a:avLst/>
              </a:prstGeom>
              <a:solidFill>
                <a:srgbClr val="95C7DD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9" name="Flowchart: Extract 68"/>
              <p:cNvSpPr/>
              <p:nvPr/>
            </p:nvSpPr>
            <p:spPr>
              <a:xfrm>
                <a:off x="3581400" y="3304623"/>
                <a:ext cx="1143000" cy="1267377"/>
              </a:xfrm>
              <a:prstGeom prst="flowChartExtract">
                <a:avLst/>
              </a:prstGeom>
              <a:solidFill>
                <a:srgbClr val="95C7DD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0" name="Flowchart: Manual Operation 69"/>
              <p:cNvSpPr/>
              <p:nvPr/>
            </p:nvSpPr>
            <p:spPr>
              <a:xfrm rot="12880156">
                <a:off x="3758843" y="3225839"/>
                <a:ext cx="330978" cy="854515"/>
              </a:xfrm>
              <a:prstGeom prst="flowChartManualOperation">
                <a:avLst/>
              </a:prstGeom>
              <a:solidFill>
                <a:srgbClr val="FF99FF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1" name="Flowchart: Extract 70"/>
              <p:cNvSpPr/>
              <p:nvPr/>
            </p:nvSpPr>
            <p:spPr>
              <a:xfrm>
                <a:off x="3536245" y="3182549"/>
                <a:ext cx="1233311" cy="1313252"/>
              </a:xfrm>
              <a:prstGeom prst="flowChartExtract">
                <a:avLst/>
              </a:prstGeom>
              <a:solidFill>
                <a:srgbClr val="FF99FF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2" name="Flowchart: Manual Operation 71"/>
              <p:cNvSpPr/>
              <p:nvPr/>
            </p:nvSpPr>
            <p:spPr>
              <a:xfrm rot="9242925">
                <a:off x="4308714" y="3268839"/>
                <a:ext cx="263769" cy="854515"/>
              </a:xfrm>
              <a:prstGeom prst="flowChartManualOperation">
                <a:avLst/>
              </a:prstGeom>
              <a:solidFill>
                <a:srgbClr val="FF99FF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3" name="Teardrop 72"/>
              <p:cNvSpPr/>
              <p:nvPr/>
            </p:nvSpPr>
            <p:spPr>
              <a:xfrm rot="17062782">
                <a:off x="3946717" y="2696152"/>
                <a:ext cx="610142" cy="710904"/>
              </a:xfrm>
              <a:prstGeom prst="teardrop">
                <a:avLst>
                  <a:gd name="adj" fmla="val 150432"/>
                </a:avLst>
              </a:prstGeom>
              <a:solidFill>
                <a:srgbClr val="FFC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4" name="Teardrop 73"/>
              <p:cNvSpPr/>
              <p:nvPr/>
            </p:nvSpPr>
            <p:spPr>
              <a:xfrm rot="17690614">
                <a:off x="3302652" y="2953858"/>
                <a:ext cx="696549" cy="562313"/>
              </a:xfrm>
              <a:prstGeom prst="teardrop">
                <a:avLst>
                  <a:gd name="adj" fmla="val 150432"/>
                </a:avLst>
              </a:prstGeom>
              <a:solidFill>
                <a:srgbClr val="FFC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5" name="Oval 74"/>
              <p:cNvSpPr/>
              <p:nvPr/>
            </p:nvSpPr>
            <p:spPr>
              <a:xfrm rot="20689513">
                <a:off x="3998701" y="3329973"/>
                <a:ext cx="228600" cy="228600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Oval 75"/>
              <p:cNvSpPr/>
              <p:nvPr/>
            </p:nvSpPr>
            <p:spPr>
              <a:xfrm rot="20689513">
                <a:off x="3682719" y="2453330"/>
                <a:ext cx="643467" cy="976589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Teardrop 76"/>
              <p:cNvSpPr/>
              <p:nvPr/>
            </p:nvSpPr>
            <p:spPr>
              <a:xfrm rot="4157724">
                <a:off x="3764952" y="2359558"/>
                <a:ext cx="500381" cy="451336"/>
              </a:xfrm>
              <a:prstGeom prst="teardrop">
                <a:avLst/>
              </a:prstGeom>
              <a:solidFill>
                <a:srgbClr val="FFC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8" name="Teardrop 77"/>
              <p:cNvSpPr/>
              <p:nvPr/>
            </p:nvSpPr>
            <p:spPr>
              <a:xfrm rot="15621302" flipH="1">
                <a:off x="3436351" y="2448683"/>
                <a:ext cx="500381" cy="451336"/>
              </a:xfrm>
              <a:prstGeom prst="teardrop">
                <a:avLst/>
              </a:prstGeom>
              <a:solidFill>
                <a:srgbClr val="FFC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Oval 78"/>
              <p:cNvSpPr/>
              <p:nvPr/>
            </p:nvSpPr>
            <p:spPr>
              <a:xfrm rot="16353383">
                <a:off x="3682874" y="4382969"/>
                <a:ext cx="536222" cy="366221"/>
              </a:xfrm>
              <a:prstGeom prst="ellipse">
                <a:avLst/>
              </a:prstGeom>
              <a:solidFill>
                <a:srgbClr val="9966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Oval 79"/>
              <p:cNvSpPr/>
              <p:nvPr/>
            </p:nvSpPr>
            <p:spPr>
              <a:xfrm rot="5400000">
                <a:off x="4105999" y="4352201"/>
                <a:ext cx="536222" cy="366221"/>
              </a:xfrm>
              <a:prstGeom prst="ellipse">
                <a:avLst/>
              </a:prstGeom>
              <a:solidFill>
                <a:srgbClr val="9966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2" name="Group 21"/>
            <p:cNvGrpSpPr/>
            <p:nvPr/>
          </p:nvGrpSpPr>
          <p:grpSpPr>
            <a:xfrm>
              <a:off x="2590800" y="3505200"/>
              <a:ext cx="4811268" cy="1507524"/>
              <a:chOff x="1435608" y="3929449"/>
              <a:chExt cx="4811268" cy="1507524"/>
            </a:xfrm>
          </p:grpSpPr>
          <p:sp>
            <p:nvSpPr>
              <p:cNvPr id="19" name="Oval 18"/>
              <p:cNvSpPr/>
              <p:nvPr/>
            </p:nvSpPr>
            <p:spPr>
              <a:xfrm>
                <a:off x="1435608" y="3929449"/>
                <a:ext cx="4811268" cy="1507524"/>
              </a:xfrm>
              <a:prstGeom prst="ellipse">
                <a:avLst/>
              </a:prstGeom>
              <a:solidFill>
                <a:srgbClr val="00CC99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Oval 19"/>
              <p:cNvSpPr/>
              <p:nvPr/>
            </p:nvSpPr>
            <p:spPr>
              <a:xfrm>
                <a:off x="1748028" y="4180703"/>
                <a:ext cx="4186428" cy="942203"/>
              </a:xfrm>
              <a:prstGeom prst="ellipse">
                <a:avLst/>
              </a:prstGeom>
              <a:solidFill>
                <a:srgbClr val="FF99FF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Oval 20"/>
              <p:cNvSpPr/>
              <p:nvPr/>
            </p:nvSpPr>
            <p:spPr>
              <a:xfrm>
                <a:off x="2286000" y="4267200"/>
                <a:ext cx="3311652" cy="565322"/>
              </a:xfrm>
              <a:prstGeom prst="ellipse">
                <a:avLst/>
              </a:prstGeom>
              <a:solidFill>
                <a:srgbClr val="FFFF66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" name="Rectangle 3"/>
            <p:cNvSpPr/>
            <p:nvPr/>
          </p:nvSpPr>
          <p:spPr>
            <a:xfrm>
              <a:off x="3962400" y="3505200"/>
              <a:ext cx="2362200" cy="304800"/>
            </a:xfrm>
            <a:prstGeom prst="rect">
              <a:avLst/>
            </a:prstGeom>
            <a:solidFill>
              <a:srgbClr val="6633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ectangle 4"/>
            <p:cNvSpPr/>
            <p:nvPr/>
          </p:nvSpPr>
          <p:spPr>
            <a:xfrm rot="16200000">
              <a:off x="5448300" y="3009900"/>
              <a:ext cx="1981200" cy="228600"/>
            </a:xfrm>
            <a:prstGeom prst="rect">
              <a:avLst/>
            </a:prstGeom>
            <a:solidFill>
              <a:srgbClr val="6633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 rot="16200000">
              <a:off x="3352800" y="3276600"/>
              <a:ext cx="1447800" cy="228600"/>
            </a:xfrm>
            <a:prstGeom prst="rect">
              <a:avLst/>
            </a:prstGeom>
            <a:solidFill>
              <a:srgbClr val="6633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6172200" y="1676400"/>
              <a:ext cx="609600" cy="609600"/>
            </a:xfrm>
            <a:prstGeom prst="ellipse">
              <a:avLst/>
            </a:prstGeom>
            <a:solidFill>
              <a:srgbClr val="6633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Double Wave 7"/>
            <p:cNvSpPr/>
            <p:nvPr/>
          </p:nvSpPr>
          <p:spPr>
            <a:xfrm>
              <a:off x="4191000" y="3352800"/>
              <a:ext cx="2133600" cy="304800"/>
            </a:xfrm>
            <a:prstGeom prst="doubleWave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5791200" y="2895600"/>
              <a:ext cx="533400" cy="304800"/>
            </a:xfrm>
            <a:prstGeom prst="roundRect">
              <a:avLst>
                <a:gd name="adj" fmla="val 43138"/>
              </a:avLst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Double Wave 16"/>
            <p:cNvSpPr/>
            <p:nvPr/>
          </p:nvSpPr>
          <p:spPr>
            <a:xfrm>
              <a:off x="4191000" y="3124200"/>
              <a:ext cx="2133600" cy="381000"/>
            </a:xfrm>
            <a:prstGeom prst="doubleWav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Oval 17"/>
            <p:cNvSpPr/>
            <p:nvPr/>
          </p:nvSpPr>
          <p:spPr>
            <a:xfrm>
              <a:off x="3886200" y="2362200"/>
              <a:ext cx="381000" cy="381000"/>
            </a:xfrm>
            <a:prstGeom prst="ellipse">
              <a:avLst/>
            </a:prstGeom>
            <a:solidFill>
              <a:srgbClr val="6633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4" name="Group 33"/>
            <p:cNvGrpSpPr/>
            <p:nvPr/>
          </p:nvGrpSpPr>
          <p:grpSpPr>
            <a:xfrm>
              <a:off x="4648200" y="2667000"/>
              <a:ext cx="876940" cy="1515557"/>
              <a:chOff x="2019777" y="2376244"/>
              <a:chExt cx="876940" cy="1515557"/>
            </a:xfrm>
          </p:grpSpPr>
          <p:sp>
            <p:nvSpPr>
              <p:cNvPr id="33" name="Oval 32"/>
              <p:cNvSpPr/>
              <p:nvPr/>
            </p:nvSpPr>
            <p:spPr>
              <a:xfrm rot="20615720">
                <a:off x="2095976" y="2606181"/>
                <a:ext cx="151446" cy="295020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Oval 31"/>
              <p:cNvSpPr/>
              <p:nvPr/>
            </p:nvSpPr>
            <p:spPr>
              <a:xfrm rot="20615720">
                <a:off x="2019777" y="2606181"/>
                <a:ext cx="151446" cy="295020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Oval 30"/>
              <p:cNvSpPr/>
              <p:nvPr/>
            </p:nvSpPr>
            <p:spPr>
              <a:xfrm rot="20615720">
                <a:off x="2038851" y="2766500"/>
                <a:ext cx="228600" cy="441216"/>
              </a:xfrm>
              <a:prstGeom prst="ellipse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Oval 27"/>
              <p:cNvSpPr/>
              <p:nvPr/>
            </p:nvSpPr>
            <p:spPr>
              <a:xfrm rot="20615720">
                <a:off x="2496051" y="3376100"/>
                <a:ext cx="228600" cy="441216"/>
              </a:xfrm>
              <a:prstGeom prst="ellips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Oval 26"/>
              <p:cNvSpPr/>
              <p:nvPr/>
            </p:nvSpPr>
            <p:spPr>
              <a:xfrm rot="20615720">
                <a:off x="2267451" y="3376100"/>
                <a:ext cx="228600" cy="441216"/>
              </a:xfrm>
              <a:prstGeom prst="ellips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Trapezoid 25"/>
              <p:cNvSpPr/>
              <p:nvPr/>
            </p:nvSpPr>
            <p:spPr>
              <a:xfrm>
                <a:off x="2133600" y="2971800"/>
                <a:ext cx="685800" cy="533400"/>
              </a:xfrm>
              <a:prstGeom prst="trapezoid">
                <a:avLst>
                  <a:gd name="adj" fmla="val 24999"/>
                </a:avLst>
              </a:prstGeom>
              <a:solidFill>
                <a:schemeClr val="tx2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Oval 23"/>
              <p:cNvSpPr/>
              <p:nvPr/>
            </p:nvSpPr>
            <p:spPr>
              <a:xfrm>
                <a:off x="2286000" y="2819400"/>
                <a:ext cx="381000" cy="304800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0" name="Group 9"/>
              <p:cNvGrpSpPr/>
              <p:nvPr/>
            </p:nvGrpSpPr>
            <p:grpSpPr>
              <a:xfrm rot="16200000">
                <a:off x="2141164" y="2313403"/>
                <a:ext cx="692711" cy="818394"/>
                <a:chOff x="8036738" y="444961"/>
                <a:chExt cx="889988" cy="1056220"/>
              </a:xfrm>
            </p:grpSpPr>
            <p:sp>
              <p:nvSpPr>
                <p:cNvPr id="11" name="Teardrop 10"/>
                <p:cNvSpPr/>
                <p:nvPr/>
              </p:nvSpPr>
              <p:spPr>
                <a:xfrm rot="1773269">
                  <a:off x="8058215" y="1040085"/>
                  <a:ext cx="502954" cy="461096"/>
                </a:xfrm>
                <a:prstGeom prst="teardrop">
                  <a:avLst>
                    <a:gd name="adj" fmla="val 150432"/>
                  </a:avLst>
                </a:prstGeom>
                <a:solidFill>
                  <a:srgbClr val="996633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" name="Teardrop 11"/>
                <p:cNvSpPr/>
                <p:nvPr/>
              </p:nvSpPr>
              <p:spPr>
                <a:xfrm rot="2401101">
                  <a:off x="8058215" y="444961"/>
                  <a:ext cx="502954" cy="461096"/>
                </a:xfrm>
                <a:prstGeom prst="teardrop">
                  <a:avLst>
                    <a:gd name="adj" fmla="val 150432"/>
                  </a:avLst>
                </a:prstGeom>
                <a:solidFill>
                  <a:srgbClr val="996633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" name="Oval 15"/>
                <p:cNvSpPr/>
                <p:nvPr/>
              </p:nvSpPr>
              <p:spPr>
                <a:xfrm rot="5400000">
                  <a:off x="8175429" y="594071"/>
                  <a:ext cx="527643" cy="805026"/>
                </a:xfrm>
                <a:prstGeom prst="ellipse">
                  <a:avLst/>
                </a:prstGeom>
                <a:solidFill>
                  <a:srgbClr val="996633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" name="Teardrop 14"/>
                <p:cNvSpPr/>
                <p:nvPr/>
              </p:nvSpPr>
              <p:spPr>
                <a:xfrm rot="10468211">
                  <a:off x="8514250" y="896497"/>
                  <a:ext cx="412476" cy="370095"/>
                </a:xfrm>
                <a:prstGeom prst="teardrop">
                  <a:avLst/>
                </a:prstGeom>
                <a:solidFill>
                  <a:srgbClr val="996633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" name="Teardrop 15"/>
                <p:cNvSpPr/>
                <p:nvPr/>
              </p:nvSpPr>
              <p:spPr>
                <a:xfrm rot="331789" flipH="1">
                  <a:off x="8514250" y="617309"/>
                  <a:ext cx="412476" cy="370095"/>
                </a:xfrm>
                <a:prstGeom prst="teardrop">
                  <a:avLst/>
                </a:prstGeom>
                <a:solidFill>
                  <a:srgbClr val="996633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23" name="Oval 15"/>
              <p:cNvSpPr/>
              <p:nvPr/>
            </p:nvSpPr>
            <p:spPr>
              <a:xfrm>
                <a:off x="2209800" y="2514600"/>
                <a:ext cx="533400" cy="453226"/>
              </a:xfrm>
              <a:prstGeom prst="ellipse">
                <a:avLst/>
              </a:prstGeom>
              <a:solidFill>
                <a:srgbClr val="996633"/>
              </a:solidFill>
              <a:ln>
                <a:solidFill>
                  <a:srgbClr val="99663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Oval 28"/>
              <p:cNvSpPr/>
              <p:nvPr/>
            </p:nvSpPr>
            <p:spPr>
              <a:xfrm rot="20615720">
                <a:off x="2324577" y="3596780"/>
                <a:ext cx="151446" cy="295020"/>
              </a:xfrm>
              <a:prstGeom prst="ellipse">
                <a:avLst/>
              </a:prstGeom>
              <a:solidFill>
                <a:srgbClr val="D69536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Oval 29"/>
              <p:cNvSpPr/>
              <p:nvPr/>
            </p:nvSpPr>
            <p:spPr>
              <a:xfrm rot="20615720">
                <a:off x="2553176" y="3596781"/>
                <a:ext cx="151446" cy="295020"/>
              </a:xfrm>
              <a:prstGeom prst="ellipse">
                <a:avLst/>
              </a:prstGeom>
              <a:solidFill>
                <a:srgbClr val="D69536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85800" y="2798805"/>
            <a:ext cx="6248400" cy="2763795"/>
          </a:xfrm>
          <a:prstGeom prst="rect">
            <a:avLst/>
          </a:prstGeom>
          <a:solidFill>
            <a:srgbClr val="99663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685800" y="914400"/>
            <a:ext cx="6248400" cy="2763795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435608" y="3929449"/>
            <a:ext cx="4811268" cy="1507524"/>
          </a:xfrm>
          <a:prstGeom prst="ellipse">
            <a:avLst/>
          </a:prstGeom>
          <a:solidFill>
            <a:srgbClr val="00CC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1748028" y="4180703"/>
            <a:ext cx="4186428" cy="942203"/>
          </a:xfrm>
          <a:prstGeom prst="ellipse">
            <a:avLst/>
          </a:prstGeom>
          <a:solidFill>
            <a:srgbClr val="FF99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247900" y="4306330"/>
            <a:ext cx="3311652" cy="565322"/>
          </a:xfrm>
          <a:prstGeom prst="ellipse">
            <a:avLst/>
          </a:prstGeom>
          <a:solidFill>
            <a:srgbClr val="FFFF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60576" y="1793789"/>
            <a:ext cx="4373880" cy="376881"/>
          </a:xfrm>
          <a:prstGeom prst="rect">
            <a:avLst/>
          </a:prstGeom>
          <a:solidFill>
            <a:srgbClr val="B05E2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 rot="5400000">
            <a:off x="1996481" y="2359605"/>
            <a:ext cx="565322" cy="187452"/>
          </a:xfrm>
          <a:prstGeom prst="rect">
            <a:avLst/>
          </a:prstGeom>
          <a:solidFill>
            <a:srgbClr val="B05E2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2372868" y="1040027"/>
            <a:ext cx="187452" cy="753762"/>
          </a:xfrm>
          <a:prstGeom prst="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2560320" y="1354095"/>
            <a:ext cx="249936" cy="43969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2810256" y="1102841"/>
            <a:ext cx="124968" cy="690949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 rot="16200000">
            <a:off x="3184666" y="1355907"/>
            <a:ext cx="188441" cy="687324"/>
          </a:xfrm>
          <a:prstGeom prst="rect">
            <a:avLst/>
          </a:prstGeom>
          <a:solidFill>
            <a:srgbClr val="CB43AE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6" name="Group 61"/>
          <p:cNvGrpSpPr/>
          <p:nvPr/>
        </p:nvGrpSpPr>
        <p:grpSpPr>
          <a:xfrm>
            <a:off x="4997196" y="1040027"/>
            <a:ext cx="499872" cy="753762"/>
            <a:chOff x="3142924" y="2514600"/>
            <a:chExt cx="990601" cy="1905000"/>
          </a:xfrm>
        </p:grpSpPr>
        <p:sp>
          <p:nvSpPr>
            <p:cNvPr id="48" name="Can 47"/>
            <p:cNvSpPr/>
            <p:nvPr/>
          </p:nvSpPr>
          <p:spPr>
            <a:xfrm>
              <a:off x="3352800" y="3810000"/>
              <a:ext cx="609600" cy="609600"/>
            </a:xfrm>
            <a:prstGeom prst="can">
              <a:avLst/>
            </a:prstGeom>
            <a:solidFill>
              <a:srgbClr val="D6953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Rectangle 48"/>
            <p:cNvSpPr/>
            <p:nvPr/>
          </p:nvSpPr>
          <p:spPr>
            <a:xfrm flipH="1">
              <a:off x="3581400" y="3124200"/>
              <a:ext cx="76200" cy="759903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Moon 49"/>
            <p:cNvSpPr/>
            <p:nvPr/>
          </p:nvSpPr>
          <p:spPr>
            <a:xfrm rot="2931621">
              <a:off x="3685881" y="3279905"/>
              <a:ext cx="285687" cy="609600"/>
            </a:xfrm>
            <a:prstGeom prst="moon">
              <a:avLst/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Moon 50"/>
            <p:cNvSpPr/>
            <p:nvPr/>
          </p:nvSpPr>
          <p:spPr>
            <a:xfrm rot="18668379" flipH="1">
              <a:off x="3304880" y="3203703"/>
              <a:ext cx="285687" cy="609600"/>
            </a:xfrm>
            <a:prstGeom prst="moon">
              <a:avLst/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Oval 51"/>
            <p:cNvSpPr/>
            <p:nvPr/>
          </p:nvSpPr>
          <p:spPr>
            <a:xfrm>
              <a:off x="3505200" y="2743200"/>
              <a:ext cx="304800" cy="304800"/>
            </a:xfrm>
            <a:prstGeom prst="ellipse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Oval 52"/>
            <p:cNvSpPr/>
            <p:nvPr/>
          </p:nvSpPr>
          <p:spPr>
            <a:xfrm>
              <a:off x="3276600" y="2590800"/>
              <a:ext cx="304800" cy="304800"/>
            </a:xfrm>
            <a:prstGeom prst="ellipse">
              <a:avLst/>
            </a:prstGeom>
            <a:solidFill>
              <a:srgbClr val="A735CB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Oval 53"/>
            <p:cNvSpPr/>
            <p:nvPr/>
          </p:nvSpPr>
          <p:spPr>
            <a:xfrm>
              <a:off x="3581400" y="2514600"/>
              <a:ext cx="304800" cy="304800"/>
            </a:xfrm>
            <a:prstGeom prst="ellipse">
              <a:avLst/>
            </a:prstGeom>
            <a:solidFill>
              <a:srgbClr val="A735CB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Oval 54"/>
            <p:cNvSpPr/>
            <p:nvPr/>
          </p:nvSpPr>
          <p:spPr>
            <a:xfrm>
              <a:off x="3733800" y="2743200"/>
              <a:ext cx="304800" cy="304800"/>
            </a:xfrm>
            <a:prstGeom prst="ellipse">
              <a:avLst/>
            </a:prstGeom>
            <a:solidFill>
              <a:srgbClr val="A735CB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Oval 55"/>
            <p:cNvSpPr/>
            <p:nvPr/>
          </p:nvSpPr>
          <p:spPr>
            <a:xfrm>
              <a:off x="3276600" y="2895600"/>
              <a:ext cx="304800" cy="304800"/>
            </a:xfrm>
            <a:prstGeom prst="ellipse">
              <a:avLst/>
            </a:prstGeom>
            <a:solidFill>
              <a:srgbClr val="A735CB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Oval 56"/>
            <p:cNvSpPr/>
            <p:nvPr/>
          </p:nvSpPr>
          <p:spPr>
            <a:xfrm>
              <a:off x="3581400" y="2971800"/>
              <a:ext cx="304800" cy="304800"/>
            </a:xfrm>
            <a:prstGeom prst="ellipse">
              <a:avLst/>
            </a:prstGeom>
            <a:solidFill>
              <a:srgbClr val="A735CB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" name="Group 82"/>
          <p:cNvGrpSpPr/>
          <p:nvPr/>
        </p:nvGrpSpPr>
        <p:grpSpPr>
          <a:xfrm>
            <a:off x="3803032" y="914400"/>
            <a:ext cx="604146" cy="964595"/>
            <a:chOff x="3369770" y="2335035"/>
            <a:chExt cx="1453408" cy="2499156"/>
          </a:xfrm>
        </p:grpSpPr>
        <p:sp>
          <p:nvSpPr>
            <p:cNvPr id="32" name="Oval 31"/>
            <p:cNvSpPr/>
            <p:nvPr/>
          </p:nvSpPr>
          <p:spPr>
            <a:xfrm>
              <a:off x="4501445" y="4098101"/>
              <a:ext cx="321733" cy="366221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3429000" y="3976027"/>
              <a:ext cx="321733" cy="366221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lowchart: Manual Operation 33"/>
            <p:cNvSpPr/>
            <p:nvPr/>
          </p:nvSpPr>
          <p:spPr>
            <a:xfrm rot="8941098">
              <a:off x="4362335" y="3451950"/>
              <a:ext cx="263769" cy="854515"/>
            </a:xfrm>
            <a:prstGeom prst="flowChartManualOperation">
              <a:avLst/>
            </a:prstGeom>
            <a:solidFill>
              <a:srgbClr val="95C7DD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lowchart: Manual Operation 34"/>
            <p:cNvSpPr/>
            <p:nvPr/>
          </p:nvSpPr>
          <p:spPr>
            <a:xfrm rot="12880156">
              <a:off x="3665541" y="3411636"/>
              <a:ext cx="385146" cy="842795"/>
            </a:xfrm>
            <a:prstGeom prst="flowChartManualOperation">
              <a:avLst/>
            </a:prstGeom>
            <a:solidFill>
              <a:srgbClr val="95C7DD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lowchart: Extract 35"/>
            <p:cNvSpPr/>
            <p:nvPr/>
          </p:nvSpPr>
          <p:spPr>
            <a:xfrm>
              <a:off x="3581400" y="3304623"/>
              <a:ext cx="1143000" cy="1267377"/>
            </a:xfrm>
            <a:prstGeom prst="flowChartExtract">
              <a:avLst/>
            </a:prstGeom>
            <a:solidFill>
              <a:srgbClr val="95C7DD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lowchart: Manual Operation 36"/>
            <p:cNvSpPr/>
            <p:nvPr/>
          </p:nvSpPr>
          <p:spPr>
            <a:xfrm rot="12880156">
              <a:off x="3758843" y="3225839"/>
              <a:ext cx="330978" cy="854515"/>
            </a:xfrm>
            <a:prstGeom prst="flowChartManualOperation">
              <a:avLst/>
            </a:prstGeom>
            <a:solidFill>
              <a:srgbClr val="FF99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lowchart: Extract 37"/>
            <p:cNvSpPr/>
            <p:nvPr/>
          </p:nvSpPr>
          <p:spPr>
            <a:xfrm>
              <a:off x="3536245" y="3182549"/>
              <a:ext cx="1233311" cy="1313252"/>
            </a:xfrm>
            <a:prstGeom prst="flowChartExtract">
              <a:avLst/>
            </a:prstGeom>
            <a:solidFill>
              <a:srgbClr val="FF99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Flowchart: Manual Operation 38"/>
            <p:cNvSpPr/>
            <p:nvPr/>
          </p:nvSpPr>
          <p:spPr>
            <a:xfrm rot="9242925">
              <a:off x="4308714" y="3268839"/>
              <a:ext cx="263769" cy="854515"/>
            </a:xfrm>
            <a:prstGeom prst="flowChartManualOperation">
              <a:avLst/>
            </a:prstGeom>
            <a:solidFill>
              <a:srgbClr val="FF99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Teardrop 39"/>
            <p:cNvSpPr/>
            <p:nvPr/>
          </p:nvSpPr>
          <p:spPr>
            <a:xfrm rot="17062782">
              <a:off x="3946717" y="2696152"/>
              <a:ext cx="610142" cy="710904"/>
            </a:xfrm>
            <a:prstGeom prst="teardrop">
              <a:avLst>
                <a:gd name="adj" fmla="val 150432"/>
              </a:avLst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Teardrop 40"/>
            <p:cNvSpPr/>
            <p:nvPr/>
          </p:nvSpPr>
          <p:spPr>
            <a:xfrm rot="17690614">
              <a:off x="3302652" y="2953858"/>
              <a:ext cx="696549" cy="562313"/>
            </a:xfrm>
            <a:prstGeom prst="teardrop">
              <a:avLst>
                <a:gd name="adj" fmla="val 150432"/>
              </a:avLst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Oval 41"/>
            <p:cNvSpPr/>
            <p:nvPr/>
          </p:nvSpPr>
          <p:spPr>
            <a:xfrm rot="20689513">
              <a:off x="3998701" y="3329973"/>
              <a:ext cx="228600" cy="22860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Oval 42"/>
            <p:cNvSpPr/>
            <p:nvPr/>
          </p:nvSpPr>
          <p:spPr>
            <a:xfrm rot="20689513">
              <a:off x="3682719" y="2453330"/>
              <a:ext cx="643467" cy="976589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Teardrop 43"/>
            <p:cNvSpPr/>
            <p:nvPr/>
          </p:nvSpPr>
          <p:spPr>
            <a:xfrm rot="4157724">
              <a:off x="3764952" y="2359558"/>
              <a:ext cx="500381" cy="451336"/>
            </a:xfrm>
            <a:prstGeom prst="teardrop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Teardrop 44"/>
            <p:cNvSpPr/>
            <p:nvPr/>
          </p:nvSpPr>
          <p:spPr>
            <a:xfrm rot="15621302" flipH="1">
              <a:off x="3436351" y="2448683"/>
              <a:ext cx="500381" cy="451336"/>
            </a:xfrm>
            <a:prstGeom prst="teardrop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Oval 45"/>
            <p:cNvSpPr/>
            <p:nvPr/>
          </p:nvSpPr>
          <p:spPr>
            <a:xfrm rot="16353383">
              <a:off x="3682874" y="4382969"/>
              <a:ext cx="536222" cy="366221"/>
            </a:xfrm>
            <a:prstGeom prst="ellipse">
              <a:avLst/>
            </a:prstGeom>
            <a:solidFill>
              <a:srgbClr val="9966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Oval 46"/>
            <p:cNvSpPr/>
            <p:nvPr/>
          </p:nvSpPr>
          <p:spPr>
            <a:xfrm rot="5400000">
              <a:off x="4105999" y="4352201"/>
              <a:ext cx="536222" cy="366221"/>
            </a:xfrm>
            <a:prstGeom prst="ellipse">
              <a:avLst/>
            </a:prstGeom>
            <a:solidFill>
              <a:srgbClr val="9966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" name="Group 45"/>
          <p:cNvGrpSpPr/>
          <p:nvPr/>
        </p:nvGrpSpPr>
        <p:grpSpPr>
          <a:xfrm>
            <a:off x="2185416" y="1605349"/>
            <a:ext cx="1533662" cy="3293992"/>
            <a:chOff x="304800" y="1185610"/>
            <a:chExt cx="1870319" cy="3995990"/>
          </a:xfrm>
        </p:grpSpPr>
        <p:sp>
          <p:nvSpPr>
            <p:cNvPr id="19" name="Oval 18"/>
            <p:cNvSpPr/>
            <p:nvPr/>
          </p:nvSpPr>
          <p:spPr>
            <a:xfrm rot="20432319">
              <a:off x="1794119" y="3263104"/>
              <a:ext cx="381000" cy="45720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lowchart: Manual Operation 19"/>
            <p:cNvSpPr/>
            <p:nvPr/>
          </p:nvSpPr>
          <p:spPr>
            <a:xfrm rot="8522250">
              <a:off x="1489695" y="2475173"/>
              <a:ext cx="410528" cy="1171589"/>
            </a:xfrm>
            <a:prstGeom prst="flowChartManualOperation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/>
            <p:cNvSpPr/>
            <p:nvPr/>
          </p:nvSpPr>
          <p:spPr>
            <a:xfrm>
              <a:off x="304800" y="3311321"/>
              <a:ext cx="333829" cy="502109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Trapezoid 21"/>
            <p:cNvSpPr/>
            <p:nvPr/>
          </p:nvSpPr>
          <p:spPr>
            <a:xfrm rot="10800000">
              <a:off x="1139371" y="3729745"/>
              <a:ext cx="500743" cy="1338957"/>
            </a:xfrm>
            <a:prstGeom prst="trapezoid">
              <a:avLst>
                <a:gd name="adj" fmla="val 6538"/>
              </a:avLst>
            </a:prstGeom>
            <a:solidFill>
              <a:schemeClr val="accent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Trapezoid 22"/>
            <p:cNvSpPr/>
            <p:nvPr/>
          </p:nvSpPr>
          <p:spPr>
            <a:xfrm rot="10800000">
              <a:off x="722086" y="3562375"/>
              <a:ext cx="417286" cy="1422642"/>
            </a:xfrm>
            <a:prstGeom prst="trapezoid">
              <a:avLst>
                <a:gd name="adj" fmla="val 6538"/>
              </a:avLst>
            </a:prstGeom>
            <a:solidFill>
              <a:schemeClr val="accent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Trapezoid 23"/>
            <p:cNvSpPr/>
            <p:nvPr/>
          </p:nvSpPr>
          <p:spPr>
            <a:xfrm>
              <a:off x="609600" y="2590800"/>
              <a:ext cx="1168400" cy="1422642"/>
            </a:xfrm>
            <a:prstGeom prst="trapezoid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Oval 24"/>
            <p:cNvSpPr/>
            <p:nvPr/>
          </p:nvSpPr>
          <p:spPr>
            <a:xfrm>
              <a:off x="1176879" y="4785126"/>
              <a:ext cx="705109" cy="339065"/>
            </a:xfrm>
            <a:prstGeom prst="ellipse">
              <a:avLst/>
            </a:prstGeom>
            <a:solidFill>
              <a:srgbClr val="9966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Oval 25"/>
            <p:cNvSpPr/>
            <p:nvPr/>
          </p:nvSpPr>
          <p:spPr>
            <a:xfrm rot="21061729">
              <a:off x="581292" y="4788434"/>
              <a:ext cx="727489" cy="393166"/>
            </a:xfrm>
            <a:prstGeom prst="ellipse">
              <a:avLst/>
            </a:prstGeom>
            <a:solidFill>
              <a:srgbClr val="9966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lowchart: Manual Operation 26"/>
            <p:cNvSpPr/>
            <p:nvPr/>
          </p:nvSpPr>
          <p:spPr>
            <a:xfrm rot="12880156">
              <a:off x="577083" y="2425833"/>
              <a:ext cx="410528" cy="1171588"/>
            </a:xfrm>
            <a:prstGeom prst="flowChartManualOperation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1077951" y="2381075"/>
              <a:ext cx="381000" cy="45720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722086" y="1302885"/>
              <a:ext cx="1001486" cy="1338957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Teardrop 29"/>
            <p:cNvSpPr/>
            <p:nvPr/>
          </p:nvSpPr>
          <p:spPr>
            <a:xfrm rot="5068211">
              <a:off x="1018512" y="1223710"/>
              <a:ext cx="762000" cy="685800"/>
            </a:xfrm>
            <a:prstGeom prst="teardrop">
              <a:avLst/>
            </a:prstGeom>
            <a:solidFill>
              <a:schemeClr val="accent6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Teardrop 30"/>
            <p:cNvSpPr/>
            <p:nvPr/>
          </p:nvSpPr>
          <p:spPr>
            <a:xfrm rot="11072095">
              <a:off x="635519" y="1248251"/>
              <a:ext cx="762000" cy="685800"/>
            </a:xfrm>
            <a:prstGeom prst="teardrop">
              <a:avLst/>
            </a:prstGeom>
            <a:solidFill>
              <a:schemeClr val="accent6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8" name="Group 77"/>
          <p:cNvGrpSpPr/>
          <p:nvPr/>
        </p:nvGrpSpPr>
        <p:grpSpPr>
          <a:xfrm>
            <a:off x="3886200" y="1676400"/>
            <a:ext cx="2895600" cy="2438400"/>
            <a:chOff x="3886200" y="1676400"/>
            <a:chExt cx="2895600" cy="2438400"/>
          </a:xfrm>
        </p:grpSpPr>
        <p:sp>
          <p:nvSpPr>
            <p:cNvPr id="83" name="Oval 82"/>
            <p:cNvSpPr/>
            <p:nvPr/>
          </p:nvSpPr>
          <p:spPr>
            <a:xfrm>
              <a:off x="4419600" y="2895600"/>
              <a:ext cx="1143000" cy="381000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 rot="5400000">
              <a:off x="4558325" y="2359605"/>
              <a:ext cx="565322" cy="187452"/>
            </a:xfrm>
            <a:prstGeom prst="rect">
              <a:avLst/>
            </a:prstGeom>
            <a:solidFill>
              <a:srgbClr val="B05E2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Rectangle 73"/>
            <p:cNvSpPr/>
            <p:nvPr/>
          </p:nvSpPr>
          <p:spPr>
            <a:xfrm>
              <a:off x="3962400" y="3505200"/>
              <a:ext cx="2362200" cy="304800"/>
            </a:xfrm>
            <a:prstGeom prst="rect">
              <a:avLst/>
            </a:prstGeom>
            <a:solidFill>
              <a:srgbClr val="6633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Rectangle 74"/>
            <p:cNvSpPr/>
            <p:nvPr/>
          </p:nvSpPr>
          <p:spPr>
            <a:xfrm rot="16200000">
              <a:off x="5448300" y="3009900"/>
              <a:ext cx="1981200" cy="228600"/>
            </a:xfrm>
            <a:prstGeom prst="rect">
              <a:avLst/>
            </a:prstGeom>
            <a:solidFill>
              <a:srgbClr val="6633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Rectangle 75"/>
            <p:cNvSpPr/>
            <p:nvPr/>
          </p:nvSpPr>
          <p:spPr>
            <a:xfrm rot="16200000">
              <a:off x="3352800" y="3276600"/>
              <a:ext cx="1447800" cy="228600"/>
            </a:xfrm>
            <a:prstGeom prst="rect">
              <a:avLst/>
            </a:prstGeom>
            <a:solidFill>
              <a:srgbClr val="6633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Oval 76"/>
            <p:cNvSpPr/>
            <p:nvPr/>
          </p:nvSpPr>
          <p:spPr>
            <a:xfrm>
              <a:off x="6172200" y="1676400"/>
              <a:ext cx="609600" cy="609600"/>
            </a:xfrm>
            <a:prstGeom prst="ellipse">
              <a:avLst/>
            </a:prstGeom>
            <a:solidFill>
              <a:srgbClr val="6633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Double Wave 78"/>
            <p:cNvSpPr/>
            <p:nvPr/>
          </p:nvSpPr>
          <p:spPr>
            <a:xfrm>
              <a:off x="4191000" y="3352800"/>
              <a:ext cx="2133600" cy="304800"/>
            </a:xfrm>
            <a:prstGeom prst="doubleWave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Rounded Rectangle 79"/>
            <p:cNvSpPr/>
            <p:nvPr/>
          </p:nvSpPr>
          <p:spPr>
            <a:xfrm>
              <a:off x="5791200" y="2819400"/>
              <a:ext cx="533400" cy="381000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1" name="Group 80"/>
            <p:cNvGrpSpPr/>
            <p:nvPr/>
          </p:nvGrpSpPr>
          <p:grpSpPr>
            <a:xfrm rot="19094250">
              <a:off x="5312392" y="2496146"/>
              <a:ext cx="831132" cy="818394"/>
              <a:chOff x="7858896" y="444961"/>
              <a:chExt cx="1067830" cy="1056220"/>
            </a:xfrm>
          </p:grpSpPr>
          <p:sp>
            <p:nvSpPr>
              <p:cNvPr id="58" name="Teardrop 57"/>
              <p:cNvSpPr/>
              <p:nvPr/>
            </p:nvSpPr>
            <p:spPr>
              <a:xfrm rot="1773269">
                <a:off x="8058215" y="1040085"/>
                <a:ext cx="502954" cy="461096"/>
              </a:xfrm>
              <a:prstGeom prst="teardrop">
                <a:avLst>
                  <a:gd name="adj" fmla="val 150432"/>
                </a:avLst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9" name="Teardrop 58"/>
              <p:cNvSpPr/>
              <p:nvPr/>
            </p:nvSpPr>
            <p:spPr>
              <a:xfrm rot="2401101">
                <a:off x="8058215" y="444961"/>
                <a:ext cx="502954" cy="461096"/>
              </a:xfrm>
              <a:prstGeom prst="teardrop">
                <a:avLst>
                  <a:gd name="adj" fmla="val 150432"/>
                </a:avLst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0" name="Flowchart: Extract 69"/>
              <p:cNvSpPr/>
              <p:nvPr/>
            </p:nvSpPr>
            <p:spPr>
              <a:xfrm rot="16200000">
                <a:off x="7847407" y="832192"/>
                <a:ext cx="351762" cy="328784"/>
              </a:xfrm>
              <a:prstGeom prst="flowChartExtrac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1" name="Oval 15"/>
              <p:cNvSpPr/>
              <p:nvPr/>
            </p:nvSpPr>
            <p:spPr>
              <a:xfrm rot="5400000">
                <a:off x="8175429" y="594071"/>
                <a:ext cx="527643" cy="805026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2" name="Teardrop 71"/>
              <p:cNvSpPr/>
              <p:nvPr/>
            </p:nvSpPr>
            <p:spPr>
              <a:xfrm rot="10468211">
                <a:off x="8514250" y="896497"/>
                <a:ext cx="412476" cy="370095"/>
              </a:xfrm>
              <a:prstGeom prst="teardrop">
                <a:avLst/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3" name="Teardrop 72"/>
              <p:cNvSpPr/>
              <p:nvPr/>
            </p:nvSpPr>
            <p:spPr>
              <a:xfrm rot="331789" flipH="1">
                <a:off x="8514250" y="617309"/>
                <a:ext cx="412476" cy="370095"/>
              </a:xfrm>
              <a:prstGeom prst="teardrop">
                <a:avLst/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82" name="Double Wave 81"/>
            <p:cNvSpPr/>
            <p:nvPr/>
          </p:nvSpPr>
          <p:spPr>
            <a:xfrm>
              <a:off x="4191000" y="3124200"/>
              <a:ext cx="2133600" cy="381000"/>
            </a:xfrm>
            <a:prstGeom prst="doubleWav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Oval 83"/>
            <p:cNvSpPr/>
            <p:nvPr/>
          </p:nvSpPr>
          <p:spPr>
            <a:xfrm>
              <a:off x="3886200" y="2362200"/>
              <a:ext cx="381000" cy="381000"/>
            </a:xfrm>
            <a:prstGeom prst="ellipse">
              <a:avLst/>
            </a:prstGeom>
            <a:solidFill>
              <a:srgbClr val="6633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533400" y="609600"/>
            <a:ext cx="5867400" cy="4114800"/>
            <a:chOff x="6252201" y="1547407"/>
            <a:chExt cx="5867400" cy="4114800"/>
          </a:xfrm>
        </p:grpSpPr>
        <p:sp>
          <p:nvSpPr>
            <p:cNvPr id="3" name="Rectangle 2"/>
            <p:cNvSpPr/>
            <p:nvPr/>
          </p:nvSpPr>
          <p:spPr>
            <a:xfrm>
              <a:off x="6252201" y="3215569"/>
              <a:ext cx="5867400" cy="2446638"/>
            </a:xfrm>
            <a:prstGeom prst="rect">
              <a:avLst/>
            </a:prstGeom>
            <a:solidFill>
              <a:srgbClr val="99663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Rectangle 3"/>
            <p:cNvSpPr/>
            <p:nvPr/>
          </p:nvSpPr>
          <p:spPr>
            <a:xfrm>
              <a:off x="6252201" y="1547407"/>
              <a:ext cx="5867400" cy="2446638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5" name="Group 4"/>
            <p:cNvGrpSpPr/>
            <p:nvPr/>
          </p:nvGrpSpPr>
          <p:grpSpPr>
            <a:xfrm>
              <a:off x="7166601" y="3985807"/>
              <a:ext cx="4811268" cy="1507524"/>
              <a:chOff x="1435608" y="3929449"/>
              <a:chExt cx="4811268" cy="1507524"/>
            </a:xfrm>
          </p:grpSpPr>
          <p:sp>
            <p:nvSpPr>
              <p:cNvPr id="79" name="Oval 78"/>
              <p:cNvSpPr/>
              <p:nvPr/>
            </p:nvSpPr>
            <p:spPr>
              <a:xfrm>
                <a:off x="1435608" y="3929449"/>
                <a:ext cx="4811268" cy="1507524"/>
              </a:xfrm>
              <a:prstGeom prst="ellipse">
                <a:avLst/>
              </a:prstGeom>
              <a:solidFill>
                <a:srgbClr val="00CC99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Oval 79"/>
              <p:cNvSpPr/>
              <p:nvPr/>
            </p:nvSpPr>
            <p:spPr>
              <a:xfrm>
                <a:off x="1748028" y="4180703"/>
                <a:ext cx="4186428" cy="942203"/>
              </a:xfrm>
              <a:prstGeom prst="ellipse">
                <a:avLst/>
              </a:prstGeom>
              <a:solidFill>
                <a:schemeClr val="accent1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1" name="Oval 80"/>
              <p:cNvSpPr/>
              <p:nvPr/>
            </p:nvSpPr>
            <p:spPr>
              <a:xfrm>
                <a:off x="2281428" y="4340826"/>
                <a:ext cx="3311652" cy="565322"/>
              </a:xfrm>
              <a:prstGeom prst="ellipse">
                <a:avLst/>
              </a:prstGeom>
              <a:solidFill>
                <a:srgbClr val="FFFF66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6" name="Rectangle 5"/>
            <p:cNvSpPr/>
            <p:nvPr/>
          </p:nvSpPr>
          <p:spPr>
            <a:xfrm>
              <a:off x="8538201" y="3985807"/>
              <a:ext cx="2362200" cy="304800"/>
            </a:xfrm>
            <a:prstGeom prst="rect">
              <a:avLst/>
            </a:prstGeom>
            <a:solidFill>
              <a:srgbClr val="6633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 rot="16200000">
              <a:off x="7928601" y="3757207"/>
              <a:ext cx="1447800" cy="228600"/>
            </a:xfrm>
            <a:prstGeom prst="rect">
              <a:avLst/>
            </a:prstGeom>
            <a:solidFill>
              <a:srgbClr val="6633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Double Wave 7"/>
            <p:cNvSpPr/>
            <p:nvPr/>
          </p:nvSpPr>
          <p:spPr>
            <a:xfrm>
              <a:off x="8766801" y="3833407"/>
              <a:ext cx="2133600" cy="304800"/>
            </a:xfrm>
            <a:prstGeom prst="doubleWave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10367001" y="3376207"/>
              <a:ext cx="533400" cy="304800"/>
            </a:xfrm>
            <a:prstGeom prst="roundRect">
              <a:avLst>
                <a:gd name="adj" fmla="val 43138"/>
              </a:avLst>
            </a:prstGeom>
            <a:solidFill>
              <a:schemeClr val="tx2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Double Wave 9"/>
            <p:cNvSpPr/>
            <p:nvPr/>
          </p:nvSpPr>
          <p:spPr>
            <a:xfrm>
              <a:off x="8766801" y="3604807"/>
              <a:ext cx="2133600" cy="381000"/>
            </a:xfrm>
            <a:prstGeom prst="doubleWave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/>
            <p:cNvSpPr/>
            <p:nvPr/>
          </p:nvSpPr>
          <p:spPr>
            <a:xfrm>
              <a:off x="8462001" y="2842807"/>
              <a:ext cx="381000" cy="381000"/>
            </a:xfrm>
            <a:prstGeom prst="ellipse">
              <a:avLst/>
            </a:prstGeom>
            <a:solidFill>
              <a:srgbClr val="6633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2" name="Group 11"/>
            <p:cNvGrpSpPr/>
            <p:nvPr/>
          </p:nvGrpSpPr>
          <p:grpSpPr>
            <a:xfrm>
              <a:off x="7665711" y="1627211"/>
              <a:ext cx="4107180" cy="1303638"/>
              <a:chOff x="7073637" y="1658618"/>
              <a:chExt cx="4107180" cy="1303638"/>
            </a:xfrm>
          </p:grpSpPr>
          <p:sp>
            <p:nvSpPr>
              <p:cNvPr id="36" name="Rectangle 35"/>
              <p:cNvSpPr/>
              <p:nvPr/>
            </p:nvSpPr>
            <p:spPr>
              <a:xfrm>
                <a:off x="7073637" y="2325883"/>
                <a:ext cx="4107180" cy="142236"/>
              </a:xfrm>
              <a:prstGeom prst="rect">
                <a:avLst/>
              </a:prstGeom>
              <a:solidFill>
                <a:srgbClr val="B05E2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" name="Rectangle 36"/>
              <p:cNvSpPr/>
              <p:nvPr/>
            </p:nvSpPr>
            <p:spPr>
              <a:xfrm rot="5400000">
                <a:off x="7488928" y="2624021"/>
                <a:ext cx="500449" cy="176022"/>
              </a:xfrm>
              <a:prstGeom prst="rect">
                <a:avLst/>
              </a:prstGeom>
              <a:solidFill>
                <a:srgbClr val="B05E2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Rectangle 37"/>
              <p:cNvSpPr/>
              <p:nvPr/>
            </p:nvSpPr>
            <p:spPr>
              <a:xfrm rot="5400000">
                <a:off x="9914544" y="2624021"/>
                <a:ext cx="500449" cy="176022"/>
              </a:xfrm>
              <a:prstGeom prst="rect">
                <a:avLst/>
              </a:prstGeom>
              <a:solidFill>
                <a:srgbClr val="B05E2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Rectangle 38"/>
              <p:cNvSpPr/>
              <p:nvPr/>
            </p:nvSpPr>
            <p:spPr>
              <a:xfrm>
                <a:off x="7836399" y="1658618"/>
                <a:ext cx="176022" cy="667265"/>
              </a:xfrm>
              <a:prstGeom prst="rect">
                <a:avLst/>
              </a:prstGeom>
              <a:solidFill>
                <a:schemeClr val="accent2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Rectangle 39"/>
              <p:cNvSpPr/>
              <p:nvPr/>
            </p:nvSpPr>
            <p:spPr>
              <a:xfrm>
                <a:off x="8012421" y="1936645"/>
                <a:ext cx="234696" cy="389238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Rectangle 40"/>
              <p:cNvSpPr/>
              <p:nvPr/>
            </p:nvSpPr>
            <p:spPr>
              <a:xfrm>
                <a:off x="8247117" y="1714223"/>
                <a:ext cx="117348" cy="611659"/>
              </a:xfrm>
              <a:prstGeom prst="rect">
                <a:avLst/>
              </a:prstGeom>
              <a:solidFill>
                <a:srgbClr val="FFC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Rectangle 41"/>
              <p:cNvSpPr/>
              <p:nvPr/>
            </p:nvSpPr>
            <p:spPr>
              <a:xfrm rot="16200000">
                <a:off x="8603764" y="1919768"/>
                <a:ext cx="166816" cy="645414"/>
              </a:xfrm>
              <a:prstGeom prst="rect">
                <a:avLst/>
              </a:prstGeom>
              <a:solidFill>
                <a:srgbClr val="C0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43" name="Group 42"/>
              <p:cNvGrpSpPr/>
              <p:nvPr/>
            </p:nvGrpSpPr>
            <p:grpSpPr>
              <a:xfrm>
                <a:off x="9216154" y="1955035"/>
                <a:ext cx="528854" cy="392863"/>
                <a:chOff x="5029200" y="3124200"/>
                <a:chExt cx="2667000" cy="1981200"/>
              </a:xfrm>
            </p:grpSpPr>
            <p:sp>
              <p:nvSpPr>
                <p:cNvPr id="62" name="Trapezoid 61"/>
                <p:cNvSpPr/>
                <p:nvPr/>
              </p:nvSpPr>
              <p:spPr>
                <a:xfrm>
                  <a:off x="5181600" y="3124200"/>
                  <a:ext cx="2362200" cy="1143000"/>
                </a:xfrm>
                <a:prstGeom prst="trapezoid">
                  <a:avLst/>
                </a:prstGeom>
                <a:solidFill>
                  <a:srgbClr val="FF0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3" name="Rounded Rectangle 62"/>
                <p:cNvSpPr/>
                <p:nvPr/>
              </p:nvSpPr>
              <p:spPr>
                <a:xfrm>
                  <a:off x="5029200" y="3886200"/>
                  <a:ext cx="2667000" cy="685800"/>
                </a:xfrm>
                <a:prstGeom prst="roundRect">
                  <a:avLst>
                    <a:gd name="adj" fmla="val 33550"/>
                  </a:avLst>
                </a:prstGeom>
                <a:solidFill>
                  <a:srgbClr val="FF0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4" name="Trapezoid 63"/>
                <p:cNvSpPr/>
                <p:nvPr/>
              </p:nvSpPr>
              <p:spPr>
                <a:xfrm>
                  <a:off x="5334000" y="3352800"/>
                  <a:ext cx="2057400" cy="914400"/>
                </a:xfrm>
                <a:prstGeom prst="trapezoid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5" name="Rounded Rectangle 64"/>
                <p:cNvSpPr/>
                <p:nvPr/>
              </p:nvSpPr>
              <p:spPr>
                <a:xfrm>
                  <a:off x="5181600" y="3962401"/>
                  <a:ext cx="2362200" cy="457200"/>
                </a:xfrm>
                <a:prstGeom prst="roundRect">
                  <a:avLst>
                    <a:gd name="adj" fmla="val 33550"/>
                  </a:avLst>
                </a:prstGeom>
                <a:solidFill>
                  <a:srgbClr val="FF0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6" name="Rounded Rectangle 65"/>
                <p:cNvSpPr/>
                <p:nvPr/>
              </p:nvSpPr>
              <p:spPr>
                <a:xfrm>
                  <a:off x="5334000" y="4419600"/>
                  <a:ext cx="457200" cy="685800"/>
                </a:xfrm>
                <a:prstGeom prst="roundRect">
                  <a:avLst>
                    <a:gd name="adj" fmla="val 30809"/>
                  </a:avLst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7" name="Rounded Rectangle 66"/>
                <p:cNvSpPr/>
                <p:nvPr/>
              </p:nvSpPr>
              <p:spPr>
                <a:xfrm>
                  <a:off x="6781800" y="4419600"/>
                  <a:ext cx="457200" cy="685800"/>
                </a:xfrm>
                <a:prstGeom prst="roundRect">
                  <a:avLst>
                    <a:gd name="adj" fmla="val 30809"/>
                  </a:avLst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8" name="Rounded Rectangle 67"/>
                <p:cNvSpPr/>
                <p:nvPr/>
              </p:nvSpPr>
              <p:spPr>
                <a:xfrm>
                  <a:off x="5257800" y="4419600"/>
                  <a:ext cx="609600" cy="228600"/>
                </a:xfrm>
                <a:prstGeom prst="roundRect">
                  <a:avLst>
                    <a:gd name="adj" fmla="val 30809"/>
                  </a:avLst>
                </a:prstGeom>
                <a:solidFill>
                  <a:srgbClr val="FF0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9" name="Rounded Rectangle 68"/>
                <p:cNvSpPr/>
                <p:nvPr/>
              </p:nvSpPr>
              <p:spPr>
                <a:xfrm>
                  <a:off x="6705600" y="4419600"/>
                  <a:ext cx="609600" cy="228600"/>
                </a:xfrm>
                <a:prstGeom prst="roundRect">
                  <a:avLst>
                    <a:gd name="adj" fmla="val 30809"/>
                  </a:avLst>
                </a:prstGeom>
                <a:solidFill>
                  <a:srgbClr val="FF0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0" name="Oval 69"/>
                <p:cNvSpPr/>
                <p:nvPr/>
              </p:nvSpPr>
              <p:spPr>
                <a:xfrm>
                  <a:off x="5410200" y="4038600"/>
                  <a:ext cx="457200" cy="457200"/>
                </a:xfrm>
                <a:prstGeom prst="ellipse">
                  <a:avLst/>
                </a:prstGeom>
                <a:solidFill>
                  <a:schemeClr val="bg2">
                    <a:lumMod val="9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1" name="Oval 70"/>
                <p:cNvSpPr/>
                <p:nvPr/>
              </p:nvSpPr>
              <p:spPr>
                <a:xfrm>
                  <a:off x="6781800" y="4038600"/>
                  <a:ext cx="457200" cy="457200"/>
                </a:xfrm>
                <a:prstGeom prst="ellipse">
                  <a:avLst/>
                </a:prstGeom>
                <a:solidFill>
                  <a:schemeClr val="bg2">
                    <a:lumMod val="9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72" name="Group 39"/>
                <p:cNvGrpSpPr/>
                <p:nvPr/>
              </p:nvGrpSpPr>
              <p:grpSpPr>
                <a:xfrm>
                  <a:off x="5895109" y="4121727"/>
                  <a:ext cx="838200" cy="228600"/>
                  <a:chOff x="1600200" y="4343400"/>
                  <a:chExt cx="2057400" cy="685800"/>
                </a:xfrm>
              </p:grpSpPr>
              <p:sp>
                <p:nvSpPr>
                  <p:cNvPr id="74" name="Rectangle 73"/>
                  <p:cNvSpPr/>
                  <p:nvPr/>
                </p:nvSpPr>
                <p:spPr>
                  <a:xfrm>
                    <a:off x="1600200" y="4343400"/>
                    <a:ext cx="2057400" cy="685800"/>
                  </a:xfrm>
                  <a:prstGeom prst="rect">
                    <a:avLst/>
                  </a:prstGeom>
                  <a:solidFill>
                    <a:schemeClr val="bg2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5" name="Rectangle 74"/>
                  <p:cNvSpPr/>
                  <p:nvPr/>
                </p:nvSpPr>
                <p:spPr>
                  <a:xfrm>
                    <a:off x="1600200" y="4419600"/>
                    <a:ext cx="2057400" cy="76200"/>
                  </a:xfrm>
                  <a:prstGeom prst="rect">
                    <a:avLst/>
                  </a:prstGeom>
                  <a:solidFill>
                    <a:schemeClr val="tx1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6" name="Rectangle 75"/>
                  <p:cNvSpPr/>
                  <p:nvPr/>
                </p:nvSpPr>
                <p:spPr>
                  <a:xfrm>
                    <a:off x="1600200" y="4572000"/>
                    <a:ext cx="2057400" cy="76200"/>
                  </a:xfrm>
                  <a:prstGeom prst="rect">
                    <a:avLst/>
                  </a:prstGeom>
                  <a:solidFill>
                    <a:schemeClr val="tx1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7" name="Rectangle 76"/>
                  <p:cNvSpPr/>
                  <p:nvPr/>
                </p:nvSpPr>
                <p:spPr>
                  <a:xfrm>
                    <a:off x="1600200" y="4724400"/>
                    <a:ext cx="2057400" cy="76200"/>
                  </a:xfrm>
                  <a:prstGeom prst="rect">
                    <a:avLst/>
                  </a:prstGeom>
                  <a:solidFill>
                    <a:schemeClr val="tx1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8" name="Rectangle 77"/>
                  <p:cNvSpPr/>
                  <p:nvPr/>
                </p:nvSpPr>
                <p:spPr>
                  <a:xfrm>
                    <a:off x="1600200" y="4876800"/>
                    <a:ext cx="2057400" cy="76200"/>
                  </a:xfrm>
                  <a:prstGeom prst="rect">
                    <a:avLst/>
                  </a:prstGeom>
                  <a:solidFill>
                    <a:schemeClr val="tx1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73" name="Block Arc 72"/>
                <p:cNvSpPr/>
                <p:nvPr/>
              </p:nvSpPr>
              <p:spPr>
                <a:xfrm>
                  <a:off x="6601691" y="3761509"/>
                  <a:ext cx="457200" cy="381000"/>
                </a:xfrm>
                <a:prstGeom prst="blockArc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44" name="Group 43"/>
              <p:cNvGrpSpPr/>
              <p:nvPr/>
            </p:nvGrpSpPr>
            <p:grpSpPr>
              <a:xfrm>
                <a:off x="9784610" y="1955197"/>
                <a:ext cx="406142" cy="377753"/>
                <a:chOff x="2209800" y="4343400"/>
                <a:chExt cx="2003199" cy="1905000"/>
              </a:xfrm>
            </p:grpSpPr>
            <p:sp>
              <p:nvSpPr>
                <p:cNvPr id="45" name="Trapezoid 44"/>
                <p:cNvSpPr/>
                <p:nvPr/>
              </p:nvSpPr>
              <p:spPr>
                <a:xfrm>
                  <a:off x="2209800" y="5029200"/>
                  <a:ext cx="2003199" cy="533400"/>
                </a:xfrm>
                <a:prstGeom prst="trapezoid">
                  <a:avLst/>
                </a:prstGeom>
                <a:solidFill>
                  <a:srgbClr val="00206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6" name="Regular Pentagon 45"/>
                <p:cNvSpPr/>
                <p:nvPr/>
              </p:nvSpPr>
              <p:spPr>
                <a:xfrm>
                  <a:off x="2438400" y="4495800"/>
                  <a:ext cx="1600200" cy="1524000"/>
                </a:xfrm>
                <a:prstGeom prst="pentagon">
                  <a:avLst/>
                </a:prstGeom>
                <a:solidFill>
                  <a:srgbClr val="00206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47" name="Group 45"/>
                <p:cNvGrpSpPr/>
                <p:nvPr/>
              </p:nvGrpSpPr>
              <p:grpSpPr>
                <a:xfrm>
                  <a:off x="2819400" y="5181600"/>
                  <a:ext cx="838200" cy="228600"/>
                  <a:chOff x="1600200" y="4343400"/>
                  <a:chExt cx="2057400" cy="685800"/>
                </a:xfrm>
              </p:grpSpPr>
              <p:sp>
                <p:nvSpPr>
                  <p:cNvPr id="57" name="Rectangle 56"/>
                  <p:cNvSpPr/>
                  <p:nvPr/>
                </p:nvSpPr>
                <p:spPr>
                  <a:xfrm>
                    <a:off x="1600200" y="4343400"/>
                    <a:ext cx="2057400" cy="685800"/>
                  </a:xfrm>
                  <a:prstGeom prst="rect">
                    <a:avLst/>
                  </a:prstGeom>
                  <a:solidFill>
                    <a:schemeClr val="bg2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8" name="Rectangle 57"/>
                  <p:cNvSpPr/>
                  <p:nvPr/>
                </p:nvSpPr>
                <p:spPr>
                  <a:xfrm>
                    <a:off x="1600200" y="4419600"/>
                    <a:ext cx="2057400" cy="76200"/>
                  </a:xfrm>
                  <a:prstGeom prst="rect">
                    <a:avLst/>
                  </a:prstGeom>
                  <a:solidFill>
                    <a:schemeClr val="tx1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9" name="Rectangle 58"/>
                  <p:cNvSpPr/>
                  <p:nvPr/>
                </p:nvSpPr>
                <p:spPr>
                  <a:xfrm>
                    <a:off x="1600200" y="4572000"/>
                    <a:ext cx="2057400" cy="76200"/>
                  </a:xfrm>
                  <a:prstGeom prst="rect">
                    <a:avLst/>
                  </a:prstGeom>
                  <a:solidFill>
                    <a:schemeClr val="tx1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0" name="Rectangle 59"/>
                  <p:cNvSpPr/>
                  <p:nvPr/>
                </p:nvSpPr>
                <p:spPr>
                  <a:xfrm>
                    <a:off x="1600200" y="4724400"/>
                    <a:ext cx="2057400" cy="76200"/>
                  </a:xfrm>
                  <a:prstGeom prst="rect">
                    <a:avLst/>
                  </a:prstGeom>
                  <a:solidFill>
                    <a:schemeClr val="tx1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1" name="Rectangle 60"/>
                  <p:cNvSpPr/>
                  <p:nvPr/>
                </p:nvSpPr>
                <p:spPr>
                  <a:xfrm>
                    <a:off x="1600200" y="4876800"/>
                    <a:ext cx="2057400" cy="76200"/>
                  </a:xfrm>
                  <a:prstGeom prst="rect">
                    <a:avLst/>
                  </a:prstGeom>
                  <a:solidFill>
                    <a:schemeClr val="tx1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48" name="Rounded Rectangle 47"/>
                <p:cNvSpPr/>
                <p:nvPr/>
              </p:nvSpPr>
              <p:spPr>
                <a:xfrm>
                  <a:off x="2286000" y="5562600"/>
                  <a:ext cx="457200" cy="685800"/>
                </a:xfrm>
                <a:prstGeom prst="roundRect">
                  <a:avLst>
                    <a:gd name="adj" fmla="val 30809"/>
                  </a:avLst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9" name="Rounded Rectangle 48"/>
                <p:cNvSpPr/>
                <p:nvPr/>
              </p:nvSpPr>
              <p:spPr>
                <a:xfrm>
                  <a:off x="3657600" y="5562600"/>
                  <a:ext cx="457200" cy="685800"/>
                </a:xfrm>
                <a:prstGeom prst="roundRect">
                  <a:avLst>
                    <a:gd name="adj" fmla="val 30809"/>
                  </a:avLst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0" name="Trapezoid 49"/>
                <p:cNvSpPr/>
                <p:nvPr/>
              </p:nvSpPr>
              <p:spPr>
                <a:xfrm>
                  <a:off x="2514600" y="4343400"/>
                  <a:ext cx="1447800" cy="685800"/>
                </a:xfrm>
                <a:prstGeom prst="trapezoid">
                  <a:avLst/>
                </a:prstGeom>
                <a:solidFill>
                  <a:schemeClr val="bg1">
                    <a:lumMod val="75000"/>
                  </a:schemeClr>
                </a:solidFill>
                <a:ln w="635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1" name="Rounded Rectangle 50"/>
                <p:cNvSpPr/>
                <p:nvPr/>
              </p:nvSpPr>
              <p:spPr>
                <a:xfrm>
                  <a:off x="2209800" y="5486400"/>
                  <a:ext cx="609600" cy="228600"/>
                </a:xfrm>
                <a:prstGeom prst="roundRect">
                  <a:avLst>
                    <a:gd name="adj" fmla="val 30809"/>
                  </a:avLst>
                </a:prstGeom>
                <a:solidFill>
                  <a:srgbClr val="00206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2" name="Rounded Rectangle 51"/>
                <p:cNvSpPr/>
                <p:nvPr/>
              </p:nvSpPr>
              <p:spPr>
                <a:xfrm>
                  <a:off x="3581400" y="5486400"/>
                  <a:ext cx="609600" cy="228600"/>
                </a:xfrm>
                <a:prstGeom prst="roundRect">
                  <a:avLst>
                    <a:gd name="adj" fmla="val 30809"/>
                  </a:avLst>
                </a:prstGeom>
                <a:solidFill>
                  <a:srgbClr val="00206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3" name="Trapezoid 52"/>
                <p:cNvSpPr/>
                <p:nvPr/>
              </p:nvSpPr>
              <p:spPr>
                <a:xfrm>
                  <a:off x="2667000" y="5791200"/>
                  <a:ext cx="990600" cy="228600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4" name="Oval 53"/>
                <p:cNvSpPr/>
                <p:nvPr/>
              </p:nvSpPr>
              <p:spPr>
                <a:xfrm>
                  <a:off x="2514600" y="5105400"/>
                  <a:ext cx="457200" cy="457200"/>
                </a:xfrm>
                <a:prstGeom prst="ellipse">
                  <a:avLst/>
                </a:prstGeom>
                <a:solidFill>
                  <a:schemeClr val="bg2">
                    <a:lumMod val="9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5" name="Oval 54"/>
                <p:cNvSpPr/>
                <p:nvPr/>
              </p:nvSpPr>
              <p:spPr>
                <a:xfrm>
                  <a:off x="3505200" y="5105400"/>
                  <a:ext cx="457200" cy="457200"/>
                </a:xfrm>
                <a:prstGeom prst="ellipse">
                  <a:avLst/>
                </a:prstGeom>
                <a:solidFill>
                  <a:schemeClr val="bg2">
                    <a:lumMod val="9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6" name="Block Arc 55"/>
                <p:cNvSpPr/>
                <p:nvPr/>
              </p:nvSpPr>
              <p:spPr>
                <a:xfrm>
                  <a:off x="3348182" y="4816764"/>
                  <a:ext cx="457200" cy="381000"/>
                </a:xfrm>
                <a:prstGeom prst="blockArc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</p:grpSp>
        <p:grpSp>
          <p:nvGrpSpPr>
            <p:cNvPr id="13" name="Group 12"/>
            <p:cNvGrpSpPr/>
            <p:nvPr/>
          </p:nvGrpSpPr>
          <p:grpSpPr>
            <a:xfrm>
              <a:off x="6750974" y="1993476"/>
              <a:ext cx="625985" cy="849331"/>
              <a:chOff x="6408125" y="307818"/>
              <a:chExt cx="861808" cy="1169293"/>
            </a:xfrm>
          </p:grpSpPr>
          <p:sp>
            <p:nvSpPr>
              <p:cNvPr id="16" name="Frame 15"/>
              <p:cNvSpPr/>
              <p:nvPr/>
            </p:nvSpPr>
            <p:spPr>
              <a:xfrm>
                <a:off x="6408125" y="307818"/>
                <a:ext cx="861808" cy="1169293"/>
              </a:xfrm>
              <a:prstGeom prst="frame">
                <a:avLst/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7" name="Rectangle 16"/>
              <p:cNvSpPr/>
              <p:nvPr/>
            </p:nvSpPr>
            <p:spPr>
              <a:xfrm>
                <a:off x="6518463" y="424093"/>
                <a:ext cx="648138" cy="940022"/>
              </a:xfrm>
              <a:prstGeom prst="rect">
                <a:avLst/>
              </a:prstGeom>
              <a:solidFill>
                <a:schemeClr val="tx1">
                  <a:lumMod val="95000"/>
                  <a:lumOff val="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8" name="Group 60"/>
              <p:cNvGrpSpPr/>
              <p:nvPr/>
            </p:nvGrpSpPr>
            <p:grpSpPr>
              <a:xfrm>
                <a:off x="6600977" y="456370"/>
                <a:ext cx="472660" cy="771980"/>
                <a:chOff x="2166243" y="3282133"/>
                <a:chExt cx="3403746" cy="5178693"/>
              </a:xfrm>
            </p:grpSpPr>
            <p:sp>
              <p:nvSpPr>
                <p:cNvPr id="19" name="Heart 18"/>
                <p:cNvSpPr/>
                <p:nvPr/>
              </p:nvSpPr>
              <p:spPr>
                <a:xfrm rot="9139990">
                  <a:off x="2166243" y="3282133"/>
                  <a:ext cx="1228039" cy="1295400"/>
                </a:xfrm>
                <a:prstGeom prst="heart">
                  <a:avLst/>
                </a:prstGeom>
                <a:solidFill>
                  <a:schemeClr val="tx1">
                    <a:lumMod val="65000"/>
                    <a:lumOff val="3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" name="Flowchart: Delay 19"/>
                <p:cNvSpPr/>
                <p:nvPr/>
              </p:nvSpPr>
              <p:spPr>
                <a:xfrm rot="3739990">
                  <a:off x="3301696" y="5582877"/>
                  <a:ext cx="1524000" cy="1253930"/>
                </a:xfrm>
                <a:prstGeom prst="flowChartDelay">
                  <a:avLst/>
                </a:prstGeom>
                <a:solidFill>
                  <a:schemeClr val="tx2">
                    <a:lumMod val="60000"/>
                    <a:lumOff val="4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" name="Flowchart: Stored Data 20"/>
                <p:cNvSpPr/>
                <p:nvPr/>
              </p:nvSpPr>
              <p:spPr>
                <a:xfrm rot="14539990">
                  <a:off x="2345620" y="4498420"/>
                  <a:ext cx="2209800" cy="1259493"/>
                </a:xfrm>
                <a:prstGeom prst="flowChartOnlineStorage">
                  <a:avLst/>
                </a:prstGeom>
                <a:solidFill>
                  <a:srgbClr val="0070C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" name="Flowchart: Stored Data 21"/>
                <p:cNvSpPr/>
                <p:nvPr/>
              </p:nvSpPr>
              <p:spPr>
                <a:xfrm rot="14539990">
                  <a:off x="2745699" y="3693844"/>
                  <a:ext cx="533401" cy="1262133"/>
                </a:xfrm>
                <a:prstGeom prst="flowChartOnlineStorage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" name="Moon 22"/>
                <p:cNvSpPr/>
                <p:nvPr/>
              </p:nvSpPr>
              <p:spPr>
                <a:xfrm rot="21574608">
                  <a:off x="4104516" y="7047463"/>
                  <a:ext cx="697841" cy="1413363"/>
                </a:xfrm>
                <a:prstGeom prst="moon">
                  <a:avLst>
                    <a:gd name="adj" fmla="val 64026"/>
                  </a:avLst>
                </a:prstGeom>
                <a:solidFill>
                  <a:srgbClr val="FFC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4" name="Moon 23"/>
                <p:cNvSpPr/>
                <p:nvPr/>
              </p:nvSpPr>
              <p:spPr>
                <a:xfrm rot="5498380">
                  <a:off x="3960071" y="6738885"/>
                  <a:ext cx="1000135" cy="1180789"/>
                </a:xfrm>
                <a:prstGeom prst="moon">
                  <a:avLst>
                    <a:gd name="adj" fmla="val 48332"/>
                  </a:avLst>
                </a:prstGeom>
                <a:solidFill>
                  <a:srgbClr val="FF0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5" name="Moon 24"/>
                <p:cNvSpPr/>
                <p:nvPr/>
              </p:nvSpPr>
              <p:spPr>
                <a:xfrm rot="5090741">
                  <a:off x="4394322" y="6775685"/>
                  <a:ext cx="853606" cy="984759"/>
                </a:xfrm>
                <a:prstGeom prst="moon">
                  <a:avLst>
                    <a:gd name="adj" fmla="val 64026"/>
                  </a:avLst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6" name="Moon 25"/>
                <p:cNvSpPr/>
                <p:nvPr/>
              </p:nvSpPr>
              <p:spPr>
                <a:xfrm rot="3724771">
                  <a:off x="4276478" y="6418344"/>
                  <a:ext cx="574845" cy="847490"/>
                </a:xfrm>
                <a:prstGeom prst="moon">
                  <a:avLst>
                    <a:gd name="adj" fmla="val 64026"/>
                  </a:avLst>
                </a:prstGeom>
                <a:solidFill>
                  <a:srgbClr val="FF0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7" name="Moon 26"/>
                <p:cNvSpPr/>
                <p:nvPr/>
              </p:nvSpPr>
              <p:spPr>
                <a:xfrm rot="7862058">
                  <a:off x="4565771" y="7190715"/>
                  <a:ext cx="587717" cy="1246314"/>
                </a:xfrm>
                <a:prstGeom prst="moon">
                  <a:avLst>
                    <a:gd name="adj" fmla="val 64026"/>
                  </a:avLst>
                </a:prstGeom>
                <a:solidFill>
                  <a:srgbClr val="FFC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8" name="Moon 27"/>
                <p:cNvSpPr/>
                <p:nvPr/>
              </p:nvSpPr>
              <p:spPr>
                <a:xfrm rot="1625816">
                  <a:off x="3981724" y="6919037"/>
                  <a:ext cx="476693" cy="1371339"/>
                </a:xfrm>
                <a:prstGeom prst="moon">
                  <a:avLst>
                    <a:gd name="adj" fmla="val 56607"/>
                  </a:avLst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" name="Oval 28"/>
                <p:cNvSpPr/>
                <p:nvPr/>
              </p:nvSpPr>
              <p:spPr>
                <a:xfrm rot="19596301">
                  <a:off x="4093978" y="6888975"/>
                  <a:ext cx="717309" cy="359708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0" name="Oval 29"/>
                <p:cNvSpPr/>
                <p:nvPr/>
              </p:nvSpPr>
              <p:spPr>
                <a:xfrm rot="18759525">
                  <a:off x="4201735" y="7395985"/>
                  <a:ext cx="544858" cy="359708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solidFill>
                    <a:srgbClr val="FFC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1" name="Oval 30"/>
                <p:cNvSpPr/>
                <p:nvPr/>
              </p:nvSpPr>
              <p:spPr>
                <a:xfrm rot="18759525">
                  <a:off x="4147648" y="7101881"/>
                  <a:ext cx="760118" cy="359708"/>
                </a:xfrm>
                <a:prstGeom prst="ellipse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2" name="Flowchart: Stored Data 31"/>
                <p:cNvSpPr/>
                <p:nvPr/>
              </p:nvSpPr>
              <p:spPr>
                <a:xfrm rot="14343928" flipH="1">
                  <a:off x="4050887" y="6028533"/>
                  <a:ext cx="533400" cy="1219200"/>
                </a:xfrm>
                <a:prstGeom prst="flowChartOnlineStorage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" name="Pie 32"/>
                <p:cNvSpPr/>
                <p:nvPr/>
              </p:nvSpPr>
              <p:spPr>
                <a:xfrm rot="14294556">
                  <a:off x="3977333" y="5902053"/>
                  <a:ext cx="1828800" cy="1356512"/>
                </a:xfrm>
                <a:prstGeom prst="pie">
                  <a:avLst>
                    <a:gd name="adj1" fmla="val 0"/>
                    <a:gd name="adj2" fmla="val 5278174"/>
                  </a:avLst>
                </a:prstGeom>
                <a:solidFill>
                  <a:srgbClr val="0070C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34" name="Pie 33"/>
                <p:cNvSpPr/>
                <p:nvPr/>
              </p:nvSpPr>
              <p:spPr>
                <a:xfrm rot="9020863">
                  <a:off x="3184208" y="6206252"/>
                  <a:ext cx="1593720" cy="1752600"/>
                </a:xfrm>
                <a:prstGeom prst="pie">
                  <a:avLst>
                    <a:gd name="adj1" fmla="val 0"/>
                    <a:gd name="adj2" fmla="val 5278174"/>
                  </a:avLst>
                </a:prstGeom>
                <a:solidFill>
                  <a:srgbClr val="0070C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35" name="Moon 34"/>
                <p:cNvSpPr/>
                <p:nvPr/>
              </p:nvSpPr>
              <p:spPr>
                <a:xfrm rot="7305311">
                  <a:off x="4450480" y="6661345"/>
                  <a:ext cx="457200" cy="685800"/>
                </a:xfrm>
                <a:prstGeom prst="moon">
                  <a:avLst/>
                </a:prstGeom>
                <a:solidFill>
                  <a:srgbClr val="FF0000"/>
                </a:solidFill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</p:grpSp>
        <p:sp>
          <p:nvSpPr>
            <p:cNvPr id="14" name="Rectangle 13"/>
            <p:cNvSpPr/>
            <p:nvPr/>
          </p:nvSpPr>
          <p:spPr>
            <a:xfrm rot="16200000">
              <a:off x="10024101" y="3490507"/>
              <a:ext cx="1981200" cy="228600"/>
            </a:xfrm>
            <a:prstGeom prst="rect">
              <a:avLst/>
            </a:prstGeom>
            <a:solidFill>
              <a:srgbClr val="6633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/>
            <p:cNvSpPr/>
            <p:nvPr/>
          </p:nvSpPr>
          <p:spPr>
            <a:xfrm>
              <a:off x="10718349" y="2165245"/>
              <a:ext cx="609600" cy="609600"/>
            </a:xfrm>
            <a:prstGeom prst="ellipse">
              <a:avLst/>
            </a:prstGeom>
            <a:solidFill>
              <a:srgbClr val="6633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716061836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676400" y="2734962"/>
            <a:ext cx="5867400" cy="2446638"/>
          </a:xfrm>
          <a:prstGeom prst="rect">
            <a:avLst/>
          </a:prstGeom>
          <a:solidFill>
            <a:srgbClr val="99663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1676400" y="1066800"/>
            <a:ext cx="5867400" cy="244663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497836" y="1845276"/>
            <a:ext cx="4107180" cy="333632"/>
          </a:xfrm>
          <a:prstGeom prst="rect">
            <a:avLst/>
          </a:prstGeom>
          <a:solidFill>
            <a:srgbClr val="B05E2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 rot="5400000">
            <a:off x="2922363" y="2341121"/>
            <a:ext cx="500449" cy="176022"/>
          </a:xfrm>
          <a:prstGeom prst="rect">
            <a:avLst/>
          </a:prstGeom>
          <a:solidFill>
            <a:srgbClr val="B05E2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 rot="5400000">
            <a:off x="5327997" y="2341121"/>
            <a:ext cx="500449" cy="176022"/>
          </a:xfrm>
          <a:prstGeom prst="rect">
            <a:avLst/>
          </a:prstGeom>
          <a:solidFill>
            <a:srgbClr val="B05E2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260598" y="1178011"/>
            <a:ext cx="176022" cy="667265"/>
          </a:xfrm>
          <a:prstGeom prst="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36620" y="1456038"/>
            <a:ext cx="234696" cy="389238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671316" y="1233616"/>
            <a:ext cx="117348" cy="611659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 rot="16200000">
            <a:off x="4027963" y="1439161"/>
            <a:ext cx="166816" cy="645414"/>
          </a:xfrm>
          <a:prstGeom prst="rect">
            <a:avLst/>
          </a:prstGeom>
          <a:solidFill>
            <a:srgbClr val="CB43AE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61"/>
          <p:cNvGrpSpPr/>
          <p:nvPr/>
        </p:nvGrpSpPr>
        <p:grpSpPr>
          <a:xfrm>
            <a:off x="5724906" y="1178011"/>
            <a:ext cx="469392" cy="667265"/>
            <a:chOff x="3142924" y="2514600"/>
            <a:chExt cx="990601" cy="1905000"/>
          </a:xfrm>
        </p:grpSpPr>
        <p:sp>
          <p:nvSpPr>
            <p:cNvPr id="59" name="Can 58"/>
            <p:cNvSpPr/>
            <p:nvPr/>
          </p:nvSpPr>
          <p:spPr>
            <a:xfrm>
              <a:off x="3352800" y="3810000"/>
              <a:ext cx="609600" cy="609600"/>
            </a:xfrm>
            <a:prstGeom prst="can">
              <a:avLst/>
            </a:prstGeom>
            <a:solidFill>
              <a:srgbClr val="D6953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Rectangle 59"/>
            <p:cNvSpPr/>
            <p:nvPr/>
          </p:nvSpPr>
          <p:spPr>
            <a:xfrm flipH="1">
              <a:off x="3581400" y="3124200"/>
              <a:ext cx="76200" cy="759903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Moon 60"/>
            <p:cNvSpPr/>
            <p:nvPr/>
          </p:nvSpPr>
          <p:spPr>
            <a:xfrm rot="2931621">
              <a:off x="3685881" y="3279905"/>
              <a:ext cx="285687" cy="609600"/>
            </a:xfrm>
            <a:prstGeom prst="moon">
              <a:avLst/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Moon 61"/>
            <p:cNvSpPr/>
            <p:nvPr/>
          </p:nvSpPr>
          <p:spPr>
            <a:xfrm rot="18668379" flipH="1">
              <a:off x="3304880" y="3203703"/>
              <a:ext cx="285687" cy="609600"/>
            </a:xfrm>
            <a:prstGeom prst="moon">
              <a:avLst/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Oval 62"/>
            <p:cNvSpPr/>
            <p:nvPr/>
          </p:nvSpPr>
          <p:spPr>
            <a:xfrm>
              <a:off x="3505200" y="2743200"/>
              <a:ext cx="304800" cy="304800"/>
            </a:xfrm>
            <a:prstGeom prst="ellipse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Oval 63"/>
            <p:cNvSpPr/>
            <p:nvPr/>
          </p:nvSpPr>
          <p:spPr>
            <a:xfrm>
              <a:off x="3276600" y="2590800"/>
              <a:ext cx="304800" cy="304800"/>
            </a:xfrm>
            <a:prstGeom prst="ellipse">
              <a:avLst/>
            </a:prstGeom>
            <a:solidFill>
              <a:srgbClr val="A735CB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Oval 64"/>
            <p:cNvSpPr/>
            <p:nvPr/>
          </p:nvSpPr>
          <p:spPr>
            <a:xfrm>
              <a:off x="3581400" y="2514600"/>
              <a:ext cx="304800" cy="304800"/>
            </a:xfrm>
            <a:prstGeom prst="ellipse">
              <a:avLst/>
            </a:prstGeom>
            <a:solidFill>
              <a:srgbClr val="A735CB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Oval 65"/>
            <p:cNvSpPr/>
            <p:nvPr/>
          </p:nvSpPr>
          <p:spPr>
            <a:xfrm>
              <a:off x="3733800" y="2743200"/>
              <a:ext cx="304800" cy="304800"/>
            </a:xfrm>
            <a:prstGeom prst="ellipse">
              <a:avLst/>
            </a:prstGeom>
            <a:solidFill>
              <a:srgbClr val="A735CB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Oval 66"/>
            <p:cNvSpPr/>
            <p:nvPr/>
          </p:nvSpPr>
          <p:spPr>
            <a:xfrm>
              <a:off x="3276600" y="2895600"/>
              <a:ext cx="304800" cy="304800"/>
            </a:xfrm>
            <a:prstGeom prst="ellipse">
              <a:avLst/>
            </a:prstGeom>
            <a:solidFill>
              <a:srgbClr val="A735CB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Oval 67"/>
            <p:cNvSpPr/>
            <p:nvPr/>
          </p:nvSpPr>
          <p:spPr>
            <a:xfrm>
              <a:off x="3581400" y="2971800"/>
              <a:ext cx="304800" cy="304800"/>
            </a:xfrm>
            <a:prstGeom prst="ellipse">
              <a:avLst/>
            </a:prstGeom>
            <a:solidFill>
              <a:srgbClr val="A735CB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" name="Group 82"/>
          <p:cNvGrpSpPr/>
          <p:nvPr/>
        </p:nvGrpSpPr>
        <p:grpSpPr>
          <a:xfrm>
            <a:off x="4603557" y="1066800"/>
            <a:ext cx="567308" cy="853904"/>
            <a:chOff x="3369770" y="2335035"/>
            <a:chExt cx="1453408" cy="2499156"/>
          </a:xfrm>
        </p:grpSpPr>
        <p:sp>
          <p:nvSpPr>
            <p:cNvPr id="43" name="Oval 42"/>
            <p:cNvSpPr/>
            <p:nvPr/>
          </p:nvSpPr>
          <p:spPr>
            <a:xfrm>
              <a:off x="4501445" y="4098101"/>
              <a:ext cx="321733" cy="366221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Oval 43"/>
            <p:cNvSpPr/>
            <p:nvPr/>
          </p:nvSpPr>
          <p:spPr>
            <a:xfrm>
              <a:off x="3429000" y="3976027"/>
              <a:ext cx="321733" cy="366221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lowchart: Manual Operation 44"/>
            <p:cNvSpPr/>
            <p:nvPr/>
          </p:nvSpPr>
          <p:spPr>
            <a:xfrm rot="8941098">
              <a:off x="4362335" y="3451950"/>
              <a:ext cx="263769" cy="854515"/>
            </a:xfrm>
            <a:prstGeom prst="flowChartManualOperation">
              <a:avLst/>
            </a:prstGeom>
            <a:solidFill>
              <a:srgbClr val="95C7DD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lowchart: Manual Operation 45"/>
            <p:cNvSpPr/>
            <p:nvPr/>
          </p:nvSpPr>
          <p:spPr>
            <a:xfrm rot="12880156">
              <a:off x="3665541" y="3411636"/>
              <a:ext cx="385146" cy="842795"/>
            </a:xfrm>
            <a:prstGeom prst="flowChartManualOperation">
              <a:avLst/>
            </a:prstGeom>
            <a:solidFill>
              <a:srgbClr val="95C7DD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lowchart: Extract 46"/>
            <p:cNvSpPr/>
            <p:nvPr/>
          </p:nvSpPr>
          <p:spPr>
            <a:xfrm>
              <a:off x="3581400" y="3304623"/>
              <a:ext cx="1143000" cy="1267377"/>
            </a:xfrm>
            <a:prstGeom prst="flowChartExtract">
              <a:avLst/>
            </a:prstGeom>
            <a:solidFill>
              <a:srgbClr val="95C7DD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lowchart: Manual Operation 47"/>
            <p:cNvSpPr/>
            <p:nvPr/>
          </p:nvSpPr>
          <p:spPr>
            <a:xfrm rot="12880156">
              <a:off x="3758843" y="3225839"/>
              <a:ext cx="330978" cy="854515"/>
            </a:xfrm>
            <a:prstGeom prst="flowChartManualOperation">
              <a:avLst/>
            </a:prstGeom>
            <a:solidFill>
              <a:srgbClr val="FF99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lowchart: Extract 48"/>
            <p:cNvSpPr/>
            <p:nvPr/>
          </p:nvSpPr>
          <p:spPr>
            <a:xfrm>
              <a:off x="3536245" y="3182549"/>
              <a:ext cx="1233311" cy="1313252"/>
            </a:xfrm>
            <a:prstGeom prst="flowChartExtract">
              <a:avLst/>
            </a:prstGeom>
            <a:solidFill>
              <a:srgbClr val="FF99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lowchart: Manual Operation 49"/>
            <p:cNvSpPr/>
            <p:nvPr/>
          </p:nvSpPr>
          <p:spPr>
            <a:xfrm rot="9242925">
              <a:off x="4308714" y="3268839"/>
              <a:ext cx="263769" cy="854515"/>
            </a:xfrm>
            <a:prstGeom prst="flowChartManualOperation">
              <a:avLst/>
            </a:prstGeom>
            <a:solidFill>
              <a:srgbClr val="FF99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Teardrop 50"/>
            <p:cNvSpPr/>
            <p:nvPr/>
          </p:nvSpPr>
          <p:spPr>
            <a:xfrm rot="17062782">
              <a:off x="3946717" y="2696152"/>
              <a:ext cx="610142" cy="710904"/>
            </a:xfrm>
            <a:prstGeom prst="teardrop">
              <a:avLst>
                <a:gd name="adj" fmla="val 150432"/>
              </a:avLst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Teardrop 51"/>
            <p:cNvSpPr/>
            <p:nvPr/>
          </p:nvSpPr>
          <p:spPr>
            <a:xfrm rot="17690614">
              <a:off x="3302652" y="2953858"/>
              <a:ext cx="696549" cy="562313"/>
            </a:xfrm>
            <a:prstGeom prst="teardrop">
              <a:avLst>
                <a:gd name="adj" fmla="val 150432"/>
              </a:avLst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Oval 52"/>
            <p:cNvSpPr/>
            <p:nvPr/>
          </p:nvSpPr>
          <p:spPr>
            <a:xfrm rot="20689513">
              <a:off x="3998701" y="3329973"/>
              <a:ext cx="228600" cy="22860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Oval 53"/>
            <p:cNvSpPr/>
            <p:nvPr/>
          </p:nvSpPr>
          <p:spPr>
            <a:xfrm rot="20689513">
              <a:off x="3682719" y="2453330"/>
              <a:ext cx="643467" cy="976589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Teardrop 54"/>
            <p:cNvSpPr/>
            <p:nvPr/>
          </p:nvSpPr>
          <p:spPr>
            <a:xfrm rot="4157724">
              <a:off x="3764952" y="2359558"/>
              <a:ext cx="500381" cy="451336"/>
            </a:xfrm>
            <a:prstGeom prst="teardrop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Teardrop 55"/>
            <p:cNvSpPr/>
            <p:nvPr/>
          </p:nvSpPr>
          <p:spPr>
            <a:xfrm rot="15621302" flipH="1">
              <a:off x="3436351" y="2448683"/>
              <a:ext cx="500381" cy="451336"/>
            </a:xfrm>
            <a:prstGeom prst="teardrop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Oval 56"/>
            <p:cNvSpPr/>
            <p:nvPr/>
          </p:nvSpPr>
          <p:spPr>
            <a:xfrm rot="16353383">
              <a:off x="3682874" y="4382969"/>
              <a:ext cx="536222" cy="366221"/>
            </a:xfrm>
            <a:prstGeom prst="ellipse">
              <a:avLst/>
            </a:prstGeom>
            <a:solidFill>
              <a:srgbClr val="9966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Oval 57"/>
            <p:cNvSpPr/>
            <p:nvPr/>
          </p:nvSpPr>
          <p:spPr>
            <a:xfrm rot="5400000">
              <a:off x="4105999" y="4352201"/>
              <a:ext cx="536222" cy="366221"/>
            </a:xfrm>
            <a:prstGeom prst="ellipse">
              <a:avLst/>
            </a:prstGeom>
            <a:solidFill>
              <a:srgbClr val="9966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2590800" y="3505200"/>
            <a:ext cx="4811268" cy="1507524"/>
            <a:chOff x="1435608" y="3929449"/>
            <a:chExt cx="4811268" cy="1507524"/>
          </a:xfrm>
        </p:grpSpPr>
        <p:sp>
          <p:nvSpPr>
            <p:cNvPr id="40" name="Oval 39"/>
            <p:cNvSpPr/>
            <p:nvPr/>
          </p:nvSpPr>
          <p:spPr>
            <a:xfrm>
              <a:off x="1435608" y="3929449"/>
              <a:ext cx="4811268" cy="1507524"/>
            </a:xfrm>
            <a:prstGeom prst="ellipse">
              <a:avLst/>
            </a:prstGeom>
            <a:solidFill>
              <a:srgbClr val="00CC9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Oval 40"/>
            <p:cNvSpPr/>
            <p:nvPr/>
          </p:nvSpPr>
          <p:spPr>
            <a:xfrm>
              <a:off x="1748028" y="4180703"/>
              <a:ext cx="4186428" cy="942203"/>
            </a:xfrm>
            <a:prstGeom prst="ellipse">
              <a:avLst/>
            </a:prstGeom>
            <a:solidFill>
              <a:srgbClr val="FF99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Oval 41"/>
            <p:cNvSpPr/>
            <p:nvPr/>
          </p:nvSpPr>
          <p:spPr>
            <a:xfrm>
              <a:off x="2286000" y="4267200"/>
              <a:ext cx="3311652" cy="565322"/>
            </a:xfrm>
            <a:prstGeom prst="ellipse">
              <a:avLst/>
            </a:prstGeom>
            <a:solidFill>
              <a:srgbClr val="FFFF6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Rectangle 14"/>
          <p:cNvSpPr/>
          <p:nvPr/>
        </p:nvSpPr>
        <p:spPr>
          <a:xfrm>
            <a:off x="3962400" y="3505200"/>
            <a:ext cx="2362200" cy="304800"/>
          </a:xfrm>
          <a:prstGeom prst="rect">
            <a:avLst/>
          </a:prstGeom>
          <a:solidFill>
            <a:srgbClr val="6633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16200000">
            <a:off x="5448300" y="3009900"/>
            <a:ext cx="1981200" cy="228600"/>
          </a:xfrm>
          <a:prstGeom prst="rect">
            <a:avLst/>
          </a:prstGeom>
          <a:solidFill>
            <a:srgbClr val="6633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16200000">
            <a:off x="3352800" y="3276600"/>
            <a:ext cx="1447800" cy="228600"/>
          </a:xfrm>
          <a:prstGeom prst="rect">
            <a:avLst/>
          </a:prstGeom>
          <a:solidFill>
            <a:srgbClr val="6633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6172200" y="1676400"/>
            <a:ext cx="609600" cy="609600"/>
          </a:xfrm>
          <a:prstGeom prst="ellipse">
            <a:avLst/>
          </a:prstGeom>
          <a:solidFill>
            <a:srgbClr val="6633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Double Wave 18"/>
          <p:cNvSpPr/>
          <p:nvPr/>
        </p:nvSpPr>
        <p:spPr>
          <a:xfrm>
            <a:off x="4191000" y="3352800"/>
            <a:ext cx="2133600" cy="304800"/>
          </a:xfrm>
          <a:prstGeom prst="doubleWav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ounded Rectangle 19"/>
          <p:cNvSpPr/>
          <p:nvPr/>
        </p:nvSpPr>
        <p:spPr>
          <a:xfrm>
            <a:off x="5791200" y="2895600"/>
            <a:ext cx="533400" cy="304800"/>
          </a:xfrm>
          <a:prstGeom prst="roundRect">
            <a:avLst>
              <a:gd name="adj" fmla="val 43138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Double Wave 20"/>
          <p:cNvSpPr/>
          <p:nvPr/>
        </p:nvSpPr>
        <p:spPr>
          <a:xfrm>
            <a:off x="4191000" y="3124200"/>
            <a:ext cx="2133600" cy="381000"/>
          </a:xfrm>
          <a:prstGeom prst="doubleWave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3886200" y="2362200"/>
            <a:ext cx="381000" cy="381000"/>
          </a:xfrm>
          <a:prstGeom prst="ellipse">
            <a:avLst/>
          </a:prstGeom>
          <a:solidFill>
            <a:srgbClr val="6633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/>
          <p:cNvGrpSpPr/>
          <p:nvPr/>
        </p:nvGrpSpPr>
        <p:grpSpPr>
          <a:xfrm>
            <a:off x="4648200" y="2667000"/>
            <a:ext cx="876940" cy="1515557"/>
            <a:chOff x="2019777" y="2376244"/>
            <a:chExt cx="876940" cy="1515557"/>
          </a:xfrm>
        </p:grpSpPr>
        <p:sp>
          <p:nvSpPr>
            <p:cNvPr id="24" name="Oval 23"/>
            <p:cNvSpPr/>
            <p:nvPr/>
          </p:nvSpPr>
          <p:spPr>
            <a:xfrm rot="20615720">
              <a:off x="2095976" y="2606181"/>
              <a:ext cx="151446" cy="295020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Oval 24"/>
            <p:cNvSpPr/>
            <p:nvPr/>
          </p:nvSpPr>
          <p:spPr>
            <a:xfrm rot="20615720">
              <a:off x="2019777" y="2606181"/>
              <a:ext cx="151446" cy="295020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Oval 25"/>
            <p:cNvSpPr/>
            <p:nvPr/>
          </p:nvSpPr>
          <p:spPr>
            <a:xfrm rot="20615720">
              <a:off x="2038851" y="2766500"/>
              <a:ext cx="228600" cy="441216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/>
            <p:cNvSpPr/>
            <p:nvPr/>
          </p:nvSpPr>
          <p:spPr>
            <a:xfrm rot="20615720">
              <a:off x="2496051" y="3376100"/>
              <a:ext cx="228600" cy="441216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 rot="20615720">
              <a:off x="2267451" y="3376100"/>
              <a:ext cx="228600" cy="441216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Trapezoid 28"/>
            <p:cNvSpPr/>
            <p:nvPr/>
          </p:nvSpPr>
          <p:spPr>
            <a:xfrm>
              <a:off x="2133600" y="2971800"/>
              <a:ext cx="685800" cy="533400"/>
            </a:xfrm>
            <a:prstGeom prst="trapezoid">
              <a:avLst>
                <a:gd name="adj" fmla="val 24999"/>
              </a:avLst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2286000" y="2819400"/>
              <a:ext cx="381000" cy="30480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1" name="Group 30"/>
            <p:cNvGrpSpPr/>
            <p:nvPr/>
          </p:nvGrpSpPr>
          <p:grpSpPr>
            <a:xfrm rot="16200000">
              <a:off x="2141164" y="2313403"/>
              <a:ext cx="692711" cy="818394"/>
              <a:chOff x="8036738" y="444961"/>
              <a:chExt cx="889988" cy="1056220"/>
            </a:xfrm>
          </p:grpSpPr>
          <p:sp>
            <p:nvSpPr>
              <p:cNvPr id="35" name="Teardrop 34"/>
              <p:cNvSpPr/>
              <p:nvPr/>
            </p:nvSpPr>
            <p:spPr>
              <a:xfrm rot="1773269">
                <a:off x="8058215" y="1040085"/>
                <a:ext cx="502954" cy="461096"/>
              </a:xfrm>
              <a:prstGeom prst="teardrop">
                <a:avLst>
                  <a:gd name="adj" fmla="val 150432"/>
                </a:avLst>
              </a:prstGeom>
              <a:solidFill>
                <a:srgbClr val="996633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" name="Teardrop 35"/>
              <p:cNvSpPr/>
              <p:nvPr/>
            </p:nvSpPr>
            <p:spPr>
              <a:xfrm rot="2401101">
                <a:off x="8058215" y="444961"/>
                <a:ext cx="502954" cy="461096"/>
              </a:xfrm>
              <a:prstGeom prst="teardrop">
                <a:avLst>
                  <a:gd name="adj" fmla="val 150432"/>
                </a:avLst>
              </a:prstGeom>
              <a:solidFill>
                <a:srgbClr val="996633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" name="Oval 15"/>
              <p:cNvSpPr/>
              <p:nvPr/>
            </p:nvSpPr>
            <p:spPr>
              <a:xfrm rot="5400000">
                <a:off x="8175429" y="594071"/>
                <a:ext cx="527643" cy="805026"/>
              </a:xfrm>
              <a:prstGeom prst="ellipse">
                <a:avLst/>
              </a:prstGeom>
              <a:solidFill>
                <a:srgbClr val="996633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Teardrop 37"/>
              <p:cNvSpPr/>
              <p:nvPr/>
            </p:nvSpPr>
            <p:spPr>
              <a:xfrm rot="10468211">
                <a:off x="8514250" y="896497"/>
                <a:ext cx="412476" cy="370095"/>
              </a:xfrm>
              <a:prstGeom prst="teardrop">
                <a:avLst/>
              </a:prstGeom>
              <a:solidFill>
                <a:srgbClr val="996633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Teardrop 38"/>
              <p:cNvSpPr/>
              <p:nvPr/>
            </p:nvSpPr>
            <p:spPr>
              <a:xfrm rot="331789" flipH="1">
                <a:off x="8514250" y="617309"/>
                <a:ext cx="412476" cy="370095"/>
              </a:xfrm>
              <a:prstGeom prst="teardrop">
                <a:avLst/>
              </a:prstGeom>
              <a:solidFill>
                <a:srgbClr val="996633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2" name="Oval 15"/>
            <p:cNvSpPr/>
            <p:nvPr/>
          </p:nvSpPr>
          <p:spPr>
            <a:xfrm>
              <a:off x="2209800" y="2514600"/>
              <a:ext cx="533400" cy="453226"/>
            </a:xfrm>
            <a:prstGeom prst="ellipse">
              <a:avLst/>
            </a:prstGeom>
            <a:solidFill>
              <a:srgbClr val="996633"/>
            </a:solidFill>
            <a:ln>
              <a:solidFill>
                <a:srgbClr val="9966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 rot="20615720">
              <a:off x="2324577" y="3596780"/>
              <a:ext cx="151446" cy="295020"/>
            </a:xfrm>
            <a:prstGeom prst="ellipse">
              <a:avLst/>
            </a:prstGeom>
            <a:solidFill>
              <a:srgbClr val="D6953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 rot="20615720">
              <a:off x="2553176" y="3596781"/>
              <a:ext cx="151446" cy="295020"/>
            </a:xfrm>
            <a:prstGeom prst="ellipse">
              <a:avLst/>
            </a:prstGeom>
            <a:solidFill>
              <a:srgbClr val="D6953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962600666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609600" y="457200"/>
            <a:ext cx="2895600" cy="2438400"/>
            <a:chOff x="3886200" y="1676400"/>
            <a:chExt cx="2895600" cy="2438400"/>
          </a:xfrm>
        </p:grpSpPr>
        <p:sp>
          <p:nvSpPr>
            <p:cNvPr id="3" name="Oval 2"/>
            <p:cNvSpPr/>
            <p:nvPr/>
          </p:nvSpPr>
          <p:spPr>
            <a:xfrm>
              <a:off x="4419600" y="2895600"/>
              <a:ext cx="1143000" cy="381000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Rectangle 3"/>
            <p:cNvSpPr/>
            <p:nvPr/>
          </p:nvSpPr>
          <p:spPr>
            <a:xfrm>
              <a:off x="3962400" y="3505200"/>
              <a:ext cx="2362200" cy="304800"/>
            </a:xfrm>
            <a:prstGeom prst="rect">
              <a:avLst/>
            </a:prstGeom>
            <a:solidFill>
              <a:srgbClr val="6633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ectangle 4"/>
            <p:cNvSpPr/>
            <p:nvPr/>
          </p:nvSpPr>
          <p:spPr>
            <a:xfrm rot="16200000">
              <a:off x="5448300" y="3009900"/>
              <a:ext cx="1981200" cy="228600"/>
            </a:xfrm>
            <a:prstGeom prst="rect">
              <a:avLst/>
            </a:prstGeom>
            <a:solidFill>
              <a:srgbClr val="6633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 rot="16200000">
              <a:off x="3352800" y="3276600"/>
              <a:ext cx="1447800" cy="228600"/>
            </a:xfrm>
            <a:prstGeom prst="rect">
              <a:avLst/>
            </a:prstGeom>
            <a:solidFill>
              <a:srgbClr val="6633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6172200" y="1676400"/>
              <a:ext cx="609600" cy="609600"/>
            </a:xfrm>
            <a:prstGeom prst="ellipse">
              <a:avLst/>
            </a:prstGeom>
            <a:solidFill>
              <a:srgbClr val="6633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Double Wave 7"/>
            <p:cNvSpPr/>
            <p:nvPr/>
          </p:nvSpPr>
          <p:spPr>
            <a:xfrm>
              <a:off x="4191000" y="3352800"/>
              <a:ext cx="2133600" cy="304800"/>
            </a:xfrm>
            <a:prstGeom prst="doubleWave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5791200" y="2819400"/>
              <a:ext cx="533400" cy="381000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0" name="Group 80"/>
            <p:cNvGrpSpPr/>
            <p:nvPr/>
          </p:nvGrpSpPr>
          <p:grpSpPr>
            <a:xfrm rot="19094250">
              <a:off x="5312392" y="2496146"/>
              <a:ext cx="831132" cy="818394"/>
              <a:chOff x="7858896" y="444961"/>
              <a:chExt cx="1067830" cy="1056220"/>
            </a:xfrm>
          </p:grpSpPr>
          <p:sp>
            <p:nvSpPr>
              <p:cNvPr id="13" name="Teardrop 12"/>
              <p:cNvSpPr/>
              <p:nvPr/>
            </p:nvSpPr>
            <p:spPr>
              <a:xfrm rot="1773269">
                <a:off x="8058215" y="1040085"/>
                <a:ext cx="502954" cy="461096"/>
              </a:xfrm>
              <a:prstGeom prst="teardrop">
                <a:avLst>
                  <a:gd name="adj" fmla="val 150432"/>
                </a:avLst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Teardrop 13"/>
              <p:cNvSpPr/>
              <p:nvPr/>
            </p:nvSpPr>
            <p:spPr>
              <a:xfrm rot="2401101">
                <a:off x="8058215" y="444961"/>
                <a:ext cx="502954" cy="461096"/>
              </a:xfrm>
              <a:prstGeom prst="teardrop">
                <a:avLst>
                  <a:gd name="adj" fmla="val 150432"/>
                </a:avLst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Flowchart: Extract 14"/>
              <p:cNvSpPr/>
              <p:nvPr/>
            </p:nvSpPr>
            <p:spPr>
              <a:xfrm rot="16200000">
                <a:off x="7847407" y="832192"/>
                <a:ext cx="351762" cy="328784"/>
              </a:xfrm>
              <a:prstGeom prst="flowChartExtrac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Oval 15"/>
              <p:cNvSpPr/>
              <p:nvPr/>
            </p:nvSpPr>
            <p:spPr>
              <a:xfrm rot="5400000">
                <a:off x="8175429" y="594071"/>
                <a:ext cx="527643" cy="805026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Teardrop 16"/>
              <p:cNvSpPr/>
              <p:nvPr/>
            </p:nvSpPr>
            <p:spPr>
              <a:xfrm rot="10468211">
                <a:off x="8514250" y="896497"/>
                <a:ext cx="412476" cy="370095"/>
              </a:xfrm>
              <a:prstGeom prst="teardrop">
                <a:avLst/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Teardrop 17"/>
              <p:cNvSpPr/>
              <p:nvPr/>
            </p:nvSpPr>
            <p:spPr>
              <a:xfrm rot="331789" flipH="1">
                <a:off x="8514250" y="617309"/>
                <a:ext cx="412476" cy="370095"/>
              </a:xfrm>
              <a:prstGeom prst="teardrop">
                <a:avLst/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1" name="Double Wave 10"/>
            <p:cNvSpPr/>
            <p:nvPr/>
          </p:nvSpPr>
          <p:spPr>
            <a:xfrm>
              <a:off x="4191000" y="3124200"/>
              <a:ext cx="2133600" cy="381000"/>
            </a:xfrm>
            <a:prstGeom prst="doubleWav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/>
            <p:cNvSpPr/>
            <p:nvPr/>
          </p:nvSpPr>
          <p:spPr>
            <a:xfrm>
              <a:off x="3886200" y="2362200"/>
              <a:ext cx="381000" cy="381000"/>
            </a:xfrm>
            <a:prstGeom prst="ellipse">
              <a:avLst/>
            </a:prstGeom>
            <a:solidFill>
              <a:srgbClr val="6633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5029200" y="381000"/>
            <a:ext cx="2194041" cy="2802072"/>
            <a:chOff x="5029200" y="381000"/>
            <a:chExt cx="2194041" cy="2802072"/>
          </a:xfrm>
        </p:grpSpPr>
        <p:sp>
          <p:nvSpPr>
            <p:cNvPr id="20" name="Oval 19"/>
            <p:cNvSpPr/>
            <p:nvPr/>
          </p:nvSpPr>
          <p:spPr>
            <a:xfrm>
              <a:off x="6470700" y="1816605"/>
              <a:ext cx="227128" cy="191929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/>
            <p:cNvSpPr/>
            <p:nvPr/>
          </p:nvSpPr>
          <p:spPr>
            <a:xfrm>
              <a:off x="6943370" y="1850815"/>
              <a:ext cx="227128" cy="191929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lowchart: Manual Operation 49"/>
            <p:cNvSpPr/>
            <p:nvPr/>
          </p:nvSpPr>
          <p:spPr>
            <a:xfrm rot="10800000">
              <a:off x="6742603" y="1974406"/>
              <a:ext cx="395370" cy="575786"/>
            </a:xfrm>
            <a:prstGeom prst="flowChartManualOperation">
              <a:avLst/>
            </a:prstGeom>
            <a:solidFill>
              <a:schemeClr val="accent1">
                <a:lumMod val="50000"/>
              </a:schemeClr>
            </a:solidFill>
            <a:ln w="12700"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lowchart: Manual Operation 22"/>
            <p:cNvSpPr/>
            <p:nvPr/>
          </p:nvSpPr>
          <p:spPr>
            <a:xfrm rot="10800000">
              <a:off x="6570151" y="1969277"/>
              <a:ext cx="302837" cy="575786"/>
            </a:xfrm>
            <a:prstGeom prst="flowChartManualOperation">
              <a:avLst/>
            </a:prstGeom>
            <a:solidFill>
              <a:schemeClr val="accent1">
                <a:lumMod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lowchart: Manual Operation 23"/>
            <p:cNvSpPr/>
            <p:nvPr/>
          </p:nvSpPr>
          <p:spPr>
            <a:xfrm rot="11701945" flipH="1">
              <a:off x="6575528" y="1103076"/>
              <a:ext cx="239967" cy="814231"/>
            </a:xfrm>
            <a:prstGeom prst="flowChartManualOperation">
              <a:avLst/>
            </a:prstGeom>
            <a:solidFill>
              <a:srgbClr val="996633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lowchart: Manual Operation 24"/>
            <p:cNvSpPr/>
            <p:nvPr/>
          </p:nvSpPr>
          <p:spPr>
            <a:xfrm rot="9898055">
              <a:off x="6847308" y="1142958"/>
              <a:ext cx="239967" cy="822857"/>
            </a:xfrm>
            <a:prstGeom prst="flowChartManualOperation">
              <a:avLst/>
            </a:prstGeom>
            <a:solidFill>
              <a:srgbClr val="996633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lowchart: Extract 25"/>
            <p:cNvSpPr/>
            <p:nvPr/>
          </p:nvSpPr>
          <p:spPr>
            <a:xfrm>
              <a:off x="6603802" y="794996"/>
              <a:ext cx="462668" cy="1179409"/>
            </a:xfrm>
            <a:prstGeom prst="flowChartExtract">
              <a:avLst/>
            </a:prstGeom>
            <a:solidFill>
              <a:srgbClr val="996633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/>
            <p:cNvSpPr/>
            <p:nvPr/>
          </p:nvSpPr>
          <p:spPr>
            <a:xfrm>
              <a:off x="6570151" y="2449099"/>
              <a:ext cx="227128" cy="191929"/>
            </a:xfrm>
            <a:prstGeom prst="ellipse">
              <a:avLst/>
            </a:prstGeom>
            <a:solidFill>
              <a:srgbClr val="996633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6872989" y="2449099"/>
              <a:ext cx="227128" cy="191929"/>
            </a:xfrm>
            <a:prstGeom prst="ellipse">
              <a:avLst/>
            </a:prstGeom>
            <a:solidFill>
              <a:srgbClr val="996633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lowchart: Extract 28"/>
            <p:cNvSpPr/>
            <p:nvPr/>
          </p:nvSpPr>
          <p:spPr>
            <a:xfrm rot="10800000">
              <a:off x="6742603" y="1256504"/>
              <a:ext cx="185067" cy="153836"/>
            </a:xfrm>
            <a:prstGeom prst="flowChartExtra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539029" y="491186"/>
              <a:ext cx="629228" cy="81920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ound Diagonal Corner Rectangle 30"/>
            <p:cNvSpPr/>
            <p:nvPr/>
          </p:nvSpPr>
          <p:spPr>
            <a:xfrm rot="20912350">
              <a:off x="6442249" y="421997"/>
              <a:ext cx="490413" cy="434723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chemeClr val="accent6">
                <a:lumMod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ound Diagonal Corner Rectangle 31"/>
            <p:cNvSpPr/>
            <p:nvPr/>
          </p:nvSpPr>
          <p:spPr>
            <a:xfrm rot="5400000">
              <a:off x="6761479" y="375523"/>
              <a:ext cx="456285" cy="467239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chemeClr val="accent6">
                <a:lumMod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6637574" y="436093"/>
              <a:ext cx="177641" cy="275465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  <a:ln w="12700"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4" name="Group 47"/>
            <p:cNvGrpSpPr/>
            <p:nvPr/>
          </p:nvGrpSpPr>
          <p:grpSpPr>
            <a:xfrm>
              <a:off x="5029200" y="1348849"/>
              <a:ext cx="1075450" cy="1401148"/>
              <a:chOff x="2971800" y="1676400"/>
              <a:chExt cx="1600200" cy="2362200"/>
            </a:xfrm>
          </p:grpSpPr>
          <p:sp>
            <p:nvSpPr>
              <p:cNvPr id="43" name="Rounded Rectangle 42"/>
              <p:cNvSpPr/>
              <p:nvPr/>
            </p:nvSpPr>
            <p:spPr>
              <a:xfrm>
                <a:off x="3124200" y="1905000"/>
                <a:ext cx="1295400" cy="2133600"/>
              </a:xfrm>
              <a:prstGeom prst="roundRect">
                <a:avLst>
                  <a:gd name="adj" fmla="val 27160"/>
                </a:avLst>
              </a:prstGeom>
              <a:solidFill>
                <a:schemeClr val="bg1">
                  <a:lumMod val="6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44" name="Straight Connector 35"/>
              <p:cNvCxnSpPr/>
              <p:nvPr/>
            </p:nvCxnSpPr>
            <p:spPr>
              <a:xfrm>
                <a:off x="3274541" y="2211859"/>
                <a:ext cx="2059" cy="1750541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>
              <a:xfrm>
                <a:off x="3429000" y="2286000"/>
                <a:ext cx="0" cy="175260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/>
              <p:cNvCxnSpPr/>
              <p:nvPr/>
            </p:nvCxnSpPr>
            <p:spPr>
              <a:xfrm>
                <a:off x="3581400" y="2286000"/>
                <a:ext cx="0" cy="175260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/>
              <p:cNvCxnSpPr/>
              <p:nvPr/>
            </p:nvCxnSpPr>
            <p:spPr>
              <a:xfrm>
                <a:off x="3733800" y="2286000"/>
                <a:ext cx="0" cy="175260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/>
              <p:cNvCxnSpPr/>
              <p:nvPr/>
            </p:nvCxnSpPr>
            <p:spPr>
              <a:xfrm>
                <a:off x="3886200" y="2286000"/>
                <a:ext cx="0" cy="175260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/>
              <p:cNvCxnSpPr/>
              <p:nvPr/>
            </p:nvCxnSpPr>
            <p:spPr>
              <a:xfrm>
                <a:off x="4038600" y="2286000"/>
                <a:ext cx="0" cy="175260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/>
              <p:cNvCxnSpPr/>
              <p:nvPr/>
            </p:nvCxnSpPr>
            <p:spPr>
              <a:xfrm>
                <a:off x="4176584" y="2211859"/>
                <a:ext cx="14416" cy="1826741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1" name="Oval 50"/>
              <p:cNvSpPr/>
              <p:nvPr/>
            </p:nvSpPr>
            <p:spPr>
              <a:xfrm>
                <a:off x="2971800" y="1676400"/>
                <a:ext cx="1600200" cy="6096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2" name="Oval 51"/>
              <p:cNvSpPr/>
              <p:nvPr/>
            </p:nvSpPr>
            <p:spPr>
              <a:xfrm>
                <a:off x="3087130" y="1764956"/>
                <a:ext cx="1361303" cy="444843"/>
              </a:xfrm>
              <a:prstGeom prst="ellipse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5" name="Group 155"/>
            <p:cNvGrpSpPr/>
            <p:nvPr/>
          </p:nvGrpSpPr>
          <p:grpSpPr>
            <a:xfrm>
              <a:off x="5927009" y="2364347"/>
              <a:ext cx="656953" cy="818725"/>
              <a:chOff x="5388672" y="5053248"/>
              <a:chExt cx="845409" cy="1132393"/>
            </a:xfrm>
          </p:grpSpPr>
          <p:sp>
            <p:nvSpPr>
              <p:cNvPr id="41" name="4-Point Star 40"/>
              <p:cNvSpPr/>
              <p:nvPr/>
            </p:nvSpPr>
            <p:spPr>
              <a:xfrm rot="2337145">
                <a:off x="5526147" y="5053248"/>
                <a:ext cx="612791" cy="724637"/>
              </a:xfrm>
              <a:prstGeom prst="star4">
                <a:avLst>
                  <a:gd name="adj" fmla="val 26413"/>
                </a:avLst>
              </a:prstGeom>
              <a:solidFill>
                <a:schemeClr val="bg2">
                  <a:lumMod val="9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4-Point Star 41"/>
              <p:cNvSpPr/>
              <p:nvPr/>
            </p:nvSpPr>
            <p:spPr>
              <a:xfrm rot="4539150">
                <a:off x="5413063" y="5364622"/>
                <a:ext cx="796628" cy="845409"/>
              </a:xfrm>
              <a:prstGeom prst="star4">
                <a:avLst>
                  <a:gd name="adj" fmla="val 26413"/>
                </a:avLst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6" name="Group 156"/>
            <p:cNvGrpSpPr/>
            <p:nvPr/>
          </p:nvGrpSpPr>
          <p:grpSpPr>
            <a:xfrm rot="8634013">
              <a:off x="5288676" y="1306768"/>
              <a:ext cx="383783" cy="464400"/>
              <a:chOff x="5481441" y="5053248"/>
              <a:chExt cx="1109577" cy="1094589"/>
            </a:xfrm>
          </p:grpSpPr>
          <p:sp>
            <p:nvSpPr>
              <p:cNvPr id="38" name="4-Point Star 37"/>
              <p:cNvSpPr/>
              <p:nvPr/>
            </p:nvSpPr>
            <p:spPr>
              <a:xfrm rot="4539150">
                <a:off x="5537364" y="5061239"/>
                <a:ext cx="612791" cy="724637"/>
              </a:xfrm>
              <a:prstGeom prst="star4">
                <a:avLst>
                  <a:gd name="adj" fmla="val 26413"/>
                </a:avLst>
              </a:prstGeom>
              <a:solidFill>
                <a:schemeClr val="accent3">
                  <a:lumMod val="7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4-Point Star 38"/>
              <p:cNvSpPr/>
              <p:nvPr/>
            </p:nvSpPr>
            <p:spPr>
              <a:xfrm rot="2337145">
                <a:off x="5526147" y="5053248"/>
                <a:ext cx="612791" cy="724637"/>
              </a:xfrm>
              <a:prstGeom prst="star4">
                <a:avLst>
                  <a:gd name="adj" fmla="val 26413"/>
                </a:avLst>
              </a:prstGeom>
              <a:solidFill>
                <a:schemeClr val="bg2">
                  <a:lumMod val="9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4-Point Star 39"/>
              <p:cNvSpPr/>
              <p:nvPr/>
            </p:nvSpPr>
            <p:spPr>
              <a:xfrm rot="4539150">
                <a:off x="5769998" y="5326818"/>
                <a:ext cx="796629" cy="845410"/>
              </a:xfrm>
              <a:prstGeom prst="star4">
                <a:avLst>
                  <a:gd name="adj" fmla="val 26413"/>
                </a:avLst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7" name="Rectangle 36"/>
            <p:cNvSpPr/>
            <p:nvPr/>
          </p:nvSpPr>
          <p:spPr>
            <a:xfrm>
              <a:off x="5638800" y="2667000"/>
              <a:ext cx="457200" cy="304800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95"/>
          <p:cNvGrpSpPr/>
          <p:nvPr/>
        </p:nvGrpSpPr>
        <p:grpSpPr>
          <a:xfrm>
            <a:off x="533400" y="3429000"/>
            <a:ext cx="2153589" cy="2886734"/>
            <a:chOff x="2806682" y="1913866"/>
            <a:chExt cx="2153589" cy="2886734"/>
          </a:xfrm>
          <a:solidFill>
            <a:schemeClr val="bg1"/>
          </a:solidFill>
        </p:grpSpPr>
        <p:sp>
          <p:nvSpPr>
            <p:cNvPr id="97" name="Oval 96"/>
            <p:cNvSpPr/>
            <p:nvPr/>
          </p:nvSpPr>
          <p:spPr>
            <a:xfrm rot="10213681">
              <a:off x="2877860" y="2230940"/>
              <a:ext cx="310259" cy="715385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Oval 97"/>
            <p:cNvSpPr/>
            <p:nvPr/>
          </p:nvSpPr>
          <p:spPr>
            <a:xfrm rot="11148156">
              <a:off x="3067008" y="2371926"/>
              <a:ext cx="212023" cy="386752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Rounded Rectangle 98"/>
            <p:cNvSpPr/>
            <p:nvPr/>
          </p:nvSpPr>
          <p:spPr>
            <a:xfrm rot="4902966">
              <a:off x="2971928" y="2710794"/>
              <a:ext cx="269736" cy="387574"/>
            </a:xfrm>
            <a:prstGeom prst="round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Rectangle 99"/>
            <p:cNvSpPr/>
            <p:nvPr/>
          </p:nvSpPr>
          <p:spPr>
            <a:xfrm>
              <a:off x="3810000" y="2971800"/>
              <a:ext cx="914400" cy="152400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Trapezoid 100"/>
            <p:cNvSpPr/>
            <p:nvPr/>
          </p:nvSpPr>
          <p:spPr>
            <a:xfrm rot="19657155">
              <a:off x="3564712" y="3684064"/>
              <a:ext cx="354002" cy="609600"/>
            </a:xfrm>
            <a:prstGeom prst="trapezoid">
              <a:avLst>
                <a:gd name="adj" fmla="val 32143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Trapezoid 101"/>
            <p:cNvSpPr/>
            <p:nvPr/>
          </p:nvSpPr>
          <p:spPr>
            <a:xfrm>
              <a:off x="3048000" y="3657600"/>
              <a:ext cx="762000" cy="1143000"/>
            </a:xfrm>
            <a:prstGeom prst="trapezoid">
              <a:avLst>
                <a:gd name="adj" fmla="val 32143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Flowchart: Merge 102"/>
            <p:cNvSpPr/>
            <p:nvPr/>
          </p:nvSpPr>
          <p:spPr>
            <a:xfrm>
              <a:off x="3124200" y="3429000"/>
              <a:ext cx="609600" cy="609600"/>
            </a:xfrm>
            <a:prstGeom prst="flowChartMerg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8" name="Group 19"/>
            <p:cNvGrpSpPr/>
            <p:nvPr/>
          </p:nvGrpSpPr>
          <p:grpSpPr>
            <a:xfrm>
              <a:off x="3886200" y="2743200"/>
              <a:ext cx="762000" cy="1295400"/>
              <a:chOff x="6073889" y="2761019"/>
              <a:chExt cx="872936" cy="1506181"/>
            </a:xfrm>
            <a:grpFill/>
          </p:grpSpPr>
          <p:grpSp>
            <p:nvGrpSpPr>
              <p:cNvPr id="20" name="Group 13"/>
              <p:cNvGrpSpPr/>
              <p:nvPr/>
            </p:nvGrpSpPr>
            <p:grpSpPr>
              <a:xfrm>
                <a:off x="6324600" y="3200400"/>
                <a:ext cx="381000" cy="1066800"/>
                <a:chOff x="1463040" y="844062"/>
                <a:chExt cx="685800" cy="1957755"/>
              </a:xfrm>
              <a:grpFill/>
            </p:grpSpPr>
            <p:sp>
              <p:nvSpPr>
                <p:cNvPr id="135" name="Pentagon 134"/>
                <p:cNvSpPr/>
                <p:nvPr/>
              </p:nvSpPr>
              <p:spPr>
                <a:xfrm rot="5400000">
                  <a:off x="1104900" y="1925516"/>
                  <a:ext cx="1371600" cy="381001"/>
                </a:xfrm>
                <a:prstGeom prst="homePlat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6" name="Diamond 135"/>
                <p:cNvSpPr/>
                <p:nvPr/>
              </p:nvSpPr>
              <p:spPr>
                <a:xfrm>
                  <a:off x="1463040" y="844062"/>
                  <a:ext cx="685800" cy="908538"/>
                </a:xfrm>
                <a:prstGeom prst="diamond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33" name="Parallelogram 132"/>
              <p:cNvSpPr/>
              <p:nvPr/>
            </p:nvSpPr>
            <p:spPr>
              <a:xfrm rot="18360858">
                <a:off x="6443457" y="2994345"/>
                <a:ext cx="721939" cy="284797"/>
              </a:xfrm>
              <a:prstGeom prst="parallelogram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4" name="Parallelogram 133"/>
              <p:cNvSpPr/>
              <p:nvPr/>
            </p:nvSpPr>
            <p:spPr>
              <a:xfrm rot="3239142" flipH="1">
                <a:off x="5860561" y="2974347"/>
                <a:ext cx="721939" cy="295284"/>
              </a:xfrm>
              <a:prstGeom prst="parallelogram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05" name="Oval 104"/>
            <p:cNvSpPr/>
            <p:nvPr/>
          </p:nvSpPr>
          <p:spPr>
            <a:xfrm>
              <a:off x="3810000" y="1981200"/>
              <a:ext cx="914400" cy="121920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Teardrop 105"/>
            <p:cNvSpPr/>
            <p:nvPr/>
          </p:nvSpPr>
          <p:spPr>
            <a:xfrm rot="13665137">
              <a:off x="3900243" y="1837666"/>
              <a:ext cx="533400" cy="685800"/>
            </a:xfrm>
            <a:prstGeom prst="teardrop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Teardrop 106"/>
            <p:cNvSpPr/>
            <p:nvPr/>
          </p:nvSpPr>
          <p:spPr>
            <a:xfrm rot="17431144">
              <a:off x="4302195" y="2045813"/>
              <a:ext cx="509012" cy="535031"/>
            </a:xfrm>
            <a:prstGeom prst="teardrop">
              <a:avLst>
                <a:gd name="adj" fmla="val 127034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Oval 107"/>
            <p:cNvSpPr/>
            <p:nvPr/>
          </p:nvSpPr>
          <p:spPr>
            <a:xfrm rot="21046149">
              <a:off x="4583344" y="2983116"/>
              <a:ext cx="376927" cy="101168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Oval 108"/>
            <p:cNvSpPr/>
            <p:nvPr/>
          </p:nvSpPr>
          <p:spPr>
            <a:xfrm rot="4863074">
              <a:off x="4149988" y="3492861"/>
              <a:ext cx="368763" cy="1002018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Cloud 109"/>
            <p:cNvSpPr/>
            <p:nvPr/>
          </p:nvSpPr>
          <p:spPr>
            <a:xfrm rot="16622943">
              <a:off x="2561917" y="3370526"/>
              <a:ext cx="810760" cy="321229"/>
            </a:xfrm>
            <a:prstGeom prst="cloud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Cloud 110"/>
            <p:cNvSpPr/>
            <p:nvPr/>
          </p:nvSpPr>
          <p:spPr>
            <a:xfrm rot="16044977">
              <a:off x="3456583" y="3425172"/>
              <a:ext cx="757064" cy="321229"/>
            </a:xfrm>
            <a:prstGeom prst="cloud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Trapezoid 111"/>
            <p:cNvSpPr/>
            <p:nvPr/>
          </p:nvSpPr>
          <p:spPr>
            <a:xfrm rot="1539158">
              <a:off x="2946991" y="3684706"/>
              <a:ext cx="419235" cy="601755"/>
            </a:xfrm>
            <a:prstGeom prst="trapezoid">
              <a:avLst>
                <a:gd name="adj" fmla="val 32143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Oval 112"/>
            <p:cNvSpPr/>
            <p:nvPr/>
          </p:nvSpPr>
          <p:spPr>
            <a:xfrm>
              <a:off x="3124200" y="2971800"/>
              <a:ext cx="609600" cy="83820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Teardrop 113"/>
            <p:cNvSpPr/>
            <p:nvPr/>
          </p:nvSpPr>
          <p:spPr>
            <a:xfrm rot="13665137">
              <a:off x="3071223" y="2812391"/>
              <a:ext cx="412152" cy="508791"/>
            </a:xfrm>
            <a:prstGeom prst="teardrop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2" name="Group 32"/>
            <p:cNvGrpSpPr/>
            <p:nvPr/>
          </p:nvGrpSpPr>
          <p:grpSpPr>
            <a:xfrm rot="7718142">
              <a:off x="2947801" y="2980004"/>
              <a:ext cx="232975" cy="440791"/>
              <a:chOff x="1066800" y="914400"/>
              <a:chExt cx="762000" cy="1143000"/>
            </a:xfrm>
            <a:grpFill/>
          </p:grpSpPr>
          <p:sp>
            <p:nvSpPr>
              <p:cNvPr id="129" name="Isosceles Triangle 28"/>
              <p:cNvSpPr/>
              <p:nvPr/>
            </p:nvSpPr>
            <p:spPr>
              <a:xfrm>
                <a:off x="1066800" y="1371600"/>
                <a:ext cx="762000" cy="685800"/>
              </a:xfrm>
              <a:prstGeom prst="triangl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0" name="Isosceles Triangle 129"/>
              <p:cNvSpPr/>
              <p:nvPr/>
            </p:nvSpPr>
            <p:spPr>
              <a:xfrm flipH="1" flipV="1">
                <a:off x="1066800" y="914400"/>
                <a:ext cx="762000" cy="685800"/>
              </a:xfrm>
              <a:prstGeom prst="triangl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1" name="Rounded Rectangle 130"/>
              <p:cNvSpPr/>
              <p:nvPr/>
            </p:nvSpPr>
            <p:spPr>
              <a:xfrm>
                <a:off x="1257300" y="1371600"/>
                <a:ext cx="342900" cy="266700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16" name="Teardrop 115"/>
            <p:cNvSpPr/>
            <p:nvPr/>
          </p:nvSpPr>
          <p:spPr>
            <a:xfrm rot="16200000">
              <a:off x="3438248" y="3038752"/>
              <a:ext cx="437314" cy="303410"/>
            </a:xfrm>
            <a:prstGeom prst="teardrop">
              <a:avLst>
                <a:gd name="adj" fmla="val 127034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3" name="Group 33"/>
            <p:cNvGrpSpPr/>
            <p:nvPr/>
          </p:nvGrpSpPr>
          <p:grpSpPr>
            <a:xfrm rot="3806327">
              <a:off x="3668557" y="3139693"/>
              <a:ext cx="250980" cy="350011"/>
              <a:chOff x="1066800" y="914400"/>
              <a:chExt cx="762000" cy="1143000"/>
            </a:xfrm>
            <a:grpFill/>
          </p:grpSpPr>
          <p:sp>
            <p:nvSpPr>
              <p:cNvPr id="126" name="Isosceles Triangle 125"/>
              <p:cNvSpPr/>
              <p:nvPr/>
            </p:nvSpPr>
            <p:spPr>
              <a:xfrm>
                <a:off x="1066800" y="1371600"/>
                <a:ext cx="762000" cy="685800"/>
              </a:xfrm>
              <a:prstGeom prst="triangl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7" name="Isosceles Triangle 126"/>
              <p:cNvSpPr/>
              <p:nvPr/>
            </p:nvSpPr>
            <p:spPr>
              <a:xfrm flipH="1" flipV="1">
                <a:off x="1066800" y="914400"/>
                <a:ext cx="762000" cy="685800"/>
              </a:xfrm>
              <a:prstGeom prst="triangl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8" name="Rounded Rectangle 127"/>
              <p:cNvSpPr/>
              <p:nvPr/>
            </p:nvSpPr>
            <p:spPr>
              <a:xfrm>
                <a:off x="1257300" y="1371600"/>
                <a:ext cx="342900" cy="266700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18" name="Oval 117"/>
            <p:cNvSpPr/>
            <p:nvPr/>
          </p:nvSpPr>
          <p:spPr>
            <a:xfrm rot="15972603">
              <a:off x="3132591" y="3905923"/>
              <a:ext cx="209050" cy="670679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Oval 118"/>
            <p:cNvSpPr/>
            <p:nvPr/>
          </p:nvSpPr>
          <p:spPr>
            <a:xfrm rot="12309058">
              <a:off x="3386006" y="3850291"/>
              <a:ext cx="280046" cy="405456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Oval 119"/>
            <p:cNvSpPr/>
            <p:nvPr/>
          </p:nvSpPr>
          <p:spPr>
            <a:xfrm rot="15629544">
              <a:off x="3423341" y="3856171"/>
              <a:ext cx="346099" cy="507307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Rounded Rectangle 22"/>
            <p:cNvSpPr/>
            <p:nvPr/>
          </p:nvSpPr>
          <p:spPr>
            <a:xfrm rot="21135956">
              <a:off x="3757696" y="3902652"/>
              <a:ext cx="269736" cy="373368"/>
            </a:xfrm>
            <a:prstGeom prst="round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Rounded Rectangle 121"/>
            <p:cNvSpPr/>
            <p:nvPr/>
          </p:nvSpPr>
          <p:spPr>
            <a:xfrm>
              <a:off x="2819400" y="4114800"/>
              <a:ext cx="381000" cy="304800"/>
            </a:xfrm>
            <a:prstGeom prst="round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Rounded Rectangle 122"/>
            <p:cNvSpPr/>
            <p:nvPr/>
          </p:nvSpPr>
          <p:spPr>
            <a:xfrm>
              <a:off x="2971800" y="4038600"/>
              <a:ext cx="152400" cy="228600"/>
            </a:xfrm>
            <a:prstGeom prst="round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Rounded Rectangle 123"/>
            <p:cNvSpPr/>
            <p:nvPr/>
          </p:nvSpPr>
          <p:spPr>
            <a:xfrm>
              <a:off x="4724400" y="3733800"/>
              <a:ext cx="152400" cy="228600"/>
            </a:xfrm>
            <a:prstGeom prst="round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Oval 124"/>
            <p:cNvSpPr/>
            <p:nvPr/>
          </p:nvSpPr>
          <p:spPr>
            <a:xfrm rot="11148156">
              <a:off x="2982693" y="2525904"/>
              <a:ext cx="235133" cy="227429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4" name="Group 136"/>
          <p:cNvGrpSpPr/>
          <p:nvPr/>
        </p:nvGrpSpPr>
        <p:grpSpPr>
          <a:xfrm>
            <a:off x="3962400" y="3429000"/>
            <a:ext cx="2140871" cy="2886734"/>
            <a:chOff x="4051318" y="457200"/>
            <a:chExt cx="2140871" cy="2886734"/>
          </a:xfrm>
          <a:solidFill>
            <a:schemeClr val="bg1"/>
          </a:solidFill>
        </p:grpSpPr>
        <p:sp>
          <p:nvSpPr>
            <p:cNvPr id="138" name="Oval 137"/>
            <p:cNvSpPr/>
            <p:nvPr/>
          </p:nvSpPr>
          <p:spPr>
            <a:xfrm rot="6783942">
              <a:off x="4541776" y="1389739"/>
              <a:ext cx="376927" cy="101168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Oval 138"/>
            <p:cNvSpPr/>
            <p:nvPr/>
          </p:nvSpPr>
          <p:spPr>
            <a:xfrm rot="10213681">
              <a:off x="4109778" y="774274"/>
              <a:ext cx="310259" cy="715385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Oval 139"/>
            <p:cNvSpPr/>
            <p:nvPr/>
          </p:nvSpPr>
          <p:spPr>
            <a:xfrm rot="11148156">
              <a:off x="4298926" y="915260"/>
              <a:ext cx="212023" cy="386752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Rounded Rectangle 140"/>
            <p:cNvSpPr/>
            <p:nvPr/>
          </p:nvSpPr>
          <p:spPr>
            <a:xfrm rot="4902966">
              <a:off x="4203846" y="1254128"/>
              <a:ext cx="269736" cy="387574"/>
            </a:xfrm>
            <a:prstGeom prst="round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" name="Rectangle 141"/>
            <p:cNvSpPr/>
            <p:nvPr/>
          </p:nvSpPr>
          <p:spPr>
            <a:xfrm>
              <a:off x="5041918" y="1515134"/>
              <a:ext cx="914400" cy="152400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" name="Trapezoid 142"/>
            <p:cNvSpPr/>
            <p:nvPr/>
          </p:nvSpPr>
          <p:spPr>
            <a:xfrm rot="19657155">
              <a:off x="4796630" y="2227398"/>
              <a:ext cx="354002" cy="609600"/>
            </a:xfrm>
            <a:prstGeom prst="trapezoid">
              <a:avLst>
                <a:gd name="adj" fmla="val 32143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Trapezoid 143"/>
            <p:cNvSpPr/>
            <p:nvPr/>
          </p:nvSpPr>
          <p:spPr>
            <a:xfrm>
              <a:off x="4279918" y="2200934"/>
              <a:ext cx="762000" cy="1143000"/>
            </a:xfrm>
            <a:prstGeom prst="trapezoid">
              <a:avLst>
                <a:gd name="adj" fmla="val 32143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Flowchart: Merge 144"/>
            <p:cNvSpPr/>
            <p:nvPr/>
          </p:nvSpPr>
          <p:spPr>
            <a:xfrm>
              <a:off x="4356118" y="1972334"/>
              <a:ext cx="609600" cy="609600"/>
            </a:xfrm>
            <a:prstGeom prst="flowChartMerg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52" name="Group 19"/>
            <p:cNvGrpSpPr/>
            <p:nvPr/>
          </p:nvGrpSpPr>
          <p:grpSpPr>
            <a:xfrm>
              <a:off x="5118118" y="1286534"/>
              <a:ext cx="762000" cy="1295400"/>
              <a:chOff x="6073889" y="2761019"/>
              <a:chExt cx="872936" cy="1506181"/>
            </a:xfrm>
            <a:grpFill/>
          </p:grpSpPr>
          <p:grpSp>
            <p:nvGrpSpPr>
              <p:cNvPr id="53" name="Group 13"/>
              <p:cNvGrpSpPr/>
              <p:nvPr/>
            </p:nvGrpSpPr>
            <p:grpSpPr>
              <a:xfrm>
                <a:off x="6324600" y="3200400"/>
                <a:ext cx="381000" cy="1066800"/>
                <a:chOff x="1463040" y="844062"/>
                <a:chExt cx="685800" cy="1957755"/>
              </a:xfrm>
              <a:grpFill/>
            </p:grpSpPr>
            <p:sp>
              <p:nvSpPr>
                <p:cNvPr id="167" name="Pentagon 166"/>
                <p:cNvSpPr/>
                <p:nvPr/>
              </p:nvSpPr>
              <p:spPr>
                <a:xfrm rot="5400000">
                  <a:off x="1104900" y="1925516"/>
                  <a:ext cx="1371600" cy="381001"/>
                </a:xfrm>
                <a:prstGeom prst="homePlat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8" name="Diamond 167"/>
                <p:cNvSpPr/>
                <p:nvPr/>
              </p:nvSpPr>
              <p:spPr>
                <a:xfrm>
                  <a:off x="1463040" y="844062"/>
                  <a:ext cx="685800" cy="908538"/>
                </a:xfrm>
                <a:prstGeom prst="diamond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65" name="Parallelogram 164"/>
              <p:cNvSpPr/>
              <p:nvPr/>
            </p:nvSpPr>
            <p:spPr>
              <a:xfrm rot="18360858">
                <a:off x="6443457" y="2994345"/>
                <a:ext cx="721939" cy="284797"/>
              </a:xfrm>
              <a:prstGeom prst="parallelogram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6" name="Parallelogram 165"/>
              <p:cNvSpPr/>
              <p:nvPr/>
            </p:nvSpPr>
            <p:spPr>
              <a:xfrm rot="3239142" flipH="1">
                <a:off x="5860561" y="2974347"/>
                <a:ext cx="721939" cy="295284"/>
              </a:xfrm>
              <a:prstGeom prst="parallelogram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47" name="Oval 146"/>
            <p:cNvSpPr/>
            <p:nvPr/>
          </p:nvSpPr>
          <p:spPr>
            <a:xfrm>
              <a:off x="5041918" y="524534"/>
              <a:ext cx="914400" cy="121920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" name="Teardrop 147"/>
            <p:cNvSpPr/>
            <p:nvPr/>
          </p:nvSpPr>
          <p:spPr>
            <a:xfrm rot="13665137">
              <a:off x="5132161" y="381000"/>
              <a:ext cx="533400" cy="685800"/>
            </a:xfrm>
            <a:prstGeom prst="teardrop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" name="Teardrop 148"/>
            <p:cNvSpPr/>
            <p:nvPr/>
          </p:nvSpPr>
          <p:spPr>
            <a:xfrm rot="17431144">
              <a:off x="5534113" y="589147"/>
              <a:ext cx="509012" cy="535031"/>
            </a:xfrm>
            <a:prstGeom prst="teardrop">
              <a:avLst>
                <a:gd name="adj" fmla="val 127034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0" name="Oval 149"/>
            <p:cNvSpPr/>
            <p:nvPr/>
          </p:nvSpPr>
          <p:spPr>
            <a:xfrm rot="21046149">
              <a:off x="5815262" y="1526450"/>
              <a:ext cx="376927" cy="101168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1" name="Oval 150"/>
            <p:cNvSpPr/>
            <p:nvPr/>
          </p:nvSpPr>
          <p:spPr>
            <a:xfrm rot="4863074">
              <a:off x="5381906" y="2036195"/>
              <a:ext cx="368763" cy="1002018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" name="Trapezoid 151"/>
            <p:cNvSpPr/>
            <p:nvPr/>
          </p:nvSpPr>
          <p:spPr>
            <a:xfrm rot="1539158">
              <a:off x="4178909" y="2228040"/>
              <a:ext cx="419235" cy="601755"/>
            </a:xfrm>
            <a:prstGeom prst="trapezoid">
              <a:avLst>
                <a:gd name="adj" fmla="val 32143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" name="Oval 152"/>
            <p:cNvSpPr/>
            <p:nvPr/>
          </p:nvSpPr>
          <p:spPr>
            <a:xfrm>
              <a:off x="4356118" y="1515134"/>
              <a:ext cx="609600" cy="83820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4" name="Teardrop 153"/>
            <p:cNvSpPr/>
            <p:nvPr/>
          </p:nvSpPr>
          <p:spPr>
            <a:xfrm rot="13665137">
              <a:off x="4303141" y="1355725"/>
              <a:ext cx="412152" cy="508791"/>
            </a:xfrm>
            <a:prstGeom prst="teardrop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" name="Teardrop 154"/>
            <p:cNvSpPr/>
            <p:nvPr/>
          </p:nvSpPr>
          <p:spPr>
            <a:xfrm rot="16200000">
              <a:off x="4670166" y="1582086"/>
              <a:ext cx="437314" cy="303410"/>
            </a:xfrm>
            <a:prstGeom prst="teardrop">
              <a:avLst>
                <a:gd name="adj" fmla="val 127034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6" name="Oval 155"/>
            <p:cNvSpPr/>
            <p:nvPr/>
          </p:nvSpPr>
          <p:spPr>
            <a:xfrm rot="15972603">
              <a:off x="4364509" y="2449257"/>
              <a:ext cx="209050" cy="670679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7" name="Oval 156"/>
            <p:cNvSpPr/>
            <p:nvPr/>
          </p:nvSpPr>
          <p:spPr>
            <a:xfrm rot="12309058">
              <a:off x="4617924" y="2393625"/>
              <a:ext cx="280046" cy="405456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8" name="Oval 157"/>
            <p:cNvSpPr/>
            <p:nvPr/>
          </p:nvSpPr>
          <p:spPr>
            <a:xfrm rot="15629544">
              <a:off x="4655259" y="2399505"/>
              <a:ext cx="346099" cy="507307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9" name="Rounded Rectangle 22"/>
            <p:cNvSpPr/>
            <p:nvPr/>
          </p:nvSpPr>
          <p:spPr>
            <a:xfrm rot="21135956">
              <a:off x="4989614" y="2445986"/>
              <a:ext cx="269736" cy="373368"/>
            </a:xfrm>
            <a:prstGeom prst="round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0" name="Rounded Rectangle 159"/>
            <p:cNvSpPr/>
            <p:nvPr/>
          </p:nvSpPr>
          <p:spPr>
            <a:xfrm>
              <a:off x="4051318" y="2658134"/>
              <a:ext cx="381000" cy="304800"/>
            </a:xfrm>
            <a:prstGeom prst="round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1" name="Rounded Rectangle 160"/>
            <p:cNvSpPr/>
            <p:nvPr/>
          </p:nvSpPr>
          <p:spPr>
            <a:xfrm>
              <a:off x="4203718" y="2581934"/>
              <a:ext cx="152400" cy="228600"/>
            </a:xfrm>
            <a:prstGeom prst="round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2" name="Rounded Rectangle 161"/>
            <p:cNvSpPr/>
            <p:nvPr/>
          </p:nvSpPr>
          <p:spPr>
            <a:xfrm>
              <a:off x="5956318" y="2277134"/>
              <a:ext cx="152400" cy="228600"/>
            </a:xfrm>
            <a:prstGeom prst="round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3" name="Oval 162"/>
            <p:cNvSpPr/>
            <p:nvPr/>
          </p:nvSpPr>
          <p:spPr>
            <a:xfrm rot="11148156">
              <a:off x="4214611" y="1069238"/>
              <a:ext cx="235133" cy="227429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7" name="Group 66"/>
          <p:cNvGrpSpPr/>
          <p:nvPr/>
        </p:nvGrpSpPr>
        <p:grpSpPr>
          <a:xfrm>
            <a:off x="533400" y="381000"/>
            <a:ext cx="2153589" cy="2886734"/>
            <a:chOff x="533400" y="381000"/>
            <a:chExt cx="2153589" cy="2886734"/>
          </a:xfrm>
        </p:grpSpPr>
        <p:grpSp>
          <p:nvGrpSpPr>
            <p:cNvPr id="2" name="Group 51"/>
            <p:cNvGrpSpPr/>
            <p:nvPr/>
          </p:nvGrpSpPr>
          <p:grpSpPr>
            <a:xfrm>
              <a:off x="533400" y="381000"/>
              <a:ext cx="2153589" cy="2886734"/>
              <a:chOff x="2806682" y="1913866"/>
              <a:chExt cx="2153589" cy="2886734"/>
            </a:xfrm>
          </p:grpSpPr>
          <p:sp>
            <p:nvSpPr>
              <p:cNvPr id="49" name="Oval 48"/>
              <p:cNvSpPr/>
              <p:nvPr/>
            </p:nvSpPr>
            <p:spPr>
              <a:xfrm rot="10213681">
                <a:off x="2877860" y="2230940"/>
                <a:ext cx="310259" cy="715385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" name="Oval 49"/>
              <p:cNvSpPr/>
              <p:nvPr/>
            </p:nvSpPr>
            <p:spPr>
              <a:xfrm rot="11148156">
                <a:off x="3067008" y="2371926"/>
                <a:ext cx="212023" cy="386752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" name="Rounded Rectangle 47"/>
              <p:cNvSpPr/>
              <p:nvPr/>
            </p:nvSpPr>
            <p:spPr>
              <a:xfrm rot="4902966">
                <a:off x="2971928" y="2710794"/>
                <a:ext cx="269736" cy="387574"/>
              </a:xfrm>
              <a:prstGeom prst="round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Rectangle 7"/>
              <p:cNvSpPr/>
              <p:nvPr/>
            </p:nvSpPr>
            <p:spPr>
              <a:xfrm>
                <a:off x="3810000" y="2971800"/>
                <a:ext cx="914400" cy="15240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Trapezoid 39"/>
              <p:cNvSpPr/>
              <p:nvPr/>
            </p:nvSpPr>
            <p:spPr>
              <a:xfrm rot="19657155">
                <a:off x="3564712" y="3684064"/>
                <a:ext cx="354002" cy="609600"/>
              </a:xfrm>
              <a:prstGeom prst="trapezoid">
                <a:avLst>
                  <a:gd name="adj" fmla="val 32143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Trapezoid 38"/>
              <p:cNvSpPr/>
              <p:nvPr/>
            </p:nvSpPr>
            <p:spPr>
              <a:xfrm>
                <a:off x="3048000" y="3657600"/>
                <a:ext cx="762000" cy="1143000"/>
              </a:xfrm>
              <a:prstGeom prst="trapezoid">
                <a:avLst>
                  <a:gd name="adj" fmla="val 32143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Flowchart: Merge 37"/>
              <p:cNvSpPr/>
              <p:nvPr/>
            </p:nvSpPr>
            <p:spPr>
              <a:xfrm>
                <a:off x="3124200" y="3429000"/>
                <a:ext cx="609600" cy="609600"/>
              </a:xfrm>
              <a:prstGeom prst="flowChartMerg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3" name="Group 19"/>
              <p:cNvGrpSpPr/>
              <p:nvPr/>
            </p:nvGrpSpPr>
            <p:grpSpPr>
              <a:xfrm>
                <a:off x="3886200" y="2743200"/>
                <a:ext cx="762000" cy="1295400"/>
                <a:chOff x="6073889" y="2761019"/>
                <a:chExt cx="872936" cy="1506181"/>
              </a:xfrm>
            </p:grpSpPr>
            <p:grpSp>
              <p:nvGrpSpPr>
                <p:cNvPr id="4" name="Group 13"/>
                <p:cNvGrpSpPr/>
                <p:nvPr/>
              </p:nvGrpSpPr>
              <p:grpSpPr>
                <a:xfrm>
                  <a:off x="6324600" y="3200400"/>
                  <a:ext cx="381000" cy="1066800"/>
                  <a:chOff x="1463040" y="844062"/>
                  <a:chExt cx="685800" cy="1957755"/>
                </a:xfrm>
              </p:grpSpPr>
              <p:sp>
                <p:nvSpPr>
                  <p:cNvPr id="15" name="Pentagon 14"/>
                  <p:cNvSpPr/>
                  <p:nvPr/>
                </p:nvSpPr>
                <p:spPr>
                  <a:xfrm rot="5400000">
                    <a:off x="1104900" y="1925516"/>
                    <a:ext cx="1371600" cy="381001"/>
                  </a:xfrm>
                  <a:prstGeom prst="homePlate">
                    <a:avLst/>
                  </a:prstGeom>
                  <a:solidFill>
                    <a:schemeClr val="bg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" name="Diamond 15"/>
                  <p:cNvSpPr/>
                  <p:nvPr/>
                </p:nvSpPr>
                <p:spPr>
                  <a:xfrm>
                    <a:off x="1463040" y="844062"/>
                    <a:ext cx="685800" cy="908538"/>
                  </a:xfrm>
                  <a:prstGeom prst="diamond">
                    <a:avLst/>
                  </a:prstGeom>
                  <a:solidFill>
                    <a:schemeClr val="bg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17" name="Parallelogram 16"/>
                <p:cNvSpPr/>
                <p:nvPr/>
              </p:nvSpPr>
              <p:spPr>
                <a:xfrm rot="18360858">
                  <a:off x="6443457" y="2994345"/>
                  <a:ext cx="721939" cy="284797"/>
                </a:xfrm>
                <a:prstGeom prst="parallelogram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" name="Parallelogram 18"/>
                <p:cNvSpPr/>
                <p:nvPr/>
              </p:nvSpPr>
              <p:spPr>
                <a:xfrm rot="3239142" flipH="1">
                  <a:off x="5860561" y="2974347"/>
                  <a:ext cx="721939" cy="295284"/>
                </a:xfrm>
                <a:prstGeom prst="parallelogram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5" name="Oval 4"/>
              <p:cNvSpPr/>
              <p:nvPr/>
            </p:nvSpPr>
            <p:spPr>
              <a:xfrm>
                <a:off x="3810000" y="1981200"/>
                <a:ext cx="914400" cy="1219200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" name="Teardrop 5"/>
              <p:cNvSpPr/>
              <p:nvPr/>
            </p:nvSpPr>
            <p:spPr>
              <a:xfrm rot="13665137">
                <a:off x="3900243" y="1837666"/>
                <a:ext cx="533400" cy="685800"/>
              </a:xfrm>
              <a:prstGeom prst="teardrop">
                <a:avLst/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" name="Teardrop 6"/>
              <p:cNvSpPr/>
              <p:nvPr/>
            </p:nvSpPr>
            <p:spPr>
              <a:xfrm rot="17431144">
                <a:off x="4302195" y="2045813"/>
                <a:ext cx="509012" cy="535031"/>
              </a:xfrm>
              <a:prstGeom prst="teardrop">
                <a:avLst>
                  <a:gd name="adj" fmla="val 127034"/>
                </a:avLst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Oval 20"/>
              <p:cNvSpPr/>
              <p:nvPr/>
            </p:nvSpPr>
            <p:spPr>
              <a:xfrm rot="21046149">
                <a:off x="4583344" y="2983116"/>
                <a:ext cx="376927" cy="101168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Oval 21"/>
              <p:cNvSpPr/>
              <p:nvPr/>
            </p:nvSpPr>
            <p:spPr>
              <a:xfrm rot="4863074">
                <a:off x="4149988" y="3492861"/>
                <a:ext cx="368763" cy="1002018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Cloud 26"/>
              <p:cNvSpPr/>
              <p:nvPr/>
            </p:nvSpPr>
            <p:spPr>
              <a:xfrm rot="16622943">
                <a:off x="2561917" y="3370526"/>
                <a:ext cx="810760" cy="321229"/>
              </a:xfrm>
              <a:prstGeom prst="cloud">
                <a:avLst/>
              </a:prstGeom>
              <a:solidFill>
                <a:srgbClr val="FFC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Cloud 27"/>
              <p:cNvSpPr/>
              <p:nvPr/>
            </p:nvSpPr>
            <p:spPr>
              <a:xfrm rot="16044977">
                <a:off x="3456583" y="3425172"/>
                <a:ext cx="757064" cy="321229"/>
              </a:xfrm>
              <a:prstGeom prst="cloud">
                <a:avLst/>
              </a:prstGeom>
              <a:solidFill>
                <a:srgbClr val="FFC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Trapezoid 40"/>
              <p:cNvSpPr/>
              <p:nvPr/>
            </p:nvSpPr>
            <p:spPr>
              <a:xfrm rot="1539158">
                <a:off x="2946991" y="3684706"/>
                <a:ext cx="419235" cy="601755"/>
              </a:xfrm>
              <a:prstGeom prst="trapezoid">
                <a:avLst>
                  <a:gd name="adj" fmla="val 32143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Oval 23"/>
              <p:cNvSpPr/>
              <p:nvPr/>
            </p:nvSpPr>
            <p:spPr>
              <a:xfrm>
                <a:off x="3124200" y="2971800"/>
                <a:ext cx="609600" cy="838200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Teardrop 24"/>
              <p:cNvSpPr/>
              <p:nvPr/>
            </p:nvSpPr>
            <p:spPr>
              <a:xfrm rot="13665137">
                <a:off x="3071223" y="2812391"/>
                <a:ext cx="412152" cy="508791"/>
              </a:xfrm>
              <a:prstGeom prst="teardrop">
                <a:avLst/>
              </a:prstGeom>
              <a:solidFill>
                <a:srgbClr val="FFC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9" name="Group 32"/>
              <p:cNvGrpSpPr/>
              <p:nvPr/>
            </p:nvGrpSpPr>
            <p:grpSpPr>
              <a:xfrm rot="7718142">
                <a:off x="2947801" y="2980004"/>
                <a:ext cx="232975" cy="440791"/>
                <a:chOff x="1066800" y="914400"/>
                <a:chExt cx="762000" cy="1143000"/>
              </a:xfrm>
            </p:grpSpPr>
            <p:sp>
              <p:nvSpPr>
                <p:cNvPr id="29" name="Isosceles Triangle 28"/>
                <p:cNvSpPr/>
                <p:nvPr/>
              </p:nvSpPr>
              <p:spPr>
                <a:xfrm>
                  <a:off x="1066800" y="1371600"/>
                  <a:ext cx="762000" cy="685800"/>
                </a:xfrm>
                <a:prstGeom prst="triangl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0" name="Isosceles Triangle 29"/>
                <p:cNvSpPr/>
                <p:nvPr/>
              </p:nvSpPr>
              <p:spPr>
                <a:xfrm flipH="1" flipV="1">
                  <a:off x="1066800" y="914400"/>
                  <a:ext cx="762000" cy="685800"/>
                </a:xfrm>
                <a:prstGeom prst="triangl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1" name="Rounded Rectangle 30"/>
                <p:cNvSpPr/>
                <p:nvPr/>
              </p:nvSpPr>
              <p:spPr>
                <a:xfrm>
                  <a:off x="1257300" y="1371600"/>
                  <a:ext cx="342900" cy="266700"/>
                </a:xfrm>
                <a:prstGeom prst="roundRect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26" name="Teardrop 25"/>
              <p:cNvSpPr/>
              <p:nvPr/>
            </p:nvSpPr>
            <p:spPr>
              <a:xfrm rot="16200000">
                <a:off x="3438248" y="3038752"/>
                <a:ext cx="437314" cy="303410"/>
              </a:xfrm>
              <a:prstGeom prst="teardrop">
                <a:avLst>
                  <a:gd name="adj" fmla="val 127034"/>
                </a:avLst>
              </a:prstGeom>
              <a:solidFill>
                <a:srgbClr val="FFC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0" name="Group 33"/>
              <p:cNvGrpSpPr/>
              <p:nvPr/>
            </p:nvGrpSpPr>
            <p:grpSpPr>
              <a:xfrm rot="3806327">
                <a:off x="3668557" y="3139693"/>
                <a:ext cx="250980" cy="350011"/>
                <a:chOff x="1066800" y="914400"/>
                <a:chExt cx="762000" cy="1143000"/>
              </a:xfrm>
            </p:grpSpPr>
            <p:sp>
              <p:nvSpPr>
                <p:cNvPr id="35" name="Isosceles Triangle 34"/>
                <p:cNvSpPr/>
                <p:nvPr/>
              </p:nvSpPr>
              <p:spPr>
                <a:xfrm>
                  <a:off x="1066800" y="1371600"/>
                  <a:ext cx="762000" cy="685800"/>
                </a:xfrm>
                <a:prstGeom prst="triangl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6" name="Isosceles Triangle 35"/>
                <p:cNvSpPr/>
                <p:nvPr/>
              </p:nvSpPr>
              <p:spPr>
                <a:xfrm flipH="1" flipV="1">
                  <a:off x="1066800" y="914400"/>
                  <a:ext cx="762000" cy="685800"/>
                </a:xfrm>
                <a:prstGeom prst="triangl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7" name="Rounded Rectangle 36"/>
                <p:cNvSpPr/>
                <p:nvPr/>
              </p:nvSpPr>
              <p:spPr>
                <a:xfrm>
                  <a:off x="1257300" y="1371600"/>
                  <a:ext cx="342900" cy="266700"/>
                </a:xfrm>
                <a:prstGeom prst="roundRect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42" name="Oval 41"/>
              <p:cNvSpPr/>
              <p:nvPr/>
            </p:nvSpPr>
            <p:spPr>
              <a:xfrm rot="15972603">
                <a:off x="3132591" y="3905923"/>
                <a:ext cx="209050" cy="670679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" name="Oval 42"/>
              <p:cNvSpPr/>
              <p:nvPr/>
            </p:nvSpPr>
            <p:spPr>
              <a:xfrm rot="12309058">
                <a:off x="3386006" y="3850291"/>
                <a:ext cx="280046" cy="405456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" name="Oval 43"/>
              <p:cNvSpPr/>
              <p:nvPr/>
            </p:nvSpPr>
            <p:spPr>
              <a:xfrm rot="15629544">
                <a:off x="3423341" y="3856171"/>
                <a:ext cx="346099" cy="507307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Rounded Rectangle 22"/>
              <p:cNvSpPr/>
              <p:nvPr/>
            </p:nvSpPr>
            <p:spPr>
              <a:xfrm rot="21135956">
                <a:off x="3757696" y="3902652"/>
                <a:ext cx="269736" cy="373368"/>
              </a:xfrm>
              <a:prstGeom prst="round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" name="Rounded Rectangle 44"/>
              <p:cNvSpPr/>
              <p:nvPr/>
            </p:nvSpPr>
            <p:spPr>
              <a:xfrm>
                <a:off x="2819400" y="4114800"/>
                <a:ext cx="381000" cy="304800"/>
              </a:xfrm>
              <a:prstGeom prst="round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" name="Rounded Rectangle 45"/>
              <p:cNvSpPr/>
              <p:nvPr/>
            </p:nvSpPr>
            <p:spPr>
              <a:xfrm>
                <a:off x="2971800" y="4038600"/>
                <a:ext cx="152400" cy="228600"/>
              </a:xfrm>
              <a:prstGeom prst="round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" name="Rounded Rectangle 46"/>
              <p:cNvSpPr/>
              <p:nvPr/>
            </p:nvSpPr>
            <p:spPr>
              <a:xfrm>
                <a:off x="4724400" y="3733800"/>
                <a:ext cx="152400" cy="228600"/>
              </a:xfrm>
              <a:prstGeom prst="round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1" name="Oval 50"/>
              <p:cNvSpPr/>
              <p:nvPr/>
            </p:nvSpPr>
            <p:spPr>
              <a:xfrm rot="11148156">
                <a:off x="2982693" y="2525904"/>
                <a:ext cx="235133" cy="227429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accent6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61" name="Oval 60"/>
            <p:cNvSpPr/>
            <p:nvPr/>
          </p:nvSpPr>
          <p:spPr>
            <a:xfrm>
              <a:off x="1967528" y="381000"/>
              <a:ext cx="196821" cy="524532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8" name="Group 67"/>
          <p:cNvGrpSpPr/>
          <p:nvPr/>
        </p:nvGrpSpPr>
        <p:grpSpPr>
          <a:xfrm>
            <a:off x="4051318" y="437412"/>
            <a:ext cx="2140871" cy="2906522"/>
            <a:chOff x="4051318" y="437412"/>
            <a:chExt cx="2140871" cy="2906522"/>
          </a:xfrm>
        </p:grpSpPr>
        <p:grpSp>
          <p:nvGrpSpPr>
            <p:cNvPr id="11" name="Group 94"/>
            <p:cNvGrpSpPr/>
            <p:nvPr/>
          </p:nvGrpSpPr>
          <p:grpSpPr>
            <a:xfrm>
              <a:off x="4051318" y="457200"/>
              <a:ext cx="2140871" cy="2886734"/>
              <a:chOff x="4051318" y="457200"/>
              <a:chExt cx="2140871" cy="2886734"/>
            </a:xfrm>
          </p:grpSpPr>
          <p:sp>
            <p:nvSpPr>
              <p:cNvPr id="94" name="Oval 93"/>
              <p:cNvSpPr/>
              <p:nvPr/>
            </p:nvSpPr>
            <p:spPr>
              <a:xfrm rot="6783942">
                <a:off x="4541776" y="1389739"/>
                <a:ext cx="376927" cy="101168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" name="Oval 53"/>
              <p:cNvSpPr/>
              <p:nvPr/>
            </p:nvSpPr>
            <p:spPr>
              <a:xfrm rot="10213681">
                <a:off x="4109778" y="774274"/>
                <a:ext cx="310259" cy="715385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5" name="Oval 54"/>
              <p:cNvSpPr/>
              <p:nvPr/>
            </p:nvSpPr>
            <p:spPr>
              <a:xfrm rot="11148156">
                <a:off x="4298926" y="915260"/>
                <a:ext cx="212023" cy="386752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6" name="Rounded Rectangle 55"/>
              <p:cNvSpPr/>
              <p:nvPr/>
            </p:nvSpPr>
            <p:spPr>
              <a:xfrm rot="4902966">
                <a:off x="4203846" y="1254128"/>
                <a:ext cx="269736" cy="387574"/>
              </a:xfrm>
              <a:prstGeom prst="round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7" name="Rectangle 56"/>
              <p:cNvSpPr/>
              <p:nvPr/>
            </p:nvSpPr>
            <p:spPr>
              <a:xfrm>
                <a:off x="5041918" y="1515134"/>
                <a:ext cx="914400" cy="15240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8" name="Trapezoid 57"/>
              <p:cNvSpPr/>
              <p:nvPr/>
            </p:nvSpPr>
            <p:spPr>
              <a:xfrm rot="19657155">
                <a:off x="4796630" y="2227398"/>
                <a:ext cx="354002" cy="609600"/>
              </a:xfrm>
              <a:prstGeom prst="trapezoid">
                <a:avLst>
                  <a:gd name="adj" fmla="val 32143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9" name="Trapezoid 58"/>
              <p:cNvSpPr/>
              <p:nvPr/>
            </p:nvSpPr>
            <p:spPr>
              <a:xfrm>
                <a:off x="4279918" y="2200934"/>
                <a:ext cx="762000" cy="1143000"/>
              </a:xfrm>
              <a:prstGeom prst="trapezoid">
                <a:avLst>
                  <a:gd name="adj" fmla="val 32143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0" name="Flowchart: Merge 59"/>
              <p:cNvSpPr/>
              <p:nvPr/>
            </p:nvSpPr>
            <p:spPr>
              <a:xfrm>
                <a:off x="4356118" y="1972334"/>
                <a:ext cx="609600" cy="609600"/>
              </a:xfrm>
              <a:prstGeom prst="flowChartMerg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2" name="Group 19"/>
              <p:cNvGrpSpPr/>
              <p:nvPr/>
            </p:nvGrpSpPr>
            <p:grpSpPr>
              <a:xfrm>
                <a:off x="5118118" y="1286534"/>
                <a:ext cx="762000" cy="1295400"/>
                <a:chOff x="6073889" y="2761019"/>
                <a:chExt cx="872936" cy="1506181"/>
              </a:xfrm>
            </p:grpSpPr>
            <p:grpSp>
              <p:nvGrpSpPr>
                <p:cNvPr id="13" name="Group 13"/>
                <p:cNvGrpSpPr/>
                <p:nvPr/>
              </p:nvGrpSpPr>
              <p:grpSpPr>
                <a:xfrm>
                  <a:off x="6324600" y="3200400"/>
                  <a:ext cx="381000" cy="1066800"/>
                  <a:chOff x="1463040" y="844062"/>
                  <a:chExt cx="685800" cy="1957755"/>
                </a:xfrm>
              </p:grpSpPr>
              <p:sp>
                <p:nvSpPr>
                  <p:cNvPr id="92" name="Pentagon 91"/>
                  <p:cNvSpPr/>
                  <p:nvPr/>
                </p:nvSpPr>
                <p:spPr>
                  <a:xfrm rot="5400000">
                    <a:off x="1104900" y="1925516"/>
                    <a:ext cx="1371600" cy="381001"/>
                  </a:xfrm>
                  <a:prstGeom prst="homePlate">
                    <a:avLst/>
                  </a:prstGeom>
                  <a:solidFill>
                    <a:schemeClr val="bg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93" name="Diamond 92"/>
                  <p:cNvSpPr/>
                  <p:nvPr/>
                </p:nvSpPr>
                <p:spPr>
                  <a:xfrm>
                    <a:off x="1463040" y="844062"/>
                    <a:ext cx="685800" cy="908538"/>
                  </a:xfrm>
                  <a:prstGeom prst="diamond">
                    <a:avLst/>
                  </a:prstGeom>
                  <a:solidFill>
                    <a:schemeClr val="bg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90" name="Parallelogram 89"/>
                <p:cNvSpPr/>
                <p:nvPr/>
              </p:nvSpPr>
              <p:spPr>
                <a:xfrm rot="18360858">
                  <a:off x="6443457" y="2994345"/>
                  <a:ext cx="721939" cy="284797"/>
                </a:xfrm>
                <a:prstGeom prst="parallelogram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1" name="Parallelogram 90"/>
                <p:cNvSpPr/>
                <p:nvPr/>
              </p:nvSpPr>
              <p:spPr>
                <a:xfrm rot="3239142" flipH="1">
                  <a:off x="5860561" y="2974347"/>
                  <a:ext cx="721939" cy="295284"/>
                </a:xfrm>
                <a:prstGeom prst="parallelogram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62" name="Oval 61"/>
              <p:cNvSpPr/>
              <p:nvPr/>
            </p:nvSpPr>
            <p:spPr>
              <a:xfrm>
                <a:off x="5041918" y="524534"/>
                <a:ext cx="914400" cy="1219200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3" name="Teardrop 62"/>
              <p:cNvSpPr/>
              <p:nvPr/>
            </p:nvSpPr>
            <p:spPr>
              <a:xfrm rot="13665137">
                <a:off x="5132161" y="381000"/>
                <a:ext cx="533400" cy="685800"/>
              </a:xfrm>
              <a:prstGeom prst="teardrop">
                <a:avLst/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4" name="Teardrop 63"/>
              <p:cNvSpPr/>
              <p:nvPr/>
            </p:nvSpPr>
            <p:spPr>
              <a:xfrm rot="17431144">
                <a:off x="5534113" y="589147"/>
                <a:ext cx="509012" cy="535031"/>
              </a:xfrm>
              <a:prstGeom prst="teardrop">
                <a:avLst>
                  <a:gd name="adj" fmla="val 127034"/>
                </a:avLst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5" name="Oval 64"/>
              <p:cNvSpPr/>
              <p:nvPr/>
            </p:nvSpPr>
            <p:spPr>
              <a:xfrm rot="21046149">
                <a:off x="5815262" y="1526450"/>
                <a:ext cx="376927" cy="101168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6" name="Oval 65"/>
              <p:cNvSpPr/>
              <p:nvPr/>
            </p:nvSpPr>
            <p:spPr>
              <a:xfrm rot="4863074">
                <a:off x="5381906" y="2036195"/>
                <a:ext cx="368763" cy="1002018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9" name="Trapezoid 68"/>
              <p:cNvSpPr/>
              <p:nvPr/>
            </p:nvSpPr>
            <p:spPr>
              <a:xfrm rot="1539158">
                <a:off x="4178909" y="2228040"/>
                <a:ext cx="419235" cy="601755"/>
              </a:xfrm>
              <a:prstGeom prst="trapezoid">
                <a:avLst>
                  <a:gd name="adj" fmla="val 32143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0" name="Oval 69"/>
              <p:cNvSpPr/>
              <p:nvPr/>
            </p:nvSpPr>
            <p:spPr>
              <a:xfrm>
                <a:off x="4356118" y="1515134"/>
                <a:ext cx="609600" cy="838200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1" name="Teardrop 70"/>
              <p:cNvSpPr/>
              <p:nvPr/>
            </p:nvSpPr>
            <p:spPr>
              <a:xfrm rot="13665137">
                <a:off x="4303141" y="1355725"/>
                <a:ext cx="412152" cy="508791"/>
              </a:xfrm>
              <a:prstGeom prst="teardrop">
                <a:avLst/>
              </a:prstGeom>
              <a:solidFill>
                <a:srgbClr val="FFC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3" name="Teardrop 72"/>
              <p:cNvSpPr/>
              <p:nvPr/>
            </p:nvSpPr>
            <p:spPr>
              <a:xfrm rot="16200000">
                <a:off x="4670166" y="1582086"/>
                <a:ext cx="437314" cy="303410"/>
              </a:xfrm>
              <a:prstGeom prst="teardrop">
                <a:avLst>
                  <a:gd name="adj" fmla="val 127034"/>
                </a:avLst>
              </a:prstGeom>
              <a:solidFill>
                <a:srgbClr val="FFC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5" name="Oval 74"/>
              <p:cNvSpPr/>
              <p:nvPr/>
            </p:nvSpPr>
            <p:spPr>
              <a:xfrm rot="15972603">
                <a:off x="4364509" y="2449257"/>
                <a:ext cx="209050" cy="670679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Oval 75"/>
              <p:cNvSpPr/>
              <p:nvPr/>
            </p:nvSpPr>
            <p:spPr>
              <a:xfrm rot="12309058">
                <a:off x="4617924" y="2393625"/>
                <a:ext cx="280046" cy="405456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Oval 76"/>
              <p:cNvSpPr/>
              <p:nvPr/>
            </p:nvSpPr>
            <p:spPr>
              <a:xfrm rot="15629544">
                <a:off x="4655259" y="2399505"/>
                <a:ext cx="346099" cy="507307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8" name="Rounded Rectangle 22"/>
              <p:cNvSpPr/>
              <p:nvPr/>
            </p:nvSpPr>
            <p:spPr>
              <a:xfrm rot="21135956">
                <a:off x="4989614" y="2445986"/>
                <a:ext cx="269736" cy="373368"/>
              </a:xfrm>
              <a:prstGeom prst="round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ounded Rectangle 78"/>
              <p:cNvSpPr/>
              <p:nvPr/>
            </p:nvSpPr>
            <p:spPr>
              <a:xfrm>
                <a:off x="4051318" y="2658134"/>
                <a:ext cx="381000" cy="304800"/>
              </a:xfrm>
              <a:prstGeom prst="round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ounded Rectangle 79"/>
              <p:cNvSpPr/>
              <p:nvPr/>
            </p:nvSpPr>
            <p:spPr>
              <a:xfrm>
                <a:off x="4203718" y="2581934"/>
                <a:ext cx="152400" cy="228600"/>
              </a:xfrm>
              <a:prstGeom prst="round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1" name="Rounded Rectangle 80"/>
              <p:cNvSpPr/>
              <p:nvPr/>
            </p:nvSpPr>
            <p:spPr>
              <a:xfrm>
                <a:off x="5956318" y="2277134"/>
                <a:ext cx="152400" cy="228600"/>
              </a:xfrm>
              <a:prstGeom prst="round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2" name="Oval 81"/>
              <p:cNvSpPr/>
              <p:nvPr/>
            </p:nvSpPr>
            <p:spPr>
              <a:xfrm rot="11148156">
                <a:off x="4214611" y="1069238"/>
                <a:ext cx="235133" cy="227429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accent6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64" name="Oval 163"/>
            <p:cNvSpPr/>
            <p:nvPr/>
          </p:nvSpPr>
          <p:spPr>
            <a:xfrm>
              <a:off x="5482220" y="437412"/>
              <a:ext cx="196821" cy="524532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90"/>
          <p:cNvGrpSpPr/>
          <p:nvPr/>
        </p:nvGrpSpPr>
        <p:grpSpPr>
          <a:xfrm>
            <a:off x="0" y="381001"/>
            <a:ext cx="3677264" cy="3352800"/>
            <a:chOff x="0" y="381000"/>
            <a:chExt cx="5181600" cy="4724401"/>
          </a:xfrm>
        </p:grpSpPr>
        <p:grpSp>
          <p:nvGrpSpPr>
            <p:cNvPr id="25" name="Group 334"/>
            <p:cNvGrpSpPr/>
            <p:nvPr/>
          </p:nvGrpSpPr>
          <p:grpSpPr>
            <a:xfrm>
              <a:off x="1981200" y="2895600"/>
              <a:ext cx="1221205" cy="2209801"/>
              <a:chOff x="3505951" y="2286000"/>
              <a:chExt cx="2358544" cy="5029200"/>
            </a:xfrm>
          </p:grpSpPr>
          <p:sp>
            <p:nvSpPr>
              <p:cNvPr id="3" name="Oval 2"/>
              <p:cNvSpPr/>
              <p:nvPr/>
            </p:nvSpPr>
            <p:spPr>
              <a:xfrm rot="2182983">
                <a:off x="5204127" y="6329553"/>
                <a:ext cx="524028" cy="762000"/>
              </a:xfrm>
              <a:prstGeom prst="ellipse">
                <a:avLst/>
              </a:prstGeom>
              <a:solidFill>
                <a:schemeClr val="bg2">
                  <a:lumMod val="1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" name="Oval 3"/>
              <p:cNvSpPr/>
              <p:nvPr/>
            </p:nvSpPr>
            <p:spPr>
              <a:xfrm>
                <a:off x="4495800" y="6172200"/>
                <a:ext cx="914400" cy="1082040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" name="Oval 4"/>
              <p:cNvSpPr/>
              <p:nvPr/>
            </p:nvSpPr>
            <p:spPr>
              <a:xfrm>
                <a:off x="3733800" y="6248400"/>
                <a:ext cx="990600" cy="1066800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" name="Trapezoid 5"/>
              <p:cNvSpPr/>
              <p:nvPr/>
            </p:nvSpPr>
            <p:spPr>
              <a:xfrm rot="1375821">
                <a:off x="3683944" y="4038795"/>
                <a:ext cx="685800" cy="1447800"/>
              </a:xfrm>
              <a:prstGeom prst="trapezoid">
                <a:avLst/>
              </a:prstGeom>
              <a:solidFill>
                <a:srgbClr val="DDCEA7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" name="Trapezoid 6"/>
              <p:cNvSpPr/>
              <p:nvPr/>
            </p:nvSpPr>
            <p:spPr>
              <a:xfrm rot="20337671">
                <a:off x="4980247" y="4072134"/>
                <a:ext cx="685800" cy="1447800"/>
              </a:xfrm>
              <a:prstGeom prst="trapezoid">
                <a:avLst/>
              </a:prstGeom>
              <a:solidFill>
                <a:srgbClr val="DDCEA7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Trapezoid 7"/>
              <p:cNvSpPr/>
              <p:nvPr/>
            </p:nvSpPr>
            <p:spPr>
              <a:xfrm>
                <a:off x="3886200" y="4038600"/>
                <a:ext cx="1524000" cy="2514600"/>
              </a:xfrm>
              <a:prstGeom prst="trapezoid">
                <a:avLst/>
              </a:prstGeom>
              <a:solidFill>
                <a:srgbClr val="DDCEA7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Oval 8"/>
              <p:cNvSpPr/>
              <p:nvPr/>
            </p:nvSpPr>
            <p:spPr>
              <a:xfrm>
                <a:off x="4038600" y="2743200"/>
                <a:ext cx="1219200" cy="1752600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Flowchart: Manual Input 9"/>
              <p:cNvSpPr/>
              <p:nvPr/>
            </p:nvSpPr>
            <p:spPr>
              <a:xfrm rot="7269359" flipV="1">
                <a:off x="4556816" y="4102762"/>
                <a:ext cx="826716" cy="252676"/>
              </a:xfrm>
              <a:prstGeom prst="flowChartManualInput">
                <a:avLst/>
              </a:prstGeom>
              <a:solidFill>
                <a:srgbClr val="DDCEA7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Flowchart: Manual Input 10"/>
              <p:cNvSpPr/>
              <p:nvPr/>
            </p:nvSpPr>
            <p:spPr>
              <a:xfrm rot="14330641" flipH="1" flipV="1">
                <a:off x="3947217" y="4102761"/>
                <a:ext cx="826716" cy="252676"/>
              </a:xfrm>
              <a:prstGeom prst="flowChartManualInput">
                <a:avLst/>
              </a:prstGeom>
              <a:solidFill>
                <a:srgbClr val="DDCEA7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Oval 11"/>
              <p:cNvSpPr/>
              <p:nvPr/>
            </p:nvSpPr>
            <p:spPr>
              <a:xfrm>
                <a:off x="3962400" y="2514600"/>
                <a:ext cx="1447800" cy="1752600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3" name="Straight Connector 12"/>
              <p:cNvCxnSpPr>
                <a:endCxn id="8" idx="2"/>
              </p:cNvCxnSpPr>
              <p:nvPr/>
            </p:nvCxnSpPr>
            <p:spPr>
              <a:xfrm flipH="1">
                <a:off x="4648200" y="4551680"/>
                <a:ext cx="45720" cy="200152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" name="Trapezoid 13"/>
              <p:cNvSpPr/>
              <p:nvPr/>
            </p:nvSpPr>
            <p:spPr>
              <a:xfrm>
                <a:off x="3810000" y="5943600"/>
                <a:ext cx="1600200" cy="609600"/>
              </a:xfrm>
              <a:prstGeom prst="trapezoid">
                <a:avLst>
                  <a:gd name="adj" fmla="val 21666"/>
                </a:avLst>
              </a:prstGeom>
              <a:solidFill>
                <a:srgbClr val="6633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Oval 14"/>
              <p:cNvSpPr/>
              <p:nvPr/>
            </p:nvSpPr>
            <p:spPr>
              <a:xfrm>
                <a:off x="4038600" y="6019800"/>
                <a:ext cx="609600" cy="762000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Oval 15"/>
              <p:cNvSpPr/>
              <p:nvPr/>
            </p:nvSpPr>
            <p:spPr>
              <a:xfrm>
                <a:off x="4800600" y="6096000"/>
                <a:ext cx="457200" cy="762000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Trapezoid 16"/>
              <p:cNvSpPr/>
              <p:nvPr/>
            </p:nvSpPr>
            <p:spPr>
              <a:xfrm>
                <a:off x="3886200" y="5791200"/>
                <a:ext cx="1524000" cy="381000"/>
              </a:xfrm>
              <a:prstGeom prst="trapezoid">
                <a:avLst/>
              </a:prstGeom>
              <a:solidFill>
                <a:schemeClr val="tx1">
                  <a:lumMod val="95000"/>
                  <a:lumOff val="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Frame 17"/>
              <p:cNvSpPr/>
              <p:nvPr/>
            </p:nvSpPr>
            <p:spPr>
              <a:xfrm>
                <a:off x="4495800" y="5791200"/>
                <a:ext cx="228600" cy="381000"/>
              </a:xfrm>
              <a:prstGeom prst="frame">
                <a:avLst/>
              </a:prstGeom>
              <a:solidFill>
                <a:srgbClr val="BF7717"/>
              </a:solidFill>
              <a:ln>
                <a:solidFill>
                  <a:srgbClr val="AC6E2A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9" name="Oval 18"/>
              <p:cNvSpPr/>
              <p:nvPr/>
            </p:nvSpPr>
            <p:spPr>
              <a:xfrm rot="3091974">
                <a:off x="4185155" y="4769662"/>
                <a:ext cx="404415" cy="598298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Rounded Rectangle 19"/>
              <p:cNvSpPr/>
              <p:nvPr/>
            </p:nvSpPr>
            <p:spPr>
              <a:xfrm rot="3635941">
                <a:off x="3658351" y="4895794"/>
                <a:ext cx="533400" cy="838200"/>
              </a:xfrm>
              <a:prstGeom prst="roundRect">
                <a:avLst/>
              </a:prstGeom>
              <a:solidFill>
                <a:srgbClr val="DDCEA7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Oval 20"/>
              <p:cNvSpPr/>
              <p:nvPr/>
            </p:nvSpPr>
            <p:spPr>
              <a:xfrm rot="19692462">
                <a:off x="4717304" y="4889423"/>
                <a:ext cx="477737" cy="493515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Rounded Rectangle 21"/>
              <p:cNvSpPr/>
              <p:nvPr/>
            </p:nvSpPr>
            <p:spPr>
              <a:xfrm rot="17692115">
                <a:off x="5178695" y="4952118"/>
                <a:ext cx="533400" cy="838200"/>
              </a:xfrm>
              <a:prstGeom prst="roundRect">
                <a:avLst/>
              </a:prstGeom>
              <a:solidFill>
                <a:srgbClr val="DDCEA7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Wave 22"/>
              <p:cNvSpPr/>
              <p:nvPr/>
            </p:nvSpPr>
            <p:spPr>
              <a:xfrm>
                <a:off x="4191000" y="2286000"/>
                <a:ext cx="1371600" cy="838200"/>
              </a:xfrm>
              <a:prstGeom prst="wave">
                <a:avLst>
                  <a:gd name="adj1" fmla="val 13676"/>
                  <a:gd name="adj2" fmla="val -10000"/>
                </a:avLst>
              </a:prstGeom>
              <a:solidFill>
                <a:srgbClr val="AC6E2A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Teardrop 23"/>
              <p:cNvSpPr/>
              <p:nvPr/>
            </p:nvSpPr>
            <p:spPr>
              <a:xfrm rot="711584">
                <a:off x="3837729" y="2481825"/>
                <a:ext cx="533400" cy="1066800"/>
              </a:xfrm>
              <a:prstGeom prst="teardrop">
                <a:avLst/>
              </a:prstGeom>
              <a:solidFill>
                <a:srgbClr val="AC6E2A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9" name="Group 357"/>
            <p:cNvGrpSpPr/>
            <p:nvPr/>
          </p:nvGrpSpPr>
          <p:grpSpPr>
            <a:xfrm>
              <a:off x="0" y="381000"/>
              <a:ext cx="2819400" cy="4539822"/>
              <a:chOff x="762000" y="2095501"/>
              <a:chExt cx="4572000" cy="5524499"/>
            </a:xfrm>
          </p:grpSpPr>
          <p:sp>
            <p:nvSpPr>
              <p:cNvPr id="26" name="Double Wave 25"/>
              <p:cNvSpPr/>
              <p:nvPr/>
            </p:nvSpPr>
            <p:spPr>
              <a:xfrm rot="16200000">
                <a:off x="1371600" y="5410200"/>
                <a:ext cx="3733800" cy="685800"/>
              </a:xfrm>
              <a:prstGeom prst="doubleWave">
                <a:avLst/>
              </a:prstGeom>
              <a:solidFill>
                <a:srgbClr val="6633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Double Wave 26"/>
              <p:cNvSpPr/>
              <p:nvPr/>
            </p:nvSpPr>
            <p:spPr>
              <a:xfrm rot="17934434">
                <a:off x="2664847" y="4538188"/>
                <a:ext cx="2456059" cy="381000"/>
              </a:xfrm>
              <a:prstGeom prst="doubleWave">
                <a:avLst/>
              </a:prstGeom>
              <a:solidFill>
                <a:srgbClr val="6633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Double Wave 27"/>
              <p:cNvSpPr/>
              <p:nvPr/>
            </p:nvSpPr>
            <p:spPr>
              <a:xfrm rot="13896142">
                <a:off x="1284217" y="5005053"/>
                <a:ext cx="2456059" cy="381000"/>
              </a:xfrm>
              <a:prstGeom prst="doubleWave">
                <a:avLst/>
              </a:prstGeom>
              <a:solidFill>
                <a:srgbClr val="6633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30" name="Group 72"/>
              <p:cNvGrpSpPr/>
              <p:nvPr/>
            </p:nvGrpSpPr>
            <p:grpSpPr>
              <a:xfrm>
                <a:off x="762000" y="3276600"/>
                <a:ext cx="1676400" cy="1752602"/>
                <a:chOff x="1295400" y="914400"/>
                <a:chExt cx="1676400" cy="1752602"/>
              </a:xfrm>
            </p:grpSpPr>
            <p:grpSp>
              <p:nvGrpSpPr>
                <p:cNvPr id="31" name="Group 62"/>
                <p:cNvGrpSpPr/>
                <p:nvPr/>
              </p:nvGrpSpPr>
              <p:grpSpPr>
                <a:xfrm>
                  <a:off x="1295400" y="914400"/>
                  <a:ext cx="1007608" cy="1157017"/>
                  <a:chOff x="2192792" y="3810000"/>
                  <a:chExt cx="1007608" cy="1157017"/>
                </a:xfrm>
              </p:grpSpPr>
              <p:sp>
                <p:nvSpPr>
                  <p:cNvPr id="106" name="4-Point Star 60"/>
                  <p:cNvSpPr/>
                  <p:nvPr/>
                </p:nvSpPr>
                <p:spPr>
                  <a:xfrm>
                    <a:off x="2209800" y="3810000"/>
                    <a:ext cx="990600" cy="1143000"/>
                  </a:xfrm>
                  <a:prstGeom prst="star4">
                    <a:avLst>
                      <a:gd name="adj" fmla="val 26413"/>
                    </a:avLst>
                  </a:prstGeom>
                  <a:solidFill>
                    <a:schemeClr val="accent3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07" name="4-Point Star 61"/>
                  <p:cNvSpPr/>
                  <p:nvPr/>
                </p:nvSpPr>
                <p:spPr>
                  <a:xfrm rot="19397995">
                    <a:off x="2192792" y="3824017"/>
                    <a:ext cx="990600" cy="1143000"/>
                  </a:xfrm>
                  <a:prstGeom prst="star4">
                    <a:avLst>
                      <a:gd name="adj" fmla="val 26413"/>
                    </a:avLst>
                  </a:prstGeom>
                  <a:solidFill>
                    <a:schemeClr val="accent3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32" name="Group 63"/>
                <p:cNvGrpSpPr/>
                <p:nvPr/>
              </p:nvGrpSpPr>
              <p:grpSpPr>
                <a:xfrm>
                  <a:off x="1981200" y="1219200"/>
                  <a:ext cx="990600" cy="852217"/>
                  <a:chOff x="2192792" y="3810000"/>
                  <a:chExt cx="1007608" cy="1157017"/>
                </a:xfrm>
              </p:grpSpPr>
              <p:sp>
                <p:nvSpPr>
                  <p:cNvPr id="104" name="4-Point Star 103"/>
                  <p:cNvSpPr/>
                  <p:nvPr/>
                </p:nvSpPr>
                <p:spPr>
                  <a:xfrm>
                    <a:off x="2209800" y="3810000"/>
                    <a:ext cx="990600" cy="1143000"/>
                  </a:xfrm>
                  <a:prstGeom prst="star4">
                    <a:avLst>
                      <a:gd name="adj" fmla="val 26413"/>
                    </a:avLst>
                  </a:prstGeom>
                  <a:solidFill>
                    <a:schemeClr val="accent3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05" name="4-Point Star 104"/>
                  <p:cNvSpPr/>
                  <p:nvPr/>
                </p:nvSpPr>
                <p:spPr>
                  <a:xfrm rot="19397995">
                    <a:off x="2192792" y="3824017"/>
                    <a:ext cx="990600" cy="1143000"/>
                  </a:xfrm>
                  <a:prstGeom prst="star4">
                    <a:avLst>
                      <a:gd name="adj" fmla="val 26413"/>
                    </a:avLst>
                  </a:prstGeom>
                  <a:solidFill>
                    <a:schemeClr val="accent3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33" name="Group 66"/>
                <p:cNvGrpSpPr/>
                <p:nvPr/>
              </p:nvGrpSpPr>
              <p:grpSpPr>
                <a:xfrm>
                  <a:off x="1524000" y="1524001"/>
                  <a:ext cx="762000" cy="914400"/>
                  <a:chOff x="2192792" y="3810000"/>
                  <a:chExt cx="1007608" cy="1157017"/>
                </a:xfrm>
              </p:grpSpPr>
              <p:sp>
                <p:nvSpPr>
                  <p:cNvPr id="102" name="4-Point Star 101"/>
                  <p:cNvSpPr/>
                  <p:nvPr/>
                </p:nvSpPr>
                <p:spPr>
                  <a:xfrm>
                    <a:off x="2209800" y="3810000"/>
                    <a:ext cx="990600" cy="1143000"/>
                  </a:xfrm>
                  <a:prstGeom prst="star4">
                    <a:avLst>
                      <a:gd name="adj" fmla="val 26413"/>
                    </a:avLst>
                  </a:prstGeom>
                  <a:solidFill>
                    <a:schemeClr val="accent3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03" name="4-Point Star 102"/>
                  <p:cNvSpPr/>
                  <p:nvPr/>
                </p:nvSpPr>
                <p:spPr>
                  <a:xfrm rot="19397995">
                    <a:off x="2192792" y="3824017"/>
                    <a:ext cx="990600" cy="1143000"/>
                  </a:xfrm>
                  <a:prstGeom prst="star4">
                    <a:avLst>
                      <a:gd name="adj" fmla="val 26413"/>
                    </a:avLst>
                  </a:prstGeom>
                  <a:solidFill>
                    <a:schemeClr val="accent3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34" name="Group 69"/>
                <p:cNvGrpSpPr/>
                <p:nvPr/>
              </p:nvGrpSpPr>
              <p:grpSpPr>
                <a:xfrm>
                  <a:off x="1828800" y="1600203"/>
                  <a:ext cx="990600" cy="1066799"/>
                  <a:chOff x="2192792" y="3810000"/>
                  <a:chExt cx="1007608" cy="1157016"/>
                </a:xfrm>
                <a:solidFill>
                  <a:schemeClr val="accent3"/>
                </a:solidFill>
              </p:grpSpPr>
              <p:sp>
                <p:nvSpPr>
                  <p:cNvPr id="100" name="4-Point Star 99"/>
                  <p:cNvSpPr/>
                  <p:nvPr/>
                </p:nvSpPr>
                <p:spPr>
                  <a:xfrm>
                    <a:off x="2209800" y="3810000"/>
                    <a:ext cx="990600" cy="1143000"/>
                  </a:xfrm>
                  <a:prstGeom prst="star4">
                    <a:avLst>
                      <a:gd name="adj" fmla="val 2641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01" name="4-Point Star 100"/>
                  <p:cNvSpPr/>
                  <p:nvPr/>
                </p:nvSpPr>
                <p:spPr>
                  <a:xfrm rot="19397995">
                    <a:off x="2192792" y="3824016"/>
                    <a:ext cx="990600" cy="1143000"/>
                  </a:xfrm>
                  <a:prstGeom prst="star4">
                    <a:avLst>
                      <a:gd name="adj" fmla="val 2641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36" name="Group 75"/>
              <p:cNvGrpSpPr/>
              <p:nvPr/>
            </p:nvGrpSpPr>
            <p:grpSpPr>
              <a:xfrm>
                <a:off x="2209800" y="3352800"/>
                <a:ext cx="1676400" cy="1752602"/>
                <a:chOff x="1295400" y="914400"/>
                <a:chExt cx="1676400" cy="1752602"/>
              </a:xfrm>
            </p:grpSpPr>
            <p:grpSp>
              <p:nvGrpSpPr>
                <p:cNvPr id="37" name="Group 62"/>
                <p:cNvGrpSpPr/>
                <p:nvPr/>
              </p:nvGrpSpPr>
              <p:grpSpPr>
                <a:xfrm>
                  <a:off x="1295400" y="914400"/>
                  <a:ext cx="1007608" cy="1157017"/>
                  <a:chOff x="2192792" y="3810000"/>
                  <a:chExt cx="1007608" cy="1157017"/>
                </a:xfrm>
              </p:grpSpPr>
              <p:sp>
                <p:nvSpPr>
                  <p:cNvPr id="94" name="4-Point Star 93"/>
                  <p:cNvSpPr/>
                  <p:nvPr/>
                </p:nvSpPr>
                <p:spPr>
                  <a:xfrm>
                    <a:off x="2209800" y="3810000"/>
                    <a:ext cx="990600" cy="1143000"/>
                  </a:xfrm>
                  <a:prstGeom prst="star4">
                    <a:avLst>
                      <a:gd name="adj" fmla="val 26413"/>
                    </a:avLst>
                  </a:prstGeom>
                  <a:solidFill>
                    <a:schemeClr val="accent3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95" name="4-Point Star 94"/>
                  <p:cNvSpPr/>
                  <p:nvPr/>
                </p:nvSpPr>
                <p:spPr>
                  <a:xfrm rot="19397995">
                    <a:off x="2192792" y="3824017"/>
                    <a:ext cx="990600" cy="1143000"/>
                  </a:xfrm>
                  <a:prstGeom prst="star4">
                    <a:avLst>
                      <a:gd name="adj" fmla="val 26413"/>
                    </a:avLst>
                  </a:prstGeom>
                  <a:solidFill>
                    <a:schemeClr val="accent3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38" name="Group 63"/>
                <p:cNvGrpSpPr/>
                <p:nvPr/>
              </p:nvGrpSpPr>
              <p:grpSpPr>
                <a:xfrm>
                  <a:off x="1981200" y="1219200"/>
                  <a:ext cx="990600" cy="852217"/>
                  <a:chOff x="2192792" y="3810000"/>
                  <a:chExt cx="1007608" cy="1157017"/>
                </a:xfrm>
              </p:grpSpPr>
              <p:sp>
                <p:nvSpPr>
                  <p:cNvPr id="92" name="4-Point Star 91"/>
                  <p:cNvSpPr/>
                  <p:nvPr/>
                </p:nvSpPr>
                <p:spPr>
                  <a:xfrm>
                    <a:off x="2209800" y="3810000"/>
                    <a:ext cx="990600" cy="1143000"/>
                  </a:xfrm>
                  <a:prstGeom prst="star4">
                    <a:avLst>
                      <a:gd name="adj" fmla="val 26413"/>
                    </a:avLst>
                  </a:prstGeom>
                  <a:solidFill>
                    <a:schemeClr val="accent3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93" name="4-Point Star 92"/>
                  <p:cNvSpPr/>
                  <p:nvPr/>
                </p:nvSpPr>
                <p:spPr>
                  <a:xfrm rot="19397995">
                    <a:off x="2192792" y="3824017"/>
                    <a:ext cx="990600" cy="1143000"/>
                  </a:xfrm>
                  <a:prstGeom prst="star4">
                    <a:avLst>
                      <a:gd name="adj" fmla="val 26413"/>
                    </a:avLst>
                  </a:prstGeom>
                  <a:solidFill>
                    <a:schemeClr val="accent3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39" name="Group 66"/>
                <p:cNvGrpSpPr/>
                <p:nvPr/>
              </p:nvGrpSpPr>
              <p:grpSpPr>
                <a:xfrm>
                  <a:off x="1524000" y="1524001"/>
                  <a:ext cx="762000" cy="914400"/>
                  <a:chOff x="2192792" y="3810000"/>
                  <a:chExt cx="1007608" cy="1157017"/>
                </a:xfrm>
              </p:grpSpPr>
              <p:sp>
                <p:nvSpPr>
                  <p:cNvPr id="90" name="4-Point Star 89"/>
                  <p:cNvSpPr/>
                  <p:nvPr/>
                </p:nvSpPr>
                <p:spPr>
                  <a:xfrm>
                    <a:off x="2209800" y="3810000"/>
                    <a:ext cx="990600" cy="1143000"/>
                  </a:xfrm>
                  <a:prstGeom prst="star4">
                    <a:avLst>
                      <a:gd name="adj" fmla="val 26413"/>
                    </a:avLst>
                  </a:prstGeom>
                  <a:solidFill>
                    <a:schemeClr val="accent3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91" name="4-Point Star 90"/>
                  <p:cNvSpPr/>
                  <p:nvPr/>
                </p:nvSpPr>
                <p:spPr>
                  <a:xfrm rot="19397995">
                    <a:off x="2192792" y="3824017"/>
                    <a:ext cx="990600" cy="1143000"/>
                  </a:xfrm>
                  <a:prstGeom prst="star4">
                    <a:avLst>
                      <a:gd name="adj" fmla="val 26413"/>
                    </a:avLst>
                  </a:prstGeom>
                  <a:solidFill>
                    <a:schemeClr val="accent3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48" name="Group 69"/>
                <p:cNvGrpSpPr/>
                <p:nvPr/>
              </p:nvGrpSpPr>
              <p:grpSpPr>
                <a:xfrm>
                  <a:off x="1828800" y="1600203"/>
                  <a:ext cx="990600" cy="1066799"/>
                  <a:chOff x="2192792" y="3810000"/>
                  <a:chExt cx="1007608" cy="1157016"/>
                </a:xfrm>
                <a:solidFill>
                  <a:schemeClr val="accent3"/>
                </a:solidFill>
              </p:grpSpPr>
              <p:sp>
                <p:nvSpPr>
                  <p:cNvPr id="88" name="4-Point Star 87"/>
                  <p:cNvSpPr/>
                  <p:nvPr/>
                </p:nvSpPr>
                <p:spPr>
                  <a:xfrm>
                    <a:off x="2209800" y="3810000"/>
                    <a:ext cx="990600" cy="1143000"/>
                  </a:xfrm>
                  <a:prstGeom prst="star4">
                    <a:avLst>
                      <a:gd name="adj" fmla="val 2641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9" name="4-Point Star 88"/>
                  <p:cNvSpPr/>
                  <p:nvPr/>
                </p:nvSpPr>
                <p:spPr>
                  <a:xfrm rot="19397995">
                    <a:off x="2192792" y="3824016"/>
                    <a:ext cx="990600" cy="1143000"/>
                  </a:xfrm>
                  <a:prstGeom prst="star4">
                    <a:avLst>
                      <a:gd name="adj" fmla="val 2641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49" name="Group 88"/>
              <p:cNvGrpSpPr/>
              <p:nvPr/>
            </p:nvGrpSpPr>
            <p:grpSpPr>
              <a:xfrm>
                <a:off x="3657600" y="2971800"/>
                <a:ext cx="1676400" cy="1752602"/>
                <a:chOff x="1295400" y="914400"/>
                <a:chExt cx="1676400" cy="1752602"/>
              </a:xfrm>
            </p:grpSpPr>
            <p:grpSp>
              <p:nvGrpSpPr>
                <p:cNvPr id="50" name="Group 62"/>
                <p:cNvGrpSpPr/>
                <p:nvPr/>
              </p:nvGrpSpPr>
              <p:grpSpPr>
                <a:xfrm>
                  <a:off x="1295400" y="914400"/>
                  <a:ext cx="1007608" cy="1157017"/>
                  <a:chOff x="2192792" y="3810000"/>
                  <a:chExt cx="1007608" cy="1157017"/>
                </a:xfrm>
              </p:grpSpPr>
              <p:sp>
                <p:nvSpPr>
                  <p:cNvPr id="82" name="4-Point Star 81"/>
                  <p:cNvSpPr/>
                  <p:nvPr/>
                </p:nvSpPr>
                <p:spPr>
                  <a:xfrm>
                    <a:off x="2209800" y="3810000"/>
                    <a:ext cx="990600" cy="1143000"/>
                  </a:xfrm>
                  <a:prstGeom prst="star4">
                    <a:avLst>
                      <a:gd name="adj" fmla="val 26413"/>
                    </a:avLst>
                  </a:prstGeom>
                  <a:solidFill>
                    <a:schemeClr val="accent3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3" name="4-Point Star 82"/>
                  <p:cNvSpPr/>
                  <p:nvPr/>
                </p:nvSpPr>
                <p:spPr>
                  <a:xfrm rot="19397995">
                    <a:off x="2192792" y="3824017"/>
                    <a:ext cx="990600" cy="1143000"/>
                  </a:xfrm>
                  <a:prstGeom prst="star4">
                    <a:avLst>
                      <a:gd name="adj" fmla="val 26413"/>
                    </a:avLst>
                  </a:prstGeom>
                  <a:solidFill>
                    <a:schemeClr val="accent3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51" name="Group 63"/>
                <p:cNvGrpSpPr/>
                <p:nvPr/>
              </p:nvGrpSpPr>
              <p:grpSpPr>
                <a:xfrm>
                  <a:off x="1981200" y="1219200"/>
                  <a:ext cx="990600" cy="852217"/>
                  <a:chOff x="2192792" y="3810000"/>
                  <a:chExt cx="1007608" cy="1157017"/>
                </a:xfrm>
              </p:grpSpPr>
              <p:sp>
                <p:nvSpPr>
                  <p:cNvPr id="80" name="4-Point Star 79"/>
                  <p:cNvSpPr/>
                  <p:nvPr/>
                </p:nvSpPr>
                <p:spPr>
                  <a:xfrm>
                    <a:off x="2209800" y="3810000"/>
                    <a:ext cx="990600" cy="1143000"/>
                  </a:xfrm>
                  <a:prstGeom prst="star4">
                    <a:avLst>
                      <a:gd name="adj" fmla="val 26413"/>
                    </a:avLst>
                  </a:prstGeom>
                  <a:solidFill>
                    <a:schemeClr val="accent3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1" name="4-Point Star 80"/>
                  <p:cNvSpPr/>
                  <p:nvPr/>
                </p:nvSpPr>
                <p:spPr>
                  <a:xfrm rot="19397995">
                    <a:off x="2192792" y="3824017"/>
                    <a:ext cx="990600" cy="1143000"/>
                  </a:xfrm>
                  <a:prstGeom prst="star4">
                    <a:avLst>
                      <a:gd name="adj" fmla="val 26413"/>
                    </a:avLst>
                  </a:prstGeom>
                  <a:solidFill>
                    <a:schemeClr val="accent3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60" name="Group 66"/>
                <p:cNvGrpSpPr/>
                <p:nvPr/>
              </p:nvGrpSpPr>
              <p:grpSpPr>
                <a:xfrm>
                  <a:off x="1524000" y="1524001"/>
                  <a:ext cx="762000" cy="914400"/>
                  <a:chOff x="2192792" y="3810000"/>
                  <a:chExt cx="1007608" cy="1157017"/>
                </a:xfrm>
              </p:grpSpPr>
              <p:sp>
                <p:nvSpPr>
                  <p:cNvPr id="78" name="4-Point Star 77"/>
                  <p:cNvSpPr/>
                  <p:nvPr/>
                </p:nvSpPr>
                <p:spPr>
                  <a:xfrm>
                    <a:off x="2209800" y="3810000"/>
                    <a:ext cx="990600" cy="1143000"/>
                  </a:xfrm>
                  <a:prstGeom prst="star4">
                    <a:avLst>
                      <a:gd name="adj" fmla="val 26413"/>
                    </a:avLst>
                  </a:prstGeom>
                  <a:solidFill>
                    <a:schemeClr val="accent3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9" name="4-Point Star 78"/>
                  <p:cNvSpPr/>
                  <p:nvPr/>
                </p:nvSpPr>
                <p:spPr>
                  <a:xfrm rot="19397995">
                    <a:off x="2192792" y="3824017"/>
                    <a:ext cx="990600" cy="1143000"/>
                  </a:xfrm>
                  <a:prstGeom prst="star4">
                    <a:avLst>
                      <a:gd name="adj" fmla="val 26413"/>
                    </a:avLst>
                  </a:prstGeom>
                  <a:solidFill>
                    <a:schemeClr val="accent3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61" name="Group 69"/>
                <p:cNvGrpSpPr/>
                <p:nvPr/>
              </p:nvGrpSpPr>
              <p:grpSpPr>
                <a:xfrm>
                  <a:off x="1828800" y="1600203"/>
                  <a:ext cx="990600" cy="1066799"/>
                  <a:chOff x="2192792" y="3810000"/>
                  <a:chExt cx="1007608" cy="1157016"/>
                </a:xfrm>
                <a:solidFill>
                  <a:schemeClr val="accent3"/>
                </a:solidFill>
              </p:grpSpPr>
              <p:sp>
                <p:nvSpPr>
                  <p:cNvPr id="76" name="4-Point Star 75"/>
                  <p:cNvSpPr/>
                  <p:nvPr/>
                </p:nvSpPr>
                <p:spPr>
                  <a:xfrm>
                    <a:off x="2209800" y="3810000"/>
                    <a:ext cx="990600" cy="1143000"/>
                  </a:xfrm>
                  <a:prstGeom prst="star4">
                    <a:avLst>
                      <a:gd name="adj" fmla="val 2641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7" name="4-Point Star 76"/>
                  <p:cNvSpPr/>
                  <p:nvPr/>
                </p:nvSpPr>
                <p:spPr>
                  <a:xfrm rot="19397995">
                    <a:off x="2192792" y="3824016"/>
                    <a:ext cx="990600" cy="1143000"/>
                  </a:xfrm>
                  <a:prstGeom prst="star4">
                    <a:avLst>
                      <a:gd name="adj" fmla="val 2641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62" name="Group 101"/>
              <p:cNvGrpSpPr/>
              <p:nvPr/>
            </p:nvGrpSpPr>
            <p:grpSpPr>
              <a:xfrm rot="15596160">
                <a:off x="2410685" y="2545642"/>
                <a:ext cx="1445720" cy="1464996"/>
                <a:chOff x="1295400" y="914400"/>
                <a:chExt cx="1676400" cy="1752602"/>
              </a:xfrm>
            </p:grpSpPr>
            <p:grpSp>
              <p:nvGrpSpPr>
                <p:cNvPr id="63" name="Group 62"/>
                <p:cNvGrpSpPr/>
                <p:nvPr/>
              </p:nvGrpSpPr>
              <p:grpSpPr>
                <a:xfrm>
                  <a:off x="1295400" y="914400"/>
                  <a:ext cx="1007608" cy="1157017"/>
                  <a:chOff x="2192792" y="3810000"/>
                  <a:chExt cx="1007608" cy="1157017"/>
                </a:xfrm>
              </p:grpSpPr>
              <p:sp>
                <p:nvSpPr>
                  <p:cNvPr id="70" name="4-Point Star 69"/>
                  <p:cNvSpPr/>
                  <p:nvPr/>
                </p:nvSpPr>
                <p:spPr>
                  <a:xfrm>
                    <a:off x="2209800" y="3810000"/>
                    <a:ext cx="990600" cy="1143000"/>
                  </a:xfrm>
                  <a:prstGeom prst="star4">
                    <a:avLst>
                      <a:gd name="adj" fmla="val 26413"/>
                    </a:avLst>
                  </a:prstGeom>
                  <a:solidFill>
                    <a:schemeClr val="accent3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1" name="4-Point Star 70"/>
                  <p:cNvSpPr/>
                  <p:nvPr/>
                </p:nvSpPr>
                <p:spPr>
                  <a:xfrm rot="19397995">
                    <a:off x="2192792" y="3824017"/>
                    <a:ext cx="990600" cy="1143000"/>
                  </a:xfrm>
                  <a:prstGeom prst="star4">
                    <a:avLst>
                      <a:gd name="adj" fmla="val 26413"/>
                    </a:avLst>
                  </a:prstGeom>
                  <a:solidFill>
                    <a:schemeClr val="accent3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72" name="Group 63"/>
                <p:cNvGrpSpPr/>
                <p:nvPr/>
              </p:nvGrpSpPr>
              <p:grpSpPr>
                <a:xfrm>
                  <a:off x="1981200" y="1219200"/>
                  <a:ext cx="990600" cy="852217"/>
                  <a:chOff x="2192792" y="3810000"/>
                  <a:chExt cx="1007608" cy="1157017"/>
                </a:xfrm>
              </p:grpSpPr>
              <p:sp>
                <p:nvSpPr>
                  <p:cNvPr id="68" name="4-Point Star 67"/>
                  <p:cNvSpPr/>
                  <p:nvPr/>
                </p:nvSpPr>
                <p:spPr>
                  <a:xfrm>
                    <a:off x="2209800" y="3810000"/>
                    <a:ext cx="990600" cy="1143000"/>
                  </a:xfrm>
                  <a:prstGeom prst="star4">
                    <a:avLst>
                      <a:gd name="adj" fmla="val 26413"/>
                    </a:avLst>
                  </a:prstGeom>
                  <a:solidFill>
                    <a:schemeClr val="accent3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9" name="4-Point Star 68"/>
                  <p:cNvSpPr/>
                  <p:nvPr/>
                </p:nvSpPr>
                <p:spPr>
                  <a:xfrm rot="19397995">
                    <a:off x="2192792" y="3824017"/>
                    <a:ext cx="990600" cy="1143000"/>
                  </a:xfrm>
                  <a:prstGeom prst="star4">
                    <a:avLst>
                      <a:gd name="adj" fmla="val 26413"/>
                    </a:avLst>
                  </a:prstGeom>
                  <a:solidFill>
                    <a:schemeClr val="accent3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73" name="Group 66"/>
                <p:cNvGrpSpPr/>
                <p:nvPr/>
              </p:nvGrpSpPr>
              <p:grpSpPr>
                <a:xfrm>
                  <a:off x="1524000" y="1524001"/>
                  <a:ext cx="762000" cy="914400"/>
                  <a:chOff x="2192792" y="3810000"/>
                  <a:chExt cx="1007608" cy="1157017"/>
                </a:xfrm>
              </p:grpSpPr>
              <p:sp>
                <p:nvSpPr>
                  <p:cNvPr id="66" name="4-Point Star 65"/>
                  <p:cNvSpPr/>
                  <p:nvPr/>
                </p:nvSpPr>
                <p:spPr>
                  <a:xfrm>
                    <a:off x="2209800" y="3810000"/>
                    <a:ext cx="990600" cy="1143000"/>
                  </a:xfrm>
                  <a:prstGeom prst="star4">
                    <a:avLst>
                      <a:gd name="adj" fmla="val 26413"/>
                    </a:avLst>
                  </a:prstGeom>
                  <a:solidFill>
                    <a:schemeClr val="accent3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7" name="4-Point Star 66"/>
                  <p:cNvSpPr/>
                  <p:nvPr/>
                </p:nvSpPr>
                <p:spPr>
                  <a:xfrm rot="19397995">
                    <a:off x="2192792" y="3824017"/>
                    <a:ext cx="990600" cy="1143000"/>
                  </a:xfrm>
                  <a:prstGeom prst="star4">
                    <a:avLst>
                      <a:gd name="adj" fmla="val 26413"/>
                    </a:avLst>
                  </a:prstGeom>
                  <a:solidFill>
                    <a:schemeClr val="accent3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74" name="Group 69"/>
                <p:cNvGrpSpPr/>
                <p:nvPr/>
              </p:nvGrpSpPr>
              <p:grpSpPr>
                <a:xfrm>
                  <a:off x="1828800" y="1600203"/>
                  <a:ext cx="990600" cy="1066799"/>
                  <a:chOff x="2192792" y="3810000"/>
                  <a:chExt cx="1007608" cy="1157016"/>
                </a:xfrm>
                <a:solidFill>
                  <a:schemeClr val="accent3"/>
                </a:solidFill>
              </p:grpSpPr>
              <p:sp>
                <p:nvSpPr>
                  <p:cNvPr id="64" name="4-Point Star 63"/>
                  <p:cNvSpPr/>
                  <p:nvPr/>
                </p:nvSpPr>
                <p:spPr>
                  <a:xfrm>
                    <a:off x="2209800" y="3810000"/>
                    <a:ext cx="990600" cy="1143000"/>
                  </a:xfrm>
                  <a:prstGeom prst="star4">
                    <a:avLst>
                      <a:gd name="adj" fmla="val 2641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5" name="4-Point Star 64"/>
                  <p:cNvSpPr/>
                  <p:nvPr/>
                </p:nvSpPr>
                <p:spPr>
                  <a:xfrm rot="19397995">
                    <a:off x="2192792" y="3824016"/>
                    <a:ext cx="990600" cy="1143000"/>
                  </a:xfrm>
                  <a:prstGeom prst="star4">
                    <a:avLst>
                      <a:gd name="adj" fmla="val 2641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75" name="Group 114"/>
              <p:cNvGrpSpPr/>
              <p:nvPr/>
            </p:nvGrpSpPr>
            <p:grpSpPr>
              <a:xfrm rot="3316305">
                <a:off x="1447800" y="2057400"/>
                <a:ext cx="1676400" cy="1752602"/>
                <a:chOff x="1295400" y="914400"/>
                <a:chExt cx="1676400" cy="1752602"/>
              </a:xfrm>
            </p:grpSpPr>
            <p:grpSp>
              <p:nvGrpSpPr>
                <p:cNvPr id="84" name="Group 62"/>
                <p:cNvGrpSpPr/>
                <p:nvPr/>
              </p:nvGrpSpPr>
              <p:grpSpPr>
                <a:xfrm>
                  <a:off x="1295400" y="914400"/>
                  <a:ext cx="1007608" cy="1157017"/>
                  <a:chOff x="2192792" y="3810000"/>
                  <a:chExt cx="1007608" cy="1157017"/>
                </a:xfrm>
              </p:grpSpPr>
              <p:sp>
                <p:nvSpPr>
                  <p:cNvPr id="58" name="4-Point Star 57"/>
                  <p:cNvSpPr/>
                  <p:nvPr/>
                </p:nvSpPr>
                <p:spPr>
                  <a:xfrm>
                    <a:off x="2209800" y="3810000"/>
                    <a:ext cx="990600" cy="1143000"/>
                  </a:xfrm>
                  <a:prstGeom prst="star4">
                    <a:avLst>
                      <a:gd name="adj" fmla="val 26413"/>
                    </a:avLst>
                  </a:prstGeom>
                  <a:solidFill>
                    <a:schemeClr val="accent3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9" name="4-Point Star 58"/>
                  <p:cNvSpPr/>
                  <p:nvPr/>
                </p:nvSpPr>
                <p:spPr>
                  <a:xfrm rot="19397995">
                    <a:off x="2192792" y="3824017"/>
                    <a:ext cx="990600" cy="1143000"/>
                  </a:xfrm>
                  <a:prstGeom prst="star4">
                    <a:avLst>
                      <a:gd name="adj" fmla="val 26413"/>
                    </a:avLst>
                  </a:prstGeom>
                  <a:solidFill>
                    <a:schemeClr val="accent3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85" name="Group 63"/>
                <p:cNvGrpSpPr/>
                <p:nvPr/>
              </p:nvGrpSpPr>
              <p:grpSpPr>
                <a:xfrm>
                  <a:off x="1981200" y="1219200"/>
                  <a:ext cx="990600" cy="852217"/>
                  <a:chOff x="2192792" y="3810000"/>
                  <a:chExt cx="1007608" cy="1157017"/>
                </a:xfrm>
              </p:grpSpPr>
              <p:sp>
                <p:nvSpPr>
                  <p:cNvPr id="56" name="4-Point Star 55"/>
                  <p:cNvSpPr/>
                  <p:nvPr/>
                </p:nvSpPr>
                <p:spPr>
                  <a:xfrm>
                    <a:off x="2209800" y="3810000"/>
                    <a:ext cx="990600" cy="1143000"/>
                  </a:xfrm>
                  <a:prstGeom prst="star4">
                    <a:avLst>
                      <a:gd name="adj" fmla="val 26413"/>
                    </a:avLst>
                  </a:prstGeom>
                  <a:solidFill>
                    <a:schemeClr val="accent3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7" name="4-Point Star 56"/>
                  <p:cNvSpPr/>
                  <p:nvPr/>
                </p:nvSpPr>
                <p:spPr>
                  <a:xfrm rot="19397995">
                    <a:off x="2192792" y="3824017"/>
                    <a:ext cx="990600" cy="1143000"/>
                  </a:xfrm>
                  <a:prstGeom prst="star4">
                    <a:avLst>
                      <a:gd name="adj" fmla="val 26413"/>
                    </a:avLst>
                  </a:prstGeom>
                  <a:solidFill>
                    <a:schemeClr val="accent3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86" name="Group 66"/>
                <p:cNvGrpSpPr/>
                <p:nvPr/>
              </p:nvGrpSpPr>
              <p:grpSpPr>
                <a:xfrm>
                  <a:off x="1524000" y="1524001"/>
                  <a:ext cx="762000" cy="914400"/>
                  <a:chOff x="2192792" y="3810000"/>
                  <a:chExt cx="1007608" cy="1157017"/>
                </a:xfrm>
              </p:grpSpPr>
              <p:sp>
                <p:nvSpPr>
                  <p:cNvPr id="54" name="4-Point Star 53"/>
                  <p:cNvSpPr/>
                  <p:nvPr/>
                </p:nvSpPr>
                <p:spPr>
                  <a:xfrm>
                    <a:off x="2209800" y="3810000"/>
                    <a:ext cx="990600" cy="1143000"/>
                  </a:xfrm>
                  <a:prstGeom prst="star4">
                    <a:avLst>
                      <a:gd name="adj" fmla="val 26413"/>
                    </a:avLst>
                  </a:prstGeom>
                  <a:solidFill>
                    <a:schemeClr val="accent3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5" name="4-Point Star 54"/>
                  <p:cNvSpPr/>
                  <p:nvPr/>
                </p:nvSpPr>
                <p:spPr>
                  <a:xfrm rot="19397995">
                    <a:off x="2192792" y="3824017"/>
                    <a:ext cx="990600" cy="1143000"/>
                  </a:xfrm>
                  <a:prstGeom prst="star4">
                    <a:avLst>
                      <a:gd name="adj" fmla="val 26413"/>
                    </a:avLst>
                  </a:prstGeom>
                  <a:solidFill>
                    <a:schemeClr val="accent3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87" name="Group 69"/>
                <p:cNvGrpSpPr/>
                <p:nvPr/>
              </p:nvGrpSpPr>
              <p:grpSpPr>
                <a:xfrm>
                  <a:off x="1828800" y="1600203"/>
                  <a:ext cx="990600" cy="1066799"/>
                  <a:chOff x="2192792" y="3810000"/>
                  <a:chExt cx="1007608" cy="1157016"/>
                </a:xfrm>
                <a:solidFill>
                  <a:schemeClr val="accent3"/>
                </a:solidFill>
              </p:grpSpPr>
              <p:sp>
                <p:nvSpPr>
                  <p:cNvPr id="52" name="4-Point Star 51"/>
                  <p:cNvSpPr/>
                  <p:nvPr/>
                </p:nvSpPr>
                <p:spPr>
                  <a:xfrm>
                    <a:off x="2209800" y="3810000"/>
                    <a:ext cx="990600" cy="1143000"/>
                  </a:xfrm>
                  <a:prstGeom prst="star4">
                    <a:avLst>
                      <a:gd name="adj" fmla="val 2641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3" name="4-Point Star 52"/>
                  <p:cNvSpPr/>
                  <p:nvPr/>
                </p:nvSpPr>
                <p:spPr>
                  <a:xfrm rot="19397995">
                    <a:off x="2192792" y="3824016"/>
                    <a:ext cx="990600" cy="1143000"/>
                  </a:xfrm>
                  <a:prstGeom prst="star4">
                    <a:avLst>
                      <a:gd name="adj" fmla="val 2641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78848" name="Group 127"/>
              <p:cNvGrpSpPr/>
              <p:nvPr/>
            </p:nvGrpSpPr>
            <p:grpSpPr>
              <a:xfrm rot="4539150">
                <a:off x="3594295" y="2497694"/>
                <a:ext cx="1371287" cy="1405920"/>
                <a:chOff x="1295400" y="914400"/>
                <a:chExt cx="1676400" cy="1752602"/>
              </a:xfrm>
            </p:grpSpPr>
            <p:grpSp>
              <p:nvGrpSpPr>
                <p:cNvPr id="78849" name="Group 62"/>
                <p:cNvGrpSpPr/>
                <p:nvPr/>
              </p:nvGrpSpPr>
              <p:grpSpPr>
                <a:xfrm>
                  <a:off x="1295400" y="914400"/>
                  <a:ext cx="1007608" cy="1157017"/>
                  <a:chOff x="2192792" y="3810000"/>
                  <a:chExt cx="1007608" cy="1157017"/>
                </a:xfrm>
              </p:grpSpPr>
              <p:sp>
                <p:nvSpPr>
                  <p:cNvPr id="46" name="4-Point Star 45"/>
                  <p:cNvSpPr/>
                  <p:nvPr/>
                </p:nvSpPr>
                <p:spPr>
                  <a:xfrm>
                    <a:off x="2209800" y="3810000"/>
                    <a:ext cx="990600" cy="1143000"/>
                  </a:xfrm>
                  <a:prstGeom prst="star4">
                    <a:avLst>
                      <a:gd name="adj" fmla="val 26413"/>
                    </a:avLst>
                  </a:prstGeom>
                  <a:solidFill>
                    <a:schemeClr val="accent3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7" name="4-Point Star 46"/>
                  <p:cNvSpPr/>
                  <p:nvPr/>
                </p:nvSpPr>
                <p:spPr>
                  <a:xfrm rot="19397995">
                    <a:off x="2192792" y="3824017"/>
                    <a:ext cx="990600" cy="1143000"/>
                  </a:xfrm>
                  <a:prstGeom prst="star4">
                    <a:avLst>
                      <a:gd name="adj" fmla="val 26413"/>
                    </a:avLst>
                  </a:prstGeom>
                  <a:solidFill>
                    <a:schemeClr val="accent3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78851" name="Group 63"/>
                <p:cNvGrpSpPr/>
                <p:nvPr/>
              </p:nvGrpSpPr>
              <p:grpSpPr>
                <a:xfrm>
                  <a:off x="1981200" y="1219200"/>
                  <a:ext cx="990600" cy="852217"/>
                  <a:chOff x="2192792" y="3810000"/>
                  <a:chExt cx="1007608" cy="1157017"/>
                </a:xfrm>
              </p:grpSpPr>
              <p:sp>
                <p:nvSpPr>
                  <p:cNvPr id="44" name="4-Point Star 43"/>
                  <p:cNvSpPr/>
                  <p:nvPr/>
                </p:nvSpPr>
                <p:spPr>
                  <a:xfrm>
                    <a:off x="2209800" y="3810000"/>
                    <a:ext cx="990600" cy="1143000"/>
                  </a:xfrm>
                  <a:prstGeom prst="star4">
                    <a:avLst>
                      <a:gd name="adj" fmla="val 26413"/>
                    </a:avLst>
                  </a:prstGeom>
                  <a:solidFill>
                    <a:schemeClr val="accent3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5" name="4-Point Star 44"/>
                  <p:cNvSpPr/>
                  <p:nvPr/>
                </p:nvSpPr>
                <p:spPr>
                  <a:xfrm rot="19397995">
                    <a:off x="2192792" y="3824017"/>
                    <a:ext cx="990600" cy="1143000"/>
                  </a:xfrm>
                  <a:prstGeom prst="star4">
                    <a:avLst>
                      <a:gd name="adj" fmla="val 26413"/>
                    </a:avLst>
                  </a:prstGeom>
                  <a:solidFill>
                    <a:schemeClr val="accent3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78852" name="Group 66"/>
                <p:cNvGrpSpPr/>
                <p:nvPr/>
              </p:nvGrpSpPr>
              <p:grpSpPr>
                <a:xfrm>
                  <a:off x="1524000" y="1524001"/>
                  <a:ext cx="762000" cy="914400"/>
                  <a:chOff x="2192792" y="3810000"/>
                  <a:chExt cx="1007608" cy="1157017"/>
                </a:xfrm>
              </p:grpSpPr>
              <p:sp>
                <p:nvSpPr>
                  <p:cNvPr id="42" name="4-Point Star 41"/>
                  <p:cNvSpPr/>
                  <p:nvPr/>
                </p:nvSpPr>
                <p:spPr>
                  <a:xfrm>
                    <a:off x="2209800" y="3810000"/>
                    <a:ext cx="990600" cy="1143000"/>
                  </a:xfrm>
                  <a:prstGeom prst="star4">
                    <a:avLst>
                      <a:gd name="adj" fmla="val 26413"/>
                    </a:avLst>
                  </a:prstGeom>
                  <a:solidFill>
                    <a:schemeClr val="accent3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3" name="4-Point Star 42"/>
                  <p:cNvSpPr/>
                  <p:nvPr/>
                </p:nvSpPr>
                <p:spPr>
                  <a:xfrm rot="19397995">
                    <a:off x="2192792" y="3824017"/>
                    <a:ext cx="990600" cy="1143000"/>
                  </a:xfrm>
                  <a:prstGeom prst="star4">
                    <a:avLst>
                      <a:gd name="adj" fmla="val 26413"/>
                    </a:avLst>
                  </a:prstGeom>
                  <a:solidFill>
                    <a:schemeClr val="accent3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78853" name="Group 69"/>
                <p:cNvGrpSpPr/>
                <p:nvPr/>
              </p:nvGrpSpPr>
              <p:grpSpPr>
                <a:xfrm>
                  <a:off x="1828800" y="1600203"/>
                  <a:ext cx="990600" cy="1066799"/>
                  <a:chOff x="2192792" y="3810000"/>
                  <a:chExt cx="1007608" cy="1157016"/>
                </a:xfrm>
                <a:solidFill>
                  <a:schemeClr val="accent3"/>
                </a:solidFill>
              </p:grpSpPr>
              <p:sp>
                <p:nvSpPr>
                  <p:cNvPr id="40" name="4-Point Star 39"/>
                  <p:cNvSpPr/>
                  <p:nvPr/>
                </p:nvSpPr>
                <p:spPr>
                  <a:xfrm>
                    <a:off x="2209800" y="3810000"/>
                    <a:ext cx="990600" cy="1143000"/>
                  </a:xfrm>
                  <a:prstGeom prst="star4">
                    <a:avLst>
                      <a:gd name="adj" fmla="val 2641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1" name="4-Point Star 40"/>
                  <p:cNvSpPr/>
                  <p:nvPr/>
                </p:nvSpPr>
                <p:spPr>
                  <a:xfrm rot="19397995">
                    <a:off x="2192792" y="3824016"/>
                    <a:ext cx="990600" cy="1143000"/>
                  </a:xfrm>
                  <a:prstGeom prst="star4">
                    <a:avLst>
                      <a:gd name="adj" fmla="val 2641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sp>
            <p:nvSpPr>
              <p:cNvPr id="35" name="Oval 34"/>
              <p:cNvSpPr/>
              <p:nvPr/>
            </p:nvSpPr>
            <p:spPr>
              <a:xfrm>
                <a:off x="2971800" y="5257800"/>
                <a:ext cx="533400" cy="1219200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78854" name="Group 357"/>
            <p:cNvGrpSpPr/>
            <p:nvPr/>
          </p:nvGrpSpPr>
          <p:grpSpPr>
            <a:xfrm flipH="1">
              <a:off x="2362200" y="381000"/>
              <a:ext cx="2819400" cy="4539822"/>
              <a:chOff x="762000" y="2095501"/>
              <a:chExt cx="4572000" cy="5524499"/>
            </a:xfrm>
          </p:grpSpPr>
          <p:sp>
            <p:nvSpPr>
              <p:cNvPr id="109" name="Double Wave 108"/>
              <p:cNvSpPr/>
              <p:nvPr/>
            </p:nvSpPr>
            <p:spPr>
              <a:xfrm rot="16200000">
                <a:off x="1371600" y="5410200"/>
                <a:ext cx="3733800" cy="685800"/>
              </a:xfrm>
              <a:prstGeom prst="doubleWave">
                <a:avLst/>
              </a:prstGeom>
              <a:solidFill>
                <a:srgbClr val="6633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0" name="Double Wave 109"/>
              <p:cNvSpPr/>
              <p:nvPr/>
            </p:nvSpPr>
            <p:spPr>
              <a:xfrm rot="17934434">
                <a:off x="2664847" y="4538188"/>
                <a:ext cx="2456059" cy="381000"/>
              </a:xfrm>
              <a:prstGeom prst="doubleWave">
                <a:avLst/>
              </a:prstGeom>
              <a:solidFill>
                <a:srgbClr val="6633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1" name="Double Wave 110"/>
              <p:cNvSpPr/>
              <p:nvPr/>
            </p:nvSpPr>
            <p:spPr>
              <a:xfrm rot="13896142">
                <a:off x="1284217" y="5005053"/>
                <a:ext cx="2456059" cy="381000"/>
              </a:xfrm>
              <a:prstGeom prst="doubleWave">
                <a:avLst/>
              </a:prstGeom>
              <a:solidFill>
                <a:srgbClr val="6633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78855" name="Group 72"/>
              <p:cNvGrpSpPr/>
              <p:nvPr/>
            </p:nvGrpSpPr>
            <p:grpSpPr>
              <a:xfrm>
                <a:off x="762000" y="3276600"/>
                <a:ext cx="1676400" cy="1752602"/>
                <a:chOff x="1295400" y="914400"/>
                <a:chExt cx="1676400" cy="1752602"/>
              </a:xfrm>
            </p:grpSpPr>
            <p:grpSp>
              <p:nvGrpSpPr>
                <p:cNvPr id="78856" name="Group 62"/>
                <p:cNvGrpSpPr/>
                <p:nvPr/>
              </p:nvGrpSpPr>
              <p:grpSpPr>
                <a:xfrm>
                  <a:off x="1295400" y="914400"/>
                  <a:ext cx="1007608" cy="1157017"/>
                  <a:chOff x="2192792" y="3810000"/>
                  <a:chExt cx="1007608" cy="1157017"/>
                </a:xfrm>
              </p:grpSpPr>
              <p:sp>
                <p:nvSpPr>
                  <p:cNvPr id="189" name="4-Point Star 60"/>
                  <p:cNvSpPr/>
                  <p:nvPr/>
                </p:nvSpPr>
                <p:spPr>
                  <a:xfrm>
                    <a:off x="2209800" y="3810000"/>
                    <a:ext cx="990600" cy="1143000"/>
                  </a:xfrm>
                  <a:prstGeom prst="star4">
                    <a:avLst>
                      <a:gd name="adj" fmla="val 26413"/>
                    </a:avLst>
                  </a:prstGeom>
                  <a:solidFill>
                    <a:schemeClr val="accent3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90" name="4-Point Star 61"/>
                  <p:cNvSpPr/>
                  <p:nvPr/>
                </p:nvSpPr>
                <p:spPr>
                  <a:xfrm rot="19397995">
                    <a:off x="2192792" y="3824017"/>
                    <a:ext cx="990600" cy="1143000"/>
                  </a:xfrm>
                  <a:prstGeom prst="star4">
                    <a:avLst>
                      <a:gd name="adj" fmla="val 26413"/>
                    </a:avLst>
                  </a:prstGeom>
                  <a:solidFill>
                    <a:schemeClr val="accent3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78857" name="Group 63"/>
                <p:cNvGrpSpPr/>
                <p:nvPr/>
              </p:nvGrpSpPr>
              <p:grpSpPr>
                <a:xfrm>
                  <a:off x="1981200" y="1219200"/>
                  <a:ext cx="990600" cy="852217"/>
                  <a:chOff x="2192792" y="3810000"/>
                  <a:chExt cx="1007608" cy="1157017"/>
                </a:xfrm>
              </p:grpSpPr>
              <p:sp>
                <p:nvSpPr>
                  <p:cNvPr id="187" name="4-Point Star 186"/>
                  <p:cNvSpPr/>
                  <p:nvPr/>
                </p:nvSpPr>
                <p:spPr>
                  <a:xfrm>
                    <a:off x="2209800" y="3810000"/>
                    <a:ext cx="990600" cy="1143000"/>
                  </a:xfrm>
                  <a:prstGeom prst="star4">
                    <a:avLst>
                      <a:gd name="adj" fmla="val 26413"/>
                    </a:avLst>
                  </a:prstGeom>
                  <a:solidFill>
                    <a:schemeClr val="accent3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88" name="4-Point Star 187"/>
                  <p:cNvSpPr/>
                  <p:nvPr/>
                </p:nvSpPr>
                <p:spPr>
                  <a:xfrm rot="19397995">
                    <a:off x="2192792" y="3824017"/>
                    <a:ext cx="990600" cy="1143000"/>
                  </a:xfrm>
                  <a:prstGeom prst="star4">
                    <a:avLst>
                      <a:gd name="adj" fmla="val 26413"/>
                    </a:avLst>
                  </a:prstGeom>
                  <a:solidFill>
                    <a:schemeClr val="accent3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78858" name="Group 66"/>
                <p:cNvGrpSpPr/>
                <p:nvPr/>
              </p:nvGrpSpPr>
              <p:grpSpPr>
                <a:xfrm>
                  <a:off x="1524000" y="1524001"/>
                  <a:ext cx="762000" cy="914400"/>
                  <a:chOff x="2192792" y="3810000"/>
                  <a:chExt cx="1007608" cy="1157017"/>
                </a:xfrm>
              </p:grpSpPr>
              <p:sp>
                <p:nvSpPr>
                  <p:cNvPr id="185" name="4-Point Star 184"/>
                  <p:cNvSpPr/>
                  <p:nvPr/>
                </p:nvSpPr>
                <p:spPr>
                  <a:xfrm>
                    <a:off x="2209800" y="3810000"/>
                    <a:ext cx="990600" cy="1143000"/>
                  </a:xfrm>
                  <a:prstGeom prst="star4">
                    <a:avLst>
                      <a:gd name="adj" fmla="val 26413"/>
                    </a:avLst>
                  </a:prstGeom>
                  <a:solidFill>
                    <a:schemeClr val="accent3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86" name="4-Point Star 185"/>
                  <p:cNvSpPr/>
                  <p:nvPr/>
                </p:nvSpPr>
                <p:spPr>
                  <a:xfrm rot="19397995">
                    <a:off x="2192792" y="3824017"/>
                    <a:ext cx="990600" cy="1143000"/>
                  </a:xfrm>
                  <a:prstGeom prst="star4">
                    <a:avLst>
                      <a:gd name="adj" fmla="val 26413"/>
                    </a:avLst>
                  </a:prstGeom>
                  <a:solidFill>
                    <a:schemeClr val="accent3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78859" name="Group 69"/>
                <p:cNvGrpSpPr/>
                <p:nvPr/>
              </p:nvGrpSpPr>
              <p:grpSpPr>
                <a:xfrm>
                  <a:off x="1828800" y="1600203"/>
                  <a:ext cx="990600" cy="1066799"/>
                  <a:chOff x="2192792" y="3810000"/>
                  <a:chExt cx="1007608" cy="1157016"/>
                </a:xfrm>
                <a:solidFill>
                  <a:schemeClr val="accent3"/>
                </a:solidFill>
              </p:grpSpPr>
              <p:sp>
                <p:nvSpPr>
                  <p:cNvPr id="183" name="4-Point Star 182"/>
                  <p:cNvSpPr/>
                  <p:nvPr/>
                </p:nvSpPr>
                <p:spPr>
                  <a:xfrm>
                    <a:off x="2209800" y="3810000"/>
                    <a:ext cx="990600" cy="1143000"/>
                  </a:xfrm>
                  <a:prstGeom prst="star4">
                    <a:avLst>
                      <a:gd name="adj" fmla="val 2641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84" name="4-Point Star 183"/>
                  <p:cNvSpPr/>
                  <p:nvPr/>
                </p:nvSpPr>
                <p:spPr>
                  <a:xfrm rot="19397995">
                    <a:off x="2192792" y="3824016"/>
                    <a:ext cx="990600" cy="1143000"/>
                  </a:xfrm>
                  <a:prstGeom prst="star4">
                    <a:avLst>
                      <a:gd name="adj" fmla="val 2641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78860" name="Group 75"/>
              <p:cNvGrpSpPr/>
              <p:nvPr/>
            </p:nvGrpSpPr>
            <p:grpSpPr>
              <a:xfrm>
                <a:off x="2209800" y="3352800"/>
                <a:ext cx="1676400" cy="1752602"/>
                <a:chOff x="1295400" y="914400"/>
                <a:chExt cx="1676400" cy="1752602"/>
              </a:xfrm>
            </p:grpSpPr>
            <p:grpSp>
              <p:nvGrpSpPr>
                <p:cNvPr id="78861" name="Group 62"/>
                <p:cNvGrpSpPr/>
                <p:nvPr/>
              </p:nvGrpSpPr>
              <p:grpSpPr>
                <a:xfrm>
                  <a:off x="1295400" y="914400"/>
                  <a:ext cx="1007608" cy="1157017"/>
                  <a:chOff x="2192792" y="3810000"/>
                  <a:chExt cx="1007608" cy="1157017"/>
                </a:xfrm>
              </p:grpSpPr>
              <p:sp>
                <p:nvSpPr>
                  <p:cNvPr id="177" name="4-Point Star 176"/>
                  <p:cNvSpPr/>
                  <p:nvPr/>
                </p:nvSpPr>
                <p:spPr>
                  <a:xfrm>
                    <a:off x="2209800" y="3810000"/>
                    <a:ext cx="990600" cy="1143000"/>
                  </a:xfrm>
                  <a:prstGeom prst="star4">
                    <a:avLst>
                      <a:gd name="adj" fmla="val 26413"/>
                    </a:avLst>
                  </a:prstGeom>
                  <a:solidFill>
                    <a:schemeClr val="accent3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78" name="4-Point Star 177"/>
                  <p:cNvSpPr/>
                  <p:nvPr/>
                </p:nvSpPr>
                <p:spPr>
                  <a:xfrm rot="19397995">
                    <a:off x="2192792" y="3824017"/>
                    <a:ext cx="990600" cy="1143000"/>
                  </a:xfrm>
                  <a:prstGeom prst="star4">
                    <a:avLst>
                      <a:gd name="adj" fmla="val 26413"/>
                    </a:avLst>
                  </a:prstGeom>
                  <a:solidFill>
                    <a:schemeClr val="accent3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78862" name="Group 63"/>
                <p:cNvGrpSpPr/>
                <p:nvPr/>
              </p:nvGrpSpPr>
              <p:grpSpPr>
                <a:xfrm>
                  <a:off x="1981200" y="1219200"/>
                  <a:ext cx="990600" cy="852217"/>
                  <a:chOff x="2192792" y="3810000"/>
                  <a:chExt cx="1007608" cy="1157017"/>
                </a:xfrm>
              </p:grpSpPr>
              <p:sp>
                <p:nvSpPr>
                  <p:cNvPr id="175" name="4-Point Star 174"/>
                  <p:cNvSpPr/>
                  <p:nvPr/>
                </p:nvSpPr>
                <p:spPr>
                  <a:xfrm>
                    <a:off x="2209800" y="3810000"/>
                    <a:ext cx="990600" cy="1143000"/>
                  </a:xfrm>
                  <a:prstGeom prst="star4">
                    <a:avLst>
                      <a:gd name="adj" fmla="val 26413"/>
                    </a:avLst>
                  </a:prstGeom>
                  <a:solidFill>
                    <a:schemeClr val="accent3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76" name="4-Point Star 175"/>
                  <p:cNvSpPr/>
                  <p:nvPr/>
                </p:nvSpPr>
                <p:spPr>
                  <a:xfrm rot="19397995">
                    <a:off x="2192792" y="3824017"/>
                    <a:ext cx="990600" cy="1143000"/>
                  </a:xfrm>
                  <a:prstGeom prst="star4">
                    <a:avLst>
                      <a:gd name="adj" fmla="val 26413"/>
                    </a:avLst>
                  </a:prstGeom>
                  <a:solidFill>
                    <a:schemeClr val="accent3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78863" name="Group 66"/>
                <p:cNvGrpSpPr/>
                <p:nvPr/>
              </p:nvGrpSpPr>
              <p:grpSpPr>
                <a:xfrm>
                  <a:off x="1524000" y="1524001"/>
                  <a:ext cx="762000" cy="914400"/>
                  <a:chOff x="2192792" y="3810000"/>
                  <a:chExt cx="1007608" cy="1157017"/>
                </a:xfrm>
              </p:grpSpPr>
              <p:sp>
                <p:nvSpPr>
                  <p:cNvPr id="173" name="4-Point Star 172"/>
                  <p:cNvSpPr/>
                  <p:nvPr/>
                </p:nvSpPr>
                <p:spPr>
                  <a:xfrm>
                    <a:off x="2209800" y="3810000"/>
                    <a:ext cx="990600" cy="1143000"/>
                  </a:xfrm>
                  <a:prstGeom prst="star4">
                    <a:avLst>
                      <a:gd name="adj" fmla="val 26413"/>
                    </a:avLst>
                  </a:prstGeom>
                  <a:solidFill>
                    <a:schemeClr val="accent3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74" name="4-Point Star 173"/>
                  <p:cNvSpPr/>
                  <p:nvPr/>
                </p:nvSpPr>
                <p:spPr>
                  <a:xfrm rot="19397995">
                    <a:off x="2192792" y="3824017"/>
                    <a:ext cx="990600" cy="1143000"/>
                  </a:xfrm>
                  <a:prstGeom prst="star4">
                    <a:avLst>
                      <a:gd name="adj" fmla="val 26413"/>
                    </a:avLst>
                  </a:prstGeom>
                  <a:solidFill>
                    <a:schemeClr val="accent3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78864" name="Group 69"/>
                <p:cNvGrpSpPr/>
                <p:nvPr/>
              </p:nvGrpSpPr>
              <p:grpSpPr>
                <a:xfrm>
                  <a:off x="1828800" y="1600203"/>
                  <a:ext cx="990600" cy="1066799"/>
                  <a:chOff x="2192792" y="3810000"/>
                  <a:chExt cx="1007608" cy="1157016"/>
                </a:xfrm>
                <a:solidFill>
                  <a:schemeClr val="accent3"/>
                </a:solidFill>
              </p:grpSpPr>
              <p:sp>
                <p:nvSpPr>
                  <p:cNvPr id="171" name="4-Point Star 170"/>
                  <p:cNvSpPr/>
                  <p:nvPr/>
                </p:nvSpPr>
                <p:spPr>
                  <a:xfrm>
                    <a:off x="2209800" y="3810000"/>
                    <a:ext cx="990600" cy="1143000"/>
                  </a:xfrm>
                  <a:prstGeom prst="star4">
                    <a:avLst>
                      <a:gd name="adj" fmla="val 2641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72" name="4-Point Star 171"/>
                  <p:cNvSpPr/>
                  <p:nvPr/>
                </p:nvSpPr>
                <p:spPr>
                  <a:xfrm rot="19397995">
                    <a:off x="2192792" y="3824016"/>
                    <a:ext cx="990600" cy="1143000"/>
                  </a:xfrm>
                  <a:prstGeom prst="star4">
                    <a:avLst>
                      <a:gd name="adj" fmla="val 2641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78865" name="Group 88"/>
              <p:cNvGrpSpPr/>
              <p:nvPr/>
            </p:nvGrpSpPr>
            <p:grpSpPr>
              <a:xfrm>
                <a:off x="3657600" y="2971800"/>
                <a:ext cx="1676400" cy="1752602"/>
                <a:chOff x="1295400" y="914400"/>
                <a:chExt cx="1676400" cy="1752602"/>
              </a:xfrm>
            </p:grpSpPr>
            <p:grpSp>
              <p:nvGrpSpPr>
                <p:cNvPr id="78866" name="Group 62"/>
                <p:cNvGrpSpPr/>
                <p:nvPr/>
              </p:nvGrpSpPr>
              <p:grpSpPr>
                <a:xfrm>
                  <a:off x="1295400" y="914400"/>
                  <a:ext cx="1007608" cy="1157017"/>
                  <a:chOff x="2192792" y="3810000"/>
                  <a:chExt cx="1007608" cy="1157017"/>
                </a:xfrm>
              </p:grpSpPr>
              <p:sp>
                <p:nvSpPr>
                  <p:cNvPr id="165" name="4-Point Star 164"/>
                  <p:cNvSpPr/>
                  <p:nvPr/>
                </p:nvSpPr>
                <p:spPr>
                  <a:xfrm>
                    <a:off x="2209800" y="3810000"/>
                    <a:ext cx="990600" cy="1143000"/>
                  </a:xfrm>
                  <a:prstGeom prst="star4">
                    <a:avLst>
                      <a:gd name="adj" fmla="val 26413"/>
                    </a:avLst>
                  </a:prstGeom>
                  <a:solidFill>
                    <a:schemeClr val="accent3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6" name="4-Point Star 165"/>
                  <p:cNvSpPr/>
                  <p:nvPr/>
                </p:nvSpPr>
                <p:spPr>
                  <a:xfrm rot="19397995">
                    <a:off x="2192792" y="3824017"/>
                    <a:ext cx="990600" cy="1143000"/>
                  </a:xfrm>
                  <a:prstGeom prst="star4">
                    <a:avLst>
                      <a:gd name="adj" fmla="val 26413"/>
                    </a:avLst>
                  </a:prstGeom>
                  <a:solidFill>
                    <a:schemeClr val="accent3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78867" name="Group 63"/>
                <p:cNvGrpSpPr/>
                <p:nvPr/>
              </p:nvGrpSpPr>
              <p:grpSpPr>
                <a:xfrm>
                  <a:off x="1981200" y="1219200"/>
                  <a:ext cx="990600" cy="852217"/>
                  <a:chOff x="2192792" y="3810000"/>
                  <a:chExt cx="1007608" cy="1157017"/>
                </a:xfrm>
              </p:grpSpPr>
              <p:sp>
                <p:nvSpPr>
                  <p:cNvPr id="163" name="4-Point Star 162"/>
                  <p:cNvSpPr/>
                  <p:nvPr/>
                </p:nvSpPr>
                <p:spPr>
                  <a:xfrm>
                    <a:off x="2209800" y="3810000"/>
                    <a:ext cx="990600" cy="1143000"/>
                  </a:xfrm>
                  <a:prstGeom prst="star4">
                    <a:avLst>
                      <a:gd name="adj" fmla="val 26413"/>
                    </a:avLst>
                  </a:prstGeom>
                  <a:solidFill>
                    <a:schemeClr val="accent3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4" name="4-Point Star 163"/>
                  <p:cNvSpPr/>
                  <p:nvPr/>
                </p:nvSpPr>
                <p:spPr>
                  <a:xfrm rot="19397995">
                    <a:off x="2192792" y="3824017"/>
                    <a:ext cx="990600" cy="1143000"/>
                  </a:xfrm>
                  <a:prstGeom prst="star4">
                    <a:avLst>
                      <a:gd name="adj" fmla="val 26413"/>
                    </a:avLst>
                  </a:prstGeom>
                  <a:solidFill>
                    <a:schemeClr val="accent3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78868" name="Group 66"/>
                <p:cNvGrpSpPr/>
                <p:nvPr/>
              </p:nvGrpSpPr>
              <p:grpSpPr>
                <a:xfrm>
                  <a:off x="1524000" y="1524001"/>
                  <a:ext cx="762000" cy="914400"/>
                  <a:chOff x="2192792" y="3810000"/>
                  <a:chExt cx="1007608" cy="1157017"/>
                </a:xfrm>
              </p:grpSpPr>
              <p:sp>
                <p:nvSpPr>
                  <p:cNvPr id="161" name="4-Point Star 160"/>
                  <p:cNvSpPr/>
                  <p:nvPr/>
                </p:nvSpPr>
                <p:spPr>
                  <a:xfrm>
                    <a:off x="2209800" y="3810000"/>
                    <a:ext cx="990600" cy="1143000"/>
                  </a:xfrm>
                  <a:prstGeom prst="star4">
                    <a:avLst>
                      <a:gd name="adj" fmla="val 26413"/>
                    </a:avLst>
                  </a:prstGeom>
                  <a:solidFill>
                    <a:schemeClr val="accent3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2" name="4-Point Star 161"/>
                  <p:cNvSpPr/>
                  <p:nvPr/>
                </p:nvSpPr>
                <p:spPr>
                  <a:xfrm rot="19397995">
                    <a:off x="2192792" y="3824017"/>
                    <a:ext cx="990600" cy="1143000"/>
                  </a:xfrm>
                  <a:prstGeom prst="star4">
                    <a:avLst>
                      <a:gd name="adj" fmla="val 26413"/>
                    </a:avLst>
                  </a:prstGeom>
                  <a:solidFill>
                    <a:schemeClr val="accent3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78869" name="Group 69"/>
                <p:cNvGrpSpPr/>
                <p:nvPr/>
              </p:nvGrpSpPr>
              <p:grpSpPr>
                <a:xfrm>
                  <a:off x="1828800" y="1600203"/>
                  <a:ext cx="990600" cy="1066799"/>
                  <a:chOff x="2192792" y="3810000"/>
                  <a:chExt cx="1007608" cy="1157016"/>
                </a:xfrm>
                <a:solidFill>
                  <a:schemeClr val="accent3"/>
                </a:solidFill>
              </p:grpSpPr>
              <p:sp>
                <p:nvSpPr>
                  <p:cNvPr id="159" name="4-Point Star 158"/>
                  <p:cNvSpPr/>
                  <p:nvPr/>
                </p:nvSpPr>
                <p:spPr>
                  <a:xfrm>
                    <a:off x="2209800" y="3810000"/>
                    <a:ext cx="990600" cy="1143000"/>
                  </a:xfrm>
                  <a:prstGeom prst="star4">
                    <a:avLst>
                      <a:gd name="adj" fmla="val 2641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0" name="4-Point Star 159"/>
                  <p:cNvSpPr/>
                  <p:nvPr/>
                </p:nvSpPr>
                <p:spPr>
                  <a:xfrm rot="19397995">
                    <a:off x="2192792" y="3824016"/>
                    <a:ext cx="990600" cy="1143000"/>
                  </a:xfrm>
                  <a:prstGeom prst="star4">
                    <a:avLst>
                      <a:gd name="adj" fmla="val 2641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78870" name="Group 101"/>
              <p:cNvGrpSpPr/>
              <p:nvPr/>
            </p:nvGrpSpPr>
            <p:grpSpPr>
              <a:xfrm rot="15596160">
                <a:off x="2410685" y="2545642"/>
                <a:ext cx="1445720" cy="1464996"/>
                <a:chOff x="1295400" y="914400"/>
                <a:chExt cx="1676400" cy="1752602"/>
              </a:xfrm>
            </p:grpSpPr>
            <p:grpSp>
              <p:nvGrpSpPr>
                <p:cNvPr id="78871" name="Group 62"/>
                <p:cNvGrpSpPr/>
                <p:nvPr/>
              </p:nvGrpSpPr>
              <p:grpSpPr>
                <a:xfrm>
                  <a:off x="1295400" y="914400"/>
                  <a:ext cx="1007608" cy="1157017"/>
                  <a:chOff x="2192792" y="3810000"/>
                  <a:chExt cx="1007608" cy="1157017"/>
                </a:xfrm>
              </p:grpSpPr>
              <p:sp>
                <p:nvSpPr>
                  <p:cNvPr id="153" name="4-Point Star 152"/>
                  <p:cNvSpPr/>
                  <p:nvPr/>
                </p:nvSpPr>
                <p:spPr>
                  <a:xfrm>
                    <a:off x="2209800" y="3810000"/>
                    <a:ext cx="990600" cy="1143000"/>
                  </a:xfrm>
                  <a:prstGeom prst="star4">
                    <a:avLst>
                      <a:gd name="adj" fmla="val 26413"/>
                    </a:avLst>
                  </a:prstGeom>
                  <a:solidFill>
                    <a:schemeClr val="accent3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54" name="4-Point Star 153"/>
                  <p:cNvSpPr/>
                  <p:nvPr/>
                </p:nvSpPr>
                <p:spPr>
                  <a:xfrm rot="19397995">
                    <a:off x="2192792" y="3824017"/>
                    <a:ext cx="990600" cy="1143000"/>
                  </a:xfrm>
                  <a:prstGeom prst="star4">
                    <a:avLst>
                      <a:gd name="adj" fmla="val 26413"/>
                    </a:avLst>
                  </a:prstGeom>
                  <a:solidFill>
                    <a:schemeClr val="accent3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78872" name="Group 63"/>
                <p:cNvGrpSpPr/>
                <p:nvPr/>
              </p:nvGrpSpPr>
              <p:grpSpPr>
                <a:xfrm>
                  <a:off x="1981200" y="1219200"/>
                  <a:ext cx="990600" cy="852217"/>
                  <a:chOff x="2192792" y="3810000"/>
                  <a:chExt cx="1007608" cy="1157017"/>
                </a:xfrm>
              </p:grpSpPr>
              <p:sp>
                <p:nvSpPr>
                  <p:cNvPr id="151" name="4-Point Star 150"/>
                  <p:cNvSpPr/>
                  <p:nvPr/>
                </p:nvSpPr>
                <p:spPr>
                  <a:xfrm>
                    <a:off x="2209800" y="3810000"/>
                    <a:ext cx="990600" cy="1143000"/>
                  </a:xfrm>
                  <a:prstGeom prst="star4">
                    <a:avLst>
                      <a:gd name="adj" fmla="val 26413"/>
                    </a:avLst>
                  </a:prstGeom>
                  <a:solidFill>
                    <a:schemeClr val="accent3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52" name="4-Point Star 151"/>
                  <p:cNvSpPr/>
                  <p:nvPr/>
                </p:nvSpPr>
                <p:spPr>
                  <a:xfrm rot="19397995">
                    <a:off x="2192792" y="3824017"/>
                    <a:ext cx="990600" cy="1143000"/>
                  </a:xfrm>
                  <a:prstGeom prst="star4">
                    <a:avLst>
                      <a:gd name="adj" fmla="val 26413"/>
                    </a:avLst>
                  </a:prstGeom>
                  <a:solidFill>
                    <a:schemeClr val="accent3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78873" name="Group 66"/>
                <p:cNvGrpSpPr/>
                <p:nvPr/>
              </p:nvGrpSpPr>
              <p:grpSpPr>
                <a:xfrm>
                  <a:off x="1524000" y="1524001"/>
                  <a:ext cx="762000" cy="914400"/>
                  <a:chOff x="2192792" y="3810000"/>
                  <a:chExt cx="1007608" cy="1157017"/>
                </a:xfrm>
              </p:grpSpPr>
              <p:sp>
                <p:nvSpPr>
                  <p:cNvPr id="149" name="4-Point Star 148"/>
                  <p:cNvSpPr/>
                  <p:nvPr/>
                </p:nvSpPr>
                <p:spPr>
                  <a:xfrm>
                    <a:off x="2209800" y="3810000"/>
                    <a:ext cx="990600" cy="1143000"/>
                  </a:xfrm>
                  <a:prstGeom prst="star4">
                    <a:avLst>
                      <a:gd name="adj" fmla="val 26413"/>
                    </a:avLst>
                  </a:prstGeom>
                  <a:solidFill>
                    <a:schemeClr val="accent3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50" name="4-Point Star 149"/>
                  <p:cNvSpPr/>
                  <p:nvPr/>
                </p:nvSpPr>
                <p:spPr>
                  <a:xfrm rot="19397995">
                    <a:off x="2192792" y="3824017"/>
                    <a:ext cx="990600" cy="1143000"/>
                  </a:xfrm>
                  <a:prstGeom prst="star4">
                    <a:avLst>
                      <a:gd name="adj" fmla="val 26413"/>
                    </a:avLst>
                  </a:prstGeom>
                  <a:solidFill>
                    <a:schemeClr val="accent3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78874" name="Group 69"/>
                <p:cNvGrpSpPr/>
                <p:nvPr/>
              </p:nvGrpSpPr>
              <p:grpSpPr>
                <a:xfrm>
                  <a:off x="1828800" y="1600203"/>
                  <a:ext cx="990600" cy="1066799"/>
                  <a:chOff x="2192792" y="3810000"/>
                  <a:chExt cx="1007608" cy="1157016"/>
                </a:xfrm>
                <a:solidFill>
                  <a:schemeClr val="accent3"/>
                </a:solidFill>
              </p:grpSpPr>
              <p:sp>
                <p:nvSpPr>
                  <p:cNvPr id="147" name="4-Point Star 146"/>
                  <p:cNvSpPr/>
                  <p:nvPr/>
                </p:nvSpPr>
                <p:spPr>
                  <a:xfrm>
                    <a:off x="2209800" y="3810000"/>
                    <a:ext cx="990600" cy="1143000"/>
                  </a:xfrm>
                  <a:prstGeom prst="star4">
                    <a:avLst>
                      <a:gd name="adj" fmla="val 2641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8" name="4-Point Star 147"/>
                  <p:cNvSpPr/>
                  <p:nvPr/>
                </p:nvSpPr>
                <p:spPr>
                  <a:xfrm rot="19397995">
                    <a:off x="2192792" y="3824016"/>
                    <a:ext cx="990600" cy="1143000"/>
                  </a:xfrm>
                  <a:prstGeom prst="star4">
                    <a:avLst>
                      <a:gd name="adj" fmla="val 2641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78875" name="Group 114"/>
              <p:cNvGrpSpPr/>
              <p:nvPr/>
            </p:nvGrpSpPr>
            <p:grpSpPr>
              <a:xfrm rot="3316305">
                <a:off x="1447800" y="2057400"/>
                <a:ext cx="1676400" cy="1752602"/>
                <a:chOff x="1295400" y="914400"/>
                <a:chExt cx="1676400" cy="1752602"/>
              </a:xfrm>
            </p:grpSpPr>
            <p:grpSp>
              <p:nvGrpSpPr>
                <p:cNvPr id="78876" name="Group 62"/>
                <p:cNvGrpSpPr/>
                <p:nvPr/>
              </p:nvGrpSpPr>
              <p:grpSpPr>
                <a:xfrm>
                  <a:off x="1295400" y="914400"/>
                  <a:ext cx="1007608" cy="1157017"/>
                  <a:chOff x="2192792" y="3810000"/>
                  <a:chExt cx="1007608" cy="1157017"/>
                </a:xfrm>
              </p:grpSpPr>
              <p:sp>
                <p:nvSpPr>
                  <p:cNvPr id="141" name="4-Point Star 140"/>
                  <p:cNvSpPr/>
                  <p:nvPr/>
                </p:nvSpPr>
                <p:spPr>
                  <a:xfrm>
                    <a:off x="2209800" y="3810000"/>
                    <a:ext cx="990600" cy="1143000"/>
                  </a:xfrm>
                  <a:prstGeom prst="star4">
                    <a:avLst>
                      <a:gd name="adj" fmla="val 26413"/>
                    </a:avLst>
                  </a:prstGeom>
                  <a:solidFill>
                    <a:schemeClr val="accent3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2" name="4-Point Star 141"/>
                  <p:cNvSpPr/>
                  <p:nvPr/>
                </p:nvSpPr>
                <p:spPr>
                  <a:xfrm rot="19397995">
                    <a:off x="2192792" y="3824017"/>
                    <a:ext cx="990600" cy="1143000"/>
                  </a:xfrm>
                  <a:prstGeom prst="star4">
                    <a:avLst>
                      <a:gd name="adj" fmla="val 26413"/>
                    </a:avLst>
                  </a:prstGeom>
                  <a:solidFill>
                    <a:schemeClr val="accent3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78877" name="Group 63"/>
                <p:cNvGrpSpPr/>
                <p:nvPr/>
              </p:nvGrpSpPr>
              <p:grpSpPr>
                <a:xfrm>
                  <a:off x="1981200" y="1219200"/>
                  <a:ext cx="990600" cy="852217"/>
                  <a:chOff x="2192792" y="3810000"/>
                  <a:chExt cx="1007608" cy="1157017"/>
                </a:xfrm>
              </p:grpSpPr>
              <p:sp>
                <p:nvSpPr>
                  <p:cNvPr id="139" name="4-Point Star 138"/>
                  <p:cNvSpPr/>
                  <p:nvPr/>
                </p:nvSpPr>
                <p:spPr>
                  <a:xfrm>
                    <a:off x="2209800" y="3810000"/>
                    <a:ext cx="990600" cy="1143000"/>
                  </a:xfrm>
                  <a:prstGeom prst="star4">
                    <a:avLst>
                      <a:gd name="adj" fmla="val 26413"/>
                    </a:avLst>
                  </a:prstGeom>
                  <a:solidFill>
                    <a:schemeClr val="accent3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0" name="4-Point Star 139"/>
                  <p:cNvSpPr/>
                  <p:nvPr/>
                </p:nvSpPr>
                <p:spPr>
                  <a:xfrm rot="19397995">
                    <a:off x="2192792" y="3824017"/>
                    <a:ext cx="990600" cy="1143000"/>
                  </a:xfrm>
                  <a:prstGeom prst="star4">
                    <a:avLst>
                      <a:gd name="adj" fmla="val 26413"/>
                    </a:avLst>
                  </a:prstGeom>
                  <a:solidFill>
                    <a:schemeClr val="accent3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78878" name="Group 66"/>
                <p:cNvGrpSpPr/>
                <p:nvPr/>
              </p:nvGrpSpPr>
              <p:grpSpPr>
                <a:xfrm>
                  <a:off x="1524000" y="1524001"/>
                  <a:ext cx="762000" cy="914400"/>
                  <a:chOff x="2192792" y="3810000"/>
                  <a:chExt cx="1007608" cy="1157017"/>
                </a:xfrm>
              </p:grpSpPr>
              <p:sp>
                <p:nvSpPr>
                  <p:cNvPr id="137" name="4-Point Star 136"/>
                  <p:cNvSpPr/>
                  <p:nvPr/>
                </p:nvSpPr>
                <p:spPr>
                  <a:xfrm>
                    <a:off x="2209800" y="3810000"/>
                    <a:ext cx="990600" cy="1143000"/>
                  </a:xfrm>
                  <a:prstGeom prst="star4">
                    <a:avLst>
                      <a:gd name="adj" fmla="val 26413"/>
                    </a:avLst>
                  </a:prstGeom>
                  <a:solidFill>
                    <a:schemeClr val="accent3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38" name="4-Point Star 137"/>
                  <p:cNvSpPr/>
                  <p:nvPr/>
                </p:nvSpPr>
                <p:spPr>
                  <a:xfrm rot="19397995">
                    <a:off x="2192792" y="3824017"/>
                    <a:ext cx="990600" cy="1143000"/>
                  </a:xfrm>
                  <a:prstGeom prst="star4">
                    <a:avLst>
                      <a:gd name="adj" fmla="val 26413"/>
                    </a:avLst>
                  </a:prstGeom>
                  <a:solidFill>
                    <a:schemeClr val="accent3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78879" name="Group 69"/>
                <p:cNvGrpSpPr/>
                <p:nvPr/>
              </p:nvGrpSpPr>
              <p:grpSpPr>
                <a:xfrm>
                  <a:off x="1828800" y="1600203"/>
                  <a:ext cx="990600" cy="1066799"/>
                  <a:chOff x="2192792" y="3810000"/>
                  <a:chExt cx="1007608" cy="1157016"/>
                </a:xfrm>
                <a:solidFill>
                  <a:schemeClr val="accent3"/>
                </a:solidFill>
              </p:grpSpPr>
              <p:sp>
                <p:nvSpPr>
                  <p:cNvPr id="135" name="4-Point Star 134"/>
                  <p:cNvSpPr/>
                  <p:nvPr/>
                </p:nvSpPr>
                <p:spPr>
                  <a:xfrm>
                    <a:off x="2209800" y="3810000"/>
                    <a:ext cx="990600" cy="1143000"/>
                  </a:xfrm>
                  <a:prstGeom prst="star4">
                    <a:avLst>
                      <a:gd name="adj" fmla="val 2641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36" name="4-Point Star 135"/>
                  <p:cNvSpPr/>
                  <p:nvPr/>
                </p:nvSpPr>
                <p:spPr>
                  <a:xfrm rot="19397995">
                    <a:off x="2192792" y="3824016"/>
                    <a:ext cx="990600" cy="1143000"/>
                  </a:xfrm>
                  <a:prstGeom prst="star4">
                    <a:avLst>
                      <a:gd name="adj" fmla="val 2641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96" name="Group 127"/>
              <p:cNvGrpSpPr/>
              <p:nvPr/>
            </p:nvGrpSpPr>
            <p:grpSpPr>
              <a:xfrm rot="4539150">
                <a:off x="3594295" y="2497694"/>
                <a:ext cx="1371287" cy="1405920"/>
                <a:chOff x="1295400" y="914400"/>
                <a:chExt cx="1676400" cy="1752602"/>
              </a:xfrm>
            </p:grpSpPr>
            <p:grpSp>
              <p:nvGrpSpPr>
                <p:cNvPr id="97" name="Group 62"/>
                <p:cNvGrpSpPr/>
                <p:nvPr/>
              </p:nvGrpSpPr>
              <p:grpSpPr>
                <a:xfrm>
                  <a:off x="1295400" y="914400"/>
                  <a:ext cx="1007608" cy="1157017"/>
                  <a:chOff x="2192792" y="3810000"/>
                  <a:chExt cx="1007608" cy="1157017"/>
                </a:xfrm>
              </p:grpSpPr>
              <p:sp>
                <p:nvSpPr>
                  <p:cNvPr id="129" name="4-Point Star 128"/>
                  <p:cNvSpPr/>
                  <p:nvPr/>
                </p:nvSpPr>
                <p:spPr>
                  <a:xfrm>
                    <a:off x="2209800" y="3810000"/>
                    <a:ext cx="990600" cy="1143000"/>
                  </a:xfrm>
                  <a:prstGeom prst="star4">
                    <a:avLst>
                      <a:gd name="adj" fmla="val 26413"/>
                    </a:avLst>
                  </a:prstGeom>
                  <a:solidFill>
                    <a:schemeClr val="accent3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30" name="4-Point Star 129"/>
                  <p:cNvSpPr/>
                  <p:nvPr/>
                </p:nvSpPr>
                <p:spPr>
                  <a:xfrm rot="19397995">
                    <a:off x="2192792" y="3824017"/>
                    <a:ext cx="990600" cy="1143000"/>
                  </a:xfrm>
                  <a:prstGeom prst="star4">
                    <a:avLst>
                      <a:gd name="adj" fmla="val 26413"/>
                    </a:avLst>
                  </a:prstGeom>
                  <a:solidFill>
                    <a:schemeClr val="accent3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98" name="Group 63"/>
                <p:cNvGrpSpPr/>
                <p:nvPr/>
              </p:nvGrpSpPr>
              <p:grpSpPr>
                <a:xfrm>
                  <a:off x="1981200" y="1219200"/>
                  <a:ext cx="990600" cy="852217"/>
                  <a:chOff x="2192792" y="3810000"/>
                  <a:chExt cx="1007608" cy="1157017"/>
                </a:xfrm>
              </p:grpSpPr>
              <p:sp>
                <p:nvSpPr>
                  <p:cNvPr id="127" name="4-Point Star 126"/>
                  <p:cNvSpPr/>
                  <p:nvPr/>
                </p:nvSpPr>
                <p:spPr>
                  <a:xfrm>
                    <a:off x="2209800" y="3810000"/>
                    <a:ext cx="990600" cy="1143000"/>
                  </a:xfrm>
                  <a:prstGeom prst="star4">
                    <a:avLst>
                      <a:gd name="adj" fmla="val 26413"/>
                    </a:avLst>
                  </a:prstGeom>
                  <a:solidFill>
                    <a:schemeClr val="accent3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28" name="4-Point Star 127"/>
                  <p:cNvSpPr/>
                  <p:nvPr/>
                </p:nvSpPr>
                <p:spPr>
                  <a:xfrm rot="19397995">
                    <a:off x="2192792" y="3824017"/>
                    <a:ext cx="990600" cy="1143000"/>
                  </a:xfrm>
                  <a:prstGeom prst="star4">
                    <a:avLst>
                      <a:gd name="adj" fmla="val 26413"/>
                    </a:avLst>
                  </a:prstGeom>
                  <a:solidFill>
                    <a:schemeClr val="accent3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99" name="Group 66"/>
                <p:cNvGrpSpPr/>
                <p:nvPr/>
              </p:nvGrpSpPr>
              <p:grpSpPr>
                <a:xfrm>
                  <a:off x="1524000" y="1524001"/>
                  <a:ext cx="762000" cy="914400"/>
                  <a:chOff x="2192792" y="3810000"/>
                  <a:chExt cx="1007608" cy="1157017"/>
                </a:xfrm>
              </p:grpSpPr>
              <p:sp>
                <p:nvSpPr>
                  <p:cNvPr id="125" name="4-Point Star 124"/>
                  <p:cNvSpPr/>
                  <p:nvPr/>
                </p:nvSpPr>
                <p:spPr>
                  <a:xfrm>
                    <a:off x="2209800" y="3810000"/>
                    <a:ext cx="990600" cy="1143000"/>
                  </a:xfrm>
                  <a:prstGeom prst="star4">
                    <a:avLst>
                      <a:gd name="adj" fmla="val 26413"/>
                    </a:avLst>
                  </a:prstGeom>
                  <a:solidFill>
                    <a:schemeClr val="accent3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26" name="4-Point Star 125"/>
                  <p:cNvSpPr/>
                  <p:nvPr/>
                </p:nvSpPr>
                <p:spPr>
                  <a:xfrm rot="19397995">
                    <a:off x="2192792" y="3824017"/>
                    <a:ext cx="990600" cy="1143000"/>
                  </a:xfrm>
                  <a:prstGeom prst="star4">
                    <a:avLst>
                      <a:gd name="adj" fmla="val 26413"/>
                    </a:avLst>
                  </a:prstGeom>
                  <a:solidFill>
                    <a:schemeClr val="accent3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108" name="Group 69"/>
                <p:cNvGrpSpPr/>
                <p:nvPr/>
              </p:nvGrpSpPr>
              <p:grpSpPr>
                <a:xfrm>
                  <a:off x="1828800" y="1600203"/>
                  <a:ext cx="990600" cy="1066799"/>
                  <a:chOff x="2192792" y="3810000"/>
                  <a:chExt cx="1007608" cy="1157016"/>
                </a:xfrm>
                <a:solidFill>
                  <a:schemeClr val="accent3"/>
                </a:solidFill>
              </p:grpSpPr>
              <p:sp>
                <p:nvSpPr>
                  <p:cNvPr id="123" name="4-Point Star 122"/>
                  <p:cNvSpPr/>
                  <p:nvPr/>
                </p:nvSpPr>
                <p:spPr>
                  <a:xfrm>
                    <a:off x="2209800" y="3810000"/>
                    <a:ext cx="990600" cy="1143000"/>
                  </a:xfrm>
                  <a:prstGeom prst="star4">
                    <a:avLst>
                      <a:gd name="adj" fmla="val 2641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24" name="4-Point Star 123"/>
                  <p:cNvSpPr/>
                  <p:nvPr/>
                </p:nvSpPr>
                <p:spPr>
                  <a:xfrm rot="19397995">
                    <a:off x="2192792" y="3824016"/>
                    <a:ext cx="990600" cy="1143000"/>
                  </a:xfrm>
                  <a:prstGeom prst="star4">
                    <a:avLst>
                      <a:gd name="adj" fmla="val 2641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sp>
            <p:nvSpPr>
              <p:cNvPr id="118" name="Oval 117"/>
              <p:cNvSpPr/>
              <p:nvPr/>
            </p:nvSpPr>
            <p:spPr>
              <a:xfrm>
                <a:off x="2971800" y="5257800"/>
                <a:ext cx="533400" cy="1219200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213" name="TextBox 212"/>
          <p:cNvSpPr txBox="1"/>
          <p:nvPr/>
        </p:nvSpPr>
        <p:spPr>
          <a:xfrm>
            <a:off x="2895600" y="6172200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Oliver Cowdery</a:t>
            </a:r>
            <a:endParaRPr lang="en-US" dirty="0"/>
          </a:p>
        </p:txBody>
      </p:sp>
      <p:sp>
        <p:nvSpPr>
          <p:cNvPr id="243" name="TextBox 242"/>
          <p:cNvSpPr txBox="1"/>
          <p:nvPr/>
        </p:nvSpPr>
        <p:spPr>
          <a:xfrm>
            <a:off x="6781800" y="6324600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David </a:t>
            </a:r>
            <a:r>
              <a:rPr lang="en-US" dirty="0" err="1" smtClean="0"/>
              <a:t>Whitmer</a:t>
            </a:r>
            <a:endParaRPr lang="en-US" dirty="0"/>
          </a:p>
        </p:txBody>
      </p:sp>
      <p:pic>
        <p:nvPicPr>
          <p:cNvPr id="78850" name="Picture 2" descr="http://www.mrm.org/files/images/three_witness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29200" y="228600"/>
            <a:ext cx="3724275" cy="1695451"/>
          </a:xfrm>
          <a:prstGeom prst="rect">
            <a:avLst/>
          </a:prstGeom>
          <a:noFill/>
        </p:spPr>
      </p:pic>
      <p:grpSp>
        <p:nvGrpSpPr>
          <p:cNvPr id="297" name="Group 296"/>
          <p:cNvGrpSpPr/>
          <p:nvPr/>
        </p:nvGrpSpPr>
        <p:grpSpPr>
          <a:xfrm>
            <a:off x="4972611" y="2667000"/>
            <a:ext cx="1194197" cy="1981201"/>
            <a:chOff x="4972611" y="2667000"/>
            <a:chExt cx="1194197" cy="1981201"/>
          </a:xfrm>
        </p:grpSpPr>
        <p:sp>
          <p:nvSpPr>
            <p:cNvPr id="254" name="Trapezoid 253"/>
            <p:cNvSpPr/>
            <p:nvPr/>
          </p:nvSpPr>
          <p:spPr>
            <a:xfrm rot="1375821">
              <a:off x="4972611" y="3607409"/>
              <a:ext cx="419392" cy="1036399"/>
            </a:xfrm>
            <a:prstGeom prst="trapezoid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5" name="Trapezoid 254"/>
            <p:cNvSpPr/>
            <p:nvPr/>
          </p:nvSpPr>
          <p:spPr>
            <a:xfrm rot="20337671">
              <a:off x="5747416" y="3607760"/>
              <a:ext cx="419392" cy="1025429"/>
            </a:xfrm>
            <a:prstGeom prst="trapezoid">
              <a:avLst>
                <a:gd name="adj" fmla="val 30985"/>
              </a:avLst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6" name="Trapezoid 255"/>
            <p:cNvSpPr/>
            <p:nvPr/>
          </p:nvSpPr>
          <p:spPr>
            <a:xfrm>
              <a:off x="5100269" y="3715721"/>
              <a:ext cx="931982" cy="932480"/>
            </a:xfrm>
            <a:prstGeom prst="trapezoid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61" name="Straight Connector 260"/>
            <p:cNvCxnSpPr>
              <a:endCxn id="256" idx="2"/>
            </p:cNvCxnSpPr>
            <p:nvPr/>
          </p:nvCxnSpPr>
          <p:spPr>
            <a:xfrm flipH="1">
              <a:off x="5566260" y="3968545"/>
              <a:ext cx="27964" cy="67965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5" name="Round Diagonal Corner Rectangle 264"/>
            <p:cNvSpPr/>
            <p:nvPr/>
          </p:nvSpPr>
          <p:spPr>
            <a:xfrm rot="5400000">
              <a:off x="5549755" y="2908432"/>
              <a:ext cx="461404" cy="406257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6" name="Round Diagonal Corner Rectangle 265"/>
            <p:cNvSpPr/>
            <p:nvPr/>
          </p:nvSpPr>
          <p:spPr>
            <a:xfrm rot="9644309">
              <a:off x="5061832" y="2945591"/>
              <a:ext cx="461404" cy="406257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7" name="Round Diagonal Corner Rectangle 266"/>
            <p:cNvSpPr/>
            <p:nvPr/>
          </p:nvSpPr>
          <p:spPr>
            <a:xfrm rot="2359803">
              <a:off x="5207929" y="2720812"/>
              <a:ext cx="461404" cy="441954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0" name="Trapezoid 269"/>
            <p:cNvSpPr/>
            <p:nvPr/>
          </p:nvSpPr>
          <p:spPr>
            <a:xfrm rot="10800000">
              <a:off x="5367633" y="3707048"/>
              <a:ext cx="419392" cy="372235"/>
            </a:xfrm>
            <a:prstGeom prst="trapezoid">
              <a:avLst>
                <a:gd name="adj" fmla="val 45219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0" name="Oval 259"/>
            <p:cNvSpPr/>
            <p:nvPr/>
          </p:nvSpPr>
          <p:spPr>
            <a:xfrm>
              <a:off x="5199260" y="2700884"/>
              <a:ext cx="732173" cy="1115655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1" name="Round Diagonal Corner Rectangle 270"/>
            <p:cNvSpPr/>
            <p:nvPr/>
          </p:nvSpPr>
          <p:spPr>
            <a:xfrm rot="3330256">
              <a:off x="5414605" y="2696517"/>
              <a:ext cx="415348" cy="356313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15" name="Group 275"/>
            <p:cNvGrpSpPr/>
            <p:nvPr/>
          </p:nvGrpSpPr>
          <p:grpSpPr>
            <a:xfrm>
              <a:off x="5429086" y="3795258"/>
              <a:ext cx="296486" cy="457200"/>
              <a:chOff x="5791200" y="2209800"/>
              <a:chExt cx="703093" cy="1084214"/>
            </a:xfrm>
          </p:grpSpPr>
          <p:sp>
            <p:nvSpPr>
              <p:cNvPr id="272" name="Isosceles Triangle 271"/>
              <p:cNvSpPr/>
              <p:nvPr/>
            </p:nvSpPr>
            <p:spPr>
              <a:xfrm rot="5400000">
                <a:off x="5715000" y="2286000"/>
                <a:ext cx="609600" cy="457200"/>
              </a:xfrm>
              <a:prstGeom prst="triangl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3" name="Isosceles Triangle 272"/>
              <p:cNvSpPr/>
              <p:nvPr/>
            </p:nvSpPr>
            <p:spPr>
              <a:xfrm rot="16399489">
                <a:off x="5960893" y="2298745"/>
                <a:ext cx="609600" cy="457200"/>
              </a:xfrm>
              <a:prstGeom prst="triangl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4" name="Trapezoid 273"/>
              <p:cNvSpPr/>
              <p:nvPr/>
            </p:nvSpPr>
            <p:spPr>
              <a:xfrm rot="21110260">
                <a:off x="6099820" y="2621747"/>
                <a:ext cx="269484" cy="672267"/>
              </a:xfrm>
              <a:prstGeom prst="trapezoid">
                <a:avLst>
                  <a:gd name="adj" fmla="val 22368"/>
                </a:avLst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5" name="Trapezoid 274"/>
              <p:cNvSpPr/>
              <p:nvPr/>
            </p:nvSpPr>
            <p:spPr>
              <a:xfrm rot="929944">
                <a:off x="5876123" y="2538382"/>
                <a:ext cx="269484" cy="672267"/>
              </a:xfrm>
              <a:prstGeom prst="trapezoid">
                <a:avLst>
                  <a:gd name="adj" fmla="val 22368"/>
                </a:avLst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278" name="TextBox 277"/>
          <p:cNvSpPr txBox="1"/>
          <p:nvPr/>
        </p:nvSpPr>
        <p:spPr>
          <a:xfrm>
            <a:off x="4800600" y="6172200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Martin Harries</a:t>
            </a:r>
            <a:endParaRPr lang="en-US" dirty="0"/>
          </a:p>
        </p:txBody>
      </p:sp>
      <p:grpSp>
        <p:nvGrpSpPr>
          <p:cNvPr id="298" name="Group 297"/>
          <p:cNvGrpSpPr/>
          <p:nvPr/>
        </p:nvGrpSpPr>
        <p:grpSpPr>
          <a:xfrm>
            <a:off x="3052900" y="2743200"/>
            <a:ext cx="1205982" cy="1983316"/>
            <a:chOff x="3052900" y="2743200"/>
            <a:chExt cx="1205982" cy="1983316"/>
          </a:xfrm>
        </p:grpSpPr>
        <p:sp>
          <p:nvSpPr>
            <p:cNvPr id="193" name="Cloud 192"/>
            <p:cNvSpPr/>
            <p:nvPr/>
          </p:nvSpPr>
          <p:spPr>
            <a:xfrm>
              <a:off x="3117782" y="2743200"/>
              <a:ext cx="1109003" cy="957776"/>
            </a:xfrm>
            <a:prstGeom prst="cloud">
              <a:avLst/>
            </a:prstGeom>
            <a:solidFill>
              <a:schemeClr val="bg2">
                <a:lumMod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2" name="Trapezoid 201"/>
            <p:cNvSpPr/>
            <p:nvPr/>
          </p:nvSpPr>
          <p:spPr>
            <a:xfrm rot="1375821">
              <a:off x="3052900" y="3750697"/>
              <a:ext cx="419392" cy="901616"/>
            </a:xfrm>
            <a:prstGeom prst="trapezoid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3" name="Trapezoid 202"/>
            <p:cNvSpPr/>
            <p:nvPr/>
          </p:nvSpPr>
          <p:spPr>
            <a:xfrm rot="20135346">
              <a:off x="3839490" y="3700864"/>
              <a:ext cx="419392" cy="970945"/>
            </a:xfrm>
            <a:prstGeom prst="trapezoid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4" name="Trapezoid 203"/>
            <p:cNvSpPr/>
            <p:nvPr/>
          </p:nvSpPr>
          <p:spPr>
            <a:xfrm>
              <a:off x="3352799" y="3758037"/>
              <a:ext cx="609601" cy="966363"/>
            </a:xfrm>
            <a:prstGeom prst="trapezoid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5" name="Oval 204"/>
            <p:cNvSpPr/>
            <p:nvPr/>
          </p:nvSpPr>
          <p:spPr>
            <a:xfrm>
              <a:off x="3369829" y="3119717"/>
              <a:ext cx="554502" cy="863609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8" name="Oval 207"/>
            <p:cNvSpPr/>
            <p:nvPr/>
          </p:nvSpPr>
          <p:spPr>
            <a:xfrm>
              <a:off x="3319419" y="2743200"/>
              <a:ext cx="732174" cy="1115655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09" name="Straight Connector 208"/>
            <p:cNvCxnSpPr>
              <a:endCxn id="204" idx="2"/>
            </p:cNvCxnSpPr>
            <p:nvPr/>
          </p:nvCxnSpPr>
          <p:spPr>
            <a:xfrm flipH="1">
              <a:off x="3657600" y="4010861"/>
              <a:ext cx="56784" cy="713539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16" name="Group 290"/>
            <p:cNvGrpSpPr/>
            <p:nvPr/>
          </p:nvGrpSpPr>
          <p:grpSpPr>
            <a:xfrm>
              <a:off x="3263787" y="3810001"/>
              <a:ext cx="730832" cy="533400"/>
              <a:chOff x="3746823" y="1752599"/>
              <a:chExt cx="965992" cy="705031"/>
            </a:xfrm>
          </p:grpSpPr>
          <p:sp>
            <p:nvSpPr>
              <p:cNvPr id="285" name="Isosceles Triangle 284"/>
              <p:cNvSpPr/>
              <p:nvPr/>
            </p:nvSpPr>
            <p:spPr>
              <a:xfrm rot="5400000">
                <a:off x="4065250" y="1802149"/>
                <a:ext cx="396404" cy="297303"/>
              </a:xfrm>
              <a:prstGeom prst="triangl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6" name="Isosceles Triangle 285"/>
              <p:cNvSpPr/>
              <p:nvPr/>
            </p:nvSpPr>
            <p:spPr>
              <a:xfrm rot="16399489">
                <a:off x="4225146" y="1810437"/>
                <a:ext cx="396404" cy="297303"/>
              </a:xfrm>
              <a:prstGeom prst="triangl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7" name="Trapezoid 286"/>
              <p:cNvSpPr/>
              <p:nvPr/>
            </p:nvSpPr>
            <p:spPr>
              <a:xfrm rot="21110260">
                <a:off x="4315486" y="2020475"/>
                <a:ext cx="175237" cy="437155"/>
              </a:xfrm>
              <a:prstGeom prst="trapezoid">
                <a:avLst>
                  <a:gd name="adj" fmla="val 22368"/>
                </a:avLst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8" name="Trapezoid 287"/>
              <p:cNvSpPr/>
              <p:nvPr/>
            </p:nvSpPr>
            <p:spPr>
              <a:xfrm rot="929944">
                <a:off x="4170023" y="1966266"/>
                <a:ext cx="175237" cy="437155"/>
              </a:xfrm>
              <a:prstGeom prst="trapezoid">
                <a:avLst>
                  <a:gd name="adj" fmla="val 22368"/>
                </a:avLst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9" name="Trapezoid 288"/>
              <p:cNvSpPr/>
              <p:nvPr/>
            </p:nvSpPr>
            <p:spPr>
              <a:xfrm rot="15405854">
                <a:off x="4547583" y="1764947"/>
                <a:ext cx="125035" cy="205428"/>
              </a:xfrm>
              <a:prstGeom prst="trapezoid">
                <a:avLst>
                  <a:gd name="adj" fmla="val 22368"/>
                </a:avLst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0" name="Trapezoid 289"/>
              <p:cNvSpPr/>
              <p:nvPr/>
            </p:nvSpPr>
            <p:spPr>
              <a:xfrm rot="7848152">
                <a:off x="3925282" y="1618240"/>
                <a:ext cx="109411" cy="466330"/>
              </a:xfrm>
              <a:prstGeom prst="trapezoid">
                <a:avLst>
                  <a:gd name="adj" fmla="val 22368"/>
                </a:avLst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79" name="Trapezoid 278"/>
            <p:cNvSpPr/>
            <p:nvPr/>
          </p:nvSpPr>
          <p:spPr>
            <a:xfrm rot="21325407">
              <a:off x="3312497" y="3814914"/>
              <a:ext cx="296114" cy="911602"/>
            </a:xfrm>
            <a:prstGeom prst="trapezoid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2" name="Trapezoid 281"/>
            <p:cNvSpPr/>
            <p:nvPr/>
          </p:nvSpPr>
          <p:spPr>
            <a:xfrm rot="461023">
              <a:off x="3799966" y="3898373"/>
              <a:ext cx="237598" cy="826676"/>
            </a:xfrm>
            <a:prstGeom prst="trapezoid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6" name="Flowchart: Manual Input 205"/>
            <p:cNvSpPr/>
            <p:nvPr/>
          </p:nvSpPr>
          <p:spPr>
            <a:xfrm rot="7269359" flipV="1">
              <a:off x="3761651" y="3751975"/>
              <a:ext cx="274187" cy="132231"/>
            </a:xfrm>
            <a:prstGeom prst="flowChartManualInpu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7" name="Flowchart: Manual Input 206"/>
            <p:cNvSpPr/>
            <p:nvPr/>
          </p:nvSpPr>
          <p:spPr>
            <a:xfrm rot="14330641" flipH="1" flipV="1">
              <a:off x="3335896" y="3743513"/>
              <a:ext cx="261765" cy="108122"/>
            </a:xfrm>
            <a:prstGeom prst="flowChartManualInpu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96" name="Group 295"/>
          <p:cNvGrpSpPr/>
          <p:nvPr/>
        </p:nvGrpSpPr>
        <p:grpSpPr>
          <a:xfrm>
            <a:off x="6837526" y="2577540"/>
            <a:ext cx="1243930" cy="2070661"/>
            <a:chOff x="6837526" y="2577540"/>
            <a:chExt cx="1243930" cy="2070661"/>
          </a:xfrm>
        </p:grpSpPr>
        <p:sp>
          <p:nvSpPr>
            <p:cNvPr id="224" name="Trapezoid 223"/>
            <p:cNvSpPr/>
            <p:nvPr/>
          </p:nvSpPr>
          <p:spPr>
            <a:xfrm rot="1375821">
              <a:off x="6837526" y="3619767"/>
              <a:ext cx="419392" cy="1009223"/>
            </a:xfrm>
            <a:prstGeom prst="trapezoid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5" name="Trapezoid 224"/>
            <p:cNvSpPr/>
            <p:nvPr/>
          </p:nvSpPr>
          <p:spPr>
            <a:xfrm rot="20337671">
              <a:off x="7662064" y="3599119"/>
              <a:ext cx="419392" cy="1025429"/>
            </a:xfrm>
            <a:prstGeom prst="trapezoid">
              <a:avLst>
                <a:gd name="adj" fmla="val 30985"/>
              </a:avLst>
            </a:prstGeom>
            <a:solidFill>
              <a:schemeClr val="tx1">
                <a:lumMod val="65000"/>
                <a:lumOff val="3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6" name="Trapezoid 225"/>
            <p:cNvSpPr/>
            <p:nvPr/>
          </p:nvSpPr>
          <p:spPr>
            <a:xfrm>
              <a:off x="6984092" y="3730463"/>
              <a:ext cx="931982" cy="917738"/>
            </a:xfrm>
            <a:prstGeom prst="trapezoid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31" name="Straight Connector 230"/>
            <p:cNvCxnSpPr>
              <a:endCxn id="226" idx="2"/>
            </p:cNvCxnSpPr>
            <p:nvPr/>
          </p:nvCxnSpPr>
          <p:spPr>
            <a:xfrm flipH="1">
              <a:off x="7450083" y="3983287"/>
              <a:ext cx="27964" cy="664914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1" name="Trapezoid 290"/>
            <p:cNvSpPr/>
            <p:nvPr/>
          </p:nvSpPr>
          <p:spPr>
            <a:xfrm rot="10800000">
              <a:off x="7239000" y="3657598"/>
              <a:ext cx="419392" cy="990601"/>
            </a:xfrm>
            <a:prstGeom prst="trapezoid">
              <a:avLst>
                <a:gd name="adj" fmla="val 40113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0" name="Oval 229"/>
            <p:cNvSpPr/>
            <p:nvPr/>
          </p:nvSpPr>
          <p:spPr>
            <a:xfrm>
              <a:off x="7083083" y="2715626"/>
              <a:ext cx="732173" cy="1115655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17" name="Group 293"/>
            <p:cNvGrpSpPr/>
            <p:nvPr/>
          </p:nvGrpSpPr>
          <p:grpSpPr>
            <a:xfrm>
              <a:off x="7221071" y="3823447"/>
              <a:ext cx="510988" cy="165847"/>
              <a:chOff x="5791200" y="2209800"/>
              <a:chExt cx="609600" cy="609600"/>
            </a:xfrm>
          </p:grpSpPr>
          <p:sp>
            <p:nvSpPr>
              <p:cNvPr id="292" name="Isosceles Triangle 291"/>
              <p:cNvSpPr/>
              <p:nvPr/>
            </p:nvSpPr>
            <p:spPr>
              <a:xfrm rot="5400000">
                <a:off x="5715000" y="2286000"/>
                <a:ext cx="609600" cy="457200"/>
              </a:xfrm>
              <a:prstGeom prst="triangl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3" name="Isosceles Triangle 292"/>
              <p:cNvSpPr/>
              <p:nvPr/>
            </p:nvSpPr>
            <p:spPr>
              <a:xfrm rot="16200000">
                <a:off x="5867400" y="2286000"/>
                <a:ext cx="609600" cy="457200"/>
              </a:xfrm>
              <a:prstGeom prst="triangl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95" name="Group 294"/>
            <p:cNvGrpSpPr/>
            <p:nvPr/>
          </p:nvGrpSpPr>
          <p:grpSpPr>
            <a:xfrm>
              <a:off x="6903460" y="2577540"/>
              <a:ext cx="1030897" cy="629458"/>
              <a:chOff x="6903460" y="2577540"/>
              <a:chExt cx="1030897" cy="629458"/>
            </a:xfrm>
          </p:grpSpPr>
          <p:sp>
            <p:nvSpPr>
              <p:cNvPr id="237" name="Round Diagonal Corner Rectangle 236"/>
              <p:cNvSpPr/>
              <p:nvPr/>
            </p:nvSpPr>
            <p:spPr>
              <a:xfrm rot="5400000">
                <a:off x="7571746" y="2837791"/>
                <a:ext cx="410864" cy="314358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8" name="Round Diagonal Corner Rectangle 237"/>
              <p:cNvSpPr/>
              <p:nvPr/>
            </p:nvSpPr>
            <p:spPr>
              <a:xfrm rot="9644309">
                <a:off x="6903460" y="2824076"/>
                <a:ext cx="437012" cy="382922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9" name="Round Diagonal Corner Rectangle 238"/>
              <p:cNvSpPr/>
              <p:nvPr/>
            </p:nvSpPr>
            <p:spPr>
              <a:xfrm rot="2359803">
                <a:off x="7224293" y="2577540"/>
                <a:ext cx="411432" cy="383511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0" name="Oval 239"/>
              <p:cNvSpPr/>
              <p:nvPr/>
            </p:nvSpPr>
            <p:spPr>
              <a:xfrm>
                <a:off x="7543800" y="2743200"/>
                <a:ext cx="228600" cy="1524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1" name="Oval 240"/>
              <p:cNvSpPr/>
              <p:nvPr/>
            </p:nvSpPr>
            <p:spPr>
              <a:xfrm>
                <a:off x="7086600" y="2791826"/>
                <a:ext cx="228600" cy="2286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457200" y="304800"/>
            <a:ext cx="4724400" cy="4038600"/>
            <a:chOff x="2590800" y="2209800"/>
            <a:chExt cx="4724400" cy="4038600"/>
          </a:xfrm>
        </p:grpSpPr>
        <p:sp>
          <p:nvSpPr>
            <p:cNvPr id="3" name="Rectangle 2"/>
            <p:cNvSpPr/>
            <p:nvPr/>
          </p:nvSpPr>
          <p:spPr>
            <a:xfrm>
              <a:off x="2590800" y="5316415"/>
              <a:ext cx="4724400" cy="931985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Oval 3"/>
            <p:cNvSpPr/>
            <p:nvPr/>
          </p:nvSpPr>
          <p:spPr>
            <a:xfrm rot="12731456">
              <a:off x="3197049" y="3015229"/>
              <a:ext cx="764698" cy="283293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Double Wave 4"/>
            <p:cNvSpPr/>
            <p:nvPr/>
          </p:nvSpPr>
          <p:spPr>
            <a:xfrm>
              <a:off x="2590800" y="3918438"/>
              <a:ext cx="4724400" cy="1708638"/>
            </a:xfrm>
            <a:prstGeom prst="doubleWave">
              <a:avLst/>
            </a:prstGeom>
            <a:solidFill>
              <a:srgbClr val="F9C36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Double Wave 5"/>
            <p:cNvSpPr/>
            <p:nvPr/>
          </p:nvSpPr>
          <p:spPr>
            <a:xfrm>
              <a:off x="2590800" y="3918438"/>
              <a:ext cx="4724400" cy="621323"/>
            </a:xfrm>
            <a:prstGeom prst="doubleWave">
              <a:avLst/>
            </a:prstGeom>
            <a:solidFill>
              <a:srgbClr val="9E680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7" name="Group 24"/>
            <p:cNvGrpSpPr/>
            <p:nvPr/>
          </p:nvGrpSpPr>
          <p:grpSpPr>
            <a:xfrm>
              <a:off x="2590800" y="2209800"/>
              <a:ext cx="1968500" cy="2174631"/>
              <a:chOff x="138522" y="1854336"/>
              <a:chExt cx="2919202" cy="3860664"/>
            </a:xfrm>
          </p:grpSpPr>
          <p:sp>
            <p:nvSpPr>
              <p:cNvPr id="37" name="Flowchart: Manual Operation 36"/>
              <p:cNvSpPr/>
              <p:nvPr/>
            </p:nvSpPr>
            <p:spPr>
              <a:xfrm rot="10800000">
                <a:off x="1066800" y="3048000"/>
                <a:ext cx="838200" cy="2590800"/>
              </a:xfrm>
              <a:prstGeom prst="flowChartManualOperation">
                <a:avLst/>
              </a:prstGeom>
              <a:solidFill>
                <a:srgbClr val="CC99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Moon 37"/>
              <p:cNvSpPr/>
              <p:nvPr/>
            </p:nvSpPr>
            <p:spPr>
              <a:xfrm rot="7463192">
                <a:off x="1641695" y="2414924"/>
                <a:ext cx="1060011" cy="1767636"/>
              </a:xfrm>
              <a:prstGeom prst="moon">
                <a:avLst/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Moon 38"/>
              <p:cNvSpPr/>
              <p:nvPr/>
            </p:nvSpPr>
            <p:spPr>
              <a:xfrm rot="4870149">
                <a:off x="1643900" y="1832987"/>
                <a:ext cx="1060011" cy="1767636"/>
              </a:xfrm>
              <a:prstGeom prst="moon">
                <a:avLst/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Moon 39"/>
              <p:cNvSpPr/>
              <p:nvPr/>
            </p:nvSpPr>
            <p:spPr>
              <a:xfrm rot="3977335">
                <a:off x="492334" y="2319052"/>
                <a:ext cx="1060011" cy="1767636"/>
              </a:xfrm>
              <a:prstGeom prst="moon">
                <a:avLst/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Moon 40"/>
              <p:cNvSpPr/>
              <p:nvPr/>
            </p:nvSpPr>
            <p:spPr>
              <a:xfrm rot="7463192">
                <a:off x="727295" y="1500524"/>
                <a:ext cx="1060011" cy="1767636"/>
              </a:xfrm>
              <a:prstGeom prst="moon">
                <a:avLst>
                  <a:gd name="adj" fmla="val 61682"/>
                </a:avLst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Oval 41"/>
              <p:cNvSpPr/>
              <p:nvPr/>
            </p:nvSpPr>
            <p:spPr>
              <a:xfrm>
                <a:off x="1066800" y="2819400"/>
                <a:ext cx="533400" cy="685800"/>
              </a:xfrm>
              <a:prstGeom prst="ellipse">
                <a:avLst/>
              </a:prstGeom>
              <a:solidFill>
                <a:srgbClr val="996633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" name="Oval 42"/>
              <p:cNvSpPr/>
              <p:nvPr/>
            </p:nvSpPr>
            <p:spPr>
              <a:xfrm>
                <a:off x="1676400" y="2819400"/>
                <a:ext cx="533400" cy="685800"/>
              </a:xfrm>
              <a:prstGeom prst="ellipse">
                <a:avLst/>
              </a:prstGeom>
              <a:solidFill>
                <a:srgbClr val="996633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" name="Oval 43"/>
              <p:cNvSpPr/>
              <p:nvPr/>
            </p:nvSpPr>
            <p:spPr>
              <a:xfrm>
                <a:off x="1371600" y="2514600"/>
                <a:ext cx="533400" cy="685800"/>
              </a:xfrm>
              <a:prstGeom prst="ellipse">
                <a:avLst/>
              </a:prstGeom>
              <a:solidFill>
                <a:srgbClr val="996633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" name="Moon 44"/>
              <p:cNvSpPr/>
              <p:nvPr/>
            </p:nvSpPr>
            <p:spPr>
              <a:xfrm rot="7636287">
                <a:off x="658755" y="4614822"/>
                <a:ext cx="467372" cy="1126338"/>
              </a:xfrm>
              <a:prstGeom prst="moon">
                <a:avLst/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" name="Moon 45"/>
              <p:cNvSpPr/>
              <p:nvPr/>
            </p:nvSpPr>
            <p:spPr>
              <a:xfrm rot="3287706">
                <a:off x="1351798" y="4600643"/>
                <a:ext cx="467372" cy="1126338"/>
              </a:xfrm>
              <a:prstGeom prst="moon">
                <a:avLst/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" name="Moon 46"/>
              <p:cNvSpPr/>
              <p:nvPr/>
            </p:nvSpPr>
            <p:spPr>
              <a:xfrm rot="10012455">
                <a:off x="965589" y="4459643"/>
                <a:ext cx="467372" cy="1126338"/>
              </a:xfrm>
              <a:prstGeom prst="moon">
                <a:avLst/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" name="Moon 47"/>
              <p:cNvSpPr/>
              <p:nvPr/>
            </p:nvSpPr>
            <p:spPr>
              <a:xfrm rot="4559276">
                <a:off x="1324836" y="5056490"/>
                <a:ext cx="467372" cy="727411"/>
              </a:xfrm>
              <a:prstGeom prst="moon">
                <a:avLst/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" name="Oval 48"/>
              <p:cNvSpPr/>
              <p:nvPr/>
            </p:nvSpPr>
            <p:spPr>
              <a:xfrm>
                <a:off x="914400" y="5334000"/>
                <a:ext cx="457200" cy="381000"/>
              </a:xfrm>
              <a:prstGeom prst="ellipse">
                <a:avLst/>
              </a:prstGeom>
              <a:solidFill>
                <a:srgbClr val="996633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8" name="Group 232"/>
            <p:cNvGrpSpPr/>
            <p:nvPr/>
          </p:nvGrpSpPr>
          <p:grpSpPr>
            <a:xfrm>
              <a:off x="3352800" y="4572000"/>
              <a:ext cx="533400" cy="762000"/>
              <a:chOff x="3352800" y="4572000"/>
              <a:chExt cx="533400" cy="762000"/>
            </a:xfrm>
          </p:grpSpPr>
          <p:sp>
            <p:nvSpPr>
              <p:cNvPr id="28" name="Oval 27"/>
              <p:cNvSpPr/>
              <p:nvPr/>
            </p:nvSpPr>
            <p:spPr>
              <a:xfrm>
                <a:off x="3581400" y="4572000"/>
                <a:ext cx="152400" cy="152400"/>
              </a:xfrm>
              <a:prstGeom prst="ellipse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Oval 28"/>
              <p:cNvSpPr/>
              <p:nvPr/>
            </p:nvSpPr>
            <p:spPr>
              <a:xfrm>
                <a:off x="3429000" y="4648200"/>
                <a:ext cx="152400" cy="152400"/>
              </a:xfrm>
              <a:prstGeom prst="ellipse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Oval 29"/>
              <p:cNvSpPr/>
              <p:nvPr/>
            </p:nvSpPr>
            <p:spPr>
              <a:xfrm>
                <a:off x="3505200" y="4800600"/>
                <a:ext cx="152400" cy="152400"/>
              </a:xfrm>
              <a:prstGeom prst="ellipse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Oval 30"/>
              <p:cNvSpPr/>
              <p:nvPr/>
            </p:nvSpPr>
            <p:spPr>
              <a:xfrm>
                <a:off x="3657600" y="4876800"/>
                <a:ext cx="152400" cy="152400"/>
              </a:xfrm>
              <a:prstGeom prst="ellipse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Oval 31"/>
              <p:cNvSpPr/>
              <p:nvPr/>
            </p:nvSpPr>
            <p:spPr>
              <a:xfrm>
                <a:off x="3505200" y="5181600"/>
                <a:ext cx="152400" cy="152400"/>
              </a:xfrm>
              <a:prstGeom prst="ellipse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Oval 32"/>
              <p:cNvSpPr/>
              <p:nvPr/>
            </p:nvSpPr>
            <p:spPr>
              <a:xfrm>
                <a:off x="3352800" y="5181600"/>
                <a:ext cx="152400" cy="152400"/>
              </a:xfrm>
              <a:prstGeom prst="ellipse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Oval 33"/>
              <p:cNvSpPr/>
              <p:nvPr/>
            </p:nvSpPr>
            <p:spPr>
              <a:xfrm>
                <a:off x="3733800" y="4572000"/>
                <a:ext cx="152400" cy="152400"/>
              </a:xfrm>
              <a:prstGeom prst="ellipse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Oval 34"/>
              <p:cNvSpPr/>
              <p:nvPr/>
            </p:nvSpPr>
            <p:spPr>
              <a:xfrm>
                <a:off x="3733800" y="5029200"/>
                <a:ext cx="152400" cy="152400"/>
              </a:xfrm>
              <a:prstGeom prst="ellipse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" name="Oval 35"/>
              <p:cNvSpPr/>
              <p:nvPr/>
            </p:nvSpPr>
            <p:spPr>
              <a:xfrm>
                <a:off x="3657600" y="5181600"/>
                <a:ext cx="152400" cy="152400"/>
              </a:xfrm>
              <a:prstGeom prst="ellipse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9" name="Group 233"/>
            <p:cNvGrpSpPr/>
            <p:nvPr/>
          </p:nvGrpSpPr>
          <p:grpSpPr>
            <a:xfrm>
              <a:off x="4876800" y="4572000"/>
              <a:ext cx="533400" cy="762000"/>
              <a:chOff x="3352800" y="4572000"/>
              <a:chExt cx="533400" cy="762000"/>
            </a:xfrm>
          </p:grpSpPr>
          <p:sp>
            <p:nvSpPr>
              <p:cNvPr id="19" name="Oval 18"/>
              <p:cNvSpPr/>
              <p:nvPr/>
            </p:nvSpPr>
            <p:spPr>
              <a:xfrm>
                <a:off x="3581400" y="4572000"/>
                <a:ext cx="152400" cy="152400"/>
              </a:xfrm>
              <a:prstGeom prst="ellipse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u="sng"/>
              </a:p>
            </p:txBody>
          </p:sp>
          <p:sp>
            <p:nvSpPr>
              <p:cNvPr id="20" name="Oval 19"/>
              <p:cNvSpPr/>
              <p:nvPr/>
            </p:nvSpPr>
            <p:spPr>
              <a:xfrm>
                <a:off x="3429000" y="4648200"/>
                <a:ext cx="152400" cy="152400"/>
              </a:xfrm>
              <a:prstGeom prst="ellipse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u="sng"/>
              </a:p>
            </p:txBody>
          </p:sp>
          <p:sp>
            <p:nvSpPr>
              <p:cNvPr id="21" name="Oval 20"/>
              <p:cNvSpPr/>
              <p:nvPr/>
            </p:nvSpPr>
            <p:spPr>
              <a:xfrm>
                <a:off x="3505200" y="4800600"/>
                <a:ext cx="152400" cy="152400"/>
              </a:xfrm>
              <a:prstGeom prst="ellipse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u="sng"/>
              </a:p>
            </p:txBody>
          </p:sp>
          <p:sp>
            <p:nvSpPr>
              <p:cNvPr id="22" name="Oval 21"/>
              <p:cNvSpPr/>
              <p:nvPr/>
            </p:nvSpPr>
            <p:spPr>
              <a:xfrm>
                <a:off x="3657600" y="4876800"/>
                <a:ext cx="152400" cy="152400"/>
              </a:xfrm>
              <a:prstGeom prst="ellipse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u="sng"/>
              </a:p>
            </p:txBody>
          </p:sp>
          <p:sp>
            <p:nvSpPr>
              <p:cNvPr id="23" name="Oval 22"/>
              <p:cNvSpPr/>
              <p:nvPr/>
            </p:nvSpPr>
            <p:spPr>
              <a:xfrm>
                <a:off x="3505200" y="5181600"/>
                <a:ext cx="152400" cy="152400"/>
              </a:xfrm>
              <a:prstGeom prst="ellipse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u="sng"/>
              </a:p>
            </p:txBody>
          </p:sp>
          <p:sp>
            <p:nvSpPr>
              <p:cNvPr id="24" name="Oval 23"/>
              <p:cNvSpPr/>
              <p:nvPr/>
            </p:nvSpPr>
            <p:spPr>
              <a:xfrm>
                <a:off x="3352800" y="5181600"/>
                <a:ext cx="152400" cy="152400"/>
              </a:xfrm>
              <a:prstGeom prst="ellipse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u="sng"/>
              </a:p>
            </p:txBody>
          </p:sp>
          <p:sp>
            <p:nvSpPr>
              <p:cNvPr id="25" name="Oval 24"/>
              <p:cNvSpPr/>
              <p:nvPr/>
            </p:nvSpPr>
            <p:spPr>
              <a:xfrm>
                <a:off x="3733800" y="4572000"/>
                <a:ext cx="152400" cy="152400"/>
              </a:xfrm>
              <a:prstGeom prst="ellipse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u="sng"/>
              </a:p>
            </p:txBody>
          </p:sp>
          <p:sp>
            <p:nvSpPr>
              <p:cNvPr id="26" name="Oval 25"/>
              <p:cNvSpPr/>
              <p:nvPr/>
            </p:nvSpPr>
            <p:spPr>
              <a:xfrm>
                <a:off x="3733800" y="5029200"/>
                <a:ext cx="152400" cy="152400"/>
              </a:xfrm>
              <a:prstGeom prst="ellipse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u="sng"/>
              </a:p>
            </p:txBody>
          </p:sp>
          <p:sp>
            <p:nvSpPr>
              <p:cNvPr id="27" name="Oval 26"/>
              <p:cNvSpPr/>
              <p:nvPr/>
            </p:nvSpPr>
            <p:spPr>
              <a:xfrm>
                <a:off x="3657600" y="5181600"/>
                <a:ext cx="152400" cy="152400"/>
              </a:xfrm>
              <a:prstGeom prst="ellipse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u="sng"/>
              </a:p>
            </p:txBody>
          </p:sp>
        </p:grpSp>
        <p:sp>
          <p:nvSpPr>
            <p:cNvPr id="10" name="Oval 9"/>
            <p:cNvSpPr/>
            <p:nvPr/>
          </p:nvSpPr>
          <p:spPr>
            <a:xfrm>
              <a:off x="4191000" y="4800600"/>
              <a:ext cx="152400" cy="152400"/>
            </a:xfrm>
            <a:prstGeom prst="ellipse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/>
            </a:p>
          </p:txBody>
        </p:sp>
        <p:sp>
          <p:nvSpPr>
            <p:cNvPr id="11" name="Oval 10"/>
            <p:cNvSpPr/>
            <p:nvPr/>
          </p:nvSpPr>
          <p:spPr>
            <a:xfrm>
              <a:off x="4191000" y="4953000"/>
              <a:ext cx="152400" cy="152400"/>
            </a:xfrm>
            <a:prstGeom prst="ellipse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/>
            </a:p>
          </p:txBody>
        </p:sp>
        <p:sp>
          <p:nvSpPr>
            <p:cNvPr id="12" name="Oval 11"/>
            <p:cNvSpPr/>
            <p:nvPr/>
          </p:nvSpPr>
          <p:spPr>
            <a:xfrm>
              <a:off x="4191000" y="5105400"/>
              <a:ext cx="152400" cy="152400"/>
            </a:xfrm>
            <a:prstGeom prst="ellipse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/>
            </a:p>
          </p:txBody>
        </p:sp>
        <p:sp>
          <p:nvSpPr>
            <p:cNvPr id="13" name="Oval 12"/>
            <p:cNvSpPr/>
            <p:nvPr/>
          </p:nvSpPr>
          <p:spPr>
            <a:xfrm>
              <a:off x="4343400" y="5181600"/>
              <a:ext cx="152400" cy="152400"/>
            </a:xfrm>
            <a:prstGeom prst="ellipse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/>
            </a:p>
          </p:txBody>
        </p:sp>
        <p:sp>
          <p:nvSpPr>
            <p:cNvPr id="14" name="Oval 13"/>
            <p:cNvSpPr/>
            <p:nvPr/>
          </p:nvSpPr>
          <p:spPr>
            <a:xfrm>
              <a:off x="4495800" y="5105400"/>
              <a:ext cx="152400" cy="152400"/>
            </a:xfrm>
            <a:prstGeom prst="ellipse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/>
            </a:p>
          </p:txBody>
        </p:sp>
        <p:sp>
          <p:nvSpPr>
            <p:cNvPr id="15" name="Oval 14"/>
            <p:cNvSpPr/>
            <p:nvPr/>
          </p:nvSpPr>
          <p:spPr>
            <a:xfrm>
              <a:off x="4572000" y="4953000"/>
              <a:ext cx="152400" cy="152400"/>
            </a:xfrm>
            <a:prstGeom prst="ellipse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/>
            </a:p>
          </p:txBody>
        </p:sp>
        <p:sp>
          <p:nvSpPr>
            <p:cNvPr id="16" name="Oval 15"/>
            <p:cNvSpPr/>
            <p:nvPr/>
          </p:nvSpPr>
          <p:spPr>
            <a:xfrm>
              <a:off x="4419600" y="4648200"/>
              <a:ext cx="152400" cy="152400"/>
            </a:xfrm>
            <a:prstGeom prst="ellipse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/>
            </a:p>
          </p:txBody>
        </p:sp>
        <p:sp>
          <p:nvSpPr>
            <p:cNvPr id="17" name="Oval 16"/>
            <p:cNvSpPr/>
            <p:nvPr/>
          </p:nvSpPr>
          <p:spPr>
            <a:xfrm>
              <a:off x="4267200" y="4648200"/>
              <a:ext cx="152400" cy="152400"/>
            </a:xfrm>
            <a:prstGeom prst="ellipse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/>
            </a:p>
          </p:txBody>
        </p:sp>
        <p:sp>
          <p:nvSpPr>
            <p:cNvPr id="18" name="Oval 17"/>
            <p:cNvSpPr/>
            <p:nvPr/>
          </p:nvSpPr>
          <p:spPr>
            <a:xfrm>
              <a:off x="4536141" y="4787153"/>
              <a:ext cx="152400" cy="152400"/>
            </a:xfrm>
            <a:prstGeom prst="ellipse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/>
            </a:p>
          </p:txBody>
        </p:sp>
      </p:grpSp>
      <p:grpSp>
        <p:nvGrpSpPr>
          <p:cNvPr id="50" name="Group 49"/>
          <p:cNvGrpSpPr/>
          <p:nvPr/>
        </p:nvGrpSpPr>
        <p:grpSpPr>
          <a:xfrm>
            <a:off x="5791200" y="838200"/>
            <a:ext cx="2133600" cy="2285999"/>
            <a:chOff x="2743200" y="2590800"/>
            <a:chExt cx="2133600" cy="2285999"/>
          </a:xfrm>
        </p:grpSpPr>
        <p:sp>
          <p:nvSpPr>
            <p:cNvPr id="51" name="Oval 50"/>
            <p:cNvSpPr/>
            <p:nvPr/>
          </p:nvSpPr>
          <p:spPr>
            <a:xfrm>
              <a:off x="2752165" y="2590800"/>
              <a:ext cx="2106706" cy="685800"/>
            </a:xfrm>
            <a:prstGeom prst="ellipse">
              <a:avLst/>
            </a:prstGeom>
            <a:solidFill>
              <a:srgbClr val="6633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Trapezoid 51"/>
            <p:cNvSpPr/>
            <p:nvPr/>
          </p:nvSpPr>
          <p:spPr>
            <a:xfrm rot="10800000">
              <a:off x="2752165" y="2895600"/>
              <a:ext cx="2106706" cy="685800"/>
            </a:xfrm>
            <a:prstGeom prst="trapezoid">
              <a:avLst/>
            </a:prstGeom>
            <a:solidFill>
              <a:schemeClr val="tx1">
                <a:lumMod val="95000"/>
                <a:lumOff val="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Trapezoid 52"/>
            <p:cNvSpPr/>
            <p:nvPr/>
          </p:nvSpPr>
          <p:spPr>
            <a:xfrm rot="10800000">
              <a:off x="2833192" y="2971800"/>
              <a:ext cx="1944652" cy="609600"/>
            </a:xfrm>
            <a:prstGeom prst="trapezoid">
              <a:avLst/>
            </a:prstGeom>
            <a:solidFill>
              <a:srgbClr val="6633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Trapezoid 53"/>
            <p:cNvSpPr/>
            <p:nvPr/>
          </p:nvSpPr>
          <p:spPr>
            <a:xfrm>
              <a:off x="2743200" y="3581400"/>
              <a:ext cx="2133600" cy="779585"/>
            </a:xfrm>
            <a:prstGeom prst="trapezoid">
              <a:avLst/>
            </a:prstGeom>
            <a:solidFill>
              <a:schemeClr val="tx1">
                <a:lumMod val="95000"/>
                <a:lumOff val="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Trapezoid 54"/>
            <p:cNvSpPr/>
            <p:nvPr/>
          </p:nvSpPr>
          <p:spPr>
            <a:xfrm>
              <a:off x="2832100" y="3692769"/>
              <a:ext cx="1955800" cy="556846"/>
            </a:xfrm>
            <a:prstGeom prst="trapezoid">
              <a:avLst/>
            </a:prstGeom>
            <a:solidFill>
              <a:srgbClr val="6633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Trapezoid 55"/>
            <p:cNvSpPr/>
            <p:nvPr/>
          </p:nvSpPr>
          <p:spPr>
            <a:xfrm rot="10800000">
              <a:off x="2743200" y="4360984"/>
              <a:ext cx="2133600" cy="515815"/>
            </a:xfrm>
            <a:prstGeom prst="trapezoid">
              <a:avLst>
                <a:gd name="adj" fmla="val 44608"/>
              </a:avLst>
            </a:prstGeom>
            <a:solidFill>
              <a:srgbClr val="6633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57" name="Group 27"/>
            <p:cNvGrpSpPr/>
            <p:nvPr/>
          </p:nvGrpSpPr>
          <p:grpSpPr>
            <a:xfrm>
              <a:off x="3124200" y="3505200"/>
              <a:ext cx="381000" cy="304800"/>
              <a:chOff x="1295400" y="5181600"/>
              <a:chExt cx="1066800" cy="762000"/>
            </a:xfrm>
          </p:grpSpPr>
          <p:sp>
            <p:nvSpPr>
              <p:cNvPr id="83" name="Trapezoid 19"/>
              <p:cNvSpPr/>
              <p:nvPr/>
            </p:nvSpPr>
            <p:spPr>
              <a:xfrm>
                <a:off x="1295400" y="5181600"/>
                <a:ext cx="1066800" cy="381000"/>
              </a:xfrm>
              <a:prstGeom prst="trapezoid">
                <a:avLst/>
              </a:prstGeom>
              <a:solidFill>
                <a:srgbClr val="E2AC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4" name="Trapezoid 83"/>
              <p:cNvSpPr/>
              <p:nvPr/>
            </p:nvSpPr>
            <p:spPr>
              <a:xfrm rot="10800000">
                <a:off x="1295400" y="5562600"/>
                <a:ext cx="1066800" cy="381000"/>
              </a:xfrm>
              <a:prstGeom prst="trapezoid">
                <a:avLst/>
              </a:prstGeom>
              <a:solidFill>
                <a:srgbClr val="E2AC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5" name="Oval 84"/>
              <p:cNvSpPr/>
              <p:nvPr/>
            </p:nvSpPr>
            <p:spPr>
              <a:xfrm>
                <a:off x="1568824" y="5311588"/>
                <a:ext cx="152400" cy="152400"/>
              </a:xfrm>
              <a:prstGeom prst="ellipse">
                <a:avLst/>
              </a:prstGeom>
              <a:solidFill>
                <a:srgbClr val="D0A8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6" name="Oval 22"/>
              <p:cNvSpPr/>
              <p:nvPr/>
            </p:nvSpPr>
            <p:spPr>
              <a:xfrm>
                <a:off x="1918448" y="5311588"/>
                <a:ext cx="152400" cy="152400"/>
              </a:xfrm>
              <a:prstGeom prst="ellipse">
                <a:avLst/>
              </a:prstGeom>
              <a:solidFill>
                <a:srgbClr val="D0A8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7" name="Oval 86"/>
              <p:cNvSpPr/>
              <p:nvPr/>
            </p:nvSpPr>
            <p:spPr>
              <a:xfrm>
                <a:off x="1524000" y="5638800"/>
                <a:ext cx="152400" cy="152400"/>
              </a:xfrm>
              <a:prstGeom prst="ellipse">
                <a:avLst/>
              </a:prstGeom>
              <a:solidFill>
                <a:srgbClr val="D0A8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8" name="Oval 87"/>
              <p:cNvSpPr/>
              <p:nvPr/>
            </p:nvSpPr>
            <p:spPr>
              <a:xfrm>
                <a:off x="1757082" y="5723965"/>
                <a:ext cx="152400" cy="152400"/>
              </a:xfrm>
              <a:prstGeom prst="ellipse">
                <a:avLst/>
              </a:prstGeom>
              <a:solidFill>
                <a:srgbClr val="D0A8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9" name="Oval 88"/>
              <p:cNvSpPr/>
              <p:nvPr/>
            </p:nvSpPr>
            <p:spPr>
              <a:xfrm>
                <a:off x="1972236" y="5625353"/>
                <a:ext cx="152400" cy="152400"/>
              </a:xfrm>
              <a:prstGeom prst="ellipse">
                <a:avLst/>
              </a:prstGeom>
              <a:solidFill>
                <a:srgbClr val="D0A8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8" name="Group 28"/>
            <p:cNvGrpSpPr/>
            <p:nvPr/>
          </p:nvGrpSpPr>
          <p:grpSpPr>
            <a:xfrm>
              <a:off x="3962400" y="3505200"/>
              <a:ext cx="381000" cy="304800"/>
              <a:chOff x="1295400" y="5181600"/>
              <a:chExt cx="1066800" cy="762000"/>
            </a:xfrm>
          </p:grpSpPr>
          <p:sp>
            <p:nvSpPr>
              <p:cNvPr id="76" name="Trapezoid 75"/>
              <p:cNvSpPr/>
              <p:nvPr/>
            </p:nvSpPr>
            <p:spPr>
              <a:xfrm>
                <a:off x="1295400" y="5181600"/>
                <a:ext cx="1066800" cy="381000"/>
              </a:xfrm>
              <a:prstGeom prst="trapezoid">
                <a:avLst/>
              </a:prstGeom>
              <a:solidFill>
                <a:srgbClr val="E2AC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Trapezoid 76"/>
              <p:cNvSpPr/>
              <p:nvPr/>
            </p:nvSpPr>
            <p:spPr>
              <a:xfrm rot="10800000">
                <a:off x="1295400" y="5562600"/>
                <a:ext cx="1066800" cy="381000"/>
              </a:xfrm>
              <a:prstGeom prst="trapezoid">
                <a:avLst/>
              </a:prstGeom>
              <a:solidFill>
                <a:srgbClr val="E2AC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8" name="Oval 77"/>
              <p:cNvSpPr/>
              <p:nvPr/>
            </p:nvSpPr>
            <p:spPr>
              <a:xfrm>
                <a:off x="1568824" y="5311588"/>
                <a:ext cx="152400" cy="152400"/>
              </a:xfrm>
              <a:prstGeom prst="ellipse">
                <a:avLst/>
              </a:prstGeom>
              <a:solidFill>
                <a:srgbClr val="D0A8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Oval 78"/>
              <p:cNvSpPr/>
              <p:nvPr/>
            </p:nvSpPr>
            <p:spPr>
              <a:xfrm>
                <a:off x="1918448" y="5311588"/>
                <a:ext cx="152400" cy="152400"/>
              </a:xfrm>
              <a:prstGeom prst="ellipse">
                <a:avLst/>
              </a:prstGeom>
              <a:solidFill>
                <a:srgbClr val="D0A8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Oval 79"/>
              <p:cNvSpPr/>
              <p:nvPr/>
            </p:nvSpPr>
            <p:spPr>
              <a:xfrm>
                <a:off x="1524000" y="5638800"/>
                <a:ext cx="152400" cy="152400"/>
              </a:xfrm>
              <a:prstGeom prst="ellipse">
                <a:avLst/>
              </a:prstGeom>
              <a:solidFill>
                <a:srgbClr val="D0A8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1" name="Oval 80"/>
              <p:cNvSpPr/>
              <p:nvPr/>
            </p:nvSpPr>
            <p:spPr>
              <a:xfrm>
                <a:off x="1757082" y="5723965"/>
                <a:ext cx="152400" cy="152400"/>
              </a:xfrm>
              <a:prstGeom prst="ellipse">
                <a:avLst/>
              </a:prstGeom>
              <a:solidFill>
                <a:srgbClr val="D0A8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2" name="Oval 81"/>
              <p:cNvSpPr/>
              <p:nvPr/>
            </p:nvSpPr>
            <p:spPr>
              <a:xfrm>
                <a:off x="1972236" y="5625353"/>
                <a:ext cx="152400" cy="152400"/>
              </a:xfrm>
              <a:prstGeom prst="ellipse">
                <a:avLst/>
              </a:prstGeom>
              <a:solidFill>
                <a:srgbClr val="D0A8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59" name="Trapezoid 58"/>
            <p:cNvSpPr/>
            <p:nvPr/>
          </p:nvSpPr>
          <p:spPr>
            <a:xfrm rot="10800000">
              <a:off x="3276600" y="4343400"/>
              <a:ext cx="228600" cy="510988"/>
            </a:xfrm>
            <a:prstGeom prst="trapezoid">
              <a:avLst>
                <a:gd name="adj" fmla="val 4412"/>
              </a:avLst>
            </a:prstGeom>
            <a:solidFill>
              <a:srgbClr val="D0A8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Trapezoid 59"/>
            <p:cNvSpPr/>
            <p:nvPr/>
          </p:nvSpPr>
          <p:spPr>
            <a:xfrm rot="10800000">
              <a:off x="4038600" y="4343400"/>
              <a:ext cx="228600" cy="510988"/>
            </a:xfrm>
            <a:prstGeom prst="trapezoid">
              <a:avLst>
                <a:gd name="adj" fmla="val 4412"/>
              </a:avLst>
            </a:prstGeom>
            <a:solidFill>
              <a:srgbClr val="D0A8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Trapezoid 60"/>
            <p:cNvSpPr/>
            <p:nvPr/>
          </p:nvSpPr>
          <p:spPr>
            <a:xfrm rot="10800000">
              <a:off x="3352800" y="2590800"/>
              <a:ext cx="152400" cy="304800"/>
            </a:xfrm>
            <a:prstGeom prst="trapezoid">
              <a:avLst>
                <a:gd name="adj" fmla="val 4412"/>
              </a:avLst>
            </a:prstGeom>
            <a:solidFill>
              <a:srgbClr val="D0A8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Trapezoid 61"/>
            <p:cNvSpPr/>
            <p:nvPr/>
          </p:nvSpPr>
          <p:spPr>
            <a:xfrm rot="10800000">
              <a:off x="4038600" y="2590800"/>
              <a:ext cx="152400" cy="304800"/>
            </a:xfrm>
            <a:prstGeom prst="trapezoid">
              <a:avLst>
                <a:gd name="adj" fmla="val 4412"/>
              </a:avLst>
            </a:prstGeom>
            <a:solidFill>
              <a:srgbClr val="D0A8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3" name="Group 43"/>
            <p:cNvGrpSpPr/>
            <p:nvPr/>
          </p:nvGrpSpPr>
          <p:grpSpPr>
            <a:xfrm>
              <a:off x="3581400" y="2743200"/>
              <a:ext cx="381000" cy="304800"/>
              <a:chOff x="1066800" y="4495800"/>
              <a:chExt cx="1143000" cy="1044388"/>
            </a:xfrm>
          </p:grpSpPr>
          <p:sp>
            <p:nvSpPr>
              <p:cNvPr id="73" name="Trapezoid 72"/>
              <p:cNvSpPr/>
              <p:nvPr/>
            </p:nvSpPr>
            <p:spPr>
              <a:xfrm rot="10800000">
                <a:off x="1066800" y="5029200"/>
                <a:ext cx="1143000" cy="510988"/>
              </a:xfrm>
              <a:prstGeom prst="trapezoid">
                <a:avLst>
                  <a:gd name="adj" fmla="val 46517"/>
                </a:avLst>
              </a:prstGeom>
              <a:solidFill>
                <a:srgbClr val="D0A8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4" name="Rounded Rectangle 73"/>
              <p:cNvSpPr/>
              <p:nvPr/>
            </p:nvSpPr>
            <p:spPr>
              <a:xfrm>
                <a:off x="1564341" y="5078506"/>
                <a:ext cx="152400" cy="381000"/>
              </a:xfrm>
              <a:prstGeom prst="roundRect">
                <a:avLst>
                  <a:gd name="adj" fmla="val 50000"/>
                </a:avLst>
              </a:prstGeom>
              <a:solidFill>
                <a:srgbClr val="6633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5" name="Trapezoid 74"/>
              <p:cNvSpPr/>
              <p:nvPr/>
            </p:nvSpPr>
            <p:spPr>
              <a:xfrm flipH="1">
                <a:off x="1066800" y="4495800"/>
                <a:ext cx="1143000" cy="510988"/>
              </a:xfrm>
              <a:prstGeom prst="trapezoid">
                <a:avLst>
                  <a:gd name="adj" fmla="val 46517"/>
                </a:avLst>
              </a:prstGeom>
              <a:solidFill>
                <a:srgbClr val="D0A8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64" name="Group 56"/>
            <p:cNvGrpSpPr/>
            <p:nvPr/>
          </p:nvGrpSpPr>
          <p:grpSpPr>
            <a:xfrm>
              <a:off x="3581400" y="4343400"/>
              <a:ext cx="304800" cy="457200"/>
              <a:chOff x="6705600" y="4419600"/>
              <a:chExt cx="838200" cy="1295400"/>
            </a:xfrm>
          </p:grpSpPr>
          <p:sp>
            <p:nvSpPr>
              <p:cNvPr id="65" name="Trapezoid 64"/>
              <p:cNvSpPr/>
              <p:nvPr/>
            </p:nvSpPr>
            <p:spPr>
              <a:xfrm rot="10800000">
                <a:off x="6705600" y="4419600"/>
                <a:ext cx="762000" cy="304800"/>
              </a:xfrm>
              <a:prstGeom prst="trapezoid">
                <a:avLst>
                  <a:gd name="adj" fmla="val 46517"/>
                </a:avLst>
              </a:prstGeom>
              <a:solidFill>
                <a:srgbClr val="D0A8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66" name="Group 53"/>
              <p:cNvGrpSpPr/>
              <p:nvPr/>
            </p:nvGrpSpPr>
            <p:grpSpPr>
              <a:xfrm>
                <a:off x="6705600" y="4495800"/>
                <a:ext cx="838200" cy="1219200"/>
                <a:chOff x="5715000" y="3294529"/>
                <a:chExt cx="1066800" cy="1506071"/>
              </a:xfrm>
            </p:grpSpPr>
            <p:sp>
              <p:nvSpPr>
                <p:cNvPr id="68" name="Block Arc 67"/>
                <p:cNvSpPr/>
                <p:nvPr/>
              </p:nvSpPr>
              <p:spPr>
                <a:xfrm>
                  <a:off x="5827059" y="3294529"/>
                  <a:ext cx="838200" cy="1066800"/>
                </a:xfrm>
                <a:prstGeom prst="blockArc">
                  <a:avLst>
                    <a:gd name="adj1" fmla="val 10709571"/>
                    <a:gd name="adj2" fmla="val 21494253"/>
                    <a:gd name="adj3" fmla="val 18122"/>
                  </a:avLst>
                </a:prstGeom>
                <a:solidFill>
                  <a:srgbClr val="E2AC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69" name="Rounded Rectangle 68"/>
                <p:cNvSpPr/>
                <p:nvPr/>
              </p:nvSpPr>
              <p:spPr>
                <a:xfrm>
                  <a:off x="5715000" y="3733800"/>
                  <a:ext cx="1066800" cy="1066800"/>
                </a:xfrm>
                <a:prstGeom prst="roundRect">
                  <a:avLst/>
                </a:prstGeom>
                <a:solidFill>
                  <a:srgbClr val="E2AC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70" name="Group 52"/>
                <p:cNvGrpSpPr/>
                <p:nvPr/>
              </p:nvGrpSpPr>
              <p:grpSpPr>
                <a:xfrm>
                  <a:off x="6140824" y="4007224"/>
                  <a:ext cx="228600" cy="493059"/>
                  <a:chOff x="6096000" y="4038600"/>
                  <a:chExt cx="304800" cy="569259"/>
                </a:xfrm>
              </p:grpSpPr>
              <p:sp>
                <p:nvSpPr>
                  <p:cNvPr id="71" name="Trapezoid 70"/>
                  <p:cNvSpPr/>
                  <p:nvPr/>
                </p:nvSpPr>
                <p:spPr>
                  <a:xfrm>
                    <a:off x="6140824" y="4226859"/>
                    <a:ext cx="228600" cy="381000"/>
                  </a:xfrm>
                  <a:prstGeom prst="trapezoid">
                    <a:avLst>
                      <a:gd name="adj" fmla="val 26471"/>
                    </a:avLst>
                  </a:prstGeom>
                  <a:solidFill>
                    <a:srgbClr val="663300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2" name="Oval 71"/>
                  <p:cNvSpPr/>
                  <p:nvPr/>
                </p:nvSpPr>
                <p:spPr>
                  <a:xfrm>
                    <a:off x="6096000" y="4038600"/>
                    <a:ext cx="304800" cy="228600"/>
                  </a:xfrm>
                  <a:prstGeom prst="ellipse">
                    <a:avLst/>
                  </a:prstGeom>
                  <a:solidFill>
                    <a:srgbClr val="663300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sp>
            <p:nvSpPr>
              <p:cNvPr id="67" name="Rounded Rectangle 66"/>
              <p:cNvSpPr/>
              <p:nvPr/>
            </p:nvSpPr>
            <p:spPr>
              <a:xfrm>
                <a:off x="7010400" y="4459941"/>
                <a:ext cx="152399" cy="228600"/>
              </a:xfrm>
              <a:prstGeom prst="roundRect">
                <a:avLst>
                  <a:gd name="adj" fmla="val 50000"/>
                </a:avLst>
              </a:prstGeom>
              <a:solidFill>
                <a:srgbClr val="D0A8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304800" y="228600"/>
            <a:ext cx="1828800" cy="2667000"/>
            <a:chOff x="2438400" y="2362200"/>
            <a:chExt cx="1828800" cy="2667000"/>
          </a:xfrm>
        </p:grpSpPr>
        <p:sp>
          <p:nvSpPr>
            <p:cNvPr id="3" name="Oval 2"/>
            <p:cNvSpPr/>
            <p:nvPr/>
          </p:nvSpPr>
          <p:spPr>
            <a:xfrm rot="10800000">
              <a:off x="2438400" y="2971800"/>
              <a:ext cx="1828800" cy="1905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Oval 3"/>
            <p:cNvSpPr/>
            <p:nvPr/>
          </p:nvSpPr>
          <p:spPr>
            <a:xfrm>
              <a:off x="2971800" y="4800600"/>
              <a:ext cx="304800" cy="228600"/>
            </a:xfrm>
            <a:prstGeom prst="ellipse">
              <a:avLst/>
            </a:prstGeom>
            <a:solidFill>
              <a:srgbClr val="6633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Oval 4"/>
            <p:cNvSpPr/>
            <p:nvPr/>
          </p:nvSpPr>
          <p:spPr>
            <a:xfrm>
              <a:off x="3505200" y="4800600"/>
              <a:ext cx="304800" cy="228600"/>
            </a:xfrm>
            <a:prstGeom prst="ellipse">
              <a:avLst/>
            </a:prstGeom>
            <a:solidFill>
              <a:srgbClr val="6633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Trapezoid 5"/>
            <p:cNvSpPr/>
            <p:nvPr/>
          </p:nvSpPr>
          <p:spPr>
            <a:xfrm>
              <a:off x="2743200" y="3429000"/>
              <a:ext cx="1295400" cy="1447800"/>
            </a:xfrm>
            <a:prstGeom prst="trapezoid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 rot="10800000">
              <a:off x="2590800" y="2971800"/>
              <a:ext cx="1524000" cy="20574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 rot="10800000">
              <a:off x="2743200" y="2743200"/>
              <a:ext cx="1295400" cy="19812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 rot="10800000">
              <a:off x="2895600" y="2362200"/>
              <a:ext cx="914400" cy="1828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Flowchart: Merge 9"/>
            <p:cNvSpPr/>
            <p:nvPr/>
          </p:nvSpPr>
          <p:spPr>
            <a:xfrm>
              <a:off x="3352800" y="3352800"/>
              <a:ext cx="228600" cy="381000"/>
            </a:xfrm>
            <a:prstGeom prst="flowChartMerg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rapezoid 10"/>
            <p:cNvSpPr/>
            <p:nvPr/>
          </p:nvSpPr>
          <p:spPr>
            <a:xfrm>
              <a:off x="3124200" y="3429000"/>
              <a:ext cx="533400" cy="457200"/>
            </a:xfrm>
            <a:prstGeom prst="trapezoid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2" name="Group 185"/>
            <p:cNvGrpSpPr/>
            <p:nvPr/>
          </p:nvGrpSpPr>
          <p:grpSpPr>
            <a:xfrm>
              <a:off x="2895600" y="3352800"/>
              <a:ext cx="639812" cy="687763"/>
              <a:chOff x="1371600" y="2971800"/>
              <a:chExt cx="639812" cy="687763"/>
            </a:xfrm>
          </p:grpSpPr>
          <p:sp>
            <p:nvSpPr>
              <p:cNvPr id="32" name="Oval 31"/>
              <p:cNvSpPr/>
              <p:nvPr/>
            </p:nvSpPr>
            <p:spPr>
              <a:xfrm>
                <a:off x="1371600" y="2971800"/>
                <a:ext cx="304800" cy="609600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Oval 32"/>
              <p:cNvSpPr/>
              <p:nvPr/>
            </p:nvSpPr>
            <p:spPr>
              <a:xfrm rot="17160729">
                <a:off x="1554212" y="3202363"/>
                <a:ext cx="304800" cy="609600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Oval 33"/>
              <p:cNvSpPr/>
              <p:nvPr/>
            </p:nvSpPr>
            <p:spPr>
              <a:xfrm rot="17160729">
                <a:off x="1393509" y="3247236"/>
                <a:ext cx="304800" cy="275219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accent6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3" name="Oval 12"/>
            <p:cNvSpPr/>
            <p:nvPr/>
          </p:nvSpPr>
          <p:spPr>
            <a:xfrm rot="10800000">
              <a:off x="3124200" y="2590800"/>
              <a:ext cx="685800" cy="914400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4" name="Group 81"/>
            <p:cNvGrpSpPr/>
            <p:nvPr/>
          </p:nvGrpSpPr>
          <p:grpSpPr>
            <a:xfrm rot="20689469" flipH="1">
              <a:off x="3352800" y="3352800"/>
              <a:ext cx="639812" cy="687763"/>
              <a:chOff x="1371600" y="2971800"/>
              <a:chExt cx="639812" cy="687763"/>
            </a:xfrm>
          </p:grpSpPr>
          <p:sp>
            <p:nvSpPr>
              <p:cNvPr id="29" name="Oval 28"/>
              <p:cNvSpPr/>
              <p:nvPr/>
            </p:nvSpPr>
            <p:spPr>
              <a:xfrm>
                <a:off x="1371600" y="2971800"/>
                <a:ext cx="304800" cy="609600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Oval 29"/>
              <p:cNvSpPr/>
              <p:nvPr/>
            </p:nvSpPr>
            <p:spPr>
              <a:xfrm rot="17160729">
                <a:off x="1554212" y="3202363"/>
                <a:ext cx="304800" cy="609600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Oval 30"/>
              <p:cNvSpPr/>
              <p:nvPr/>
            </p:nvSpPr>
            <p:spPr>
              <a:xfrm rot="17160729">
                <a:off x="1393509" y="3247236"/>
                <a:ext cx="304800" cy="275219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accent6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5" name="Oval 14"/>
            <p:cNvSpPr/>
            <p:nvPr/>
          </p:nvSpPr>
          <p:spPr>
            <a:xfrm rot="11944404">
              <a:off x="2787195" y="3298615"/>
              <a:ext cx="665117" cy="381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/>
            <p:cNvSpPr/>
            <p:nvPr/>
          </p:nvSpPr>
          <p:spPr>
            <a:xfrm rot="9055779">
              <a:off x="3404471" y="3334118"/>
              <a:ext cx="649192" cy="381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/>
            <p:cNvSpPr/>
            <p:nvPr/>
          </p:nvSpPr>
          <p:spPr>
            <a:xfrm rot="12210748">
              <a:off x="2831430" y="3276011"/>
              <a:ext cx="356939" cy="13459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Oval 17"/>
            <p:cNvSpPr/>
            <p:nvPr/>
          </p:nvSpPr>
          <p:spPr>
            <a:xfrm rot="7252409">
              <a:off x="3675410" y="3321400"/>
              <a:ext cx="345379" cy="237411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/>
            <p:cNvSpPr/>
            <p:nvPr/>
          </p:nvSpPr>
          <p:spPr>
            <a:xfrm rot="11136128">
              <a:off x="3291426" y="3443115"/>
              <a:ext cx="296012" cy="138974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Cloud 19"/>
            <p:cNvSpPr/>
            <p:nvPr/>
          </p:nvSpPr>
          <p:spPr>
            <a:xfrm rot="20330027">
              <a:off x="3071643" y="2674021"/>
              <a:ext cx="502983" cy="224930"/>
            </a:xfrm>
            <a:prstGeom prst="cloud">
              <a:avLst/>
            </a:prstGeom>
            <a:solidFill>
              <a:srgbClr val="CC99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Cloud 20"/>
            <p:cNvSpPr/>
            <p:nvPr/>
          </p:nvSpPr>
          <p:spPr>
            <a:xfrm rot="1759970">
              <a:off x="3375650" y="2699581"/>
              <a:ext cx="502983" cy="224930"/>
            </a:xfrm>
            <a:prstGeom prst="cloud">
              <a:avLst/>
            </a:prstGeom>
            <a:solidFill>
              <a:srgbClr val="CC99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Cloud 21"/>
            <p:cNvSpPr/>
            <p:nvPr/>
          </p:nvSpPr>
          <p:spPr>
            <a:xfrm rot="16961848">
              <a:off x="2852858" y="2982379"/>
              <a:ext cx="502983" cy="224930"/>
            </a:xfrm>
            <a:prstGeom prst="cloud">
              <a:avLst/>
            </a:prstGeom>
            <a:solidFill>
              <a:srgbClr val="CC99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Cloud 22"/>
            <p:cNvSpPr/>
            <p:nvPr/>
          </p:nvSpPr>
          <p:spPr>
            <a:xfrm rot="15347175">
              <a:off x="3562797" y="2989305"/>
              <a:ext cx="502983" cy="195870"/>
            </a:xfrm>
            <a:prstGeom prst="cloud">
              <a:avLst/>
            </a:prstGeom>
            <a:solidFill>
              <a:srgbClr val="CC99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Oval 23"/>
            <p:cNvSpPr/>
            <p:nvPr/>
          </p:nvSpPr>
          <p:spPr>
            <a:xfrm rot="11944404">
              <a:off x="3163443" y="2412495"/>
              <a:ext cx="838200" cy="381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Oval 24"/>
            <p:cNvSpPr/>
            <p:nvPr/>
          </p:nvSpPr>
          <p:spPr>
            <a:xfrm rot="9104152">
              <a:off x="3197032" y="2420604"/>
              <a:ext cx="314265" cy="268461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Oval 25"/>
            <p:cNvSpPr/>
            <p:nvPr/>
          </p:nvSpPr>
          <p:spPr>
            <a:xfrm rot="15674827">
              <a:off x="3586928" y="2860659"/>
              <a:ext cx="838200" cy="381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/>
            <p:cNvSpPr/>
            <p:nvPr/>
          </p:nvSpPr>
          <p:spPr>
            <a:xfrm rot="9104152">
              <a:off x="3702428" y="2573004"/>
              <a:ext cx="314265" cy="268461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 rot="9104152">
              <a:off x="3778629" y="3258804"/>
              <a:ext cx="314265" cy="268461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152400" y="3200400"/>
            <a:ext cx="1828800" cy="2438400"/>
            <a:chOff x="2438400" y="2590800"/>
            <a:chExt cx="1828800" cy="2438400"/>
          </a:xfrm>
        </p:grpSpPr>
        <p:sp>
          <p:nvSpPr>
            <p:cNvPr id="36" name="Oval 35"/>
            <p:cNvSpPr/>
            <p:nvPr/>
          </p:nvSpPr>
          <p:spPr>
            <a:xfrm rot="10800000">
              <a:off x="2438400" y="2971800"/>
              <a:ext cx="1828800" cy="1905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Oval 36"/>
            <p:cNvSpPr/>
            <p:nvPr/>
          </p:nvSpPr>
          <p:spPr>
            <a:xfrm>
              <a:off x="2971800" y="4800600"/>
              <a:ext cx="304800" cy="228600"/>
            </a:xfrm>
            <a:prstGeom prst="ellipse">
              <a:avLst/>
            </a:prstGeom>
            <a:solidFill>
              <a:srgbClr val="6633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Oval 37"/>
            <p:cNvSpPr/>
            <p:nvPr/>
          </p:nvSpPr>
          <p:spPr>
            <a:xfrm>
              <a:off x="3505200" y="4800600"/>
              <a:ext cx="304800" cy="228600"/>
            </a:xfrm>
            <a:prstGeom prst="ellipse">
              <a:avLst/>
            </a:prstGeom>
            <a:solidFill>
              <a:srgbClr val="6633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Trapezoid 38"/>
            <p:cNvSpPr/>
            <p:nvPr/>
          </p:nvSpPr>
          <p:spPr>
            <a:xfrm>
              <a:off x="2743200" y="3429000"/>
              <a:ext cx="1295400" cy="1447800"/>
            </a:xfrm>
            <a:prstGeom prst="trapezoid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Oval 39"/>
            <p:cNvSpPr/>
            <p:nvPr/>
          </p:nvSpPr>
          <p:spPr>
            <a:xfrm rot="10800000">
              <a:off x="2590800" y="2971800"/>
              <a:ext cx="1524000" cy="20574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Oval 40"/>
            <p:cNvSpPr/>
            <p:nvPr/>
          </p:nvSpPr>
          <p:spPr>
            <a:xfrm rot="10800000">
              <a:off x="2743200" y="2895600"/>
              <a:ext cx="1295400" cy="1828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lowchart: Merge 41"/>
            <p:cNvSpPr/>
            <p:nvPr/>
          </p:nvSpPr>
          <p:spPr>
            <a:xfrm>
              <a:off x="3352800" y="3352800"/>
              <a:ext cx="228600" cy="381000"/>
            </a:xfrm>
            <a:prstGeom prst="flowChartMerg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Trapezoid 42"/>
            <p:cNvSpPr/>
            <p:nvPr/>
          </p:nvSpPr>
          <p:spPr>
            <a:xfrm>
              <a:off x="3124200" y="3429000"/>
              <a:ext cx="533400" cy="457200"/>
            </a:xfrm>
            <a:prstGeom prst="trapezoid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4" name="Group 185"/>
            <p:cNvGrpSpPr/>
            <p:nvPr/>
          </p:nvGrpSpPr>
          <p:grpSpPr>
            <a:xfrm>
              <a:off x="2895600" y="3352800"/>
              <a:ext cx="639812" cy="687763"/>
              <a:chOff x="1371600" y="2971800"/>
              <a:chExt cx="639812" cy="687763"/>
            </a:xfrm>
          </p:grpSpPr>
          <p:sp>
            <p:nvSpPr>
              <p:cNvPr id="57" name="Oval 56"/>
              <p:cNvSpPr/>
              <p:nvPr/>
            </p:nvSpPr>
            <p:spPr>
              <a:xfrm>
                <a:off x="1371600" y="2971800"/>
                <a:ext cx="304800" cy="609600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8" name="Oval 57"/>
              <p:cNvSpPr/>
              <p:nvPr/>
            </p:nvSpPr>
            <p:spPr>
              <a:xfrm rot="17160729">
                <a:off x="1554212" y="3202363"/>
                <a:ext cx="304800" cy="609600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9" name="Oval 58"/>
              <p:cNvSpPr/>
              <p:nvPr/>
            </p:nvSpPr>
            <p:spPr>
              <a:xfrm rot="17160729">
                <a:off x="1393509" y="3247236"/>
                <a:ext cx="304800" cy="275219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accent6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Oval 44"/>
            <p:cNvSpPr/>
            <p:nvPr/>
          </p:nvSpPr>
          <p:spPr>
            <a:xfrm rot="10800000">
              <a:off x="3124200" y="2590800"/>
              <a:ext cx="685800" cy="914400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6" name="Group 81"/>
            <p:cNvGrpSpPr/>
            <p:nvPr/>
          </p:nvGrpSpPr>
          <p:grpSpPr>
            <a:xfrm rot="20689469" flipH="1">
              <a:off x="3352800" y="3352800"/>
              <a:ext cx="639812" cy="687763"/>
              <a:chOff x="1371600" y="2971800"/>
              <a:chExt cx="639812" cy="687763"/>
            </a:xfrm>
          </p:grpSpPr>
          <p:sp>
            <p:nvSpPr>
              <p:cNvPr id="54" name="Oval 53"/>
              <p:cNvSpPr/>
              <p:nvPr/>
            </p:nvSpPr>
            <p:spPr>
              <a:xfrm>
                <a:off x="1371600" y="2971800"/>
                <a:ext cx="304800" cy="609600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5" name="Oval 54"/>
              <p:cNvSpPr/>
              <p:nvPr/>
            </p:nvSpPr>
            <p:spPr>
              <a:xfrm rot="17160729">
                <a:off x="1554212" y="3202363"/>
                <a:ext cx="304800" cy="609600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6" name="Oval 55"/>
              <p:cNvSpPr/>
              <p:nvPr/>
            </p:nvSpPr>
            <p:spPr>
              <a:xfrm rot="17160729">
                <a:off x="1393509" y="3247236"/>
                <a:ext cx="304800" cy="275219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accent6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Oval 46"/>
            <p:cNvSpPr/>
            <p:nvPr/>
          </p:nvSpPr>
          <p:spPr>
            <a:xfrm rot="11944404">
              <a:off x="2787195" y="3298615"/>
              <a:ext cx="665117" cy="381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Oval 47"/>
            <p:cNvSpPr/>
            <p:nvPr/>
          </p:nvSpPr>
          <p:spPr>
            <a:xfrm rot="9055779">
              <a:off x="3402617" y="3326969"/>
              <a:ext cx="678619" cy="381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Oval 48"/>
            <p:cNvSpPr/>
            <p:nvPr/>
          </p:nvSpPr>
          <p:spPr>
            <a:xfrm rot="11136128">
              <a:off x="3291426" y="3443115"/>
              <a:ext cx="296012" cy="138974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Cloud 49"/>
            <p:cNvSpPr/>
            <p:nvPr/>
          </p:nvSpPr>
          <p:spPr>
            <a:xfrm rot="20330027">
              <a:off x="3071642" y="2597820"/>
              <a:ext cx="502983" cy="224930"/>
            </a:xfrm>
            <a:prstGeom prst="cloud">
              <a:avLst/>
            </a:prstGeom>
            <a:solidFill>
              <a:srgbClr val="CC99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Cloud 50"/>
            <p:cNvSpPr/>
            <p:nvPr/>
          </p:nvSpPr>
          <p:spPr>
            <a:xfrm rot="1759970">
              <a:off x="3375650" y="2623380"/>
              <a:ext cx="502983" cy="224930"/>
            </a:xfrm>
            <a:prstGeom prst="cloud">
              <a:avLst/>
            </a:prstGeom>
            <a:solidFill>
              <a:srgbClr val="CC99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Cloud 51"/>
            <p:cNvSpPr/>
            <p:nvPr/>
          </p:nvSpPr>
          <p:spPr>
            <a:xfrm rot="16961848">
              <a:off x="2852858" y="2982379"/>
              <a:ext cx="502983" cy="224930"/>
            </a:xfrm>
            <a:prstGeom prst="cloud">
              <a:avLst/>
            </a:prstGeom>
            <a:solidFill>
              <a:srgbClr val="CC99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Cloud 52"/>
            <p:cNvSpPr/>
            <p:nvPr/>
          </p:nvSpPr>
          <p:spPr>
            <a:xfrm rot="15347175">
              <a:off x="3562797" y="2989305"/>
              <a:ext cx="502983" cy="195870"/>
            </a:xfrm>
            <a:prstGeom prst="cloud">
              <a:avLst/>
            </a:prstGeom>
            <a:solidFill>
              <a:srgbClr val="CC99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5" name="Group 94"/>
          <p:cNvGrpSpPr/>
          <p:nvPr/>
        </p:nvGrpSpPr>
        <p:grpSpPr>
          <a:xfrm>
            <a:off x="4536641" y="1071679"/>
            <a:ext cx="1524001" cy="3119321"/>
            <a:chOff x="4536641" y="1071679"/>
            <a:chExt cx="1524001" cy="3119321"/>
          </a:xfrm>
        </p:grpSpPr>
        <p:sp>
          <p:nvSpPr>
            <p:cNvPr id="86" name="Round Diagonal Corner Rectangle 85"/>
            <p:cNvSpPr/>
            <p:nvPr/>
          </p:nvSpPr>
          <p:spPr>
            <a:xfrm rot="6850593">
              <a:off x="5451042" y="1603150"/>
              <a:ext cx="685800" cy="533400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rgbClr val="FFFF6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Round Diagonal Corner Rectangle 84"/>
            <p:cNvSpPr/>
            <p:nvPr/>
          </p:nvSpPr>
          <p:spPr>
            <a:xfrm rot="6850593">
              <a:off x="4460441" y="1679350"/>
              <a:ext cx="685800" cy="533400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rgbClr val="FFFF6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Trapezoid 65"/>
            <p:cNvSpPr/>
            <p:nvPr/>
          </p:nvSpPr>
          <p:spPr>
            <a:xfrm rot="20546524">
              <a:off x="5187405" y="2732324"/>
              <a:ext cx="609600" cy="1143000"/>
            </a:xfrm>
            <a:prstGeom prst="trapezoid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Trapezoid 64"/>
            <p:cNvSpPr/>
            <p:nvPr/>
          </p:nvSpPr>
          <p:spPr>
            <a:xfrm rot="348332">
              <a:off x="4780646" y="2771100"/>
              <a:ext cx="609600" cy="1143000"/>
            </a:xfrm>
            <a:prstGeom prst="trapezoid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Trapezoid 59"/>
            <p:cNvSpPr/>
            <p:nvPr/>
          </p:nvSpPr>
          <p:spPr>
            <a:xfrm>
              <a:off x="4724400" y="1981200"/>
              <a:ext cx="1143000" cy="1143000"/>
            </a:xfrm>
            <a:prstGeom prst="trapezoid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Oval 62"/>
            <p:cNvSpPr/>
            <p:nvPr/>
          </p:nvSpPr>
          <p:spPr>
            <a:xfrm>
              <a:off x="5105400" y="1676400"/>
              <a:ext cx="381000" cy="533400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Oval 63"/>
            <p:cNvSpPr/>
            <p:nvPr/>
          </p:nvSpPr>
          <p:spPr>
            <a:xfrm>
              <a:off x="4800600" y="1295400"/>
              <a:ext cx="990600" cy="762000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Round Diagonal Corner Rectangle 82"/>
            <p:cNvSpPr/>
            <p:nvPr/>
          </p:nvSpPr>
          <p:spPr>
            <a:xfrm>
              <a:off x="4648200" y="1143000"/>
              <a:ext cx="685800" cy="533400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rgbClr val="FFFF6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Round Diagonal Corner Rectangle 83"/>
            <p:cNvSpPr/>
            <p:nvPr/>
          </p:nvSpPr>
          <p:spPr>
            <a:xfrm rot="3509227">
              <a:off x="5261447" y="1159209"/>
              <a:ext cx="676042" cy="500981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rgbClr val="FFFF6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Oval 88"/>
            <p:cNvSpPr/>
            <p:nvPr/>
          </p:nvSpPr>
          <p:spPr>
            <a:xfrm>
              <a:off x="4724400" y="3810000"/>
              <a:ext cx="505326" cy="189411"/>
            </a:xfrm>
            <a:prstGeom prst="ellipse">
              <a:avLst/>
            </a:prstGeom>
            <a:solidFill>
              <a:srgbClr val="6633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Oval 89"/>
            <p:cNvSpPr/>
            <p:nvPr/>
          </p:nvSpPr>
          <p:spPr>
            <a:xfrm rot="20283969">
              <a:off x="5427287" y="3745125"/>
              <a:ext cx="505326" cy="189411"/>
            </a:xfrm>
            <a:prstGeom prst="ellipse">
              <a:avLst/>
            </a:prstGeom>
            <a:solidFill>
              <a:srgbClr val="6633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Oval 81"/>
            <p:cNvSpPr/>
            <p:nvPr/>
          </p:nvSpPr>
          <p:spPr>
            <a:xfrm>
              <a:off x="4965032" y="3772989"/>
              <a:ext cx="421105" cy="418011"/>
            </a:xfrm>
            <a:prstGeom prst="ellipse">
              <a:avLst/>
            </a:prstGeom>
            <a:solidFill>
              <a:srgbClr val="6633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Oval 80"/>
            <p:cNvSpPr/>
            <p:nvPr/>
          </p:nvSpPr>
          <p:spPr>
            <a:xfrm>
              <a:off x="5325979" y="3703320"/>
              <a:ext cx="421105" cy="418011"/>
            </a:xfrm>
            <a:prstGeom prst="ellipse">
              <a:avLst/>
            </a:prstGeom>
            <a:solidFill>
              <a:srgbClr val="6633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Oval 79"/>
            <p:cNvSpPr/>
            <p:nvPr/>
          </p:nvSpPr>
          <p:spPr>
            <a:xfrm>
              <a:off x="5325979" y="2588623"/>
              <a:ext cx="481263" cy="418011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Oval 78"/>
            <p:cNvSpPr/>
            <p:nvPr/>
          </p:nvSpPr>
          <p:spPr>
            <a:xfrm>
              <a:off x="4844716" y="2658291"/>
              <a:ext cx="481263" cy="418011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Trapezoid 71"/>
            <p:cNvSpPr/>
            <p:nvPr/>
          </p:nvSpPr>
          <p:spPr>
            <a:xfrm rot="19697123">
              <a:off x="5361617" y="2380352"/>
              <a:ext cx="364194" cy="541879"/>
            </a:xfrm>
            <a:prstGeom prst="trapezoid">
              <a:avLst/>
            </a:prstGeom>
            <a:solidFill>
              <a:srgbClr val="FF99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Trapezoid 70"/>
            <p:cNvSpPr/>
            <p:nvPr/>
          </p:nvSpPr>
          <p:spPr>
            <a:xfrm rot="2253451">
              <a:off x="4908244" y="2373494"/>
              <a:ext cx="349434" cy="576965"/>
            </a:xfrm>
            <a:prstGeom prst="trapezoid">
              <a:avLst/>
            </a:prstGeom>
            <a:solidFill>
              <a:srgbClr val="FF99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Trapezoid 68"/>
            <p:cNvSpPr/>
            <p:nvPr/>
          </p:nvSpPr>
          <p:spPr>
            <a:xfrm rot="20546524">
              <a:off x="5244360" y="3082643"/>
              <a:ext cx="436186" cy="947147"/>
            </a:xfrm>
            <a:prstGeom prst="trapezoid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Trapezoid 69"/>
            <p:cNvSpPr/>
            <p:nvPr/>
          </p:nvSpPr>
          <p:spPr>
            <a:xfrm rot="348332">
              <a:off x="4953313" y="3114775"/>
              <a:ext cx="436186" cy="947147"/>
            </a:xfrm>
            <a:prstGeom prst="trapezoid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Trapezoid 72"/>
            <p:cNvSpPr/>
            <p:nvPr/>
          </p:nvSpPr>
          <p:spPr>
            <a:xfrm>
              <a:off x="4913067" y="2460225"/>
              <a:ext cx="817849" cy="947147"/>
            </a:xfrm>
            <a:prstGeom prst="trapezoid">
              <a:avLst/>
            </a:prstGeom>
            <a:solidFill>
              <a:srgbClr val="FF99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Oval 92"/>
            <p:cNvSpPr/>
            <p:nvPr/>
          </p:nvSpPr>
          <p:spPr>
            <a:xfrm>
              <a:off x="4800600" y="2819400"/>
              <a:ext cx="396240" cy="304800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Oval 93"/>
            <p:cNvSpPr/>
            <p:nvPr/>
          </p:nvSpPr>
          <p:spPr>
            <a:xfrm>
              <a:off x="5334000" y="2819400"/>
              <a:ext cx="396240" cy="304800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Trapezoid 60"/>
            <p:cNvSpPr/>
            <p:nvPr/>
          </p:nvSpPr>
          <p:spPr>
            <a:xfrm rot="20677638">
              <a:off x="4663626" y="2252302"/>
              <a:ext cx="421626" cy="748165"/>
            </a:xfrm>
            <a:prstGeom prst="trapezoid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Trapezoid 91"/>
            <p:cNvSpPr/>
            <p:nvPr/>
          </p:nvSpPr>
          <p:spPr>
            <a:xfrm rot="1156080">
              <a:off x="5455107" y="2264833"/>
              <a:ext cx="421626" cy="752515"/>
            </a:xfrm>
            <a:prstGeom prst="trapezoid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Cloud 75"/>
            <p:cNvSpPr/>
            <p:nvPr/>
          </p:nvSpPr>
          <p:spPr>
            <a:xfrm>
              <a:off x="4904874" y="1752600"/>
              <a:ext cx="782053" cy="905691"/>
            </a:xfrm>
            <a:prstGeom prst="cloud">
              <a:avLst/>
            </a:prstGeom>
            <a:solidFill>
              <a:srgbClr val="B05E2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Cloud 76"/>
            <p:cNvSpPr/>
            <p:nvPr/>
          </p:nvSpPr>
          <p:spPr>
            <a:xfrm>
              <a:off x="4724400" y="1961606"/>
              <a:ext cx="481263" cy="418011"/>
            </a:xfrm>
            <a:prstGeom prst="cloud">
              <a:avLst/>
            </a:prstGeom>
            <a:solidFill>
              <a:srgbClr val="B05E2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Cloud 77"/>
            <p:cNvSpPr/>
            <p:nvPr/>
          </p:nvSpPr>
          <p:spPr>
            <a:xfrm>
              <a:off x="5386137" y="1891937"/>
              <a:ext cx="481263" cy="487680"/>
            </a:xfrm>
            <a:prstGeom prst="cloud">
              <a:avLst/>
            </a:prstGeom>
            <a:solidFill>
              <a:srgbClr val="B05E2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381000" y="304800"/>
            <a:ext cx="5845186" cy="6537960"/>
            <a:chOff x="6074875" y="0"/>
            <a:chExt cx="6131314" cy="6858000"/>
          </a:xfrm>
        </p:grpSpPr>
        <p:sp>
          <p:nvSpPr>
            <p:cNvPr id="3" name="Rectangle 2"/>
            <p:cNvSpPr/>
            <p:nvPr/>
          </p:nvSpPr>
          <p:spPr>
            <a:xfrm>
              <a:off x="6116225" y="4005913"/>
              <a:ext cx="6089964" cy="2845299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Rectangle 3"/>
            <p:cNvSpPr/>
            <p:nvPr/>
          </p:nvSpPr>
          <p:spPr>
            <a:xfrm>
              <a:off x="6102036" y="0"/>
              <a:ext cx="6089964" cy="412705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" name="Straight Connector 4"/>
            <p:cNvCxnSpPr/>
            <p:nvPr/>
          </p:nvCxnSpPr>
          <p:spPr>
            <a:xfrm>
              <a:off x="6074875" y="0"/>
              <a:ext cx="27161" cy="6858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6" name="Group 5"/>
            <p:cNvGrpSpPr/>
            <p:nvPr/>
          </p:nvGrpSpPr>
          <p:grpSpPr>
            <a:xfrm>
              <a:off x="6705015" y="626643"/>
              <a:ext cx="5029200" cy="2514600"/>
              <a:chOff x="965200" y="2286000"/>
              <a:chExt cx="7264400" cy="2743200"/>
            </a:xfrm>
          </p:grpSpPr>
          <p:grpSp>
            <p:nvGrpSpPr>
              <p:cNvPr id="81" name="Group 18"/>
              <p:cNvGrpSpPr/>
              <p:nvPr/>
            </p:nvGrpSpPr>
            <p:grpSpPr>
              <a:xfrm>
                <a:off x="965200" y="2286000"/>
                <a:ext cx="7264400" cy="2743200"/>
                <a:chOff x="965200" y="2286000"/>
                <a:chExt cx="7327900" cy="2743200"/>
              </a:xfrm>
            </p:grpSpPr>
            <p:sp>
              <p:nvSpPr>
                <p:cNvPr id="83" name="Rectangle 82"/>
                <p:cNvSpPr/>
                <p:nvPr/>
              </p:nvSpPr>
              <p:spPr>
                <a:xfrm>
                  <a:off x="990600" y="2286000"/>
                  <a:ext cx="7302500" cy="2466242"/>
                </a:xfrm>
                <a:prstGeom prst="rect">
                  <a:avLst/>
                </a:prstGeom>
                <a:solidFill>
                  <a:srgbClr val="1C7661"/>
                </a:solidFill>
                <a:ln w="762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4" name="Rectangle 83"/>
                <p:cNvSpPr/>
                <p:nvPr/>
              </p:nvSpPr>
              <p:spPr>
                <a:xfrm>
                  <a:off x="965200" y="4739054"/>
                  <a:ext cx="7302500" cy="290146"/>
                </a:xfrm>
                <a:prstGeom prst="rect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85" name="Straight Connector 84"/>
                <p:cNvCxnSpPr/>
                <p:nvPr/>
              </p:nvCxnSpPr>
              <p:spPr>
                <a:xfrm>
                  <a:off x="965200" y="4787412"/>
                  <a:ext cx="7302500" cy="0"/>
                </a:xfrm>
                <a:prstGeom prst="line">
                  <a:avLst/>
                </a:prstGeom>
                <a:ln w="25400">
                  <a:solidFill>
                    <a:schemeClr val="tx1">
                      <a:lumMod val="65000"/>
                      <a:lumOff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6" name="Straight Connector 85"/>
                <p:cNvCxnSpPr>
                  <a:stCxn id="84" idx="1"/>
                  <a:endCxn id="84" idx="3"/>
                </p:cNvCxnSpPr>
                <p:nvPr/>
              </p:nvCxnSpPr>
              <p:spPr>
                <a:xfrm>
                  <a:off x="965200" y="4884127"/>
                  <a:ext cx="7302500" cy="0"/>
                </a:xfrm>
                <a:prstGeom prst="line">
                  <a:avLst/>
                </a:prstGeom>
                <a:ln w="25400">
                  <a:solidFill>
                    <a:schemeClr val="tx1">
                      <a:lumMod val="65000"/>
                      <a:lumOff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7" name="Straight Connector 86"/>
                <p:cNvCxnSpPr/>
                <p:nvPr/>
              </p:nvCxnSpPr>
              <p:spPr>
                <a:xfrm>
                  <a:off x="965200" y="4980842"/>
                  <a:ext cx="7302500" cy="0"/>
                </a:xfrm>
                <a:prstGeom prst="line">
                  <a:avLst/>
                </a:prstGeom>
                <a:ln w="25400">
                  <a:solidFill>
                    <a:schemeClr val="tx1">
                      <a:lumMod val="65000"/>
                      <a:lumOff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82" name="TextBox 81"/>
              <p:cNvSpPr txBox="1"/>
              <p:nvPr/>
            </p:nvSpPr>
            <p:spPr>
              <a:xfrm>
                <a:off x="1535800" y="2810717"/>
                <a:ext cx="2835969" cy="83939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400" dirty="0" smtClean="0">
                    <a:solidFill>
                      <a:schemeClr val="bg1"/>
                    </a:solidFill>
                    <a:latin typeface="Kristen ITC" panose="03050502040202030202" pitchFamily="66" charset="0"/>
                  </a:rPr>
                  <a:t>Faith</a:t>
                </a:r>
                <a:endParaRPr lang="en-US" sz="4400" dirty="0">
                  <a:solidFill>
                    <a:schemeClr val="bg1"/>
                  </a:solidFill>
                  <a:latin typeface="Kristen ITC" panose="03050502040202030202" pitchFamily="66" charset="0"/>
                </a:endParaRPr>
              </a:p>
            </p:txBody>
          </p:sp>
        </p:grpSp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449524" y="1685107"/>
              <a:ext cx="952500" cy="1285875"/>
            </a:xfrm>
            <a:prstGeom prst="rect">
              <a:avLst/>
            </a:prstGeom>
          </p:spPr>
        </p:pic>
        <p:grpSp>
          <p:nvGrpSpPr>
            <p:cNvPr id="8" name="Group 7"/>
            <p:cNvGrpSpPr/>
            <p:nvPr/>
          </p:nvGrpSpPr>
          <p:grpSpPr>
            <a:xfrm>
              <a:off x="8111302" y="4689832"/>
              <a:ext cx="1011014" cy="1962630"/>
              <a:chOff x="8109643" y="4812138"/>
              <a:chExt cx="1011014" cy="1962630"/>
            </a:xfrm>
          </p:grpSpPr>
          <p:sp>
            <p:nvSpPr>
              <p:cNvPr id="77" name="Flowchart: Delay 76"/>
              <p:cNvSpPr/>
              <p:nvPr/>
            </p:nvSpPr>
            <p:spPr>
              <a:xfrm rot="16200000">
                <a:off x="8126604" y="5744486"/>
                <a:ext cx="998701" cy="822171"/>
              </a:xfrm>
              <a:prstGeom prst="flowChartDelay">
                <a:avLst/>
              </a:prstGeom>
              <a:solidFill>
                <a:srgbClr val="7030A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78" name="Group 77"/>
              <p:cNvGrpSpPr/>
              <p:nvPr/>
            </p:nvGrpSpPr>
            <p:grpSpPr>
              <a:xfrm>
                <a:off x="8109643" y="4812138"/>
                <a:ext cx="1011014" cy="1962630"/>
                <a:chOff x="8087427" y="4834397"/>
                <a:chExt cx="1011014" cy="1962630"/>
              </a:xfrm>
            </p:grpSpPr>
            <p:sp>
              <p:nvSpPr>
                <p:cNvPr id="79" name="Cloud 78"/>
                <p:cNvSpPr/>
                <p:nvPr/>
              </p:nvSpPr>
              <p:spPr>
                <a:xfrm rot="5400000">
                  <a:off x="8000586" y="4921238"/>
                  <a:ext cx="1101557" cy="927876"/>
                </a:xfrm>
                <a:prstGeom prst="cloud">
                  <a:avLst/>
                </a:prstGeom>
                <a:solidFill>
                  <a:srgbClr val="DC6B38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Flowchart: Delay 79"/>
                <p:cNvSpPr/>
                <p:nvPr/>
              </p:nvSpPr>
              <p:spPr>
                <a:xfrm rot="16200000">
                  <a:off x="8124336" y="5822921"/>
                  <a:ext cx="968906" cy="979305"/>
                </a:xfrm>
                <a:prstGeom prst="flowChartDelay">
                  <a:avLst/>
                </a:prstGeom>
                <a:solidFill>
                  <a:schemeClr val="bg2">
                    <a:lumMod val="9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9" name="Group 8"/>
            <p:cNvGrpSpPr/>
            <p:nvPr/>
          </p:nvGrpSpPr>
          <p:grpSpPr>
            <a:xfrm>
              <a:off x="9104426" y="4623684"/>
              <a:ext cx="1502096" cy="2029632"/>
              <a:chOff x="9111036" y="4626551"/>
              <a:chExt cx="1502096" cy="2029632"/>
            </a:xfrm>
          </p:grpSpPr>
          <p:grpSp>
            <p:nvGrpSpPr>
              <p:cNvPr id="68" name="Group 67"/>
              <p:cNvGrpSpPr/>
              <p:nvPr/>
            </p:nvGrpSpPr>
            <p:grpSpPr>
              <a:xfrm>
                <a:off x="9111036" y="4626551"/>
                <a:ext cx="1502096" cy="1982113"/>
                <a:chOff x="9142120" y="4474417"/>
                <a:chExt cx="1502096" cy="1982113"/>
              </a:xfrm>
            </p:grpSpPr>
            <p:sp>
              <p:nvSpPr>
                <p:cNvPr id="70" name="Oval 69"/>
                <p:cNvSpPr/>
                <p:nvPr/>
              </p:nvSpPr>
              <p:spPr>
                <a:xfrm>
                  <a:off x="9703535" y="4792978"/>
                  <a:ext cx="416145" cy="757858"/>
                </a:xfrm>
                <a:prstGeom prst="ellipse">
                  <a:avLst/>
                </a:prstGeom>
                <a:solidFill>
                  <a:schemeClr val="accent6">
                    <a:lumMod val="40000"/>
                    <a:lumOff val="6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1" name="Flowchart: Delay 70"/>
                <p:cNvSpPr/>
                <p:nvPr/>
              </p:nvSpPr>
              <p:spPr>
                <a:xfrm rot="16200000">
                  <a:off x="9430565" y="5546094"/>
                  <a:ext cx="998701" cy="822171"/>
                </a:xfrm>
                <a:prstGeom prst="flowChartDelay">
                  <a:avLst/>
                </a:prstGeom>
                <a:solidFill>
                  <a:srgbClr val="DC6EB7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72" name="Group 71"/>
                <p:cNvGrpSpPr/>
                <p:nvPr/>
              </p:nvGrpSpPr>
              <p:grpSpPr>
                <a:xfrm>
                  <a:off x="9142120" y="4474417"/>
                  <a:ext cx="1502096" cy="971034"/>
                  <a:chOff x="8991564" y="4845127"/>
                  <a:chExt cx="1967113" cy="1271644"/>
                </a:xfrm>
              </p:grpSpPr>
              <p:sp>
                <p:nvSpPr>
                  <p:cNvPr id="73" name="Oval 72"/>
                  <p:cNvSpPr/>
                  <p:nvPr/>
                </p:nvSpPr>
                <p:spPr>
                  <a:xfrm>
                    <a:off x="9434119" y="4889924"/>
                    <a:ext cx="1046545" cy="1226847"/>
                  </a:xfrm>
                  <a:prstGeom prst="ellipse">
                    <a:avLst/>
                  </a:prstGeom>
                  <a:solidFill>
                    <a:schemeClr val="accent6">
                      <a:lumMod val="50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4" name="Moon 73"/>
                  <p:cNvSpPr/>
                  <p:nvPr/>
                </p:nvSpPr>
                <p:spPr>
                  <a:xfrm rot="3703138">
                    <a:off x="9178667" y="4759666"/>
                    <a:ext cx="603857" cy="978064"/>
                  </a:xfrm>
                  <a:prstGeom prst="moon">
                    <a:avLst>
                      <a:gd name="adj" fmla="val 87500"/>
                    </a:avLst>
                  </a:prstGeom>
                  <a:solidFill>
                    <a:schemeClr val="accent6">
                      <a:lumMod val="50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5" name="Moon 74"/>
                  <p:cNvSpPr/>
                  <p:nvPr/>
                </p:nvSpPr>
                <p:spPr>
                  <a:xfrm rot="6276385">
                    <a:off x="10167716" y="4658024"/>
                    <a:ext cx="603857" cy="978064"/>
                  </a:xfrm>
                  <a:prstGeom prst="moon">
                    <a:avLst>
                      <a:gd name="adj" fmla="val 87500"/>
                    </a:avLst>
                  </a:prstGeom>
                  <a:solidFill>
                    <a:schemeClr val="accent6">
                      <a:lumMod val="50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6" name="Oval 75"/>
                  <p:cNvSpPr/>
                  <p:nvPr/>
                </p:nvSpPr>
                <p:spPr>
                  <a:xfrm>
                    <a:off x="9545887" y="4926588"/>
                    <a:ext cx="868706" cy="642439"/>
                  </a:xfrm>
                  <a:prstGeom prst="ellipse">
                    <a:avLst/>
                  </a:prstGeom>
                  <a:solidFill>
                    <a:schemeClr val="accent6">
                      <a:lumMod val="5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sp>
            <p:nvSpPr>
              <p:cNvPr id="69" name="Flowchart: Delay 68"/>
              <p:cNvSpPr/>
              <p:nvPr/>
            </p:nvSpPr>
            <p:spPr>
              <a:xfrm rot="16200000">
                <a:off x="9428543" y="5682077"/>
                <a:ext cx="968906" cy="979305"/>
              </a:xfrm>
              <a:prstGeom prst="flowChartDelay">
                <a:avLst/>
              </a:prstGeom>
              <a:solidFill>
                <a:schemeClr val="bg2">
                  <a:lumMod val="9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0" name="Group 9"/>
            <p:cNvGrpSpPr/>
            <p:nvPr/>
          </p:nvGrpSpPr>
          <p:grpSpPr>
            <a:xfrm>
              <a:off x="10741229" y="4606088"/>
              <a:ext cx="992986" cy="2034405"/>
              <a:chOff x="10741229" y="4715172"/>
              <a:chExt cx="992986" cy="2034405"/>
            </a:xfrm>
          </p:grpSpPr>
          <p:sp>
            <p:nvSpPr>
              <p:cNvPr id="60" name="Oval 59"/>
              <p:cNvSpPr/>
              <p:nvPr/>
            </p:nvSpPr>
            <p:spPr>
              <a:xfrm>
                <a:off x="10881530" y="5009761"/>
                <a:ext cx="683438" cy="917348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grpSp>
            <p:nvGrpSpPr>
              <p:cNvPr id="61" name="Group 60"/>
              <p:cNvGrpSpPr/>
              <p:nvPr/>
            </p:nvGrpSpPr>
            <p:grpSpPr>
              <a:xfrm>
                <a:off x="10741229" y="4715172"/>
                <a:ext cx="936280" cy="2001160"/>
                <a:chOff x="10741229" y="4715172"/>
                <a:chExt cx="936280" cy="2001160"/>
              </a:xfrm>
            </p:grpSpPr>
            <p:grpSp>
              <p:nvGrpSpPr>
                <p:cNvPr id="63" name="Group 62"/>
                <p:cNvGrpSpPr/>
                <p:nvPr/>
              </p:nvGrpSpPr>
              <p:grpSpPr>
                <a:xfrm>
                  <a:off x="10741229" y="4715172"/>
                  <a:ext cx="936280" cy="1069042"/>
                  <a:chOff x="10739971" y="4737674"/>
                  <a:chExt cx="842571" cy="861750"/>
                </a:xfrm>
              </p:grpSpPr>
              <p:sp>
                <p:nvSpPr>
                  <p:cNvPr id="65" name="Oval 64"/>
                  <p:cNvSpPr/>
                  <p:nvPr/>
                </p:nvSpPr>
                <p:spPr>
                  <a:xfrm>
                    <a:off x="10739971" y="4815838"/>
                    <a:ext cx="830947" cy="783586"/>
                  </a:xfrm>
                  <a:prstGeom prst="ellipse">
                    <a:avLst/>
                  </a:prstGeom>
                  <a:solidFill>
                    <a:srgbClr val="713605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6" name="Round Diagonal Corner Rectangle 65"/>
                  <p:cNvSpPr/>
                  <p:nvPr/>
                </p:nvSpPr>
                <p:spPr>
                  <a:xfrm rot="2738073">
                    <a:off x="10965588" y="4786320"/>
                    <a:ext cx="632930" cy="535637"/>
                  </a:xfrm>
                  <a:prstGeom prst="round2DiagRect">
                    <a:avLst>
                      <a:gd name="adj1" fmla="val 50000"/>
                      <a:gd name="adj2" fmla="val 0"/>
                    </a:avLst>
                  </a:prstGeom>
                  <a:solidFill>
                    <a:srgbClr val="713605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7" name="Oval 66"/>
                  <p:cNvSpPr/>
                  <p:nvPr/>
                </p:nvSpPr>
                <p:spPr>
                  <a:xfrm>
                    <a:off x="10869505" y="4856004"/>
                    <a:ext cx="713037" cy="550952"/>
                  </a:xfrm>
                  <a:prstGeom prst="ellipse">
                    <a:avLst/>
                  </a:prstGeom>
                  <a:solidFill>
                    <a:srgbClr val="713605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64" name="Flowchart: Delay 63"/>
                <p:cNvSpPr/>
                <p:nvPr/>
              </p:nvSpPr>
              <p:spPr>
                <a:xfrm rot="16200000">
                  <a:off x="10734526" y="5805896"/>
                  <a:ext cx="998701" cy="822171"/>
                </a:xfrm>
                <a:prstGeom prst="flowChartDelay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62" name="Flowchart: Delay 61"/>
              <p:cNvSpPr/>
              <p:nvPr/>
            </p:nvSpPr>
            <p:spPr>
              <a:xfrm rot="16200000">
                <a:off x="10760110" y="5775471"/>
                <a:ext cx="968906" cy="979305"/>
              </a:xfrm>
              <a:prstGeom prst="flowChartDelay">
                <a:avLst/>
              </a:prstGeom>
              <a:solidFill>
                <a:schemeClr val="bg2">
                  <a:lumMod val="9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1" name="Group 10"/>
            <p:cNvGrpSpPr/>
            <p:nvPr/>
          </p:nvGrpSpPr>
          <p:grpSpPr>
            <a:xfrm>
              <a:off x="6886592" y="4631107"/>
              <a:ext cx="998908" cy="2021355"/>
              <a:chOff x="6931990" y="4769929"/>
              <a:chExt cx="998908" cy="2021355"/>
            </a:xfrm>
          </p:grpSpPr>
          <p:grpSp>
            <p:nvGrpSpPr>
              <p:cNvPr id="53" name="Group 52"/>
              <p:cNvGrpSpPr/>
              <p:nvPr/>
            </p:nvGrpSpPr>
            <p:grpSpPr>
              <a:xfrm>
                <a:off x="6987794" y="4769929"/>
                <a:ext cx="943104" cy="1958049"/>
                <a:chOff x="6987794" y="4769929"/>
                <a:chExt cx="943104" cy="1958049"/>
              </a:xfrm>
            </p:grpSpPr>
            <p:sp>
              <p:nvSpPr>
                <p:cNvPr id="55" name="Oval 54"/>
                <p:cNvSpPr/>
                <p:nvPr/>
              </p:nvSpPr>
              <p:spPr>
                <a:xfrm>
                  <a:off x="7112315" y="4996042"/>
                  <a:ext cx="664634" cy="945839"/>
                </a:xfrm>
                <a:prstGeom prst="ellipse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56" name="Oval 55"/>
                <p:cNvSpPr/>
                <p:nvPr/>
              </p:nvSpPr>
              <p:spPr>
                <a:xfrm>
                  <a:off x="6987794" y="4780895"/>
                  <a:ext cx="683438" cy="917348"/>
                </a:xfrm>
                <a:prstGeom prst="ellipse">
                  <a:avLst/>
                </a:prstGeom>
                <a:solidFill>
                  <a:srgbClr val="FFFFCC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57" name="Flowchart: Delay 56"/>
                <p:cNvSpPr/>
                <p:nvPr/>
              </p:nvSpPr>
              <p:spPr>
                <a:xfrm rot="16200000">
                  <a:off x="6942930" y="5817542"/>
                  <a:ext cx="998701" cy="822171"/>
                </a:xfrm>
                <a:prstGeom prst="flowChartDelay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8" name="Oval 57"/>
                <p:cNvSpPr/>
                <p:nvPr/>
              </p:nvSpPr>
              <p:spPr>
                <a:xfrm>
                  <a:off x="7247460" y="4769929"/>
                  <a:ext cx="683438" cy="917348"/>
                </a:xfrm>
                <a:prstGeom prst="ellipse">
                  <a:avLst/>
                </a:prstGeom>
                <a:solidFill>
                  <a:srgbClr val="FFFFCC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59" name="Oval 58"/>
                <p:cNvSpPr/>
                <p:nvPr/>
              </p:nvSpPr>
              <p:spPr>
                <a:xfrm>
                  <a:off x="7073787" y="4834395"/>
                  <a:ext cx="683438" cy="841915"/>
                </a:xfrm>
                <a:prstGeom prst="ellipse">
                  <a:avLst/>
                </a:prstGeom>
                <a:solidFill>
                  <a:srgbClr val="FFFFCC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54" name="Flowchart: Delay 53"/>
              <p:cNvSpPr/>
              <p:nvPr/>
            </p:nvSpPr>
            <p:spPr>
              <a:xfrm rot="16200000">
                <a:off x="6937190" y="5817178"/>
                <a:ext cx="968906" cy="979305"/>
              </a:xfrm>
              <a:prstGeom prst="flowChartDelay">
                <a:avLst/>
              </a:prstGeom>
              <a:solidFill>
                <a:schemeClr val="bg2">
                  <a:lumMod val="9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2" name="Rectangle 11"/>
            <p:cNvSpPr/>
            <p:nvPr/>
          </p:nvSpPr>
          <p:spPr>
            <a:xfrm>
              <a:off x="6102036" y="4005913"/>
              <a:ext cx="6089964" cy="121142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3" name="Group 12"/>
            <p:cNvGrpSpPr/>
            <p:nvPr/>
          </p:nvGrpSpPr>
          <p:grpSpPr>
            <a:xfrm>
              <a:off x="9848860" y="970245"/>
              <a:ext cx="1524000" cy="3627089"/>
              <a:chOff x="6705600" y="1708140"/>
              <a:chExt cx="1524000" cy="3627089"/>
            </a:xfrm>
          </p:grpSpPr>
          <p:sp>
            <p:nvSpPr>
              <p:cNvPr id="36" name="Trapezoid 35"/>
              <p:cNvSpPr/>
              <p:nvPr/>
            </p:nvSpPr>
            <p:spPr>
              <a:xfrm>
                <a:off x="6705600" y="2286000"/>
                <a:ext cx="1524000" cy="1371600"/>
              </a:xfrm>
              <a:prstGeom prst="trapezoid">
                <a:avLst/>
              </a:prstGeom>
              <a:solidFill>
                <a:srgbClr val="DAA6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" name="Oval 5"/>
              <p:cNvSpPr/>
              <p:nvPr/>
            </p:nvSpPr>
            <p:spPr>
              <a:xfrm>
                <a:off x="7852002" y="3885486"/>
                <a:ext cx="243228" cy="481209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Oval 6"/>
              <p:cNvSpPr/>
              <p:nvPr/>
            </p:nvSpPr>
            <p:spPr>
              <a:xfrm>
                <a:off x="6830446" y="3885486"/>
                <a:ext cx="243228" cy="481209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Flowchart: Manual Operation 8"/>
              <p:cNvSpPr/>
              <p:nvPr/>
            </p:nvSpPr>
            <p:spPr>
              <a:xfrm rot="12378413" flipH="1">
                <a:off x="6947416" y="3143871"/>
                <a:ext cx="340519" cy="1022568"/>
              </a:xfrm>
              <a:prstGeom prst="flowChartManualOperation">
                <a:avLst/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Flowchart: Manual Operation 9"/>
              <p:cNvSpPr/>
              <p:nvPr/>
            </p:nvSpPr>
            <p:spPr>
              <a:xfrm rot="9493756">
                <a:off x="7652699" y="3084988"/>
                <a:ext cx="340519" cy="1022568"/>
              </a:xfrm>
              <a:prstGeom prst="flowChartManualOperation">
                <a:avLst/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Oval 2"/>
              <p:cNvSpPr/>
              <p:nvPr/>
            </p:nvSpPr>
            <p:spPr>
              <a:xfrm rot="17610301" flipH="1">
                <a:off x="7492696" y="4956222"/>
                <a:ext cx="337483" cy="420531"/>
              </a:xfrm>
              <a:prstGeom prst="ellipse">
                <a:avLst/>
              </a:prstGeom>
              <a:solidFill>
                <a:srgbClr val="996633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Oval 3"/>
              <p:cNvSpPr/>
              <p:nvPr/>
            </p:nvSpPr>
            <p:spPr>
              <a:xfrm rot="3989699">
                <a:off x="6998205" y="4947498"/>
                <a:ext cx="337483" cy="420531"/>
              </a:xfrm>
              <a:prstGeom prst="ellipse">
                <a:avLst/>
              </a:prstGeom>
              <a:solidFill>
                <a:srgbClr val="996633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" name="Flowchart: Manual Operation 4"/>
              <p:cNvSpPr/>
              <p:nvPr/>
            </p:nvSpPr>
            <p:spPr>
              <a:xfrm rot="10800000">
                <a:off x="6781800" y="4065939"/>
                <a:ext cx="1313429" cy="1022568"/>
              </a:xfrm>
              <a:prstGeom prst="flowChartManualOperation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" name="Flowchart: Extract 7"/>
              <p:cNvSpPr/>
              <p:nvPr/>
            </p:nvSpPr>
            <p:spPr>
              <a:xfrm>
                <a:off x="6781800" y="2923069"/>
                <a:ext cx="1362075" cy="1804532"/>
              </a:xfrm>
              <a:prstGeom prst="flowChartExtract">
                <a:avLst/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" name="Oval 10"/>
              <p:cNvSpPr/>
              <p:nvPr/>
            </p:nvSpPr>
            <p:spPr>
              <a:xfrm>
                <a:off x="7315200" y="2823882"/>
                <a:ext cx="304800" cy="621458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" name="Oval 10"/>
              <p:cNvSpPr/>
              <p:nvPr/>
            </p:nvSpPr>
            <p:spPr>
              <a:xfrm>
                <a:off x="7073673" y="1960652"/>
                <a:ext cx="826974" cy="1323323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" name="Wave 11"/>
              <p:cNvSpPr/>
              <p:nvPr/>
            </p:nvSpPr>
            <p:spPr>
              <a:xfrm rot="4349616">
                <a:off x="7109969" y="2515702"/>
                <a:ext cx="1580249" cy="408551"/>
              </a:xfrm>
              <a:prstGeom prst="wave">
                <a:avLst/>
              </a:prstGeom>
              <a:solidFill>
                <a:srgbClr val="DAA6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" name="Wave 12"/>
              <p:cNvSpPr/>
              <p:nvPr/>
            </p:nvSpPr>
            <p:spPr>
              <a:xfrm rot="17342052" flipH="1">
                <a:off x="6095612" y="2559593"/>
                <a:ext cx="1646256" cy="366626"/>
              </a:xfrm>
              <a:prstGeom prst="wave">
                <a:avLst/>
              </a:prstGeom>
              <a:solidFill>
                <a:srgbClr val="DAA6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" name="Oval 14"/>
              <p:cNvSpPr/>
              <p:nvPr/>
            </p:nvSpPr>
            <p:spPr>
              <a:xfrm>
                <a:off x="7906870" y="3200400"/>
                <a:ext cx="246529" cy="381000"/>
              </a:xfrm>
              <a:prstGeom prst="ellipse">
                <a:avLst/>
              </a:prstGeom>
              <a:solidFill>
                <a:srgbClr val="DAA600"/>
              </a:solidFill>
              <a:ln>
                <a:solidFill>
                  <a:srgbClr val="DAA6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" name="Oval 14"/>
              <p:cNvSpPr/>
              <p:nvPr/>
            </p:nvSpPr>
            <p:spPr>
              <a:xfrm rot="1506987">
                <a:off x="6717059" y="2864362"/>
                <a:ext cx="300669" cy="685642"/>
              </a:xfrm>
              <a:prstGeom prst="ellipse">
                <a:avLst/>
              </a:prstGeom>
              <a:solidFill>
                <a:srgbClr val="DAA600"/>
              </a:solidFill>
              <a:ln>
                <a:solidFill>
                  <a:srgbClr val="DAA6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1" name="Wave 13"/>
              <p:cNvSpPr/>
              <p:nvPr/>
            </p:nvSpPr>
            <p:spPr>
              <a:xfrm rot="312085" flipH="1">
                <a:off x="7030911" y="1708140"/>
                <a:ext cx="722269" cy="485311"/>
              </a:xfrm>
              <a:prstGeom prst="wave">
                <a:avLst/>
              </a:prstGeom>
              <a:solidFill>
                <a:srgbClr val="DAA6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2" name="Oval 14"/>
              <p:cNvSpPr/>
              <p:nvPr/>
            </p:nvSpPr>
            <p:spPr>
              <a:xfrm rot="19620334">
                <a:off x="7591562" y="1856488"/>
                <a:ext cx="229892" cy="316218"/>
              </a:xfrm>
              <a:prstGeom prst="ellipse">
                <a:avLst/>
              </a:prstGeom>
              <a:solidFill>
                <a:srgbClr val="DAA600"/>
              </a:solidFill>
              <a:ln>
                <a:solidFill>
                  <a:srgbClr val="DAA6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4" name="Group 13"/>
            <p:cNvGrpSpPr/>
            <p:nvPr/>
          </p:nvGrpSpPr>
          <p:grpSpPr>
            <a:xfrm>
              <a:off x="6216767" y="3039293"/>
              <a:ext cx="1872080" cy="1549815"/>
              <a:chOff x="609600" y="2819400"/>
              <a:chExt cx="3048000" cy="2523308"/>
            </a:xfrm>
          </p:grpSpPr>
          <p:sp>
            <p:nvSpPr>
              <p:cNvPr id="23" name="Flowchart: Magnetic Disk 22"/>
              <p:cNvSpPr/>
              <p:nvPr/>
            </p:nvSpPr>
            <p:spPr>
              <a:xfrm>
                <a:off x="609600" y="2819400"/>
                <a:ext cx="3048000" cy="381000"/>
              </a:xfrm>
              <a:prstGeom prst="flowChartMagneticDisk">
                <a:avLst/>
              </a:prstGeom>
              <a:solidFill>
                <a:srgbClr val="996633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4" name="Group 23"/>
              <p:cNvGrpSpPr/>
              <p:nvPr/>
            </p:nvGrpSpPr>
            <p:grpSpPr>
              <a:xfrm>
                <a:off x="960121" y="3200400"/>
                <a:ext cx="228600" cy="2142308"/>
                <a:chOff x="960121" y="3200400"/>
                <a:chExt cx="228600" cy="2142308"/>
              </a:xfrm>
            </p:grpSpPr>
            <p:sp>
              <p:nvSpPr>
                <p:cNvPr id="34" name="Trapezoid 33"/>
                <p:cNvSpPr/>
                <p:nvPr/>
              </p:nvSpPr>
              <p:spPr>
                <a:xfrm flipV="1">
                  <a:off x="990600" y="3200400"/>
                  <a:ext cx="152400" cy="2133600"/>
                </a:xfrm>
                <a:prstGeom prst="trapezoid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5" name="Oval 34"/>
                <p:cNvSpPr/>
                <p:nvPr/>
              </p:nvSpPr>
              <p:spPr>
                <a:xfrm>
                  <a:off x="960121" y="5266508"/>
                  <a:ext cx="228600" cy="76200"/>
                </a:xfrm>
                <a:prstGeom prst="ellipse">
                  <a:avLst/>
                </a:prstGeom>
                <a:solidFill>
                  <a:schemeClr val="bg1">
                    <a:lumMod val="5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5" name="Group 24"/>
              <p:cNvGrpSpPr/>
              <p:nvPr/>
            </p:nvGrpSpPr>
            <p:grpSpPr>
              <a:xfrm>
                <a:off x="2667000" y="3191692"/>
                <a:ext cx="228600" cy="2142308"/>
                <a:chOff x="960121" y="3200400"/>
                <a:chExt cx="228600" cy="2142308"/>
              </a:xfrm>
            </p:grpSpPr>
            <p:sp>
              <p:nvSpPr>
                <p:cNvPr id="32" name="Trapezoid 31"/>
                <p:cNvSpPr/>
                <p:nvPr/>
              </p:nvSpPr>
              <p:spPr>
                <a:xfrm flipV="1">
                  <a:off x="990600" y="3200400"/>
                  <a:ext cx="152400" cy="2133600"/>
                </a:xfrm>
                <a:prstGeom prst="trapezoid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" name="Oval 32"/>
                <p:cNvSpPr/>
                <p:nvPr/>
              </p:nvSpPr>
              <p:spPr>
                <a:xfrm>
                  <a:off x="960121" y="5266508"/>
                  <a:ext cx="228600" cy="76200"/>
                </a:xfrm>
                <a:prstGeom prst="ellipse">
                  <a:avLst/>
                </a:prstGeom>
                <a:solidFill>
                  <a:schemeClr val="bg1">
                    <a:lumMod val="5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6" name="Group 25"/>
              <p:cNvGrpSpPr/>
              <p:nvPr/>
            </p:nvGrpSpPr>
            <p:grpSpPr>
              <a:xfrm>
                <a:off x="1384664" y="3200400"/>
                <a:ext cx="139336" cy="1598022"/>
                <a:chOff x="960121" y="3200400"/>
                <a:chExt cx="228600" cy="2142308"/>
              </a:xfrm>
            </p:grpSpPr>
            <p:sp>
              <p:nvSpPr>
                <p:cNvPr id="30" name="Trapezoid 29"/>
                <p:cNvSpPr/>
                <p:nvPr/>
              </p:nvSpPr>
              <p:spPr>
                <a:xfrm flipV="1">
                  <a:off x="990600" y="3200400"/>
                  <a:ext cx="152400" cy="2133600"/>
                </a:xfrm>
                <a:prstGeom prst="trapezoid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1" name="Oval 30"/>
                <p:cNvSpPr/>
                <p:nvPr/>
              </p:nvSpPr>
              <p:spPr>
                <a:xfrm>
                  <a:off x="960121" y="5266508"/>
                  <a:ext cx="228600" cy="76200"/>
                </a:xfrm>
                <a:prstGeom prst="ellipse">
                  <a:avLst/>
                </a:prstGeom>
                <a:solidFill>
                  <a:schemeClr val="bg1">
                    <a:lumMod val="5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7" name="Group 26"/>
              <p:cNvGrpSpPr/>
              <p:nvPr/>
            </p:nvGrpSpPr>
            <p:grpSpPr>
              <a:xfrm>
                <a:off x="3100252" y="3191692"/>
                <a:ext cx="139336" cy="1598022"/>
                <a:chOff x="960121" y="3200400"/>
                <a:chExt cx="228600" cy="2142308"/>
              </a:xfrm>
            </p:grpSpPr>
            <p:sp>
              <p:nvSpPr>
                <p:cNvPr id="28" name="Trapezoid 27"/>
                <p:cNvSpPr/>
                <p:nvPr/>
              </p:nvSpPr>
              <p:spPr>
                <a:xfrm flipV="1">
                  <a:off x="990600" y="3200400"/>
                  <a:ext cx="152400" cy="2133600"/>
                </a:xfrm>
                <a:prstGeom prst="trapezoid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" name="Oval 28"/>
                <p:cNvSpPr/>
                <p:nvPr/>
              </p:nvSpPr>
              <p:spPr>
                <a:xfrm>
                  <a:off x="960121" y="5266508"/>
                  <a:ext cx="228600" cy="76200"/>
                </a:xfrm>
                <a:prstGeom prst="ellipse">
                  <a:avLst/>
                </a:prstGeom>
                <a:solidFill>
                  <a:schemeClr val="bg1">
                    <a:lumMod val="5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15" name="Group 14"/>
            <p:cNvGrpSpPr/>
            <p:nvPr/>
          </p:nvGrpSpPr>
          <p:grpSpPr>
            <a:xfrm>
              <a:off x="6476070" y="2941417"/>
              <a:ext cx="1066251" cy="142252"/>
              <a:chOff x="2379074" y="4762968"/>
              <a:chExt cx="3073839" cy="410092"/>
            </a:xfrm>
          </p:grpSpPr>
          <p:sp>
            <p:nvSpPr>
              <p:cNvPr id="17" name="Rectangle 16"/>
              <p:cNvSpPr/>
              <p:nvPr/>
            </p:nvSpPr>
            <p:spPr>
              <a:xfrm>
                <a:off x="2387600" y="5009391"/>
                <a:ext cx="1524000" cy="15240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Rectangle 17"/>
              <p:cNvSpPr/>
              <p:nvPr/>
            </p:nvSpPr>
            <p:spPr>
              <a:xfrm>
                <a:off x="3928913" y="5012509"/>
                <a:ext cx="1524000" cy="15240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Flowchart: Merge 18"/>
              <p:cNvSpPr/>
              <p:nvPr/>
            </p:nvSpPr>
            <p:spPr>
              <a:xfrm>
                <a:off x="3740892" y="5003800"/>
                <a:ext cx="366564" cy="169260"/>
              </a:xfrm>
              <a:prstGeom prst="flowChartMerge">
                <a:avLst/>
              </a:prstGeom>
              <a:solidFill>
                <a:schemeClr val="bg2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Moon 19"/>
              <p:cNvSpPr/>
              <p:nvPr/>
            </p:nvSpPr>
            <p:spPr>
              <a:xfrm rot="5400000">
                <a:off x="3004258" y="4137784"/>
                <a:ext cx="299576" cy="1549944"/>
              </a:xfrm>
              <a:prstGeom prst="moon">
                <a:avLst>
                  <a:gd name="adj" fmla="val 83623"/>
                </a:avLst>
              </a:prstGeom>
              <a:solidFill>
                <a:schemeClr val="bg2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Moon 20"/>
              <p:cNvSpPr/>
              <p:nvPr/>
            </p:nvSpPr>
            <p:spPr>
              <a:xfrm rot="5400000">
                <a:off x="4523813" y="4142993"/>
                <a:ext cx="299576" cy="1549944"/>
              </a:xfrm>
              <a:prstGeom prst="moon">
                <a:avLst>
                  <a:gd name="adj" fmla="val 83623"/>
                </a:avLst>
              </a:prstGeom>
              <a:solidFill>
                <a:schemeClr val="bg2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Flowchart: Merge 21"/>
              <p:cNvSpPr/>
              <p:nvPr/>
            </p:nvSpPr>
            <p:spPr>
              <a:xfrm>
                <a:off x="3740892" y="4979379"/>
                <a:ext cx="366564" cy="169260"/>
              </a:xfrm>
              <a:prstGeom prst="flowChartMerge">
                <a:avLst/>
              </a:prstGeom>
              <a:solidFill>
                <a:schemeClr val="bg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6" name="Flowchart: Direct Access Storage 15"/>
            <p:cNvSpPr/>
            <p:nvPr/>
          </p:nvSpPr>
          <p:spPr>
            <a:xfrm>
              <a:off x="7620827" y="2917260"/>
              <a:ext cx="595701" cy="45719"/>
            </a:xfrm>
            <a:prstGeom prst="flowChartMagneticDrum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40661357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306"/>
          <p:cNvGrpSpPr/>
          <p:nvPr/>
        </p:nvGrpSpPr>
        <p:grpSpPr>
          <a:xfrm>
            <a:off x="6934200" y="4191000"/>
            <a:ext cx="1323354" cy="2286000"/>
            <a:chOff x="2311381" y="2819400"/>
            <a:chExt cx="1735441" cy="3200400"/>
          </a:xfrm>
        </p:grpSpPr>
        <p:sp>
          <p:nvSpPr>
            <p:cNvPr id="76" name="Oval 119"/>
            <p:cNvSpPr/>
            <p:nvPr/>
          </p:nvSpPr>
          <p:spPr>
            <a:xfrm rot="1453106">
              <a:off x="2311381" y="4419600"/>
              <a:ext cx="261257" cy="415206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Oval 120"/>
            <p:cNvSpPr/>
            <p:nvPr/>
          </p:nvSpPr>
          <p:spPr>
            <a:xfrm>
              <a:off x="3786506" y="4648200"/>
              <a:ext cx="260316" cy="30480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Rectangle 121"/>
            <p:cNvSpPr/>
            <p:nvPr/>
          </p:nvSpPr>
          <p:spPr>
            <a:xfrm rot="20011440">
              <a:off x="3725493" y="4700752"/>
              <a:ext cx="318448" cy="152365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Rectangle 122"/>
            <p:cNvSpPr/>
            <p:nvPr/>
          </p:nvSpPr>
          <p:spPr>
            <a:xfrm rot="1957964">
              <a:off x="2314183" y="4559696"/>
              <a:ext cx="325004" cy="14635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Trapezoid 123"/>
            <p:cNvSpPr/>
            <p:nvPr/>
          </p:nvSpPr>
          <p:spPr>
            <a:xfrm rot="10800000">
              <a:off x="3167743" y="4895428"/>
              <a:ext cx="391886" cy="1107215"/>
            </a:xfrm>
            <a:prstGeom prst="trapezoid">
              <a:avLst>
                <a:gd name="adj" fmla="val 6538"/>
              </a:avLst>
            </a:prstGeom>
            <a:solidFill>
              <a:schemeClr val="bg2">
                <a:lumMod val="7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Trapezoid 124"/>
            <p:cNvSpPr/>
            <p:nvPr/>
          </p:nvSpPr>
          <p:spPr>
            <a:xfrm rot="10800000">
              <a:off x="2841170" y="4757026"/>
              <a:ext cx="326571" cy="1262774"/>
            </a:xfrm>
            <a:prstGeom prst="trapezoid">
              <a:avLst>
                <a:gd name="adj" fmla="val 6538"/>
              </a:avLst>
            </a:prstGeom>
            <a:solidFill>
              <a:schemeClr val="bg2">
                <a:lumMod val="7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Trapezoid 125"/>
            <p:cNvSpPr/>
            <p:nvPr/>
          </p:nvSpPr>
          <p:spPr>
            <a:xfrm>
              <a:off x="2775857" y="3926615"/>
              <a:ext cx="914400" cy="1176416"/>
            </a:xfrm>
            <a:prstGeom prst="trapezoid">
              <a:avLst/>
            </a:prstGeom>
            <a:solidFill>
              <a:schemeClr val="bg2">
                <a:lumMod val="1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Flowchart: Manual Operation 126"/>
            <p:cNvSpPr/>
            <p:nvPr/>
          </p:nvSpPr>
          <p:spPr>
            <a:xfrm rot="12880156">
              <a:off x="2622543" y="3680105"/>
              <a:ext cx="404212" cy="1041512"/>
            </a:xfrm>
            <a:prstGeom prst="flowChartManualOperation">
              <a:avLst/>
            </a:prstGeom>
            <a:solidFill>
              <a:schemeClr val="bg2">
                <a:lumMod val="1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Flowchart: Manual Operation 127"/>
            <p:cNvSpPr/>
            <p:nvPr/>
          </p:nvSpPr>
          <p:spPr>
            <a:xfrm rot="9242925">
              <a:off x="3472381" y="3831454"/>
              <a:ext cx="321283" cy="968813"/>
            </a:xfrm>
            <a:prstGeom prst="flowChartManualOperation">
              <a:avLst/>
            </a:prstGeom>
            <a:solidFill>
              <a:schemeClr val="bg2">
                <a:lumMod val="1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Flowchart: Extract 128"/>
            <p:cNvSpPr/>
            <p:nvPr/>
          </p:nvSpPr>
          <p:spPr>
            <a:xfrm rot="10800000">
              <a:off x="2971800" y="3788213"/>
              <a:ext cx="522514" cy="622808"/>
            </a:xfrm>
            <a:prstGeom prst="flowChartExtra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6" name="Group 13"/>
            <p:cNvGrpSpPr/>
            <p:nvPr/>
          </p:nvGrpSpPr>
          <p:grpSpPr>
            <a:xfrm>
              <a:off x="3124995" y="3924347"/>
              <a:ext cx="232807" cy="647653"/>
              <a:chOff x="1463040" y="844062"/>
              <a:chExt cx="685800" cy="1957755"/>
            </a:xfrm>
          </p:grpSpPr>
          <p:sp>
            <p:nvSpPr>
              <p:cNvPr id="91" name="Pentagon 134"/>
              <p:cNvSpPr/>
              <p:nvPr/>
            </p:nvSpPr>
            <p:spPr>
              <a:xfrm rot="5400000">
                <a:off x="1104900" y="1925516"/>
                <a:ext cx="1371600" cy="381001"/>
              </a:xfrm>
              <a:prstGeom prst="homePlate">
                <a:avLst/>
              </a:prstGeom>
              <a:solidFill>
                <a:schemeClr val="accent2">
                  <a:lumMod val="5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2" name="Diamond 135"/>
              <p:cNvSpPr/>
              <p:nvPr/>
            </p:nvSpPr>
            <p:spPr>
              <a:xfrm>
                <a:off x="1463040" y="844062"/>
                <a:ext cx="685800" cy="908538"/>
              </a:xfrm>
              <a:prstGeom prst="diamond">
                <a:avLst/>
              </a:prstGeom>
              <a:solidFill>
                <a:schemeClr val="accent2">
                  <a:lumMod val="5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87" name="Parallelogram 130"/>
            <p:cNvSpPr/>
            <p:nvPr/>
          </p:nvSpPr>
          <p:spPr>
            <a:xfrm rot="18360858">
              <a:off x="3199045" y="3798690"/>
              <a:ext cx="438288" cy="174023"/>
            </a:xfrm>
            <a:prstGeom prst="parallelogram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Parallelogram 131"/>
            <p:cNvSpPr/>
            <p:nvPr/>
          </p:nvSpPr>
          <p:spPr>
            <a:xfrm rot="3239142" flipH="1">
              <a:off x="2842871" y="3786529"/>
              <a:ext cx="438288" cy="180431"/>
            </a:xfrm>
            <a:prstGeom prst="parallelogram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Oval 132"/>
            <p:cNvSpPr/>
            <p:nvPr/>
          </p:nvSpPr>
          <p:spPr>
            <a:xfrm>
              <a:off x="2841171" y="2888601"/>
              <a:ext cx="783771" cy="1107215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Cloud 133"/>
            <p:cNvSpPr/>
            <p:nvPr/>
          </p:nvSpPr>
          <p:spPr>
            <a:xfrm>
              <a:off x="2775857" y="2819400"/>
              <a:ext cx="849086" cy="484406"/>
            </a:xfrm>
            <a:prstGeom prst="cloud">
              <a:avLst/>
            </a:prstGeom>
            <a:solidFill>
              <a:srgbClr val="CC99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1" name="Group 573"/>
          <p:cNvGrpSpPr/>
          <p:nvPr/>
        </p:nvGrpSpPr>
        <p:grpSpPr>
          <a:xfrm>
            <a:off x="4902200" y="4256644"/>
            <a:ext cx="1727200" cy="1312875"/>
            <a:chOff x="4495800" y="3048000"/>
            <a:chExt cx="2590800" cy="1524000"/>
          </a:xfrm>
        </p:grpSpPr>
        <p:sp>
          <p:nvSpPr>
            <p:cNvPr id="138" name="Rectangle 137"/>
            <p:cNvSpPr/>
            <p:nvPr/>
          </p:nvSpPr>
          <p:spPr>
            <a:xfrm>
              <a:off x="6858000" y="4038600"/>
              <a:ext cx="228600" cy="457200"/>
            </a:xfrm>
            <a:prstGeom prst="rect">
              <a:avLst/>
            </a:prstGeom>
            <a:solidFill>
              <a:srgbClr val="996633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Rectangle 138"/>
            <p:cNvSpPr/>
            <p:nvPr/>
          </p:nvSpPr>
          <p:spPr>
            <a:xfrm>
              <a:off x="6248400" y="4038600"/>
              <a:ext cx="228600" cy="457200"/>
            </a:xfrm>
            <a:prstGeom prst="rect">
              <a:avLst/>
            </a:prstGeom>
            <a:solidFill>
              <a:srgbClr val="996633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Rectangle 139"/>
            <p:cNvSpPr/>
            <p:nvPr/>
          </p:nvSpPr>
          <p:spPr>
            <a:xfrm>
              <a:off x="5181600" y="4038600"/>
              <a:ext cx="228600" cy="457200"/>
            </a:xfrm>
            <a:prstGeom prst="rect">
              <a:avLst/>
            </a:prstGeom>
            <a:solidFill>
              <a:srgbClr val="996633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Rectangle 140"/>
            <p:cNvSpPr/>
            <p:nvPr/>
          </p:nvSpPr>
          <p:spPr>
            <a:xfrm>
              <a:off x="4495800" y="4038600"/>
              <a:ext cx="228600" cy="457200"/>
            </a:xfrm>
            <a:prstGeom prst="rect">
              <a:avLst/>
            </a:prstGeom>
            <a:solidFill>
              <a:srgbClr val="996633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" name="Oval 141"/>
            <p:cNvSpPr/>
            <p:nvPr/>
          </p:nvSpPr>
          <p:spPr>
            <a:xfrm>
              <a:off x="5562600" y="4343400"/>
              <a:ext cx="304800" cy="152400"/>
            </a:xfrm>
            <a:prstGeom prst="ellipse">
              <a:avLst/>
            </a:prstGeom>
            <a:solidFill>
              <a:srgbClr val="6633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" name="Oval 142"/>
            <p:cNvSpPr/>
            <p:nvPr/>
          </p:nvSpPr>
          <p:spPr>
            <a:xfrm flipV="1">
              <a:off x="5867400" y="4343400"/>
              <a:ext cx="304800" cy="152400"/>
            </a:xfrm>
            <a:prstGeom prst="ellipse">
              <a:avLst/>
            </a:prstGeom>
            <a:solidFill>
              <a:srgbClr val="6633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Rectangle 143"/>
            <p:cNvSpPr/>
            <p:nvPr/>
          </p:nvSpPr>
          <p:spPr>
            <a:xfrm>
              <a:off x="4495800" y="3886200"/>
              <a:ext cx="2590800" cy="3048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Rectangle 144"/>
            <p:cNvSpPr/>
            <p:nvPr/>
          </p:nvSpPr>
          <p:spPr>
            <a:xfrm>
              <a:off x="4495800" y="3505200"/>
              <a:ext cx="2590800" cy="457200"/>
            </a:xfrm>
            <a:prstGeom prst="rect">
              <a:avLst/>
            </a:prstGeom>
            <a:solidFill>
              <a:srgbClr val="996633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" name="Oval 145"/>
            <p:cNvSpPr/>
            <p:nvPr/>
          </p:nvSpPr>
          <p:spPr>
            <a:xfrm>
              <a:off x="4953000" y="4114800"/>
              <a:ext cx="152400" cy="457200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" name="Oval 146"/>
            <p:cNvSpPr/>
            <p:nvPr/>
          </p:nvSpPr>
          <p:spPr>
            <a:xfrm>
              <a:off x="4800600" y="4114800"/>
              <a:ext cx="152400" cy="457200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" name="Trapezoid 147"/>
            <p:cNvSpPr/>
            <p:nvPr/>
          </p:nvSpPr>
          <p:spPr>
            <a:xfrm>
              <a:off x="4800600" y="3733800"/>
              <a:ext cx="381000" cy="457200"/>
            </a:xfrm>
            <a:prstGeom prst="trapezoid">
              <a:avLst/>
            </a:prstGeom>
            <a:solidFill>
              <a:srgbClr val="E3AAE4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49" name="Group 524"/>
            <p:cNvGrpSpPr/>
            <p:nvPr/>
          </p:nvGrpSpPr>
          <p:grpSpPr>
            <a:xfrm>
              <a:off x="6400800" y="3048000"/>
              <a:ext cx="609600" cy="1447800"/>
              <a:chOff x="7467600" y="3581400"/>
              <a:chExt cx="1219200" cy="2667000"/>
            </a:xfrm>
          </p:grpSpPr>
          <p:sp>
            <p:nvSpPr>
              <p:cNvPr id="186" name="Oval 185"/>
              <p:cNvSpPr/>
              <p:nvPr/>
            </p:nvSpPr>
            <p:spPr>
              <a:xfrm>
                <a:off x="8077200" y="5791200"/>
                <a:ext cx="304800" cy="457200"/>
              </a:xfrm>
              <a:prstGeom prst="ellipse">
                <a:avLst/>
              </a:prstGeom>
              <a:solidFill>
                <a:srgbClr val="6633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7" name="Oval 186"/>
              <p:cNvSpPr/>
              <p:nvPr/>
            </p:nvSpPr>
            <p:spPr>
              <a:xfrm>
                <a:off x="7772400" y="5791200"/>
                <a:ext cx="304800" cy="457200"/>
              </a:xfrm>
              <a:prstGeom prst="ellipse">
                <a:avLst/>
              </a:prstGeom>
              <a:solidFill>
                <a:srgbClr val="6633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8" name="Oval 187"/>
              <p:cNvSpPr/>
              <p:nvPr/>
            </p:nvSpPr>
            <p:spPr>
              <a:xfrm>
                <a:off x="8382000" y="4953000"/>
                <a:ext cx="304800" cy="457200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9" name="Oval 188"/>
              <p:cNvSpPr/>
              <p:nvPr/>
            </p:nvSpPr>
            <p:spPr>
              <a:xfrm>
                <a:off x="7467600" y="4876800"/>
                <a:ext cx="304800" cy="457200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0" name="Trapezoid 189"/>
              <p:cNvSpPr/>
              <p:nvPr/>
            </p:nvSpPr>
            <p:spPr>
              <a:xfrm rot="1208933">
                <a:off x="7507432" y="4389482"/>
                <a:ext cx="399875" cy="744742"/>
              </a:xfrm>
              <a:prstGeom prst="trapezoid">
                <a:avLst>
                  <a:gd name="adj" fmla="val 29129"/>
                </a:avLst>
              </a:pr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1" name="Trapezoid 190"/>
              <p:cNvSpPr/>
              <p:nvPr/>
            </p:nvSpPr>
            <p:spPr>
              <a:xfrm rot="20633166">
                <a:off x="8248895" y="4460463"/>
                <a:ext cx="399875" cy="744742"/>
              </a:xfrm>
              <a:prstGeom prst="trapezoid">
                <a:avLst>
                  <a:gd name="adj" fmla="val 29129"/>
                </a:avLst>
              </a:pr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2" name="Rounded Rectangle 191"/>
              <p:cNvSpPr/>
              <p:nvPr/>
            </p:nvSpPr>
            <p:spPr>
              <a:xfrm>
                <a:off x="7696200" y="4419600"/>
                <a:ext cx="805571" cy="1106028"/>
              </a:xfrm>
              <a:prstGeom prst="roundRect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u="sng"/>
              </a:p>
            </p:txBody>
          </p:sp>
          <p:sp>
            <p:nvSpPr>
              <p:cNvPr id="193" name="Isosceles Triangle 192"/>
              <p:cNvSpPr/>
              <p:nvPr/>
            </p:nvSpPr>
            <p:spPr>
              <a:xfrm rot="10800000">
                <a:off x="7742137" y="4459374"/>
                <a:ext cx="626555" cy="553014"/>
              </a:xfrm>
              <a:prstGeom prst="triangl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u="sng"/>
              </a:p>
            </p:txBody>
          </p:sp>
          <p:sp>
            <p:nvSpPr>
              <p:cNvPr id="194" name="Pentagon 193"/>
              <p:cNvSpPr/>
              <p:nvPr/>
            </p:nvSpPr>
            <p:spPr>
              <a:xfrm rot="5400000">
                <a:off x="7899682" y="4745709"/>
                <a:ext cx="352822" cy="151926"/>
              </a:xfrm>
              <a:prstGeom prst="homePlate">
                <a:avLst/>
              </a:prstGeom>
              <a:solidFill>
                <a:srgbClr val="C000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u="sng"/>
              </a:p>
            </p:txBody>
          </p:sp>
          <p:sp>
            <p:nvSpPr>
              <p:cNvPr id="195" name="Diamond 194"/>
              <p:cNvSpPr/>
              <p:nvPr/>
            </p:nvSpPr>
            <p:spPr>
              <a:xfrm>
                <a:off x="7932619" y="4466962"/>
                <a:ext cx="273465" cy="233707"/>
              </a:xfrm>
              <a:prstGeom prst="diamond">
                <a:avLst/>
              </a:prstGeom>
              <a:solidFill>
                <a:srgbClr val="C000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u="sng"/>
              </a:p>
            </p:txBody>
          </p:sp>
          <p:sp>
            <p:nvSpPr>
              <p:cNvPr id="196" name="Parallelogram 195"/>
              <p:cNvSpPr/>
              <p:nvPr/>
            </p:nvSpPr>
            <p:spPr>
              <a:xfrm rot="2985169" flipH="1">
                <a:off x="7682579" y="4344065"/>
                <a:ext cx="340804" cy="211942"/>
              </a:xfrm>
              <a:prstGeom prst="parallelogram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u="sng"/>
              </a:p>
            </p:txBody>
          </p:sp>
          <p:sp>
            <p:nvSpPr>
              <p:cNvPr id="197" name="Parallelogram 196"/>
              <p:cNvSpPr/>
              <p:nvPr/>
            </p:nvSpPr>
            <p:spPr>
              <a:xfrm rot="18839164">
                <a:off x="8106614" y="4343999"/>
                <a:ext cx="340804" cy="204415"/>
              </a:xfrm>
              <a:prstGeom prst="parallelogram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u="sng"/>
              </a:p>
            </p:txBody>
          </p:sp>
          <p:sp>
            <p:nvSpPr>
              <p:cNvPr id="198" name="Oval 197"/>
              <p:cNvSpPr/>
              <p:nvPr/>
            </p:nvSpPr>
            <p:spPr>
              <a:xfrm>
                <a:off x="7742137" y="3669354"/>
                <a:ext cx="626555" cy="790020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u="sng"/>
              </a:p>
            </p:txBody>
          </p:sp>
          <p:sp>
            <p:nvSpPr>
              <p:cNvPr id="199" name="Teardrop 198"/>
              <p:cNvSpPr/>
              <p:nvPr/>
            </p:nvSpPr>
            <p:spPr>
              <a:xfrm rot="9606458">
                <a:off x="7620000" y="3581400"/>
                <a:ext cx="541797" cy="378943"/>
              </a:xfrm>
              <a:prstGeom prst="teardrop">
                <a:avLst/>
              </a:prstGeom>
              <a:solidFill>
                <a:srgbClr val="9A7B3C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0" name="Teardrop 199"/>
              <p:cNvSpPr/>
              <p:nvPr/>
            </p:nvSpPr>
            <p:spPr>
              <a:xfrm rot="3437613">
                <a:off x="7992635" y="3680907"/>
                <a:ext cx="397315" cy="292904"/>
              </a:xfrm>
              <a:prstGeom prst="teardrop">
                <a:avLst/>
              </a:prstGeom>
              <a:solidFill>
                <a:srgbClr val="9A7B3C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1" name="Rounded Rectangle 200"/>
              <p:cNvSpPr/>
              <p:nvPr/>
            </p:nvSpPr>
            <p:spPr>
              <a:xfrm>
                <a:off x="7696200" y="5334000"/>
                <a:ext cx="805571" cy="685800"/>
              </a:xfrm>
              <a:prstGeom prst="roundRect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u="sng"/>
              </a:p>
            </p:txBody>
          </p:sp>
        </p:grpSp>
        <p:sp>
          <p:nvSpPr>
            <p:cNvPr id="150" name="Oval 149"/>
            <p:cNvSpPr/>
            <p:nvPr/>
          </p:nvSpPr>
          <p:spPr>
            <a:xfrm>
              <a:off x="4800600" y="4191000"/>
              <a:ext cx="228600" cy="76200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1" name="Oval 150"/>
            <p:cNvSpPr/>
            <p:nvPr/>
          </p:nvSpPr>
          <p:spPr>
            <a:xfrm>
              <a:off x="4953000" y="4191000"/>
              <a:ext cx="152400" cy="76200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" name="Oval 151"/>
            <p:cNvSpPr/>
            <p:nvPr/>
          </p:nvSpPr>
          <p:spPr>
            <a:xfrm>
              <a:off x="4800600" y="4419600"/>
              <a:ext cx="152400" cy="152400"/>
            </a:xfrm>
            <a:prstGeom prst="ellipse">
              <a:avLst/>
            </a:prstGeom>
            <a:solidFill>
              <a:srgbClr val="6633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" name="Oval 152"/>
            <p:cNvSpPr/>
            <p:nvPr/>
          </p:nvSpPr>
          <p:spPr>
            <a:xfrm>
              <a:off x="4953000" y="4419600"/>
              <a:ext cx="152400" cy="152400"/>
            </a:xfrm>
            <a:prstGeom prst="ellipse">
              <a:avLst/>
            </a:prstGeom>
            <a:solidFill>
              <a:srgbClr val="6633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4" name="Trapezoid 153"/>
            <p:cNvSpPr/>
            <p:nvPr/>
          </p:nvSpPr>
          <p:spPr>
            <a:xfrm rot="20127265">
              <a:off x="4871842" y="3749921"/>
              <a:ext cx="159791" cy="377752"/>
            </a:xfrm>
            <a:prstGeom prst="trapezoid">
              <a:avLst/>
            </a:prstGeom>
            <a:solidFill>
              <a:srgbClr val="E3AAE4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" name="Trapezoid 154"/>
            <p:cNvSpPr/>
            <p:nvPr/>
          </p:nvSpPr>
          <p:spPr>
            <a:xfrm rot="2252853">
              <a:off x="4977608" y="3736735"/>
              <a:ext cx="138037" cy="377752"/>
            </a:xfrm>
            <a:prstGeom prst="trapezoid">
              <a:avLst/>
            </a:prstGeom>
            <a:solidFill>
              <a:srgbClr val="E3AAE4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6" name="Oval 155"/>
            <p:cNvSpPr/>
            <p:nvPr/>
          </p:nvSpPr>
          <p:spPr>
            <a:xfrm>
              <a:off x="4876800" y="4038600"/>
              <a:ext cx="152400" cy="76200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57" name="Group 535"/>
            <p:cNvGrpSpPr/>
            <p:nvPr/>
          </p:nvGrpSpPr>
          <p:grpSpPr>
            <a:xfrm>
              <a:off x="5562600" y="3048000"/>
              <a:ext cx="685800" cy="1219200"/>
              <a:chOff x="2743200" y="2590800"/>
              <a:chExt cx="1338036" cy="2813539"/>
            </a:xfrm>
          </p:grpSpPr>
          <p:sp>
            <p:nvSpPr>
              <p:cNvPr id="165" name="Oval 164"/>
              <p:cNvSpPr/>
              <p:nvPr/>
            </p:nvSpPr>
            <p:spPr>
              <a:xfrm>
                <a:off x="2971800" y="4800600"/>
                <a:ext cx="304800" cy="228600"/>
              </a:xfrm>
              <a:prstGeom prst="ellipse">
                <a:avLst/>
              </a:prstGeom>
              <a:solidFill>
                <a:srgbClr val="6633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6" name="Oval 165"/>
              <p:cNvSpPr/>
              <p:nvPr/>
            </p:nvSpPr>
            <p:spPr>
              <a:xfrm>
                <a:off x="3505200" y="4800600"/>
                <a:ext cx="304800" cy="228600"/>
              </a:xfrm>
              <a:prstGeom prst="ellipse">
                <a:avLst/>
              </a:prstGeom>
              <a:solidFill>
                <a:srgbClr val="6633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7" name="Trapezoid 166"/>
              <p:cNvSpPr/>
              <p:nvPr/>
            </p:nvSpPr>
            <p:spPr>
              <a:xfrm>
                <a:off x="2743200" y="3429001"/>
                <a:ext cx="1295400" cy="1975338"/>
              </a:xfrm>
              <a:prstGeom prst="trapezoid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8" name="Flowchart: Merge 167"/>
              <p:cNvSpPr/>
              <p:nvPr/>
            </p:nvSpPr>
            <p:spPr>
              <a:xfrm>
                <a:off x="3352800" y="3352800"/>
                <a:ext cx="228600" cy="381000"/>
              </a:xfrm>
              <a:prstGeom prst="flowChartMerg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9" name="Trapezoid 168"/>
              <p:cNvSpPr/>
              <p:nvPr/>
            </p:nvSpPr>
            <p:spPr>
              <a:xfrm>
                <a:off x="3124200" y="3429000"/>
                <a:ext cx="533400" cy="457200"/>
              </a:xfrm>
              <a:prstGeom prst="trapezoid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70" name="Group 185"/>
              <p:cNvGrpSpPr/>
              <p:nvPr/>
            </p:nvGrpSpPr>
            <p:grpSpPr>
              <a:xfrm>
                <a:off x="2895600" y="3352800"/>
                <a:ext cx="639812" cy="687763"/>
                <a:chOff x="1371600" y="2971800"/>
                <a:chExt cx="639812" cy="687763"/>
              </a:xfrm>
            </p:grpSpPr>
            <p:sp>
              <p:nvSpPr>
                <p:cNvPr id="183" name="Oval 182"/>
                <p:cNvSpPr/>
                <p:nvPr/>
              </p:nvSpPr>
              <p:spPr>
                <a:xfrm>
                  <a:off x="1371600" y="2971800"/>
                  <a:ext cx="304800" cy="609600"/>
                </a:xfrm>
                <a:prstGeom prst="ellipse">
                  <a:avLst/>
                </a:prstGeom>
                <a:solidFill>
                  <a:schemeClr val="accent6">
                    <a:lumMod val="40000"/>
                    <a:lumOff val="6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4" name="Oval 183"/>
                <p:cNvSpPr/>
                <p:nvPr/>
              </p:nvSpPr>
              <p:spPr>
                <a:xfrm rot="17160729">
                  <a:off x="1554212" y="3202363"/>
                  <a:ext cx="304800" cy="609600"/>
                </a:xfrm>
                <a:prstGeom prst="ellipse">
                  <a:avLst/>
                </a:prstGeom>
                <a:solidFill>
                  <a:schemeClr val="accent6">
                    <a:lumMod val="40000"/>
                    <a:lumOff val="6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5" name="Oval 184"/>
                <p:cNvSpPr/>
                <p:nvPr/>
              </p:nvSpPr>
              <p:spPr>
                <a:xfrm rot="17160729">
                  <a:off x="1393509" y="3247236"/>
                  <a:ext cx="304800" cy="275219"/>
                </a:xfrm>
                <a:prstGeom prst="ellipse">
                  <a:avLst/>
                </a:prstGeom>
                <a:solidFill>
                  <a:schemeClr val="accent6">
                    <a:lumMod val="40000"/>
                    <a:lumOff val="60000"/>
                  </a:schemeClr>
                </a:solidFill>
                <a:ln w="12700">
                  <a:solidFill>
                    <a:schemeClr val="accent6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71" name="Oval 170"/>
              <p:cNvSpPr/>
              <p:nvPr/>
            </p:nvSpPr>
            <p:spPr>
              <a:xfrm rot="10800000">
                <a:off x="3124200" y="2590800"/>
                <a:ext cx="685800" cy="914400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72" name="Group 81"/>
              <p:cNvGrpSpPr/>
              <p:nvPr/>
            </p:nvGrpSpPr>
            <p:grpSpPr>
              <a:xfrm rot="20689469" flipH="1">
                <a:off x="3352800" y="3352800"/>
                <a:ext cx="639812" cy="687763"/>
                <a:chOff x="1371600" y="2971800"/>
                <a:chExt cx="639812" cy="687763"/>
              </a:xfrm>
            </p:grpSpPr>
            <p:sp>
              <p:nvSpPr>
                <p:cNvPr id="180" name="Oval 179"/>
                <p:cNvSpPr/>
                <p:nvPr/>
              </p:nvSpPr>
              <p:spPr>
                <a:xfrm>
                  <a:off x="1371600" y="2971800"/>
                  <a:ext cx="304800" cy="609600"/>
                </a:xfrm>
                <a:prstGeom prst="ellipse">
                  <a:avLst/>
                </a:prstGeom>
                <a:solidFill>
                  <a:schemeClr val="accent6">
                    <a:lumMod val="40000"/>
                    <a:lumOff val="6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1" name="Oval 180"/>
                <p:cNvSpPr/>
                <p:nvPr/>
              </p:nvSpPr>
              <p:spPr>
                <a:xfrm rot="17160729">
                  <a:off x="1554212" y="3202363"/>
                  <a:ext cx="304800" cy="609600"/>
                </a:xfrm>
                <a:prstGeom prst="ellipse">
                  <a:avLst/>
                </a:prstGeom>
                <a:solidFill>
                  <a:schemeClr val="accent6">
                    <a:lumMod val="40000"/>
                    <a:lumOff val="6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2" name="Oval 181"/>
                <p:cNvSpPr/>
                <p:nvPr/>
              </p:nvSpPr>
              <p:spPr>
                <a:xfrm rot="17160729">
                  <a:off x="1393509" y="3247236"/>
                  <a:ext cx="304800" cy="275219"/>
                </a:xfrm>
                <a:prstGeom prst="ellipse">
                  <a:avLst/>
                </a:prstGeom>
                <a:solidFill>
                  <a:schemeClr val="accent6">
                    <a:lumMod val="40000"/>
                    <a:lumOff val="60000"/>
                  </a:schemeClr>
                </a:solidFill>
                <a:ln w="12700">
                  <a:solidFill>
                    <a:schemeClr val="accent6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73" name="Oval 172"/>
              <p:cNvSpPr/>
              <p:nvPr/>
            </p:nvSpPr>
            <p:spPr>
              <a:xfrm rot="11944404">
                <a:off x="2787195" y="3298615"/>
                <a:ext cx="665117" cy="381000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4" name="Oval 173"/>
              <p:cNvSpPr/>
              <p:nvPr/>
            </p:nvSpPr>
            <p:spPr>
              <a:xfrm rot="9055779">
                <a:off x="3402617" y="3326969"/>
                <a:ext cx="678619" cy="381000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5" name="Oval 174"/>
              <p:cNvSpPr/>
              <p:nvPr/>
            </p:nvSpPr>
            <p:spPr>
              <a:xfrm rot="11136128">
                <a:off x="3291426" y="3443115"/>
                <a:ext cx="296012" cy="138974"/>
              </a:xfrm>
              <a:prstGeom prst="ellipse">
                <a:avLst/>
              </a:prstGeom>
              <a:solidFill>
                <a:srgbClr val="E3AAE4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6" name="Cloud 175"/>
              <p:cNvSpPr/>
              <p:nvPr/>
            </p:nvSpPr>
            <p:spPr>
              <a:xfrm rot="20330027">
                <a:off x="3071642" y="2597820"/>
                <a:ext cx="502983" cy="224930"/>
              </a:xfrm>
              <a:prstGeom prst="cloud">
                <a:avLst/>
              </a:prstGeom>
              <a:solidFill>
                <a:srgbClr val="CC99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7" name="Cloud 176"/>
              <p:cNvSpPr/>
              <p:nvPr/>
            </p:nvSpPr>
            <p:spPr>
              <a:xfrm rot="1759970">
                <a:off x="3375650" y="2623380"/>
                <a:ext cx="502983" cy="224930"/>
              </a:xfrm>
              <a:prstGeom prst="cloud">
                <a:avLst/>
              </a:prstGeom>
              <a:solidFill>
                <a:srgbClr val="CC99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8" name="Cloud 177"/>
              <p:cNvSpPr/>
              <p:nvPr/>
            </p:nvSpPr>
            <p:spPr>
              <a:xfrm rot="16961848">
                <a:off x="2852858" y="2982379"/>
                <a:ext cx="502983" cy="224930"/>
              </a:xfrm>
              <a:prstGeom prst="cloud">
                <a:avLst/>
              </a:prstGeom>
              <a:solidFill>
                <a:srgbClr val="CC99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9" name="Cloud 178"/>
              <p:cNvSpPr/>
              <p:nvPr/>
            </p:nvSpPr>
            <p:spPr>
              <a:xfrm rot="15347175">
                <a:off x="3562797" y="2989305"/>
                <a:ext cx="502983" cy="195870"/>
              </a:xfrm>
              <a:prstGeom prst="cloud">
                <a:avLst/>
              </a:prstGeom>
              <a:solidFill>
                <a:srgbClr val="CC99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58" name="Cloud 157"/>
            <p:cNvSpPr/>
            <p:nvPr/>
          </p:nvSpPr>
          <p:spPr>
            <a:xfrm>
              <a:off x="4840941" y="3617259"/>
              <a:ext cx="304800" cy="228600"/>
            </a:xfrm>
            <a:prstGeom prst="cloud">
              <a:avLst/>
            </a:prstGeom>
            <a:solidFill>
              <a:srgbClr val="E3AAE4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9" name="Oval 158"/>
            <p:cNvSpPr/>
            <p:nvPr/>
          </p:nvSpPr>
          <p:spPr>
            <a:xfrm>
              <a:off x="4800600" y="3200400"/>
              <a:ext cx="381000" cy="533400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0" name="Trapezoid 159"/>
            <p:cNvSpPr/>
            <p:nvPr/>
          </p:nvSpPr>
          <p:spPr>
            <a:xfrm>
              <a:off x="5522259" y="3962400"/>
              <a:ext cx="761999" cy="436086"/>
            </a:xfrm>
            <a:prstGeom prst="trapezoid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1" name="Teardrop 160"/>
            <p:cNvSpPr/>
            <p:nvPr/>
          </p:nvSpPr>
          <p:spPr>
            <a:xfrm rot="13232681">
              <a:off x="4780563" y="3172768"/>
              <a:ext cx="246950" cy="264014"/>
            </a:xfrm>
            <a:prstGeom prst="teardrop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2" name="Double Wave 161"/>
            <p:cNvSpPr/>
            <p:nvPr/>
          </p:nvSpPr>
          <p:spPr>
            <a:xfrm rot="18406546">
              <a:off x="4480183" y="3398456"/>
              <a:ext cx="411230" cy="213487"/>
            </a:xfrm>
            <a:prstGeom prst="doubleWave">
              <a:avLst>
                <a:gd name="adj1" fmla="val 6250"/>
                <a:gd name="adj2" fmla="val -10000"/>
              </a:avLst>
            </a:prstGeom>
            <a:solidFill>
              <a:srgbClr val="FFFF99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3" name="Double Wave 162"/>
            <p:cNvSpPr/>
            <p:nvPr/>
          </p:nvSpPr>
          <p:spPr>
            <a:xfrm rot="15267965">
              <a:off x="5057695" y="3396547"/>
              <a:ext cx="411230" cy="213487"/>
            </a:xfrm>
            <a:prstGeom prst="doubleWave">
              <a:avLst>
                <a:gd name="adj1" fmla="val 6250"/>
                <a:gd name="adj2" fmla="val -10000"/>
              </a:avLst>
            </a:prstGeom>
            <a:solidFill>
              <a:srgbClr val="FFFF99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4" name="Teardrop 163"/>
            <p:cNvSpPr/>
            <p:nvPr/>
          </p:nvSpPr>
          <p:spPr>
            <a:xfrm rot="4568190">
              <a:off x="4980341" y="3159985"/>
              <a:ext cx="246950" cy="221183"/>
            </a:xfrm>
            <a:prstGeom prst="teardrop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5" name="Group 204"/>
          <p:cNvGrpSpPr/>
          <p:nvPr/>
        </p:nvGrpSpPr>
        <p:grpSpPr>
          <a:xfrm>
            <a:off x="1295400" y="4114800"/>
            <a:ext cx="1869948" cy="1905000"/>
            <a:chOff x="1295400" y="4114800"/>
            <a:chExt cx="1869948" cy="1905000"/>
          </a:xfrm>
        </p:grpSpPr>
        <p:grpSp>
          <p:nvGrpSpPr>
            <p:cNvPr id="93" name="Group 92"/>
            <p:cNvGrpSpPr/>
            <p:nvPr/>
          </p:nvGrpSpPr>
          <p:grpSpPr>
            <a:xfrm>
              <a:off x="2209800" y="4191000"/>
              <a:ext cx="955548" cy="1807176"/>
              <a:chOff x="2590800" y="1395325"/>
              <a:chExt cx="1676400" cy="3710075"/>
            </a:xfrm>
          </p:grpSpPr>
          <p:sp>
            <p:nvSpPr>
              <p:cNvPr id="94" name="Teardrop 93"/>
              <p:cNvSpPr/>
              <p:nvPr/>
            </p:nvSpPr>
            <p:spPr>
              <a:xfrm rot="17973269">
                <a:off x="3466163" y="2004266"/>
                <a:ext cx="761716" cy="651098"/>
              </a:xfrm>
              <a:prstGeom prst="teardrop">
                <a:avLst>
                  <a:gd name="adj" fmla="val 150432"/>
                </a:avLst>
              </a:prstGeom>
              <a:solidFill>
                <a:schemeClr val="accent6">
                  <a:lumMod val="5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5" name="Teardrop 94"/>
              <p:cNvSpPr/>
              <p:nvPr/>
            </p:nvSpPr>
            <p:spPr>
              <a:xfrm rot="18601101">
                <a:off x="2625808" y="2004265"/>
                <a:ext cx="761716" cy="651098"/>
              </a:xfrm>
              <a:prstGeom prst="teardrop">
                <a:avLst>
                  <a:gd name="adj" fmla="val 150432"/>
                </a:avLst>
              </a:prstGeom>
              <a:solidFill>
                <a:schemeClr val="accent6">
                  <a:lumMod val="5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6" name="Oval 95"/>
              <p:cNvSpPr/>
              <p:nvPr/>
            </p:nvSpPr>
            <p:spPr>
              <a:xfrm rot="1003864">
                <a:off x="3397956" y="4648200"/>
                <a:ext cx="620889" cy="457200"/>
              </a:xfrm>
              <a:prstGeom prst="ellipse">
                <a:avLst/>
              </a:prstGeom>
              <a:solidFill>
                <a:srgbClr val="9966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7" name="Oval 96"/>
              <p:cNvSpPr/>
              <p:nvPr/>
            </p:nvSpPr>
            <p:spPr>
              <a:xfrm rot="21061729">
                <a:off x="2777067" y="4648200"/>
                <a:ext cx="620889" cy="457200"/>
              </a:xfrm>
              <a:prstGeom prst="ellipse">
                <a:avLst/>
              </a:prstGeom>
              <a:solidFill>
                <a:srgbClr val="9966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8" name="Oval 97"/>
              <p:cNvSpPr/>
              <p:nvPr/>
            </p:nvSpPr>
            <p:spPr>
              <a:xfrm>
                <a:off x="3832578" y="3657600"/>
                <a:ext cx="372533" cy="457200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9" name="Oval 98"/>
              <p:cNvSpPr/>
              <p:nvPr/>
            </p:nvSpPr>
            <p:spPr>
              <a:xfrm>
                <a:off x="2590800" y="3505200"/>
                <a:ext cx="372533" cy="457200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0" name="Flowchart: Manual Operation 99"/>
              <p:cNvSpPr/>
              <p:nvPr/>
            </p:nvSpPr>
            <p:spPr>
              <a:xfrm rot="8941098">
                <a:off x="3671504" y="2850928"/>
                <a:ext cx="305417" cy="1066800"/>
              </a:xfrm>
              <a:prstGeom prst="flowChartManualOperation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 w="127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1" name="Flowchart: Manual Operation 100"/>
              <p:cNvSpPr/>
              <p:nvPr/>
            </p:nvSpPr>
            <p:spPr>
              <a:xfrm rot="12880156">
                <a:off x="2864689" y="2800599"/>
                <a:ext cx="445958" cy="1052168"/>
              </a:xfrm>
              <a:prstGeom prst="flowChartManualOperation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2" name="Flowchart: Extract 101"/>
              <p:cNvSpPr/>
              <p:nvPr/>
            </p:nvSpPr>
            <p:spPr>
              <a:xfrm>
                <a:off x="2590800" y="2667000"/>
                <a:ext cx="1676400" cy="2133600"/>
              </a:xfrm>
              <a:prstGeom prst="flowChartExtract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 w="127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3" name="Flowchart: Manual Operation 102"/>
              <p:cNvSpPr/>
              <p:nvPr/>
            </p:nvSpPr>
            <p:spPr>
              <a:xfrm rot="12880156">
                <a:off x="2972724" y="2568645"/>
                <a:ext cx="383238" cy="1066800"/>
              </a:xfrm>
              <a:prstGeom prst="flowChartManualOperation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4" name="Flowchart: Extract 103"/>
              <p:cNvSpPr/>
              <p:nvPr/>
            </p:nvSpPr>
            <p:spPr>
              <a:xfrm>
                <a:off x="2714978" y="2514600"/>
                <a:ext cx="1428044" cy="1981200"/>
              </a:xfrm>
              <a:prstGeom prst="flowChartExtract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Flowchart: Manual Operation 104"/>
              <p:cNvSpPr/>
              <p:nvPr/>
            </p:nvSpPr>
            <p:spPr>
              <a:xfrm rot="9242925">
                <a:off x="3609416" y="2622328"/>
                <a:ext cx="305417" cy="1066800"/>
              </a:xfrm>
              <a:prstGeom prst="flowChartManualOperation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Flowchart: Extract 105"/>
              <p:cNvSpPr/>
              <p:nvPr/>
            </p:nvSpPr>
            <p:spPr>
              <a:xfrm rot="10800000">
                <a:off x="3211689" y="2514600"/>
                <a:ext cx="496711" cy="497938"/>
              </a:xfrm>
              <a:prstGeom prst="flowChartExtrac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7" name="Oval 106"/>
              <p:cNvSpPr/>
              <p:nvPr/>
            </p:nvSpPr>
            <p:spPr>
              <a:xfrm>
                <a:off x="3087511" y="1524000"/>
                <a:ext cx="745067" cy="1219200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8" name="Teardrop 107"/>
              <p:cNvSpPr/>
              <p:nvPr/>
            </p:nvSpPr>
            <p:spPr>
              <a:xfrm rot="5068211">
                <a:off x="3267670" y="1446370"/>
                <a:ext cx="624689" cy="522599"/>
              </a:xfrm>
              <a:prstGeom prst="teardrop">
                <a:avLst/>
              </a:prstGeom>
              <a:solidFill>
                <a:schemeClr val="accent6">
                  <a:lumMod val="5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9" name="Teardrop 108"/>
              <p:cNvSpPr/>
              <p:nvPr/>
            </p:nvSpPr>
            <p:spPr>
              <a:xfrm rot="16531789" flipH="1">
                <a:off x="2873438" y="1446371"/>
                <a:ext cx="624689" cy="522599"/>
              </a:xfrm>
              <a:prstGeom prst="teardrop">
                <a:avLst/>
              </a:prstGeom>
              <a:solidFill>
                <a:schemeClr val="accent6">
                  <a:lumMod val="5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13" name="Oval 112"/>
            <p:cNvSpPr/>
            <p:nvPr/>
          </p:nvSpPr>
          <p:spPr>
            <a:xfrm>
              <a:off x="1803400" y="5296387"/>
              <a:ext cx="179467" cy="180520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14" name="Group 237"/>
            <p:cNvGrpSpPr/>
            <p:nvPr/>
          </p:nvGrpSpPr>
          <p:grpSpPr>
            <a:xfrm flipH="1">
              <a:off x="1295400" y="4114800"/>
              <a:ext cx="590624" cy="1905000"/>
              <a:chOff x="5800669" y="2117123"/>
              <a:chExt cx="914582" cy="1769077"/>
            </a:xfrm>
          </p:grpSpPr>
          <p:sp>
            <p:nvSpPr>
              <p:cNvPr id="125" name="Rounded Rectangle 124"/>
              <p:cNvSpPr/>
              <p:nvPr/>
            </p:nvSpPr>
            <p:spPr>
              <a:xfrm flipH="1">
                <a:off x="6057377" y="2819400"/>
                <a:ext cx="609600" cy="1066800"/>
              </a:xfrm>
              <a:prstGeom prst="roundRect">
                <a:avLst/>
              </a:prstGeom>
              <a:solidFill>
                <a:schemeClr val="bg2">
                  <a:lumMod val="2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6" name="Diagonal Stripe 125"/>
              <p:cNvSpPr/>
              <p:nvPr/>
            </p:nvSpPr>
            <p:spPr>
              <a:xfrm rot="6263161">
                <a:off x="5994285" y="2844395"/>
                <a:ext cx="297861" cy="216848"/>
              </a:xfrm>
              <a:prstGeom prst="diagStripe">
                <a:avLst>
                  <a:gd name="adj" fmla="val 39096"/>
                </a:avLst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27" name="Diagonal Stripe 126"/>
              <p:cNvSpPr/>
              <p:nvPr/>
            </p:nvSpPr>
            <p:spPr>
              <a:xfrm rot="15336839" flipH="1">
                <a:off x="6311323" y="2745003"/>
                <a:ext cx="238329" cy="364000"/>
              </a:xfrm>
              <a:prstGeom prst="diagStripe">
                <a:avLst>
                  <a:gd name="adj" fmla="val 39096"/>
                </a:avLst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28" name="Oval 127"/>
              <p:cNvSpPr/>
              <p:nvPr/>
            </p:nvSpPr>
            <p:spPr>
              <a:xfrm flipH="1">
                <a:off x="6362177" y="2819400"/>
                <a:ext cx="304800" cy="609600"/>
              </a:xfrm>
              <a:prstGeom prst="ellipse">
                <a:avLst/>
              </a:prstGeom>
              <a:solidFill>
                <a:schemeClr val="bg2">
                  <a:lumMod val="2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29" name="Group 201"/>
              <p:cNvGrpSpPr/>
              <p:nvPr/>
            </p:nvGrpSpPr>
            <p:grpSpPr>
              <a:xfrm rot="800427" flipH="1">
                <a:off x="6091146" y="2880492"/>
                <a:ext cx="150849" cy="748553"/>
                <a:chOff x="2438400" y="3581400"/>
                <a:chExt cx="228600" cy="672353"/>
              </a:xfrm>
              <a:solidFill>
                <a:schemeClr val="tx2"/>
              </a:solidFill>
            </p:grpSpPr>
            <p:sp>
              <p:nvSpPr>
                <p:cNvPr id="136" name="Pentagon 135"/>
                <p:cNvSpPr/>
                <p:nvPr/>
              </p:nvSpPr>
              <p:spPr>
                <a:xfrm rot="5400000">
                  <a:off x="2259106" y="3872753"/>
                  <a:ext cx="609600" cy="152400"/>
                </a:xfrm>
                <a:prstGeom prst="homePlate">
                  <a:avLst>
                    <a:gd name="adj" fmla="val 79412"/>
                  </a:avLst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7" name="Flowchart: Merge 136"/>
                <p:cNvSpPr/>
                <p:nvPr/>
              </p:nvSpPr>
              <p:spPr>
                <a:xfrm>
                  <a:off x="2438400" y="3581400"/>
                  <a:ext cx="228600" cy="228600"/>
                </a:xfrm>
                <a:prstGeom prst="flowChartMerge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30" name="Oval 129"/>
              <p:cNvSpPr/>
              <p:nvPr/>
            </p:nvSpPr>
            <p:spPr>
              <a:xfrm rot="6406274" flipH="1">
                <a:off x="6029442" y="2998932"/>
                <a:ext cx="304800" cy="762346"/>
              </a:xfrm>
              <a:prstGeom prst="ellipse">
                <a:avLst/>
              </a:prstGeom>
              <a:solidFill>
                <a:schemeClr val="bg2">
                  <a:lumMod val="2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1" name="Oval 130"/>
              <p:cNvSpPr/>
              <p:nvPr/>
            </p:nvSpPr>
            <p:spPr>
              <a:xfrm rot="4439271" flipH="1">
                <a:off x="6306995" y="3215201"/>
                <a:ext cx="295146" cy="198715"/>
              </a:xfrm>
              <a:prstGeom prst="ellipse">
                <a:avLst/>
              </a:prstGeom>
              <a:solidFill>
                <a:schemeClr val="bg2">
                  <a:lumMod val="25000"/>
                </a:schemeClr>
              </a:solidFill>
              <a:ln w="12700">
                <a:solidFill>
                  <a:schemeClr val="bg2">
                    <a:lumMod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2" name="Oval 131"/>
              <p:cNvSpPr/>
              <p:nvPr/>
            </p:nvSpPr>
            <p:spPr>
              <a:xfrm flipH="1">
                <a:off x="6057377" y="2209800"/>
                <a:ext cx="609600" cy="685800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3" name="Teardrop 132"/>
              <p:cNvSpPr/>
              <p:nvPr/>
            </p:nvSpPr>
            <p:spPr>
              <a:xfrm rot="4086748">
                <a:off x="6074531" y="2041762"/>
                <a:ext cx="300251" cy="450974"/>
              </a:xfrm>
              <a:prstGeom prst="teardrop">
                <a:avLst/>
              </a:prstGeom>
              <a:solidFill>
                <a:schemeClr val="accent6">
                  <a:lumMod val="5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4" name="Teardrop 133"/>
              <p:cNvSpPr/>
              <p:nvPr/>
            </p:nvSpPr>
            <p:spPr>
              <a:xfrm rot="6315065">
                <a:off x="6358401" y="2181100"/>
                <a:ext cx="364900" cy="348801"/>
              </a:xfrm>
              <a:prstGeom prst="teardrop">
                <a:avLst/>
              </a:prstGeom>
              <a:solidFill>
                <a:schemeClr val="accent6">
                  <a:lumMod val="5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5" name="Oval 134"/>
              <p:cNvSpPr/>
              <p:nvPr/>
            </p:nvSpPr>
            <p:spPr>
              <a:xfrm flipH="1">
                <a:off x="6324600" y="2393576"/>
                <a:ext cx="277906" cy="228600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12700">
                <a:solidFill>
                  <a:schemeClr val="accent6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03" name="Trapezoid 202"/>
            <p:cNvSpPr/>
            <p:nvPr/>
          </p:nvSpPr>
          <p:spPr>
            <a:xfrm rot="10800000">
              <a:off x="1828800" y="5029200"/>
              <a:ext cx="304800" cy="381000"/>
            </a:xfrm>
            <a:prstGeom prst="trapezoid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4" name="Freeform 203"/>
            <p:cNvSpPr/>
            <p:nvPr/>
          </p:nvSpPr>
          <p:spPr>
            <a:xfrm>
              <a:off x="1873624" y="5127812"/>
              <a:ext cx="233082" cy="8964"/>
            </a:xfrm>
            <a:custGeom>
              <a:avLst/>
              <a:gdLst>
                <a:gd name="connsiteX0" fmla="*/ 0 w 233082"/>
                <a:gd name="connsiteY0" fmla="*/ 0 h 8964"/>
                <a:gd name="connsiteX1" fmla="*/ 233082 w 233082"/>
                <a:gd name="connsiteY1" fmla="*/ 8964 h 8964"/>
                <a:gd name="connsiteX2" fmla="*/ 233082 w 233082"/>
                <a:gd name="connsiteY2" fmla="*/ 8964 h 89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33082" h="8964">
                  <a:moveTo>
                    <a:pt x="0" y="0"/>
                  </a:moveTo>
                  <a:lnTo>
                    <a:pt x="233082" y="8964"/>
                  </a:lnTo>
                  <a:lnTo>
                    <a:pt x="233082" y="8964"/>
                  </a:lnTo>
                </a:path>
              </a:pathLst>
            </a:cu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Oval 115"/>
            <p:cNvSpPr/>
            <p:nvPr/>
          </p:nvSpPr>
          <p:spPr>
            <a:xfrm>
              <a:off x="1854200" y="5362031"/>
              <a:ext cx="152400" cy="131287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1" name="Group 120"/>
          <p:cNvGrpSpPr/>
          <p:nvPr/>
        </p:nvGrpSpPr>
        <p:grpSpPr>
          <a:xfrm>
            <a:off x="5625821" y="482147"/>
            <a:ext cx="2722854" cy="3213067"/>
            <a:chOff x="533399" y="1240971"/>
            <a:chExt cx="4271127" cy="5040085"/>
          </a:xfrm>
        </p:grpSpPr>
        <p:sp>
          <p:nvSpPr>
            <p:cNvPr id="122" name="Rectangle 121"/>
            <p:cNvSpPr/>
            <p:nvPr/>
          </p:nvSpPr>
          <p:spPr>
            <a:xfrm>
              <a:off x="659019" y="3435439"/>
              <a:ext cx="3768642" cy="136746"/>
            </a:xfrm>
            <a:prstGeom prst="rect">
              <a:avLst/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Rectangle 122"/>
            <p:cNvSpPr/>
            <p:nvPr/>
          </p:nvSpPr>
          <p:spPr>
            <a:xfrm>
              <a:off x="659020" y="1240971"/>
              <a:ext cx="3768641" cy="2227014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Rounded Rectangle 123"/>
            <p:cNvSpPr/>
            <p:nvPr/>
          </p:nvSpPr>
          <p:spPr>
            <a:xfrm>
              <a:off x="784641" y="2881929"/>
              <a:ext cx="3517398" cy="468845"/>
            </a:xfrm>
            <a:prstGeom prst="roundRect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02" name="Group 201"/>
            <p:cNvGrpSpPr/>
            <p:nvPr/>
          </p:nvGrpSpPr>
          <p:grpSpPr>
            <a:xfrm>
              <a:off x="3570042" y="2031286"/>
              <a:ext cx="507087" cy="971996"/>
              <a:chOff x="3276600" y="762000"/>
              <a:chExt cx="1143000" cy="1381758"/>
            </a:xfrm>
          </p:grpSpPr>
          <p:sp>
            <p:nvSpPr>
              <p:cNvPr id="301" name="Double Wave 300"/>
              <p:cNvSpPr/>
              <p:nvPr/>
            </p:nvSpPr>
            <p:spPr>
              <a:xfrm rot="16200000">
                <a:off x="3519172" y="1548129"/>
                <a:ext cx="886459" cy="304800"/>
              </a:xfrm>
              <a:prstGeom prst="doubleWave">
                <a:avLst>
                  <a:gd name="adj1" fmla="val 6250"/>
                  <a:gd name="adj2" fmla="val 1120"/>
                </a:avLst>
              </a:prstGeom>
              <a:solidFill>
                <a:srgbClr val="B05E2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2" name="Cloud 301"/>
              <p:cNvSpPr/>
              <p:nvPr/>
            </p:nvSpPr>
            <p:spPr>
              <a:xfrm>
                <a:off x="3505200" y="762000"/>
                <a:ext cx="762000" cy="685800"/>
              </a:xfrm>
              <a:prstGeom prst="cloud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3" name="Cloud 302"/>
              <p:cNvSpPr/>
              <p:nvPr/>
            </p:nvSpPr>
            <p:spPr>
              <a:xfrm>
                <a:off x="3657600" y="1066800"/>
                <a:ext cx="762000" cy="685800"/>
              </a:xfrm>
              <a:prstGeom prst="cloud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4" name="Cloud 303"/>
              <p:cNvSpPr/>
              <p:nvPr/>
            </p:nvSpPr>
            <p:spPr>
              <a:xfrm>
                <a:off x="3276600" y="990600"/>
                <a:ext cx="762000" cy="685800"/>
              </a:xfrm>
              <a:prstGeom prst="cloud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06" name="Frame 205"/>
            <p:cNvSpPr/>
            <p:nvPr/>
          </p:nvSpPr>
          <p:spPr>
            <a:xfrm>
              <a:off x="659020" y="1240971"/>
              <a:ext cx="1884320" cy="2227014"/>
            </a:xfrm>
            <a:prstGeom prst="frame">
              <a:avLst/>
            </a:prstGeom>
            <a:solidFill>
              <a:schemeClr val="bg2">
                <a:lumMod val="9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07" name="Frame 206"/>
            <p:cNvSpPr/>
            <p:nvPr/>
          </p:nvSpPr>
          <p:spPr>
            <a:xfrm>
              <a:off x="2543340" y="1240971"/>
              <a:ext cx="1884320" cy="2227014"/>
            </a:xfrm>
            <a:prstGeom prst="frame">
              <a:avLst/>
            </a:prstGeom>
            <a:solidFill>
              <a:schemeClr val="bg2">
                <a:lumMod val="9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08" name="Rectangle 207"/>
            <p:cNvSpPr/>
            <p:nvPr/>
          </p:nvSpPr>
          <p:spPr>
            <a:xfrm>
              <a:off x="533399" y="3936830"/>
              <a:ext cx="4271127" cy="1640958"/>
            </a:xfrm>
            <a:prstGeom prst="rect">
              <a:avLst/>
            </a:prstGeom>
            <a:solidFill>
              <a:srgbClr val="99663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9" name="Rectangle 208"/>
            <p:cNvSpPr/>
            <p:nvPr/>
          </p:nvSpPr>
          <p:spPr>
            <a:xfrm>
              <a:off x="659020" y="4054042"/>
              <a:ext cx="879350" cy="1289324"/>
            </a:xfrm>
            <a:prstGeom prst="rect">
              <a:avLst/>
            </a:prstGeom>
            <a:solidFill>
              <a:srgbClr val="99663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0" name="Rectangle 209"/>
            <p:cNvSpPr/>
            <p:nvPr/>
          </p:nvSpPr>
          <p:spPr>
            <a:xfrm>
              <a:off x="3548312" y="4054042"/>
              <a:ext cx="879350" cy="1289324"/>
            </a:xfrm>
            <a:prstGeom prst="rect">
              <a:avLst/>
            </a:prstGeom>
            <a:solidFill>
              <a:srgbClr val="99663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1" name="Rectangle 210"/>
            <p:cNvSpPr/>
            <p:nvPr/>
          </p:nvSpPr>
          <p:spPr>
            <a:xfrm>
              <a:off x="1789613" y="4054042"/>
              <a:ext cx="753728" cy="1289324"/>
            </a:xfrm>
            <a:prstGeom prst="rect">
              <a:avLst/>
            </a:prstGeom>
            <a:solidFill>
              <a:srgbClr val="99663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2" name="Rectangle 211"/>
            <p:cNvSpPr/>
            <p:nvPr/>
          </p:nvSpPr>
          <p:spPr>
            <a:xfrm>
              <a:off x="2543341" y="4054042"/>
              <a:ext cx="753728" cy="1289324"/>
            </a:xfrm>
            <a:prstGeom prst="rect">
              <a:avLst/>
            </a:prstGeom>
            <a:solidFill>
              <a:srgbClr val="99663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13" name="Group 212"/>
            <p:cNvGrpSpPr/>
            <p:nvPr/>
          </p:nvGrpSpPr>
          <p:grpSpPr>
            <a:xfrm>
              <a:off x="784642" y="3702408"/>
              <a:ext cx="1004971" cy="234423"/>
              <a:chOff x="6019800" y="2895600"/>
              <a:chExt cx="1219200" cy="457200"/>
            </a:xfrm>
            <a:solidFill>
              <a:schemeClr val="accent2">
                <a:lumMod val="60000"/>
                <a:lumOff val="40000"/>
              </a:schemeClr>
            </a:solidFill>
          </p:grpSpPr>
          <p:sp>
            <p:nvSpPr>
              <p:cNvPr id="298" name="Rounded Rectangle 297"/>
              <p:cNvSpPr/>
              <p:nvPr/>
            </p:nvSpPr>
            <p:spPr>
              <a:xfrm>
                <a:off x="6096000" y="2895600"/>
                <a:ext cx="990600" cy="152400"/>
              </a:xfrm>
              <a:prstGeom prst="roundRect">
                <a:avLst>
                  <a:gd name="adj" fmla="val 50000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9" name="Rounded Rectangle 298"/>
              <p:cNvSpPr/>
              <p:nvPr/>
            </p:nvSpPr>
            <p:spPr>
              <a:xfrm>
                <a:off x="6019800" y="3048000"/>
                <a:ext cx="1066800" cy="152400"/>
              </a:xfrm>
              <a:prstGeom prst="roundRect">
                <a:avLst>
                  <a:gd name="adj" fmla="val 50000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0" name="Rounded Rectangle 299"/>
              <p:cNvSpPr/>
              <p:nvPr/>
            </p:nvSpPr>
            <p:spPr>
              <a:xfrm>
                <a:off x="6172200" y="3200400"/>
                <a:ext cx="1066800" cy="152400"/>
              </a:xfrm>
              <a:prstGeom prst="roundRect">
                <a:avLst>
                  <a:gd name="adj" fmla="val 50000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14" name="U-Turn Arrow 213"/>
            <p:cNvSpPr/>
            <p:nvPr/>
          </p:nvSpPr>
          <p:spPr>
            <a:xfrm>
              <a:off x="2417720" y="2881929"/>
              <a:ext cx="879350" cy="937690"/>
            </a:xfrm>
            <a:prstGeom prst="uturnArrow">
              <a:avLst>
                <a:gd name="adj1" fmla="val 22958"/>
                <a:gd name="adj2" fmla="val 25000"/>
                <a:gd name="adj3" fmla="val 4575"/>
                <a:gd name="adj4" fmla="val 43750"/>
                <a:gd name="adj5" fmla="val 75000"/>
              </a:avLst>
            </a:prstGeom>
            <a:solidFill>
              <a:schemeClr val="bg1">
                <a:lumMod val="6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15" name="Rectangle 214"/>
            <p:cNvSpPr/>
            <p:nvPr/>
          </p:nvSpPr>
          <p:spPr>
            <a:xfrm rot="5400000">
              <a:off x="2673168" y="3061686"/>
              <a:ext cx="117211" cy="163307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6" name="Trapezoid 215"/>
            <p:cNvSpPr/>
            <p:nvPr/>
          </p:nvSpPr>
          <p:spPr>
            <a:xfrm rot="10800000">
              <a:off x="3673934" y="3585197"/>
              <a:ext cx="288466" cy="351634"/>
            </a:xfrm>
            <a:prstGeom prst="trapezoid">
              <a:avLst>
                <a:gd name="adj" fmla="val 22058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7" name="Oval 216"/>
            <p:cNvSpPr/>
            <p:nvPr/>
          </p:nvSpPr>
          <p:spPr>
            <a:xfrm>
              <a:off x="659020" y="5695000"/>
              <a:ext cx="4145506" cy="586056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8" name="Oval 217"/>
            <p:cNvSpPr/>
            <p:nvPr/>
          </p:nvSpPr>
          <p:spPr>
            <a:xfrm>
              <a:off x="2417720" y="4522887"/>
              <a:ext cx="75371" cy="234423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9" name="Oval 218"/>
            <p:cNvSpPr/>
            <p:nvPr/>
          </p:nvSpPr>
          <p:spPr>
            <a:xfrm>
              <a:off x="2617237" y="4515993"/>
              <a:ext cx="75371" cy="234423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20" name="Group 219"/>
            <p:cNvGrpSpPr/>
            <p:nvPr/>
          </p:nvGrpSpPr>
          <p:grpSpPr>
            <a:xfrm rot="20464948">
              <a:off x="616171" y="2028430"/>
              <a:ext cx="547406" cy="800769"/>
              <a:chOff x="5553102" y="1280333"/>
              <a:chExt cx="547406" cy="800769"/>
            </a:xfrm>
          </p:grpSpPr>
          <p:sp>
            <p:nvSpPr>
              <p:cNvPr id="276" name="Double Wave 275"/>
              <p:cNvSpPr/>
              <p:nvPr/>
            </p:nvSpPr>
            <p:spPr>
              <a:xfrm rot="16200000">
                <a:off x="5557065" y="1779453"/>
                <a:ext cx="480632" cy="122665"/>
              </a:xfrm>
              <a:prstGeom prst="doubleWave">
                <a:avLst>
                  <a:gd name="adj1" fmla="val 6250"/>
                  <a:gd name="adj2" fmla="val 1120"/>
                </a:avLst>
              </a:prstGeom>
              <a:solidFill>
                <a:srgbClr val="92D05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77" name="Group 276"/>
              <p:cNvGrpSpPr/>
              <p:nvPr/>
            </p:nvGrpSpPr>
            <p:grpSpPr>
              <a:xfrm>
                <a:off x="5553102" y="1280333"/>
                <a:ext cx="547406" cy="759382"/>
                <a:chOff x="5553102" y="1280333"/>
                <a:chExt cx="547406" cy="759382"/>
              </a:xfrm>
            </p:grpSpPr>
            <p:sp>
              <p:nvSpPr>
                <p:cNvPr id="278" name="Heart 277"/>
                <p:cNvSpPr/>
                <p:nvPr/>
              </p:nvSpPr>
              <p:spPr>
                <a:xfrm rot="3098755">
                  <a:off x="5856031" y="1692681"/>
                  <a:ext cx="166269" cy="322684"/>
                </a:xfrm>
                <a:prstGeom prst="heart">
                  <a:avLst/>
                </a:prstGeom>
                <a:solidFill>
                  <a:srgbClr val="92D05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79" name="Heart 278"/>
                <p:cNvSpPr/>
                <p:nvPr/>
              </p:nvSpPr>
              <p:spPr>
                <a:xfrm rot="18914758">
                  <a:off x="5616572" y="1684291"/>
                  <a:ext cx="144376" cy="355424"/>
                </a:xfrm>
                <a:prstGeom prst="heart">
                  <a:avLst/>
                </a:prstGeom>
                <a:solidFill>
                  <a:srgbClr val="92D05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280" name="Group 279"/>
                <p:cNvGrpSpPr/>
                <p:nvPr/>
              </p:nvGrpSpPr>
              <p:grpSpPr>
                <a:xfrm>
                  <a:off x="5553102" y="1280333"/>
                  <a:ext cx="524836" cy="505326"/>
                  <a:chOff x="4084960" y="1963223"/>
                  <a:chExt cx="1844487" cy="1775922"/>
                </a:xfrm>
              </p:grpSpPr>
              <p:sp>
                <p:nvSpPr>
                  <p:cNvPr id="281" name="Teardrop 280"/>
                  <p:cNvSpPr/>
                  <p:nvPr/>
                </p:nvSpPr>
                <p:spPr>
                  <a:xfrm rot="20612414">
                    <a:off x="4437301" y="2977145"/>
                    <a:ext cx="685800" cy="762000"/>
                  </a:xfrm>
                  <a:prstGeom prst="teardrop">
                    <a:avLst/>
                  </a:prstGeom>
                  <a:solidFill>
                    <a:srgbClr val="5D56B6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82" name="Teardrop 281"/>
                  <p:cNvSpPr/>
                  <p:nvPr/>
                </p:nvSpPr>
                <p:spPr>
                  <a:xfrm rot="12470521">
                    <a:off x="5243647" y="2249641"/>
                    <a:ext cx="685800" cy="762000"/>
                  </a:xfrm>
                  <a:prstGeom prst="teardrop">
                    <a:avLst/>
                  </a:prstGeom>
                  <a:solidFill>
                    <a:srgbClr val="5D56B6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83" name="Teardrop 282"/>
                  <p:cNvSpPr/>
                  <p:nvPr/>
                </p:nvSpPr>
                <p:spPr>
                  <a:xfrm rot="16498226">
                    <a:off x="5143500" y="2857500"/>
                    <a:ext cx="685800" cy="762000"/>
                  </a:xfrm>
                  <a:prstGeom prst="teardrop">
                    <a:avLst/>
                  </a:prstGeom>
                  <a:solidFill>
                    <a:srgbClr val="5D56B6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84" name="Teardrop 283"/>
                  <p:cNvSpPr/>
                  <p:nvPr/>
                </p:nvSpPr>
                <p:spPr>
                  <a:xfrm rot="4891691">
                    <a:off x="4123060" y="2300288"/>
                    <a:ext cx="685800" cy="762000"/>
                  </a:xfrm>
                  <a:prstGeom prst="teardrop">
                    <a:avLst/>
                  </a:prstGeom>
                  <a:solidFill>
                    <a:srgbClr val="5D56B6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85" name="Teardrop 284"/>
                  <p:cNvSpPr/>
                  <p:nvPr/>
                </p:nvSpPr>
                <p:spPr>
                  <a:xfrm rot="8037859">
                    <a:off x="4647197" y="1925123"/>
                    <a:ext cx="685800" cy="762000"/>
                  </a:xfrm>
                  <a:prstGeom prst="teardrop">
                    <a:avLst/>
                  </a:prstGeom>
                  <a:solidFill>
                    <a:srgbClr val="5D56B6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86" name="5-Point Star 285"/>
                  <p:cNvSpPr/>
                  <p:nvPr/>
                </p:nvSpPr>
                <p:spPr>
                  <a:xfrm>
                    <a:off x="4572000" y="2362200"/>
                    <a:ext cx="914400" cy="914400"/>
                  </a:xfrm>
                  <a:prstGeom prst="star5">
                    <a:avLst/>
                  </a:prstGeom>
                  <a:solidFill>
                    <a:srgbClr val="FFFFCC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287" name="Group 15"/>
                  <p:cNvGrpSpPr/>
                  <p:nvPr/>
                </p:nvGrpSpPr>
                <p:grpSpPr>
                  <a:xfrm>
                    <a:off x="4724400" y="2514600"/>
                    <a:ext cx="609600" cy="685800"/>
                    <a:chOff x="6254633" y="2139815"/>
                    <a:chExt cx="790690" cy="814285"/>
                  </a:xfrm>
                </p:grpSpPr>
                <p:sp>
                  <p:nvSpPr>
                    <p:cNvPr id="293" name="Teardrop 10"/>
                    <p:cNvSpPr/>
                    <p:nvPr/>
                  </p:nvSpPr>
                  <p:spPr>
                    <a:xfrm rot="8037859">
                      <a:off x="6483630" y="2123551"/>
                      <a:ext cx="343608" cy="376135"/>
                    </a:xfrm>
                    <a:prstGeom prst="teardrop">
                      <a:avLst/>
                    </a:prstGeom>
                    <a:solidFill>
                      <a:srgbClr val="FFFF99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94" name="Teardrop 293"/>
                    <p:cNvSpPr/>
                    <p:nvPr/>
                  </p:nvSpPr>
                  <p:spPr>
                    <a:xfrm rot="12813022">
                      <a:off x="6719381" y="2264561"/>
                      <a:ext cx="325942" cy="423880"/>
                    </a:xfrm>
                    <a:prstGeom prst="teardrop">
                      <a:avLst/>
                    </a:prstGeom>
                    <a:solidFill>
                      <a:srgbClr val="FFFF99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95" name="Teardrop 294"/>
                    <p:cNvSpPr/>
                    <p:nvPr/>
                  </p:nvSpPr>
                  <p:spPr>
                    <a:xfrm rot="16504535">
                      <a:off x="6660125" y="2514300"/>
                      <a:ext cx="343608" cy="376135"/>
                    </a:xfrm>
                    <a:prstGeom prst="teardrop">
                      <a:avLst/>
                    </a:prstGeom>
                    <a:solidFill>
                      <a:srgbClr val="FFFF99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96" name="Teardrop 295"/>
                    <p:cNvSpPr/>
                    <p:nvPr/>
                  </p:nvSpPr>
                  <p:spPr>
                    <a:xfrm rot="2642164">
                      <a:off x="6254633" y="2352558"/>
                      <a:ext cx="343608" cy="376135"/>
                    </a:xfrm>
                    <a:prstGeom prst="teardrop">
                      <a:avLst/>
                    </a:prstGeom>
                    <a:solidFill>
                      <a:srgbClr val="FFFF99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97" name="Teardrop 296"/>
                    <p:cNvSpPr/>
                    <p:nvPr/>
                  </p:nvSpPr>
                  <p:spPr>
                    <a:xfrm rot="19608789">
                      <a:off x="6475720" y="2577965"/>
                      <a:ext cx="343608" cy="376135"/>
                    </a:xfrm>
                    <a:prstGeom prst="teardrop">
                      <a:avLst/>
                    </a:prstGeom>
                    <a:solidFill>
                      <a:srgbClr val="FFFF99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288" name="Oval 287"/>
                  <p:cNvSpPr/>
                  <p:nvPr/>
                </p:nvSpPr>
                <p:spPr>
                  <a:xfrm>
                    <a:off x="5029200" y="2743200"/>
                    <a:ext cx="152400" cy="152400"/>
                  </a:xfrm>
                  <a:prstGeom prst="ellipse">
                    <a:avLst/>
                  </a:prstGeom>
                  <a:solidFill>
                    <a:schemeClr val="bg2">
                      <a:lumMod val="2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89" name="Oval 288"/>
                  <p:cNvSpPr/>
                  <p:nvPr/>
                </p:nvSpPr>
                <p:spPr>
                  <a:xfrm>
                    <a:off x="5105400" y="2819400"/>
                    <a:ext cx="152400" cy="152400"/>
                  </a:xfrm>
                  <a:prstGeom prst="ellipse">
                    <a:avLst/>
                  </a:prstGeom>
                  <a:solidFill>
                    <a:schemeClr val="bg2">
                      <a:lumMod val="2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90" name="Oval 289"/>
                  <p:cNvSpPr/>
                  <p:nvPr/>
                </p:nvSpPr>
                <p:spPr>
                  <a:xfrm>
                    <a:off x="4953000" y="2895600"/>
                    <a:ext cx="152400" cy="152400"/>
                  </a:xfrm>
                  <a:prstGeom prst="ellipse">
                    <a:avLst/>
                  </a:prstGeom>
                  <a:solidFill>
                    <a:schemeClr val="bg2">
                      <a:lumMod val="2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91" name="Oval 290"/>
                  <p:cNvSpPr/>
                  <p:nvPr/>
                </p:nvSpPr>
                <p:spPr>
                  <a:xfrm>
                    <a:off x="4876800" y="2819400"/>
                    <a:ext cx="152400" cy="152400"/>
                  </a:xfrm>
                  <a:prstGeom prst="ellipse">
                    <a:avLst/>
                  </a:prstGeom>
                  <a:solidFill>
                    <a:schemeClr val="bg2">
                      <a:lumMod val="2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92" name="Oval 291"/>
                  <p:cNvSpPr/>
                  <p:nvPr/>
                </p:nvSpPr>
                <p:spPr>
                  <a:xfrm>
                    <a:off x="4953000" y="2667000"/>
                    <a:ext cx="152400" cy="152400"/>
                  </a:xfrm>
                  <a:prstGeom prst="ellipse">
                    <a:avLst/>
                  </a:prstGeom>
                  <a:solidFill>
                    <a:schemeClr val="bg2">
                      <a:lumMod val="2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</p:grpSp>
        <p:grpSp>
          <p:nvGrpSpPr>
            <p:cNvPr id="221" name="Group 220"/>
            <p:cNvGrpSpPr/>
            <p:nvPr/>
          </p:nvGrpSpPr>
          <p:grpSpPr>
            <a:xfrm>
              <a:off x="945994" y="2020045"/>
              <a:ext cx="547406" cy="911736"/>
              <a:chOff x="6172580" y="1321720"/>
              <a:chExt cx="547406" cy="911736"/>
            </a:xfrm>
          </p:grpSpPr>
          <p:grpSp>
            <p:nvGrpSpPr>
              <p:cNvPr id="254" name="Group 253"/>
              <p:cNvGrpSpPr/>
              <p:nvPr/>
            </p:nvGrpSpPr>
            <p:grpSpPr>
              <a:xfrm>
                <a:off x="6172580" y="1321720"/>
                <a:ext cx="547406" cy="759382"/>
                <a:chOff x="5553102" y="1280333"/>
                <a:chExt cx="547406" cy="759382"/>
              </a:xfrm>
            </p:grpSpPr>
            <p:sp>
              <p:nvSpPr>
                <p:cNvPr id="256" name="Heart 255"/>
                <p:cNvSpPr/>
                <p:nvPr/>
              </p:nvSpPr>
              <p:spPr>
                <a:xfrm rot="3098755">
                  <a:off x="5856031" y="1692681"/>
                  <a:ext cx="166269" cy="322684"/>
                </a:xfrm>
                <a:prstGeom prst="heart">
                  <a:avLst/>
                </a:prstGeom>
                <a:solidFill>
                  <a:srgbClr val="92D05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57" name="Heart 256"/>
                <p:cNvSpPr/>
                <p:nvPr/>
              </p:nvSpPr>
              <p:spPr>
                <a:xfrm rot="18914758">
                  <a:off x="5616572" y="1684291"/>
                  <a:ext cx="144376" cy="355424"/>
                </a:xfrm>
                <a:prstGeom prst="heart">
                  <a:avLst/>
                </a:prstGeom>
                <a:solidFill>
                  <a:srgbClr val="92D05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258" name="Group 257"/>
                <p:cNvGrpSpPr/>
                <p:nvPr/>
              </p:nvGrpSpPr>
              <p:grpSpPr>
                <a:xfrm>
                  <a:off x="5553102" y="1280333"/>
                  <a:ext cx="524836" cy="505326"/>
                  <a:chOff x="4084960" y="1963223"/>
                  <a:chExt cx="1844487" cy="1775922"/>
                </a:xfrm>
              </p:grpSpPr>
              <p:sp>
                <p:nvSpPr>
                  <p:cNvPr id="259" name="Teardrop 258"/>
                  <p:cNvSpPr/>
                  <p:nvPr/>
                </p:nvSpPr>
                <p:spPr>
                  <a:xfrm rot="20612414">
                    <a:off x="4437301" y="2977145"/>
                    <a:ext cx="685800" cy="762000"/>
                  </a:xfrm>
                  <a:prstGeom prst="teardrop">
                    <a:avLst/>
                  </a:prstGeom>
                  <a:solidFill>
                    <a:srgbClr val="5D56B6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0" name="Teardrop 259"/>
                  <p:cNvSpPr/>
                  <p:nvPr/>
                </p:nvSpPr>
                <p:spPr>
                  <a:xfrm rot="12470521">
                    <a:off x="5243647" y="2249641"/>
                    <a:ext cx="685800" cy="762000"/>
                  </a:xfrm>
                  <a:prstGeom prst="teardrop">
                    <a:avLst/>
                  </a:prstGeom>
                  <a:solidFill>
                    <a:srgbClr val="5D56B6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1" name="Teardrop 260"/>
                  <p:cNvSpPr/>
                  <p:nvPr/>
                </p:nvSpPr>
                <p:spPr>
                  <a:xfrm rot="16498226">
                    <a:off x="5143500" y="2857500"/>
                    <a:ext cx="685800" cy="762000"/>
                  </a:xfrm>
                  <a:prstGeom prst="teardrop">
                    <a:avLst/>
                  </a:prstGeom>
                  <a:solidFill>
                    <a:srgbClr val="5D56B6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2" name="Teardrop 261"/>
                  <p:cNvSpPr/>
                  <p:nvPr/>
                </p:nvSpPr>
                <p:spPr>
                  <a:xfrm rot="4891691">
                    <a:off x="4123060" y="2300288"/>
                    <a:ext cx="685800" cy="762000"/>
                  </a:xfrm>
                  <a:prstGeom prst="teardrop">
                    <a:avLst/>
                  </a:prstGeom>
                  <a:solidFill>
                    <a:srgbClr val="5D56B6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3" name="Teardrop 262"/>
                  <p:cNvSpPr/>
                  <p:nvPr/>
                </p:nvSpPr>
                <p:spPr>
                  <a:xfrm rot="8037859">
                    <a:off x="4647197" y="1925123"/>
                    <a:ext cx="685800" cy="762000"/>
                  </a:xfrm>
                  <a:prstGeom prst="teardrop">
                    <a:avLst/>
                  </a:prstGeom>
                  <a:solidFill>
                    <a:srgbClr val="5D56B6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4" name="5-Point Star 263"/>
                  <p:cNvSpPr/>
                  <p:nvPr/>
                </p:nvSpPr>
                <p:spPr>
                  <a:xfrm>
                    <a:off x="4572000" y="2362200"/>
                    <a:ext cx="914400" cy="914400"/>
                  </a:xfrm>
                  <a:prstGeom prst="star5">
                    <a:avLst/>
                  </a:prstGeom>
                  <a:solidFill>
                    <a:srgbClr val="FFFFCC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265" name="Group 15"/>
                  <p:cNvGrpSpPr/>
                  <p:nvPr/>
                </p:nvGrpSpPr>
                <p:grpSpPr>
                  <a:xfrm>
                    <a:off x="4724400" y="2514600"/>
                    <a:ext cx="609600" cy="685800"/>
                    <a:chOff x="6254633" y="2139815"/>
                    <a:chExt cx="790690" cy="814285"/>
                  </a:xfrm>
                </p:grpSpPr>
                <p:sp>
                  <p:nvSpPr>
                    <p:cNvPr id="271" name="Teardrop 10"/>
                    <p:cNvSpPr/>
                    <p:nvPr/>
                  </p:nvSpPr>
                  <p:spPr>
                    <a:xfrm rot="8037859">
                      <a:off x="6483630" y="2123551"/>
                      <a:ext cx="343608" cy="376135"/>
                    </a:xfrm>
                    <a:prstGeom prst="teardrop">
                      <a:avLst/>
                    </a:prstGeom>
                    <a:solidFill>
                      <a:srgbClr val="FFFF99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2" name="Teardrop 271"/>
                    <p:cNvSpPr/>
                    <p:nvPr/>
                  </p:nvSpPr>
                  <p:spPr>
                    <a:xfrm rot="12813022">
                      <a:off x="6719381" y="2264561"/>
                      <a:ext cx="325942" cy="423880"/>
                    </a:xfrm>
                    <a:prstGeom prst="teardrop">
                      <a:avLst/>
                    </a:prstGeom>
                    <a:solidFill>
                      <a:srgbClr val="FFFF99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3" name="Teardrop 272"/>
                    <p:cNvSpPr/>
                    <p:nvPr/>
                  </p:nvSpPr>
                  <p:spPr>
                    <a:xfrm rot="16504535">
                      <a:off x="6660125" y="2514300"/>
                      <a:ext cx="343608" cy="376135"/>
                    </a:xfrm>
                    <a:prstGeom prst="teardrop">
                      <a:avLst/>
                    </a:prstGeom>
                    <a:solidFill>
                      <a:srgbClr val="FFFF99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4" name="Teardrop 273"/>
                    <p:cNvSpPr/>
                    <p:nvPr/>
                  </p:nvSpPr>
                  <p:spPr>
                    <a:xfrm rot="2642164">
                      <a:off x="6254633" y="2352558"/>
                      <a:ext cx="343608" cy="376135"/>
                    </a:xfrm>
                    <a:prstGeom prst="teardrop">
                      <a:avLst/>
                    </a:prstGeom>
                    <a:solidFill>
                      <a:srgbClr val="FFFF99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5" name="Teardrop 274"/>
                    <p:cNvSpPr/>
                    <p:nvPr/>
                  </p:nvSpPr>
                  <p:spPr>
                    <a:xfrm rot="19608789">
                      <a:off x="6475720" y="2577965"/>
                      <a:ext cx="343608" cy="376135"/>
                    </a:xfrm>
                    <a:prstGeom prst="teardrop">
                      <a:avLst/>
                    </a:prstGeom>
                    <a:solidFill>
                      <a:srgbClr val="FFFF99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266" name="Oval 265"/>
                  <p:cNvSpPr/>
                  <p:nvPr/>
                </p:nvSpPr>
                <p:spPr>
                  <a:xfrm>
                    <a:off x="5029200" y="2743200"/>
                    <a:ext cx="152400" cy="152400"/>
                  </a:xfrm>
                  <a:prstGeom prst="ellipse">
                    <a:avLst/>
                  </a:prstGeom>
                  <a:solidFill>
                    <a:schemeClr val="bg2">
                      <a:lumMod val="2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7" name="Oval 266"/>
                  <p:cNvSpPr/>
                  <p:nvPr/>
                </p:nvSpPr>
                <p:spPr>
                  <a:xfrm>
                    <a:off x="5105400" y="2819400"/>
                    <a:ext cx="152400" cy="152400"/>
                  </a:xfrm>
                  <a:prstGeom prst="ellipse">
                    <a:avLst/>
                  </a:prstGeom>
                  <a:solidFill>
                    <a:schemeClr val="bg2">
                      <a:lumMod val="2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8" name="Oval 267"/>
                  <p:cNvSpPr/>
                  <p:nvPr/>
                </p:nvSpPr>
                <p:spPr>
                  <a:xfrm>
                    <a:off x="4953000" y="2895600"/>
                    <a:ext cx="152400" cy="152400"/>
                  </a:xfrm>
                  <a:prstGeom prst="ellipse">
                    <a:avLst/>
                  </a:prstGeom>
                  <a:solidFill>
                    <a:schemeClr val="bg2">
                      <a:lumMod val="2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9" name="Oval 268"/>
                  <p:cNvSpPr/>
                  <p:nvPr/>
                </p:nvSpPr>
                <p:spPr>
                  <a:xfrm>
                    <a:off x="4876800" y="2819400"/>
                    <a:ext cx="152400" cy="152400"/>
                  </a:xfrm>
                  <a:prstGeom prst="ellipse">
                    <a:avLst/>
                  </a:prstGeom>
                  <a:solidFill>
                    <a:schemeClr val="bg2">
                      <a:lumMod val="2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70" name="Oval 269"/>
                  <p:cNvSpPr/>
                  <p:nvPr/>
                </p:nvSpPr>
                <p:spPr>
                  <a:xfrm>
                    <a:off x="4953000" y="2667000"/>
                    <a:ext cx="152400" cy="152400"/>
                  </a:xfrm>
                  <a:prstGeom prst="ellipse">
                    <a:avLst/>
                  </a:prstGeom>
                  <a:solidFill>
                    <a:schemeClr val="bg2">
                      <a:lumMod val="2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sp>
            <p:nvSpPr>
              <p:cNvPr id="255" name="Double Wave 254"/>
              <p:cNvSpPr/>
              <p:nvPr/>
            </p:nvSpPr>
            <p:spPr>
              <a:xfrm rot="16200000">
                <a:off x="6188011" y="1931807"/>
                <a:ext cx="480632" cy="122665"/>
              </a:xfrm>
              <a:prstGeom prst="doubleWave">
                <a:avLst>
                  <a:gd name="adj1" fmla="val 6250"/>
                  <a:gd name="adj2" fmla="val 1120"/>
                </a:avLst>
              </a:prstGeom>
              <a:solidFill>
                <a:srgbClr val="92D05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22" name="Group 221"/>
            <p:cNvGrpSpPr/>
            <p:nvPr/>
          </p:nvGrpSpPr>
          <p:grpSpPr>
            <a:xfrm rot="1376881">
              <a:off x="1262603" y="2378819"/>
              <a:ext cx="339475" cy="496599"/>
              <a:chOff x="5553102" y="1280333"/>
              <a:chExt cx="547406" cy="800769"/>
            </a:xfrm>
          </p:grpSpPr>
          <p:sp>
            <p:nvSpPr>
              <p:cNvPr id="232" name="Double Wave 231"/>
              <p:cNvSpPr/>
              <p:nvPr/>
            </p:nvSpPr>
            <p:spPr>
              <a:xfrm rot="16200000">
                <a:off x="5557065" y="1779453"/>
                <a:ext cx="480632" cy="122665"/>
              </a:xfrm>
              <a:prstGeom prst="doubleWave">
                <a:avLst>
                  <a:gd name="adj1" fmla="val 6250"/>
                  <a:gd name="adj2" fmla="val 1120"/>
                </a:avLst>
              </a:prstGeom>
              <a:solidFill>
                <a:srgbClr val="92D05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33" name="Group 232"/>
              <p:cNvGrpSpPr/>
              <p:nvPr/>
            </p:nvGrpSpPr>
            <p:grpSpPr>
              <a:xfrm>
                <a:off x="5553102" y="1280333"/>
                <a:ext cx="547406" cy="759382"/>
                <a:chOff x="5553102" y="1280333"/>
                <a:chExt cx="547406" cy="759382"/>
              </a:xfrm>
            </p:grpSpPr>
            <p:sp>
              <p:nvSpPr>
                <p:cNvPr id="234" name="Heart 233"/>
                <p:cNvSpPr/>
                <p:nvPr/>
              </p:nvSpPr>
              <p:spPr>
                <a:xfrm rot="3098755">
                  <a:off x="5856031" y="1692681"/>
                  <a:ext cx="166269" cy="322684"/>
                </a:xfrm>
                <a:prstGeom prst="heart">
                  <a:avLst/>
                </a:prstGeom>
                <a:solidFill>
                  <a:srgbClr val="92D05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5" name="Heart 234"/>
                <p:cNvSpPr/>
                <p:nvPr/>
              </p:nvSpPr>
              <p:spPr>
                <a:xfrm rot="18914758">
                  <a:off x="5616572" y="1684291"/>
                  <a:ext cx="144376" cy="355424"/>
                </a:xfrm>
                <a:prstGeom prst="heart">
                  <a:avLst/>
                </a:prstGeom>
                <a:solidFill>
                  <a:srgbClr val="92D05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236" name="Group 235"/>
                <p:cNvGrpSpPr/>
                <p:nvPr/>
              </p:nvGrpSpPr>
              <p:grpSpPr>
                <a:xfrm>
                  <a:off x="5553102" y="1280333"/>
                  <a:ext cx="524836" cy="505326"/>
                  <a:chOff x="4084960" y="1963223"/>
                  <a:chExt cx="1844487" cy="1775922"/>
                </a:xfrm>
              </p:grpSpPr>
              <p:sp>
                <p:nvSpPr>
                  <p:cNvPr id="237" name="Teardrop 236"/>
                  <p:cNvSpPr/>
                  <p:nvPr/>
                </p:nvSpPr>
                <p:spPr>
                  <a:xfrm rot="20612414">
                    <a:off x="4437301" y="2977145"/>
                    <a:ext cx="685800" cy="762000"/>
                  </a:xfrm>
                  <a:prstGeom prst="teardrop">
                    <a:avLst/>
                  </a:prstGeom>
                  <a:solidFill>
                    <a:srgbClr val="5D56B6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38" name="Teardrop 237"/>
                  <p:cNvSpPr/>
                  <p:nvPr/>
                </p:nvSpPr>
                <p:spPr>
                  <a:xfrm rot="12470521">
                    <a:off x="5243647" y="2249641"/>
                    <a:ext cx="685800" cy="762000"/>
                  </a:xfrm>
                  <a:prstGeom prst="teardrop">
                    <a:avLst/>
                  </a:prstGeom>
                  <a:solidFill>
                    <a:srgbClr val="5D56B6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39" name="Teardrop 238"/>
                  <p:cNvSpPr/>
                  <p:nvPr/>
                </p:nvSpPr>
                <p:spPr>
                  <a:xfrm rot="16498226">
                    <a:off x="5143500" y="2857500"/>
                    <a:ext cx="685800" cy="762000"/>
                  </a:xfrm>
                  <a:prstGeom prst="teardrop">
                    <a:avLst/>
                  </a:prstGeom>
                  <a:solidFill>
                    <a:srgbClr val="5D56B6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0" name="Teardrop 239"/>
                  <p:cNvSpPr/>
                  <p:nvPr/>
                </p:nvSpPr>
                <p:spPr>
                  <a:xfrm rot="4891691">
                    <a:off x="4123060" y="2300288"/>
                    <a:ext cx="685800" cy="762000"/>
                  </a:xfrm>
                  <a:prstGeom prst="teardrop">
                    <a:avLst/>
                  </a:prstGeom>
                  <a:solidFill>
                    <a:srgbClr val="5D56B6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1" name="Teardrop 240"/>
                  <p:cNvSpPr/>
                  <p:nvPr/>
                </p:nvSpPr>
                <p:spPr>
                  <a:xfrm rot="8037859">
                    <a:off x="4647197" y="1925123"/>
                    <a:ext cx="685800" cy="762000"/>
                  </a:xfrm>
                  <a:prstGeom prst="teardrop">
                    <a:avLst/>
                  </a:prstGeom>
                  <a:solidFill>
                    <a:srgbClr val="5D56B6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2" name="5-Point Star 241"/>
                  <p:cNvSpPr/>
                  <p:nvPr/>
                </p:nvSpPr>
                <p:spPr>
                  <a:xfrm>
                    <a:off x="4572000" y="2362200"/>
                    <a:ext cx="914400" cy="914400"/>
                  </a:xfrm>
                  <a:prstGeom prst="star5">
                    <a:avLst/>
                  </a:prstGeom>
                  <a:solidFill>
                    <a:srgbClr val="FFFFCC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243" name="Group 15"/>
                  <p:cNvGrpSpPr/>
                  <p:nvPr/>
                </p:nvGrpSpPr>
                <p:grpSpPr>
                  <a:xfrm>
                    <a:off x="4724400" y="2514600"/>
                    <a:ext cx="609600" cy="685800"/>
                    <a:chOff x="6254633" y="2139815"/>
                    <a:chExt cx="790690" cy="814285"/>
                  </a:xfrm>
                </p:grpSpPr>
                <p:sp>
                  <p:nvSpPr>
                    <p:cNvPr id="249" name="Teardrop 10"/>
                    <p:cNvSpPr/>
                    <p:nvPr/>
                  </p:nvSpPr>
                  <p:spPr>
                    <a:xfrm rot="8037859">
                      <a:off x="6483630" y="2123551"/>
                      <a:ext cx="343608" cy="376135"/>
                    </a:xfrm>
                    <a:prstGeom prst="teardrop">
                      <a:avLst/>
                    </a:prstGeom>
                    <a:solidFill>
                      <a:srgbClr val="FFFF99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0" name="Teardrop 249"/>
                    <p:cNvSpPr/>
                    <p:nvPr/>
                  </p:nvSpPr>
                  <p:spPr>
                    <a:xfrm rot="12813022">
                      <a:off x="6719381" y="2264561"/>
                      <a:ext cx="325942" cy="423880"/>
                    </a:xfrm>
                    <a:prstGeom prst="teardrop">
                      <a:avLst/>
                    </a:prstGeom>
                    <a:solidFill>
                      <a:srgbClr val="FFFF99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1" name="Teardrop 250"/>
                    <p:cNvSpPr/>
                    <p:nvPr/>
                  </p:nvSpPr>
                  <p:spPr>
                    <a:xfrm rot="16504535">
                      <a:off x="6660125" y="2514300"/>
                      <a:ext cx="343608" cy="376135"/>
                    </a:xfrm>
                    <a:prstGeom prst="teardrop">
                      <a:avLst/>
                    </a:prstGeom>
                    <a:solidFill>
                      <a:srgbClr val="FFFF99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2" name="Teardrop 251"/>
                    <p:cNvSpPr/>
                    <p:nvPr/>
                  </p:nvSpPr>
                  <p:spPr>
                    <a:xfrm rot="2642164">
                      <a:off x="6254633" y="2352558"/>
                      <a:ext cx="343608" cy="376135"/>
                    </a:xfrm>
                    <a:prstGeom prst="teardrop">
                      <a:avLst/>
                    </a:prstGeom>
                    <a:solidFill>
                      <a:srgbClr val="FFFF99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3" name="Teardrop 252"/>
                    <p:cNvSpPr/>
                    <p:nvPr/>
                  </p:nvSpPr>
                  <p:spPr>
                    <a:xfrm rot="19608789">
                      <a:off x="6475720" y="2577965"/>
                      <a:ext cx="343608" cy="376135"/>
                    </a:xfrm>
                    <a:prstGeom prst="teardrop">
                      <a:avLst/>
                    </a:prstGeom>
                    <a:solidFill>
                      <a:srgbClr val="FFFF99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244" name="Oval 243"/>
                  <p:cNvSpPr/>
                  <p:nvPr/>
                </p:nvSpPr>
                <p:spPr>
                  <a:xfrm>
                    <a:off x="5029200" y="2743200"/>
                    <a:ext cx="152400" cy="152400"/>
                  </a:xfrm>
                  <a:prstGeom prst="ellipse">
                    <a:avLst/>
                  </a:prstGeom>
                  <a:solidFill>
                    <a:schemeClr val="bg2">
                      <a:lumMod val="2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5" name="Oval 244"/>
                  <p:cNvSpPr/>
                  <p:nvPr/>
                </p:nvSpPr>
                <p:spPr>
                  <a:xfrm>
                    <a:off x="5105400" y="2819400"/>
                    <a:ext cx="152400" cy="152400"/>
                  </a:xfrm>
                  <a:prstGeom prst="ellipse">
                    <a:avLst/>
                  </a:prstGeom>
                  <a:solidFill>
                    <a:schemeClr val="bg2">
                      <a:lumMod val="2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6" name="Oval 245"/>
                  <p:cNvSpPr/>
                  <p:nvPr/>
                </p:nvSpPr>
                <p:spPr>
                  <a:xfrm>
                    <a:off x="4953000" y="2895600"/>
                    <a:ext cx="152400" cy="152400"/>
                  </a:xfrm>
                  <a:prstGeom prst="ellipse">
                    <a:avLst/>
                  </a:prstGeom>
                  <a:solidFill>
                    <a:schemeClr val="bg2">
                      <a:lumMod val="2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7" name="Oval 246"/>
                  <p:cNvSpPr/>
                  <p:nvPr/>
                </p:nvSpPr>
                <p:spPr>
                  <a:xfrm>
                    <a:off x="4876800" y="2819400"/>
                    <a:ext cx="152400" cy="152400"/>
                  </a:xfrm>
                  <a:prstGeom prst="ellipse">
                    <a:avLst/>
                  </a:prstGeom>
                  <a:solidFill>
                    <a:schemeClr val="bg2">
                      <a:lumMod val="2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8" name="Oval 247"/>
                  <p:cNvSpPr/>
                  <p:nvPr/>
                </p:nvSpPr>
                <p:spPr>
                  <a:xfrm>
                    <a:off x="4953000" y="2667000"/>
                    <a:ext cx="152400" cy="152400"/>
                  </a:xfrm>
                  <a:prstGeom prst="ellipse">
                    <a:avLst/>
                  </a:prstGeom>
                  <a:solidFill>
                    <a:schemeClr val="bg2">
                      <a:lumMod val="2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</p:grpSp>
        <p:grpSp>
          <p:nvGrpSpPr>
            <p:cNvPr id="223" name="Group 222"/>
            <p:cNvGrpSpPr/>
            <p:nvPr/>
          </p:nvGrpSpPr>
          <p:grpSpPr>
            <a:xfrm>
              <a:off x="778859" y="2764751"/>
              <a:ext cx="857837" cy="729293"/>
              <a:chOff x="4167605" y="3496492"/>
              <a:chExt cx="1013602" cy="999308"/>
            </a:xfrm>
          </p:grpSpPr>
          <p:sp>
            <p:nvSpPr>
              <p:cNvPr id="230" name="Trapezoid 229"/>
              <p:cNvSpPr/>
              <p:nvPr/>
            </p:nvSpPr>
            <p:spPr>
              <a:xfrm rot="10800000">
                <a:off x="4228291" y="3729182"/>
                <a:ext cx="900111" cy="766618"/>
              </a:xfrm>
              <a:prstGeom prst="trapezoid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1" name="Rounded Rectangle 230"/>
              <p:cNvSpPr/>
              <p:nvPr/>
            </p:nvSpPr>
            <p:spPr>
              <a:xfrm>
                <a:off x="4167605" y="3496492"/>
                <a:ext cx="1013602" cy="270294"/>
              </a:xfrm>
              <a:prstGeom prst="roundRect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24" name="Group 223"/>
            <p:cNvGrpSpPr/>
            <p:nvPr/>
          </p:nvGrpSpPr>
          <p:grpSpPr>
            <a:xfrm rot="10610610" flipV="1">
              <a:off x="2992408" y="1636590"/>
              <a:ext cx="371645" cy="115340"/>
              <a:chOff x="6179335" y="1476150"/>
              <a:chExt cx="1412295" cy="369097"/>
            </a:xfrm>
          </p:grpSpPr>
          <p:sp>
            <p:nvSpPr>
              <p:cNvPr id="228" name="Moon 227"/>
              <p:cNvSpPr/>
              <p:nvPr/>
            </p:nvSpPr>
            <p:spPr>
              <a:xfrm rot="6997472">
                <a:off x="6414514" y="1240971"/>
                <a:ext cx="301972" cy="772330"/>
              </a:xfrm>
              <a:prstGeom prst="moon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9" name="Moon 228"/>
              <p:cNvSpPr/>
              <p:nvPr/>
            </p:nvSpPr>
            <p:spPr>
              <a:xfrm rot="4850491">
                <a:off x="7054479" y="1308096"/>
                <a:ext cx="301972" cy="772330"/>
              </a:xfrm>
              <a:prstGeom prst="moon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25" name="Group 224"/>
            <p:cNvGrpSpPr/>
            <p:nvPr/>
          </p:nvGrpSpPr>
          <p:grpSpPr>
            <a:xfrm rot="10610610" flipV="1">
              <a:off x="2939951" y="1928186"/>
              <a:ext cx="273375" cy="84842"/>
              <a:chOff x="6179335" y="1476150"/>
              <a:chExt cx="1412295" cy="369097"/>
            </a:xfrm>
          </p:grpSpPr>
          <p:sp>
            <p:nvSpPr>
              <p:cNvPr id="226" name="Moon 225"/>
              <p:cNvSpPr/>
              <p:nvPr/>
            </p:nvSpPr>
            <p:spPr>
              <a:xfrm rot="6997472">
                <a:off x="6414514" y="1240971"/>
                <a:ext cx="301972" cy="772330"/>
              </a:xfrm>
              <a:prstGeom prst="moon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7" name="Moon 226"/>
              <p:cNvSpPr/>
              <p:nvPr/>
            </p:nvSpPr>
            <p:spPr>
              <a:xfrm rot="4850491">
                <a:off x="7054479" y="1308096"/>
                <a:ext cx="301972" cy="772330"/>
              </a:xfrm>
              <a:prstGeom prst="moon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381000" y="381000"/>
            <a:ext cx="5164647" cy="5790536"/>
            <a:chOff x="0" y="0"/>
            <a:chExt cx="6102036" cy="6841524"/>
          </a:xfrm>
        </p:grpSpPr>
        <p:sp>
          <p:nvSpPr>
            <p:cNvPr id="3" name="Rectangle 2"/>
            <p:cNvSpPr/>
            <p:nvPr/>
          </p:nvSpPr>
          <p:spPr>
            <a:xfrm>
              <a:off x="1" y="5539544"/>
              <a:ext cx="6102035" cy="1301980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Rectangle 3"/>
            <p:cNvSpPr/>
            <p:nvPr/>
          </p:nvSpPr>
          <p:spPr>
            <a:xfrm>
              <a:off x="0" y="0"/>
              <a:ext cx="6102036" cy="5660571"/>
            </a:xfrm>
            <a:prstGeom prst="rect">
              <a:avLst/>
            </a:prstGeom>
            <a:solidFill>
              <a:srgbClr val="FFFF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5" name="Group 4"/>
            <p:cNvGrpSpPr/>
            <p:nvPr/>
          </p:nvGrpSpPr>
          <p:grpSpPr>
            <a:xfrm>
              <a:off x="315684" y="217615"/>
              <a:ext cx="5442857" cy="6422769"/>
              <a:chOff x="533399" y="1240971"/>
              <a:chExt cx="4271127" cy="5040085"/>
            </a:xfrm>
          </p:grpSpPr>
          <p:sp>
            <p:nvSpPr>
              <p:cNvPr id="6" name="Rectangle 5"/>
              <p:cNvSpPr/>
              <p:nvPr/>
            </p:nvSpPr>
            <p:spPr>
              <a:xfrm>
                <a:off x="659019" y="3435439"/>
                <a:ext cx="3768642" cy="136746"/>
              </a:xfrm>
              <a:prstGeom prst="rect">
                <a:avLst/>
              </a:prstGeom>
              <a:solidFill>
                <a:schemeClr val="bg2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" name="Rectangle 6"/>
              <p:cNvSpPr/>
              <p:nvPr/>
            </p:nvSpPr>
            <p:spPr>
              <a:xfrm>
                <a:off x="659020" y="1240971"/>
                <a:ext cx="3768641" cy="2227014"/>
              </a:xfrm>
              <a:prstGeom prst="rect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Rounded Rectangle 7"/>
              <p:cNvSpPr/>
              <p:nvPr/>
            </p:nvSpPr>
            <p:spPr>
              <a:xfrm>
                <a:off x="784641" y="2881929"/>
                <a:ext cx="3517398" cy="468845"/>
              </a:xfrm>
              <a:prstGeom prst="roundRect">
                <a:avLst/>
              </a:prstGeom>
              <a:solidFill>
                <a:schemeClr val="accent3">
                  <a:lumMod val="5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9" name="Group 8"/>
              <p:cNvGrpSpPr/>
              <p:nvPr/>
            </p:nvGrpSpPr>
            <p:grpSpPr>
              <a:xfrm>
                <a:off x="3570042" y="2031286"/>
                <a:ext cx="507087" cy="971996"/>
                <a:chOff x="3276600" y="762000"/>
                <a:chExt cx="1143000" cy="1381758"/>
              </a:xfrm>
            </p:grpSpPr>
            <p:sp>
              <p:nvSpPr>
                <p:cNvPr id="105" name="Double Wave 104"/>
                <p:cNvSpPr/>
                <p:nvPr/>
              </p:nvSpPr>
              <p:spPr>
                <a:xfrm rot="16200000">
                  <a:off x="3519172" y="1548129"/>
                  <a:ext cx="886459" cy="304800"/>
                </a:xfrm>
                <a:prstGeom prst="doubleWave">
                  <a:avLst>
                    <a:gd name="adj1" fmla="val 6250"/>
                    <a:gd name="adj2" fmla="val 1120"/>
                  </a:avLst>
                </a:prstGeom>
                <a:solidFill>
                  <a:srgbClr val="B05E2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6" name="Cloud 105"/>
                <p:cNvSpPr/>
                <p:nvPr/>
              </p:nvSpPr>
              <p:spPr>
                <a:xfrm>
                  <a:off x="3505200" y="762000"/>
                  <a:ext cx="762000" cy="685800"/>
                </a:xfrm>
                <a:prstGeom prst="cloud">
                  <a:avLst/>
                </a:prstGeom>
                <a:solidFill>
                  <a:schemeClr val="accent3">
                    <a:lumMod val="60000"/>
                    <a:lumOff val="4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7" name="Cloud 106"/>
                <p:cNvSpPr/>
                <p:nvPr/>
              </p:nvSpPr>
              <p:spPr>
                <a:xfrm>
                  <a:off x="3657600" y="1066800"/>
                  <a:ext cx="762000" cy="685800"/>
                </a:xfrm>
                <a:prstGeom prst="cloud">
                  <a:avLst/>
                </a:prstGeom>
                <a:solidFill>
                  <a:schemeClr val="accent3">
                    <a:lumMod val="60000"/>
                    <a:lumOff val="4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Cloud 107"/>
                <p:cNvSpPr/>
                <p:nvPr/>
              </p:nvSpPr>
              <p:spPr>
                <a:xfrm>
                  <a:off x="3276600" y="990600"/>
                  <a:ext cx="762000" cy="685800"/>
                </a:xfrm>
                <a:prstGeom prst="cloud">
                  <a:avLst/>
                </a:prstGeom>
                <a:solidFill>
                  <a:schemeClr val="accent3">
                    <a:lumMod val="60000"/>
                    <a:lumOff val="4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" name="Frame 9"/>
              <p:cNvSpPr/>
              <p:nvPr/>
            </p:nvSpPr>
            <p:spPr>
              <a:xfrm>
                <a:off x="659020" y="1240971"/>
                <a:ext cx="1884320" cy="2227014"/>
              </a:xfrm>
              <a:prstGeom prst="frame">
                <a:avLst/>
              </a:prstGeom>
              <a:solidFill>
                <a:schemeClr val="bg2">
                  <a:lumMod val="9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1" name="Frame 10"/>
              <p:cNvSpPr/>
              <p:nvPr/>
            </p:nvSpPr>
            <p:spPr>
              <a:xfrm>
                <a:off x="2543340" y="1240971"/>
                <a:ext cx="1884320" cy="2227014"/>
              </a:xfrm>
              <a:prstGeom prst="frame">
                <a:avLst/>
              </a:prstGeom>
              <a:solidFill>
                <a:schemeClr val="bg2">
                  <a:lumMod val="9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2" name="Rectangle 11"/>
              <p:cNvSpPr/>
              <p:nvPr/>
            </p:nvSpPr>
            <p:spPr>
              <a:xfrm>
                <a:off x="533399" y="3936830"/>
                <a:ext cx="4271127" cy="1640958"/>
              </a:xfrm>
              <a:prstGeom prst="rect">
                <a:avLst/>
              </a:prstGeom>
              <a:solidFill>
                <a:srgbClr val="996633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Rectangle 12"/>
              <p:cNvSpPr/>
              <p:nvPr/>
            </p:nvSpPr>
            <p:spPr>
              <a:xfrm>
                <a:off x="659020" y="4054042"/>
                <a:ext cx="879350" cy="1289324"/>
              </a:xfrm>
              <a:prstGeom prst="rect">
                <a:avLst/>
              </a:prstGeom>
              <a:solidFill>
                <a:srgbClr val="996633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3548312" y="4054042"/>
                <a:ext cx="879350" cy="1289324"/>
              </a:xfrm>
              <a:prstGeom prst="rect">
                <a:avLst/>
              </a:prstGeom>
              <a:solidFill>
                <a:srgbClr val="996633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Rectangle 14"/>
              <p:cNvSpPr/>
              <p:nvPr/>
            </p:nvSpPr>
            <p:spPr>
              <a:xfrm>
                <a:off x="1789613" y="4054042"/>
                <a:ext cx="753728" cy="1289324"/>
              </a:xfrm>
              <a:prstGeom prst="rect">
                <a:avLst/>
              </a:prstGeom>
              <a:solidFill>
                <a:srgbClr val="996633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Rectangle 15"/>
              <p:cNvSpPr/>
              <p:nvPr/>
            </p:nvSpPr>
            <p:spPr>
              <a:xfrm>
                <a:off x="2543341" y="4054042"/>
                <a:ext cx="753728" cy="1289324"/>
              </a:xfrm>
              <a:prstGeom prst="rect">
                <a:avLst/>
              </a:prstGeom>
              <a:solidFill>
                <a:srgbClr val="996633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7" name="Group 16"/>
              <p:cNvGrpSpPr/>
              <p:nvPr/>
            </p:nvGrpSpPr>
            <p:grpSpPr>
              <a:xfrm>
                <a:off x="784642" y="3702408"/>
                <a:ext cx="1004971" cy="234423"/>
                <a:chOff x="6019800" y="2895600"/>
                <a:chExt cx="1219200" cy="457200"/>
              </a:xfrm>
              <a:solidFill>
                <a:schemeClr val="accent2">
                  <a:lumMod val="60000"/>
                  <a:lumOff val="40000"/>
                </a:schemeClr>
              </a:solidFill>
            </p:grpSpPr>
            <p:sp>
              <p:nvSpPr>
                <p:cNvPr id="102" name="Rounded Rectangle 101"/>
                <p:cNvSpPr/>
                <p:nvPr/>
              </p:nvSpPr>
              <p:spPr>
                <a:xfrm>
                  <a:off x="6096000" y="2895600"/>
                  <a:ext cx="990600" cy="152400"/>
                </a:xfrm>
                <a:prstGeom prst="roundRect">
                  <a:avLst>
                    <a:gd name="adj" fmla="val 5000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3" name="Rounded Rectangle 102"/>
                <p:cNvSpPr/>
                <p:nvPr/>
              </p:nvSpPr>
              <p:spPr>
                <a:xfrm>
                  <a:off x="6019800" y="3048000"/>
                  <a:ext cx="1066800" cy="152400"/>
                </a:xfrm>
                <a:prstGeom prst="roundRect">
                  <a:avLst>
                    <a:gd name="adj" fmla="val 5000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4" name="Rounded Rectangle 103"/>
                <p:cNvSpPr/>
                <p:nvPr/>
              </p:nvSpPr>
              <p:spPr>
                <a:xfrm>
                  <a:off x="6172200" y="3200400"/>
                  <a:ext cx="1066800" cy="152400"/>
                </a:xfrm>
                <a:prstGeom prst="roundRect">
                  <a:avLst>
                    <a:gd name="adj" fmla="val 5000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8" name="U-Turn Arrow 17"/>
              <p:cNvSpPr/>
              <p:nvPr/>
            </p:nvSpPr>
            <p:spPr>
              <a:xfrm>
                <a:off x="2417720" y="2881929"/>
                <a:ext cx="879350" cy="937690"/>
              </a:xfrm>
              <a:prstGeom prst="uturnArrow">
                <a:avLst>
                  <a:gd name="adj1" fmla="val 22958"/>
                  <a:gd name="adj2" fmla="val 25000"/>
                  <a:gd name="adj3" fmla="val 4575"/>
                  <a:gd name="adj4" fmla="val 43750"/>
                  <a:gd name="adj5" fmla="val 75000"/>
                </a:avLst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9" name="Rectangle 18"/>
              <p:cNvSpPr/>
              <p:nvPr/>
            </p:nvSpPr>
            <p:spPr>
              <a:xfrm rot="5400000">
                <a:off x="2673168" y="3061686"/>
                <a:ext cx="117211" cy="1633078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Trapezoid 19"/>
              <p:cNvSpPr/>
              <p:nvPr/>
            </p:nvSpPr>
            <p:spPr>
              <a:xfrm rot="10800000">
                <a:off x="3673934" y="3585197"/>
                <a:ext cx="288466" cy="351634"/>
              </a:xfrm>
              <a:prstGeom prst="trapezoid">
                <a:avLst>
                  <a:gd name="adj" fmla="val 22058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Oval 20"/>
              <p:cNvSpPr/>
              <p:nvPr/>
            </p:nvSpPr>
            <p:spPr>
              <a:xfrm>
                <a:off x="659020" y="5695000"/>
                <a:ext cx="4145506" cy="586056"/>
              </a:xfrm>
              <a:prstGeom prst="ellipse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Oval 21"/>
              <p:cNvSpPr/>
              <p:nvPr/>
            </p:nvSpPr>
            <p:spPr>
              <a:xfrm>
                <a:off x="2417720" y="4522887"/>
                <a:ext cx="75371" cy="234423"/>
              </a:xfrm>
              <a:prstGeom prst="ellipse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Oval 22"/>
              <p:cNvSpPr/>
              <p:nvPr/>
            </p:nvSpPr>
            <p:spPr>
              <a:xfrm>
                <a:off x="2617237" y="4515993"/>
                <a:ext cx="75371" cy="234423"/>
              </a:xfrm>
              <a:prstGeom prst="ellipse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4" name="Group 23"/>
              <p:cNvGrpSpPr/>
              <p:nvPr/>
            </p:nvGrpSpPr>
            <p:grpSpPr>
              <a:xfrm rot="20464948">
                <a:off x="616171" y="2028430"/>
                <a:ext cx="547406" cy="800769"/>
                <a:chOff x="5553102" y="1280333"/>
                <a:chExt cx="547406" cy="800769"/>
              </a:xfrm>
            </p:grpSpPr>
            <p:sp>
              <p:nvSpPr>
                <p:cNvPr id="80" name="Double Wave 79"/>
                <p:cNvSpPr/>
                <p:nvPr/>
              </p:nvSpPr>
              <p:spPr>
                <a:xfrm rot="16200000">
                  <a:off x="5557065" y="1779453"/>
                  <a:ext cx="480632" cy="122665"/>
                </a:xfrm>
                <a:prstGeom prst="doubleWave">
                  <a:avLst>
                    <a:gd name="adj1" fmla="val 6250"/>
                    <a:gd name="adj2" fmla="val 1120"/>
                  </a:avLst>
                </a:prstGeom>
                <a:solidFill>
                  <a:srgbClr val="92D05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81" name="Group 80"/>
                <p:cNvGrpSpPr/>
                <p:nvPr/>
              </p:nvGrpSpPr>
              <p:grpSpPr>
                <a:xfrm>
                  <a:off x="5553102" y="1280333"/>
                  <a:ext cx="547406" cy="759382"/>
                  <a:chOff x="5553102" y="1280333"/>
                  <a:chExt cx="547406" cy="759382"/>
                </a:xfrm>
              </p:grpSpPr>
              <p:sp>
                <p:nvSpPr>
                  <p:cNvPr id="82" name="Heart 81"/>
                  <p:cNvSpPr/>
                  <p:nvPr/>
                </p:nvSpPr>
                <p:spPr>
                  <a:xfrm rot="3098755">
                    <a:off x="5856031" y="1692681"/>
                    <a:ext cx="166269" cy="322684"/>
                  </a:xfrm>
                  <a:prstGeom prst="heart">
                    <a:avLst/>
                  </a:prstGeom>
                  <a:solidFill>
                    <a:srgbClr val="92D050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3" name="Heart 82"/>
                  <p:cNvSpPr/>
                  <p:nvPr/>
                </p:nvSpPr>
                <p:spPr>
                  <a:xfrm rot="18914758">
                    <a:off x="5616572" y="1684291"/>
                    <a:ext cx="144376" cy="355424"/>
                  </a:xfrm>
                  <a:prstGeom prst="heart">
                    <a:avLst/>
                  </a:prstGeom>
                  <a:solidFill>
                    <a:srgbClr val="92D050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84" name="Group 83"/>
                  <p:cNvGrpSpPr/>
                  <p:nvPr/>
                </p:nvGrpSpPr>
                <p:grpSpPr>
                  <a:xfrm>
                    <a:off x="5553102" y="1280333"/>
                    <a:ext cx="524836" cy="505326"/>
                    <a:chOff x="4084960" y="1963223"/>
                    <a:chExt cx="1844487" cy="1775922"/>
                  </a:xfrm>
                </p:grpSpPr>
                <p:sp>
                  <p:nvSpPr>
                    <p:cNvPr id="85" name="Teardrop 84"/>
                    <p:cNvSpPr/>
                    <p:nvPr/>
                  </p:nvSpPr>
                  <p:spPr>
                    <a:xfrm rot="20612414">
                      <a:off x="4437301" y="2977145"/>
                      <a:ext cx="685800" cy="762000"/>
                    </a:xfrm>
                    <a:prstGeom prst="teardrop">
                      <a:avLst/>
                    </a:prstGeom>
                    <a:solidFill>
                      <a:srgbClr val="5D56B6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86" name="Teardrop 85"/>
                    <p:cNvSpPr/>
                    <p:nvPr/>
                  </p:nvSpPr>
                  <p:spPr>
                    <a:xfrm rot="12470521">
                      <a:off x="5243647" y="2249641"/>
                      <a:ext cx="685800" cy="762000"/>
                    </a:xfrm>
                    <a:prstGeom prst="teardrop">
                      <a:avLst/>
                    </a:prstGeom>
                    <a:solidFill>
                      <a:srgbClr val="5D56B6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87" name="Teardrop 86"/>
                    <p:cNvSpPr/>
                    <p:nvPr/>
                  </p:nvSpPr>
                  <p:spPr>
                    <a:xfrm rot="16498226">
                      <a:off x="5143500" y="2857500"/>
                      <a:ext cx="685800" cy="762000"/>
                    </a:xfrm>
                    <a:prstGeom prst="teardrop">
                      <a:avLst/>
                    </a:prstGeom>
                    <a:solidFill>
                      <a:srgbClr val="5D56B6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88" name="Teardrop 87"/>
                    <p:cNvSpPr/>
                    <p:nvPr/>
                  </p:nvSpPr>
                  <p:spPr>
                    <a:xfrm rot="4891691">
                      <a:off x="4123060" y="2300288"/>
                      <a:ext cx="685800" cy="762000"/>
                    </a:xfrm>
                    <a:prstGeom prst="teardrop">
                      <a:avLst/>
                    </a:prstGeom>
                    <a:solidFill>
                      <a:srgbClr val="5D56B6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89" name="Teardrop 88"/>
                    <p:cNvSpPr/>
                    <p:nvPr/>
                  </p:nvSpPr>
                  <p:spPr>
                    <a:xfrm rot="8037859">
                      <a:off x="4647197" y="1925123"/>
                      <a:ext cx="685800" cy="762000"/>
                    </a:xfrm>
                    <a:prstGeom prst="teardrop">
                      <a:avLst/>
                    </a:prstGeom>
                    <a:solidFill>
                      <a:srgbClr val="5D56B6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90" name="5-Point Star 89"/>
                    <p:cNvSpPr/>
                    <p:nvPr/>
                  </p:nvSpPr>
                  <p:spPr>
                    <a:xfrm>
                      <a:off x="4572000" y="2362200"/>
                      <a:ext cx="914400" cy="914400"/>
                    </a:xfrm>
                    <a:prstGeom prst="star5">
                      <a:avLst/>
                    </a:prstGeom>
                    <a:solidFill>
                      <a:srgbClr val="FFFFCC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grpSp>
                  <p:nvGrpSpPr>
                    <p:cNvPr id="91" name="Group 15"/>
                    <p:cNvGrpSpPr/>
                    <p:nvPr/>
                  </p:nvGrpSpPr>
                  <p:grpSpPr>
                    <a:xfrm>
                      <a:off x="4724400" y="2514600"/>
                      <a:ext cx="609600" cy="685800"/>
                      <a:chOff x="6254633" y="2139815"/>
                      <a:chExt cx="790690" cy="814285"/>
                    </a:xfrm>
                  </p:grpSpPr>
                  <p:sp>
                    <p:nvSpPr>
                      <p:cNvPr id="97" name="Teardrop 10"/>
                      <p:cNvSpPr/>
                      <p:nvPr/>
                    </p:nvSpPr>
                    <p:spPr>
                      <a:xfrm rot="8037859">
                        <a:off x="6483630" y="2123551"/>
                        <a:ext cx="343608" cy="376135"/>
                      </a:xfrm>
                      <a:prstGeom prst="teardrop">
                        <a:avLst/>
                      </a:prstGeom>
                      <a:solidFill>
                        <a:srgbClr val="FFFF99"/>
                      </a:solidFill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98" name="Teardrop 97"/>
                      <p:cNvSpPr/>
                      <p:nvPr/>
                    </p:nvSpPr>
                    <p:spPr>
                      <a:xfrm rot="12813022">
                        <a:off x="6719381" y="2264561"/>
                        <a:ext cx="325942" cy="423880"/>
                      </a:xfrm>
                      <a:prstGeom prst="teardrop">
                        <a:avLst/>
                      </a:prstGeom>
                      <a:solidFill>
                        <a:srgbClr val="FFFF99"/>
                      </a:solidFill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99" name="Teardrop 98"/>
                      <p:cNvSpPr/>
                      <p:nvPr/>
                    </p:nvSpPr>
                    <p:spPr>
                      <a:xfrm rot="16504535">
                        <a:off x="6660125" y="2514300"/>
                        <a:ext cx="343608" cy="376135"/>
                      </a:xfrm>
                      <a:prstGeom prst="teardrop">
                        <a:avLst/>
                      </a:prstGeom>
                      <a:solidFill>
                        <a:srgbClr val="FFFF99"/>
                      </a:solidFill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100" name="Teardrop 99"/>
                      <p:cNvSpPr/>
                      <p:nvPr/>
                    </p:nvSpPr>
                    <p:spPr>
                      <a:xfrm rot="2642164">
                        <a:off x="6254633" y="2352558"/>
                        <a:ext cx="343608" cy="376135"/>
                      </a:xfrm>
                      <a:prstGeom prst="teardrop">
                        <a:avLst/>
                      </a:prstGeom>
                      <a:solidFill>
                        <a:srgbClr val="FFFF99"/>
                      </a:solidFill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101" name="Teardrop 100"/>
                      <p:cNvSpPr/>
                      <p:nvPr/>
                    </p:nvSpPr>
                    <p:spPr>
                      <a:xfrm rot="19608789">
                        <a:off x="6475720" y="2577965"/>
                        <a:ext cx="343608" cy="376135"/>
                      </a:xfrm>
                      <a:prstGeom prst="teardrop">
                        <a:avLst/>
                      </a:prstGeom>
                      <a:solidFill>
                        <a:srgbClr val="FFFF99"/>
                      </a:solidFill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</p:grpSp>
                <p:sp>
                  <p:nvSpPr>
                    <p:cNvPr id="92" name="Oval 91"/>
                    <p:cNvSpPr/>
                    <p:nvPr/>
                  </p:nvSpPr>
                  <p:spPr>
                    <a:xfrm>
                      <a:off x="5029200" y="2743200"/>
                      <a:ext cx="152400" cy="152400"/>
                    </a:xfrm>
                    <a:prstGeom prst="ellipse">
                      <a:avLst/>
                    </a:prstGeom>
                    <a:solidFill>
                      <a:schemeClr val="bg2">
                        <a:lumMod val="25000"/>
                      </a:schemeClr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93" name="Oval 92"/>
                    <p:cNvSpPr/>
                    <p:nvPr/>
                  </p:nvSpPr>
                  <p:spPr>
                    <a:xfrm>
                      <a:off x="5105400" y="2819400"/>
                      <a:ext cx="152400" cy="152400"/>
                    </a:xfrm>
                    <a:prstGeom prst="ellipse">
                      <a:avLst/>
                    </a:prstGeom>
                    <a:solidFill>
                      <a:schemeClr val="bg2">
                        <a:lumMod val="25000"/>
                      </a:schemeClr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94" name="Oval 93"/>
                    <p:cNvSpPr/>
                    <p:nvPr/>
                  </p:nvSpPr>
                  <p:spPr>
                    <a:xfrm>
                      <a:off x="4953000" y="2895600"/>
                      <a:ext cx="152400" cy="152400"/>
                    </a:xfrm>
                    <a:prstGeom prst="ellipse">
                      <a:avLst/>
                    </a:prstGeom>
                    <a:solidFill>
                      <a:schemeClr val="bg2">
                        <a:lumMod val="25000"/>
                      </a:schemeClr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95" name="Oval 94"/>
                    <p:cNvSpPr/>
                    <p:nvPr/>
                  </p:nvSpPr>
                  <p:spPr>
                    <a:xfrm>
                      <a:off x="4876800" y="2819400"/>
                      <a:ext cx="152400" cy="152400"/>
                    </a:xfrm>
                    <a:prstGeom prst="ellipse">
                      <a:avLst/>
                    </a:prstGeom>
                    <a:solidFill>
                      <a:schemeClr val="bg2">
                        <a:lumMod val="25000"/>
                      </a:schemeClr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96" name="Oval 95"/>
                    <p:cNvSpPr/>
                    <p:nvPr/>
                  </p:nvSpPr>
                  <p:spPr>
                    <a:xfrm>
                      <a:off x="4953000" y="2667000"/>
                      <a:ext cx="152400" cy="152400"/>
                    </a:xfrm>
                    <a:prstGeom prst="ellipse">
                      <a:avLst/>
                    </a:prstGeom>
                    <a:solidFill>
                      <a:schemeClr val="bg2">
                        <a:lumMod val="25000"/>
                      </a:schemeClr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grpSp>
            <p:nvGrpSpPr>
              <p:cNvPr id="25" name="Group 24"/>
              <p:cNvGrpSpPr/>
              <p:nvPr/>
            </p:nvGrpSpPr>
            <p:grpSpPr>
              <a:xfrm>
                <a:off x="945994" y="2020045"/>
                <a:ext cx="547406" cy="911736"/>
                <a:chOff x="6172580" y="1321720"/>
                <a:chExt cx="547406" cy="911736"/>
              </a:xfrm>
            </p:grpSpPr>
            <p:grpSp>
              <p:nvGrpSpPr>
                <p:cNvPr id="58" name="Group 57"/>
                <p:cNvGrpSpPr/>
                <p:nvPr/>
              </p:nvGrpSpPr>
              <p:grpSpPr>
                <a:xfrm>
                  <a:off x="6172580" y="1321720"/>
                  <a:ext cx="547406" cy="759382"/>
                  <a:chOff x="5553102" y="1280333"/>
                  <a:chExt cx="547406" cy="759382"/>
                </a:xfrm>
              </p:grpSpPr>
              <p:sp>
                <p:nvSpPr>
                  <p:cNvPr id="60" name="Heart 59"/>
                  <p:cNvSpPr/>
                  <p:nvPr/>
                </p:nvSpPr>
                <p:spPr>
                  <a:xfrm rot="3098755">
                    <a:off x="5856031" y="1692681"/>
                    <a:ext cx="166269" cy="322684"/>
                  </a:xfrm>
                  <a:prstGeom prst="heart">
                    <a:avLst/>
                  </a:prstGeom>
                  <a:solidFill>
                    <a:srgbClr val="92D050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1" name="Heart 60"/>
                  <p:cNvSpPr/>
                  <p:nvPr/>
                </p:nvSpPr>
                <p:spPr>
                  <a:xfrm rot="18914758">
                    <a:off x="5616572" y="1684291"/>
                    <a:ext cx="144376" cy="355424"/>
                  </a:xfrm>
                  <a:prstGeom prst="heart">
                    <a:avLst/>
                  </a:prstGeom>
                  <a:solidFill>
                    <a:srgbClr val="92D050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62" name="Group 61"/>
                  <p:cNvGrpSpPr/>
                  <p:nvPr/>
                </p:nvGrpSpPr>
                <p:grpSpPr>
                  <a:xfrm>
                    <a:off x="5553102" y="1280333"/>
                    <a:ext cx="524836" cy="505326"/>
                    <a:chOff x="4084960" y="1963223"/>
                    <a:chExt cx="1844487" cy="1775922"/>
                  </a:xfrm>
                </p:grpSpPr>
                <p:sp>
                  <p:nvSpPr>
                    <p:cNvPr id="63" name="Teardrop 62"/>
                    <p:cNvSpPr/>
                    <p:nvPr/>
                  </p:nvSpPr>
                  <p:spPr>
                    <a:xfrm rot="20612414">
                      <a:off x="4437301" y="2977145"/>
                      <a:ext cx="685800" cy="762000"/>
                    </a:xfrm>
                    <a:prstGeom prst="teardrop">
                      <a:avLst/>
                    </a:prstGeom>
                    <a:solidFill>
                      <a:srgbClr val="5D56B6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64" name="Teardrop 63"/>
                    <p:cNvSpPr/>
                    <p:nvPr/>
                  </p:nvSpPr>
                  <p:spPr>
                    <a:xfrm rot="12470521">
                      <a:off x="5243647" y="2249641"/>
                      <a:ext cx="685800" cy="762000"/>
                    </a:xfrm>
                    <a:prstGeom prst="teardrop">
                      <a:avLst/>
                    </a:prstGeom>
                    <a:solidFill>
                      <a:srgbClr val="5D56B6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65" name="Teardrop 64"/>
                    <p:cNvSpPr/>
                    <p:nvPr/>
                  </p:nvSpPr>
                  <p:spPr>
                    <a:xfrm rot="16498226">
                      <a:off x="5143500" y="2857500"/>
                      <a:ext cx="685800" cy="762000"/>
                    </a:xfrm>
                    <a:prstGeom prst="teardrop">
                      <a:avLst/>
                    </a:prstGeom>
                    <a:solidFill>
                      <a:srgbClr val="5D56B6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66" name="Teardrop 65"/>
                    <p:cNvSpPr/>
                    <p:nvPr/>
                  </p:nvSpPr>
                  <p:spPr>
                    <a:xfrm rot="4891691">
                      <a:off x="4123060" y="2300288"/>
                      <a:ext cx="685800" cy="762000"/>
                    </a:xfrm>
                    <a:prstGeom prst="teardrop">
                      <a:avLst/>
                    </a:prstGeom>
                    <a:solidFill>
                      <a:srgbClr val="5D56B6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67" name="Teardrop 66"/>
                    <p:cNvSpPr/>
                    <p:nvPr/>
                  </p:nvSpPr>
                  <p:spPr>
                    <a:xfrm rot="8037859">
                      <a:off x="4647197" y="1925123"/>
                      <a:ext cx="685800" cy="762000"/>
                    </a:xfrm>
                    <a:prstGeom prst="teardrop">
                      <a:avLst/>
                    </a:prstGeom>
                    <a:solidFill>
                      <a:srgbClr val="5D56B6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68" name="5-Point Star 67"/>
                    <p:cNvSpPr/>
                    <p:nvPr/>
                  </p:nvSpPr>
                  <p:spPr>
                    <a:xfrm>
                      <a:off x="4572000" y="2362200"/>
                      <a:ext cx="914400" cy="914400"/>
                    </a:xfrm>
                    <a:prstGeom prst="star5">
                      <a:avLst/>
                    </a:prstGeom>
                    <a:solidFill>
                      <a:srgbClr val="FFFFCC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grpSp>
                  <p:nvGrpSpPr>
                    <p:cNvPr id="69" name="Group 15"/>
                    <p:cNvGrpSpPr/>
                    <p:nvPr/>
                  </p:nvGrpSpPr>
                  <p:grpSpPr>
                    <a:xfrm>
                      <a:off x="4724400" y="2514600"/>
                      <a:ext cx="609600" cy="685800"/>
                      <a:chOff x="6254633" y="2139815"/>
                      <a:chExt cx="790690" cy="814285"/>
                    </a:xfrm>
                  </p:grpSpPr>
                  <p:sp>
                    <p:nvSpPr>
                      <p:cNvPr id="75" name="Teardrop 10"/>
                      <p:cNvSpPr/>
                      <p:nvPr/>
                    </p:nvSpPr>
                    <p:spPr>
                      <a:xfrm rot="8037859">
                        <a:off x="6483630" y="2123551"/>
                        <a:ext cx="343608" cy="376135"/>
                      </a:xfrm>
                      <a:prstGeom prst="teardrop">
                        <a:avLst/>
                      </a:prstGeom>
                      <a:solidFill>
                        <a:srgbClr val="FFFF99"/>
                      </a:solidFill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76" name="Teardrop 75"/>
                      <p:cNvSpPr/>
                      <p:nvPr/>
                    </p:nvSpPr>
                    <p:spPr>
                      <a:xfrm rot="12813022">
                        <a:off x="6719381" y="2264561"/>
                        <a:ext cx="325942" cy="423880"/>
                      </a:xfrm>
                      <a:prstGeom prst="teardrop">
                        <a:avLst/>
                      </a:prstGeom>
                      <a:solidFill>
                        <a:srgbClr val="FFFF99"/>
                      </a:solidFill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77" name="Teardrop 76"/>
                      <p:cNvSpPr/>
                      <p:nvPr/>
                    </p:nvSpPr>
                    <p:spPr>
                      <a:xfrm rot="16504535">
                        <a:off x="6660125" y="2514300"/>
                        <a:ext cx="343608" cy="376135"/>
                      </a:xfrm>
                      <a:prstGeom prst="teardrop">
                        <a:avLst/>
                      </a:prstGeom>
                      <a:solidFill>
                        <a:srgbClr val="FFFF99"/>
                      </a:solidFill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78" name="Teardrop 77"/>
                      <p:cNvSpPr/>
                      <p:nvPr/>
                    </p:nvSpPr>
                    <p:spPr>
                      <a:xfrm rot="2642164">
                        <a:off x="6254633" y="2352558"/>
                        <a:ext cx="343608" cy="376135"/>
                      </a:xfrm>
                      <a:prstGeom prst="teardrop">
                        <a:avLst/>
                      </a:prstGeom>
                      <a:solidFill>
                        <a:srgbClr val="FFFF99"/>
                      </a:solidFill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79" name="Teardrop 78"/>
                      <p:cNvSpPr/>
                      <p:nvPr/>
                    </p:nvSpPr>
                    <p:spPr>
                      <a:xfrm rot="19608789">
                        <a:off x="6475720" y="2577965"/>
                        <a:ext cx="343608" cy="376135"/>
                      </a:xfrm>
                      <a:prstGeom prst="teardrop">
                        <a:avLst/>
                      </a:prstGeom>
                      <a:solidFill>
                        <a:srgbClr val="FFFF99"/>
                      </a:solidFill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</p:grpSp>
                <p:sp>
                  <p:nvSpPr>
                    <p:cNvPr id="70" name="Oval 69"/>
                    <p:cNvSpPr/>
                    <p:nvPr/>
                  </p:nvSpPr>
                  <p:spPr>
                    <a:xfrm>
                      <a:off x="5029200" y="2743200"/>
                      <a:ext cx="152400" cy="152400"/>
                    </a:xfrm>
                    <a:prstGeom prst="ellipse">
                      <a:avLst/>
                    </a:prstGeom>
                    <a:solidFill>
                      <a:schemeClr val="bg2">
                        <a:lumMod val="25000"/>
                      </a:schemeClr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71" name="Oval 70"/>
                    <p:cNvSpPr/>
                    <p:nvPr/>
                  </p:nvSpPr>
                  <p:spPr>
                    <a:xfrm>
                      <a:off x="5105400" y="2819400"/>
                      <a:ext cx="152400" cy="152400"/>
                    </a:xfrm>
                    <a:prstGeom prst="ellipse">
                      <a:avLst/>
                    </a:prstGeom>
                    <a:solidFill>
                      <a:schemeClr val="bg2">
                        <a:lumMod val="25000"/>
                      </a:schemeClr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72" name="Oval 71"/>
                    <p:cNvSpPr/>
                    <p:nvPr/>
                  </p:nvSpPr>
                  <p:spPr>
                    <a:xfrm>
                      <a:off x="4953000" y="2895600"/>
                      <a:ext cx="152400" cy="152400"/>
                    </a:xfrm>
                    <a:prstGeom prst="ellipse">
                      <a:avLst/>
                    </a:prstGeom>
                    <a:solidFill>
                      <a:schemeClr val="bg2">
                        <a:lumMod val="25000"/>
                      </a:schemeClr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73" name="Oval 72"/>
                    <p:cNvSpPr/>
                    <p:nvPr/>
                  </p:nvSpPr>
                  <p:spPr>
                    <a:xfrm>
                      <a:off x="4876800" y="2819400"/>
                      <a:ext cx="152400" cy="152400"/>
                    </a:xfrm>
                    <a:prstGeom prst="ellipse">
                      <a:avLst/>
                    </a:prstGeom>
                    <a:solidFill>
                      <a:schemeClr val="bg2">
                        <a:lumMod val="25000"/>
                      </a:schemeClr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74" name="Oval 73"/>
                    <p:cNvSpPr/>
                    <p:nvPr/>
                  </p:nvSpPr>
                  <p:spPr>
                    <a:xfrm>
                      <a:off x="4953000" y="2667000"/>
                      <a:ext cx="152400" cy="152400"/>
                    </a:xfrm>
                    <a:prstGeom prst="ellipse">
                      <a:avLst/>
                    </a:prstGeom>
                    <a:solidFill>
                      <a:schemeClr val="bg2">
                        <a:lumMod val="25000"/>
                      </a:schemeClr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  <p:sp>
              <p:nvSpPr>
                <p:cNvPr id="59" name="Double Wave 58"/>
                <p:cNvSpPr/>
                <p:nvPr/>
              </p:nvSpPr>
              <p:spPr>
                <a:xfrm rot="16200000">
                  <a:off x="6188011" y="1931807"/>
                  <a:ext cx="480632" cy="122665"/>
                </a:xfrm>
                <a:prstGeom prst="doubleWave">
                  <a:avLst>
                    <a:gd name="adj1" fmla="val 6250"/>
                    <a:gd name="adj2" fmla="val 1120"/>
                  </a:avLst>
                </a:prstGeom>
                <a:solidFill>
                  <a:srgbClr val="92D05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6" name="Group 25"/>
              <p:cNvGrpSpPr/>
              <p:nvPr/>
            </p:nvGrpSpPr>
            <p:grpSpPr>
              <a:xfrm rot="1376881">
                <a:off x="1262603" y="2378819"/>
                <a:ext cx="339475" cy="496599"/>
                <a:chOff x="5553102" y="1280333"/>
                <a:chExt cx="547406" cy="800769"/>
              </a:xfrm>
            </p:grpSpPr>
            <p:sp>
              <p:nvSpPr>
                <p:cNvPr id="36" name="Double Wave 35"/>
                <p:cNvSpPr/>
                <p:nvPr/>
              </p:nvSpPr>
              <p:spPr>
                <a:xfrm rot="16200000">
                  <a:off x="5557065" y="1779453"/>
                  <a:ext cx="480632" cy="122665"/>
                </a:xfrm>
                <a:prstGeom prst="doubleWave">
                  <a:avLst>
                    <a:gd name="adj1" fmla="val 6250"/>
                    <a:gd name="adj2" fmla="val 1120"/>
                  </a:avLst>
                </a:prstGeom>
                <a:solidFill>
                  <a:srgbClr val="92D05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37" name="Group 36"/>
                <p:cNvGrpSpPr/>
                <p:nvPr/>
              </p:nvGrpSpPr>
              <p:grpSpPr>
                <a:xfrm>
                  <a:off x="5553102" y="1280333"/>
                  <a:ext cx="547406" cy="759382"/>
                  <a:chOff x="5553102" y="1280333"/>
                  <a:chExt cx="547406" cy="759382"/>
                </a:xfrm>
              </p:grpSpPr>
              <p:sp>
                <p:nvSpPr>
                  <p:cNvPr id="38" name="Heart 37"/>
                  <p:cNvSpPr/>
                  <p:nvPr/>
                </p:nvSpPr>
                <p:spPr>
                  <a:xfrm rot="3098755">
                    <a:off x="5856031" y="1692681"/>
                    <a:ext cx="166269" cy="322684"/>
                  </a:xfrm>
                  <a:prstGeom prst="heart">
                    <a:avLst/>
                  </a:prstGeom>
                  <a:solidFill>
                    <a:srgbClr val="92D050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9" name="Heart 38"/>
                  <p:cNvSpPr/>
                  <p:nvPr/>
                </p:nvSpPr>
                <p:spPr>
                  <a:xfrm rot="18914758">
                    <a:off x="5616572" y="1684291"/>
                    <a:ext cx="144376" cy="355424"/>
                  </a:xfrm>
                  <a:prstGeom prst="heart">
                    <a:avLst/>
                  </a:prstGeom>
                  <a:solidFill>
                    <a:srgbClr val="92D050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40" name="Group 39"/>
                  <p:cNvGrpSpPr/>
                  <p:nvPr/>
                </p:nvGrpSpPr>
                <p:grpSpPr>
                  <a:xfrm>
                    <a:off x="5553102" y="1280333"/>
                    <a:ext cx="524836" cy="505326"/>
                    <a:chOff x="4084960" y="1963223"/>
                    <a:chExt cx="1844487" cy="1775922"/>
                  </a:xfrm>
                </p:grpSpPr>
                <p:sp>
                  <p:nvSpPr>
                    <p:cNvPr id="41" name="Teardrop 40"/>
                    <p:cNvSpPr/>
                    <p:nvPr/>
                  </p:nvSpPr>
                  <p:spPr>
                    <a:xfrm rot="20612414">
                      <a:off x="4437301" y="2977145"/>
                      <a:ext cx="685800" cy="762000"/>
                    </a:xfrm>
                    <a:prstGeom prst="teardrop">
                      <a:avLst/>
                    </a:prstGeom>
                    <a:solidFill>
                      <a:srgbClr val="5D56B6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42" name="Teardrop 41"/>
                    <p:cNvSpPr/>
                    <p:nvPr/>
                  </p:nvSpPr>
                  <p:spPr>
                    <a:xfrm rot="12470521">
                      <a:off x="5243647" y="2249641"/>
                      <a:ext cx="685800" cy="762000"/>
                    </a:xfrm>
                    <a:prstGeom prst="teardrop">
                      <a:avLst/>
                    </a:prstGeom>
                    <a:solidFill>
                      <a:srgbClr val="5D56B6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43" name="Teardrop 42"/>
                    <p:cNvSpPr/>
                    <p:nvPr/>
                  </p:nvSpPr>
                  <p:spPr>
                    <a:xfrm rot="16498226">
                      <a:off x="5143500" y="2857500"/>
                      <a:ext cx="685800" cy="762000"/>
                    </a:xfrm>
                    <a:prstGeom prst="teardrop">
                      <a:avLst/>
                    </a:prstGeom>
                    <a:solidFill>
                      <a:srgbClr val="5D56B6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44" name="Teardrop 43"/>
                    <p:cNvSpPr/>
                    <p:nvPr/>
                  </p:nvSpPr>
                  <p:spPr>
                    <a:xfrm rot="4891691">
                      <a:off x="4123060" y="2300288"/>
                      <a:ext cx="685800" cy="762000"/>
                    </a:xfrm>
                    <a:prstGeom prst="teardrop">
                      <a:avLst/>
                    </a:prstGeom>
                    <a:solidFill>
                      <a:srgbClr val="5D56B6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45" name="Teardrop 44"/>
                    <p:cNvSpPr/>
                    <p:nvPr/>
                  </p:nvSpPr>
                  <p:spPr>
                    <a:xfrm rot="8037859">
                      <a:off x="4647197" y="1925123"/>
                      <a:ext cx="685800" cy="762000"/>
                    </a:xfrm>
                    <a:prstGeom prst="teardrop">
                      <a:avLst/>
                    </a:prstGeom>
                    <a:solidFill>
                      <a:srgbClr val="5D56B6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46" name="5-Point Star 45"/>
                    <p:cNvSpPr/>
                    <p:nvPr/>
                  </p:nvSpPr>
                  <p:spPr>
                    <a:xfrm>
                      <a:off x="4572000" y="2362200"/>
                      <a:ext cx="914400" cy="914400"/>
                    </a:xfrm>
                    <a:prstGeom prst="star5">
                      <a:avLst/>
                    </a:prstGeom>
                    <a:solidFill>
                      <a:srgbClr val="FFFFCC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grpSp>
                  <p:nvGrpSpPr>
                    <p:cNvPr id="47" name="Group 15"/>
                    <p:cNvGrpSpPr/>
                    <p:nvPr/>
                  </p:nvGrpSpPr>
                  <p:grpSpPr>
                    <a:xfrm>
                      <a:off x="4724400" y="2514600"/>
                      <a:ext cx="609600" cy="685800"/>
                      <a:chOff x="6254633" y="2139815"/>
                      <a:chExt cx="790690" cy="814285"/>
                    </a:xfrm>
                  </p:grpSpPr>
                  <p:sp>
                    <p:nvSpPr>
                      <p:cNvPr id="53" name="Teardrop 10"/>
                      <p:cNvSpPr/>
                      <p:nvPr/>
                    </p:nvSpPr>
                    <p:spPr>
                      <a:xfrm rot="8037859">
                        <a:off x="6483630" y="2123551"/>
                        <a:ext cx="343608" cy="376135"/>
                      </a:xfrm>
                      <a:prstGeom prst="teardrop">
                        <a:avLst/>
                      </a:prstGeom>
                      <a:solidFill>
                        <a:srgbClr val="FFFF99"/>
                      </a:solidFill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54" name="Teardrop 53"/>
                      <p:cNvSpPr/>
                      <p:nvPr/>
                    </p:nvSpPr>
                    <p:spPr>
                      <a:xfrm rot="12813022">
                        <a:off x="6719381" y="2264561"/>
                        <a:ext cx="325942" cy="423880"/>
                      </a:xfrm>
                      <a:prstGeom prst="teardrop">
                        <a:avLst/>
                      </a:prstGeom>
                      <a:solidFill>
                        <a:srgbClr val="FFFF99"/>
                      </a:solidFill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55" name="Teardrop 54"/>
                      <p:cNvSpPr/>
                      <p:nvPr/>
                    </p:nvSpPr>
                    <p:spPr>
                      <a:xfrm rot="16504535">
                        <a:off x="6660125" y="2514300"/>
                        <a:ext cx="343608" cy="376135"/>
                      </a:xfrm>
                      <a:prstGeom prst="teardrop">
                        <a:avLst/>
                      </a:prstGeom>
                      <a:solidFill>
                        <a:srgbClr val="FFFF99"/>
                      </a:solidFill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56" name="Teardrop 55"/>
                      <p:cNvSpPr/>
                      <p:nvPr/>
                    </p:nvSpPr>
                    <p:spPr>
                      <a:xfrm rot="2642164">
                        <a:off x="6254633" y="2352558"/>
                        <a:ext cx="343608" cy="376135"/>
                      </a:xfrm>
                      <a:prstGeom prst="teardrop">
                        <a:avLst/>
                      </a:prstGeom>
                      <a:solidFill>
                        <a:srgbClr val="FFFF99"/>
                      </a:solidFill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57" name="Teardrop 56"/>
                      <p:cNvSpPr/>
                      <p:nvPr/>
                    </p:nvSpPr>
                    <p:spPr>
                      <a:xfrm rot="19608789">
                        <a:off x="6475720" y="2577965"/>
                        <a:ext cx="343608" cy="376135"/>
                      </a:xfrm>
                      <a:prstGeom prst="teardrop">
                        <a:avLst/>
                      </a:prstGeom>
                      <a:solidFill>
                        <a:srgbClr val="FFFF99"/>
                      </a:solidFill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</p:grpSp>
                <p:sp>
                  <p:nvSpPr>
                    <p:cNvPr id="48" name="Oval 47"/>
                    <p:cNvSpPr/>
                    <p:nvPr/>
                  </p:nvSpPr>
                  <p:spPr>
                    <a:xfrm>
                      <a:off x="5029200" y="2743200"/>
                      <a:ext cx="152400" cy="152400"/>
                    </a:xfrm>
                    <a:prstGeom prst="ellipse">
                      <a:avLst/>
                    </a:prstGeom>
                    <a:solidFill>
                      <a:schemeClr val="bg2">
                        <a:lumMod val="25000"/>
                      </a:schemeClr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49" name="Oval 48"/>
                    <p:cNvSpPr/>
                    <p:nvPr/>
                  </p:nvSpPr>
                  <p:spPr>
                    <a:xfrm>
                      <a:off x="5105400" y="2819400"/>
                      <a:ext cx="152400" cy="152400"/>
                    </a:xfrm>
                    <a:prstGeom prst="ellipse">
                      <a:avLst/>
                    </a:prstGeom>
                    <a:solidFill>
                      <a:schemeClr val="bg2">
                        <a:lumMod val="25000"/>
                      </a:schemeClr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50" name="Oval 49"/>
                    <p:cNvSpPr/>
                    <p:nvPr/>
                  </p:nvSpPr>
                  <p:spPr>
                    <a:xfrm>
                      <a:off x="4953000" y="2895600"/>
                      <a:ext cx="152400" cy="152400"/>
                    </a:xfrm>
                    <a:prstGeom prst="ellipse">
                      <a:avLst/>
                    </a:prstGeom>
                    <a:solidFill>
                      <a:schemeClr val="bg2">
                        <a:lumMod val="25000"/>
                      </a:schemeClr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51" name="Oval 50"/>
                    <p:cNvSpPr/>
                    <p:nvPr/>
                  </p:nvSpPr>
                  <p:spPr>
                    <a:xfrm>
                      <a:off x="4876800" y="2819400"/>
                      <a:ext cx="152400" cy="152400"/>
                    </a:xfrm>
                    <a:prstGeom prst="ellipse">
                      <a:avLst/>
                    </a:prstGeom>
                    <a:solidFill>
                      <a:schemeClr val="bg2">
                        <a:lumMod val="25000"/>
                      </a:schemeClr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52" name="Oval 51"/>
                    <p:cNvSpPr/>
                    <p:nvPr/>
                  </p:nvSpPr>
                  <p:spPr>
                    <a:xfrm>
                      <a:off x="4953000" y="2667000"/>
                      <a:ext cx="152400" cy="152400"/>
                    </a:xfrm>
                    <a:prstGeom prst="ellipse">
                      <a:avLst/>
                    </a:prstGeom>
                    <a:solidFill>
                      <a:schemeClr val="bg2">
                        <a:lumMod val="25000"/>
                      </a:schemeClr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grpSp>
            <p:nvGrpSpPr>
              <p:cNvPr id="27" name="Group 26"/>
              <p:cNvGrpSpPr/>
              <p:nvPr/>
            </p:nvGrpSpPr>
            <p:grpSpPr>
              <a:xfrm>
                <a:off x="778859" y="2764751"/>
                <a:ext cx="857837" cy="729293"/>
                <a:chOff x="4167605" y="3496492"/>
                <a:chExt cx="1013602" cy="999308"/>
              </a:xfrm>
            </p:grpSpPr>
            <p:sp>
              <p:nvSpPr>
                <p:cNvPr id="34" name="Trapezoid 33"/>
                <p:cNvSpPr/>
                <p:nvPr/>
              </p:nvSpPr>
              <p:spPr>
                <a:xfrm rot="10800000">
                  <a:off x="4228291" y="3729182"/>
                  <a:ext cx="900111" cy="766618"/>
                </a:xfrm>
                <a:prstGeom prst="trapezoi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5" name="Rounded Rectangle 34"/>
                <p:cNvSpPr/>
                <p:nvPr/>
              </p:nvSpPr>
              <p:spPr>
                <a:xfrm>
                  <a:off x="4167605" y="3496492"/>
                  <a:ext cx="1013602" cy="270294"/>
                </a:xfrm>
                <a:prstGeom prst="roundRect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8" name="Group 27"/>
              <p:cNvGrpSpPr/>
              <p:nvPr/>
            </p:nvGrpSpPr>
            <p:grpSpPr>
              <a:xfrm rot="10610610" flipV="1">
                <a:off x="2992408" y="1636590"/>
                <a:ext cx="371645" cy="115340"/>
                <a:chOff x="6179335" y="1476150"/>
                <a:chExt cx="1412295" cy="369097"/>
              </a:xfrm>
            </p:grpSpPr>
            <p:sp>
              <p:nvSpPr>
                <p:cNvPr id="32" name="Moon 31"/>
                <p:cNvSpPr/>
                <p:nvPr/>
              </p:nvSpPr>
              <p:spPr>
                <a:xfrm rot="6997472">
                  <a:off x="6414514" y="1240971"/>
                  <a:ext cx="301972" cy="772330"/>
                </a:xfrm>
                <a:prstGeom prst="moon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" name="Moon 32"/>
                <p:cNvSpPr/>
                <p:nvPr/>
              </p:nvSpPr>
              <p:spPr>
                <a:xfrm rot="4850491">
                  <a:off x="7054479" y="1308096"/>
                  <a:ext cx="301972" cy="772330"/>
                </a:xfrm>
                <a:prstGeom prst="moon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9" name="Group 28"/>
              <p:cNvGrpSpPr/>
              <p:nvPr/>
            </p:nvGrpSpPr>
            <p:grpSpPr>
              <a:xfrm rot="10610610" flipV="1">
                <a:off x="2939951" y="1928186"/>
                <a:ext cx="273375" cy="84842"/>
                <a:chOff x="6179335" y="1476150"/>
                <a:chExt cx="1412295" cy="369097"/>
              </a:xfrm>
            </p:grpSpPr>
            <p:sp>
              <p:nvSpPr>
                <p:cNvPr id="30" name="Moon 29"/>
                <p:cNvSpPr/>
                <p:nvPr/>
              </p:nvSpPr>
              <p:spPr>
                <a:xfrm rot="6997472">
                  <a:off x="6414514" y="1240971"/>
                  <a:ext cx="301972" cy="772330"/>
                </a:xfrm>
                <a:prstGeom prst="moon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1" name="Moon 30"/>
                <p:cNvSpPr/>
                <p:nvPr/>
              </p:nvSpPr>
              <p:spPr>
                <a:xfrm rot="4850491">
                  <a:off x="7054479" y="1308096"/>
                  <a:ext cx="301972" cy="772330"/>
                </a:xfrm>
                <a:prstGeom prst="moon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3645099997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3255879" y="4392439"/>
            <a:ext cx="1334870" cy="1623326"/>
            <a:chOff x="2667000" y="3200400"/>
            <a:chExt cx="2344775" cy="2851465"/>
          </a:xfrm>
          <a:solidFill>
            <a:schemeClr val="bg1"/>
          </a:solidFill>
        </p:grpSpPr>
        <p:grpSp>
          <p:nvGrpSpPr>
            <p:cNvPr id="3" name="Group 324"/>
            <p:cNvGrpSpPr/>
            <p:nvPr/>
          </p:nvGrpSpPr>
          <p:grpSpPr>
            <a:xfrm>
              <a:off x="3733800" y="3200400"/>
              <a:ext cx="1277975" cy="2699065"/>
              <a:chOff x="4191000" y="3276600"/>
              <a:chExt cx="1277975" cy="2699065"/>
            </a:xfrm>
            <a:grpFill/>
          </p:grpSpPr>
          <p:sp>
            <p:nvSpPr>
              <p:cNvPr id="36" name="Oval 35"/>
              <p:cNvSpPr/>
              <p:nvPr/>
            </p:nvSpPr>
            <p:spPr>
              <a:xfrm rot="1744993" flipH="1">
                <a:off x="4564797" y="5520794"/>
                <a:ext cx="242422" cy="454871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" name="Oval 36"/>
              <p:cNvSpPr/>
              <p:nvPr/>
            </p:nvSpPr>
            <p:spPr>
              <a:xfrm rot="18266709" flipH="1">
                <a:off x="4976041" y="5496197"/>
                <a:ext cx="242422" cy="454871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Oval 37"/>
              <p:cNvSpPr/>
              <p:nvPr/>
            </p:nvSpPr>
            <p:spPr>
              <a:xfrm rot="1542654" flipH="1">
                <a:off x="4230524" y="4687561"/>
                <a:ext cx="228600" cy="381000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Trapezoid 124"/>
              <p:cNvSpPr/>
              <p:nvPr/>
            </p:nvSpPr>
            <p:spPr>
              <a:xfrm rot="21208494" flipH="1">
                <a:off x="4831552" y="4887347"/>
                <a:ext cx="352451" cy="825780"/>
              </a:xfrm>
              <a:prstGeom prst="trapezoid">
                <a:avLst>
                  <a:gd name="adj" fmla="val 6538"/>
                </a:avLst>
              </a:prstGeom>
              <a:grp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Trapezoid 124"/>
              <p:cNvSpPr/>
              <p:nvPr/>
            </p:nvSpPr>
            <p:spPr>
              <a:xfrm flipH="1">
                <a:off x="4530452" y="4885430"/>
                <a:ext cx="304800" cy="825781"/>
              </a:xfrm>
              <a:prstGeom prst="trapezoid">
                <a:avLst>
                  <a:gd name="adj" fmla="val 0"/>
                </a:avLst>
              </a:prstGeom>
              <a:grp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Trapezoid 40"/>
              <p:cNvSpPr/>
              <p:nvPr/>
            </p:nvSpPr>
            <p:spPr>
              <a:xfrm rot="1200179" flipH="1">
                <a:off x="4335284" y="4074607"/>
                <a:ext cx="298496" cy="785072"/>
              </a:xfrm>
              <a:prstGeom prst="trapezoid">
                <a:avLst>
                  <a:gd name="adj" fmla="val 18722"/>
                </a:avLst>
              </a:prstGeom>
              <a:grp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Trapezoid 41"/>
              <p:cNvSpPr/>
              <p:nvPr/>
            </p:nvSpPr>
            <p:spPr>
              <a:xfrm rot="20088851" flipH="1">
                <a:off x="5036044" y="3999783"/>
                <a:ext cx="303512" cy="753775"/>
              </a:xfrm>
              <a:prstGeom prst="trapezoid">
                <a:avLst>
                  <a:gd name="adj" fmla="val 18722"/>
                </a:avLst>
              </a:prstGeom>
              <a:grp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" name="Trapezoid 42"/>
              <p:cNvSpPr/>
              <p:nvPr/>
            </p:nvSpPr>
            <p:spPr>
              <a:xfrm flipH="1">
                <a:off x="4530452" y="4158070"/>
                <a:ext cx="609600" cy="955964"/>
              </a:xfrm>
              <a:prstGeom prst="trapezoid">
                <a:avLst>
                  <a:gd name="adj" fmla="val 12998"/>
                </a:avLst>
              </a:prstGeom>
              <a:grp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" name="Parallelogram 43"/>
              <p:cNvSpPr/>
              <p:nvPr/>
            </p:nvSpPr>
            <p:spPr>
              <a:xfrm rot="3035262" flipH="1">
                <a:off x="4428801" y="4067994"/>
                <a:ext cx="419921" cy="156346"/>
              </a:xfrm>
              <a:prstGeom prst="parallelogram">
                <a:avLst/>
              </a:prstGeom>
              <a:grp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" name="Parallelogram 44"/>
              <p:cNvSpPr/>
              <p:nvPr/>
            </p:nvSpPr>
            <p:spPr>
              <a:xfrm rot="18806754">
                <a:off x="4798107" y="4065259"/>
                <a:ext cx="431026" cy="158623"/>
              </a:xfrm>
              <a:prstGeom prst="parallelogram">
                <a:avLst/>
              </a:prstGeom>
              <a:grp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" name="Oval 45"/>
              <p:cNvSpPr/>
              <p:nvPr/>
            </p:nvSpPr>
            <p:spPr>
              <a:xfrm flipH="1">
                <a:off x="4537900" y="3361434"/>
                <a:ext cx="567500" cy="796636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47" name="Group 13"/>
              <p:cNvGrpSpPr/>
              <p:nvPr/>
            </p:nvGrpSpPr>
            <p:grpSpPr>
              <a:xfrm flipH="1">
                <a:off x="4724400" y="4191000"/>
                <a:ext cx="209266" cy="554259"/>
                <a:chOff x="1463040" y="844062"/>
                <a:chExt cx="685800" cy="1957755"/>
              </a:xfrm>
              <a:grpFill/>
            </p:grpSpPr>
            <p:sp>
              <p:nvSpPr>
                <p:cNvPr id="62" name="Pentagon 61"/>
                <p:cNvSpPr/>
                <p:nvPr/>
              </p:nvSpPr>
              <p:spPr>
                <a:xfrm rot="5400000">
                  <a:off x="1104900" y="1925516"/>
                  <a:ext cx="1371600" cy="381001"/>
                </a:xfrm>
                <a:prstGeom prst="homePlate">
                  <a:avLst/>
                </a:prstGeom>
                <a:grpFill/>
                <a:ln w="95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3" name="Diamond 62"/>
                <p:cNvSpPr/>
                <p:nvPr/>
              </p:nvSpPr>
              <p:spPr>
                <a:xfrm>
                  <a:off x="1463040" y="844062"/>
                  <a:ext cx="685800" cy="908538"/>
                </a:xfrm>
                <a:prstGeom prst="diamond">
                  <a:avLst/>
                </a:prstGeom>
                <a:grpFill/>
                <a:ln w="95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48" name="Trapezoid 47"/>
              <p:cNvSpPr/>
              <p:nvPr/>
            </p:nvSpPr>
            <p:spPr>
              <a:xfrm flipH="1">
                <a:off x="4530452" y="4885434"/>
                <a:ext cx="609600" cy="228600"/>
              </a:xfrm>
              <a:prstGeom prst="trapezoid">
                <a:avLst>
                  <a:gd name="adj" fmla="val 12998"/>
                </a:avLst>
              </a:prstGeom>
              <a:grp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" name="Trapezoid 48"/>
              <p:cNvSpPr/>
              <p:nvPr/>
            </p:nvSpPr>
            <p:spPr>
              <a:xfrm rot="777724" flipH="1">
                <a:off x="4191000" y="4760278"/>
                <a:ext cx="342320" cy="146300"/>
              </a:xfrm>
              <a:prstGeom prst="trapezoid">
                <a:avLst>
                  <a:gd name="adj" fmla="val 18722"/>
                </a:avLst>
              </a:prstGeom>
              <a:grp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" name="Rectangle 49"/>
              <p:cNvSpPr/>
              <p:nvPr/>
            </p:nvSpPr>
            <p:spPr>
              <a:xfrm flipH="1">
                <a:off x="4926106" y="4347882"/>
                <a:ext cx="152400" cy="76200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1" name="Cloud 50"/>
              <p:cNvSpPr/>
              <p:nvPr/>
            </p:nvSpPr>
            <p:spPr>
              <a:xfrm>
                <a:off x="4495800" y="3276600"/>
                <a:ext cx="609600" cy="381000"/>
              </a:xfrm>
              <a:prstGeom prst="cloud">
                <a:avLst/>
              </a:prstGeom>
              <a:grp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52" name="Group 316"/>
              <p:cNvGrpSpPr/>
              <p:nvPr/>
            </p:nvGrpSpPr>
            <p:grpSpPr>
              <a:xfrm>
                <a:off x="4876800" y="4343400"/>
                <a:ext cx="381000" cy="609600"/>
                <a:chOff x="2819400" y="3657600"/>
                <a:chExt cx="1447800" cy="2121932"/>
              </a:xfrm>
              <a:grpFill/>
            </p:grpSpPr>
            <p:sp>
              <p:nvSpPr>
                <p:cNvPr id="57" name="TextBox 56"/>
                <p:cNvSpPr txBox="1"/>
                <p:nvPr/>
              </p:nvSpPr>
              <p:spPr>
                <a:xfrm>
                  <a:off x="3869621" y="5410200"/>
                  <a:ext cx="184731" cy="369332"/>
                </a:xfrm>
                <a:prstGeom prst="rect">
                  <a:avLst/>
                </a:prstGeom>
                <a:grpFill/>
                <a:ln w="9525">
                  <a:solidFill>
                    <a:schemeClr val="tx1"/>
                  </a:solidFill>
                </a:ln>
              </p:spPr>
              <p:txBody>
                <a:bodyPr wrap="none" rtlCol="0">
                  <a:spAutoFit/>
                </a:bodyPr>
                <a:lstStyle/>
                <a:p>
                  <a:pPr algn="ctr"/>
                  <a:endParaRPr lang="en-US" dirty="0">
                    <a:latin typeface="Comic Sans MS" pitchFamily="66" charset="0"/>
                  </a:endParaRPr>
                </a:p>
              </p:txBody>
            </p:sp>
            <p:sp>
              <p:nvSpPr>
                <p:cNvPr id="58" name="Rectangle 57"/>
                <p:cNvSpPr/>
                <p:nvPr/>
              </p:nvSpPr>
              <p:spPr>
                <a:xfrm>
                  <a:off x="2819400" y="3730770"/>
                  <a:ext cx="1447800" cy="1975592"/>
                </a:xfrm>
                <a:prstGeom prst="rect">
                  <a:avLst/>
                </a:prstGeom>
                <a:grpFill/>
                <a:ln w="95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9" name="Rectangle 58"/>
                <p:cNvSpPr/>
                <p:nvPr/>
              </p:nvSpPr>
              <p:spPr>
                <a:xfrm>
                  <a:off x="2971800" y="3733799"/>
                  <a:ext cx="1219200" cy="1899392"/>
                </a:xfrm>
                <a:prstGeom prst="rect">
                  <a:avLst/>
                </a:prstGeom>
                <a:grpFill/>
                <a:ln w="95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0" name="Rectangle 59"/>
                <p:cNvSpPr/>
                <p:nvPr/>
              </p:nvSpPr>
              <p:spPr>
                <a:xfrm>
                  <a:off x="2819400" y="3657600"/>
                  <a:ext cx="1219200" cy="1975592"/>
                </a:xfrm>
                <a:prstGeom prst="rect">
                  <a:avLst/>
                </a:prstGeom>
                <a:grpFill/>
                <a:ln w="95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400" dirty="0">
                    <a:solidFill>
                      <a:srgbClr val="FFC000"/>
                    </a:solidFill>
                  </a:endParaRPr>
                </a:p>
              </p:txBody>
            </p:sp>
            <p:sp>
              <p:nvSpPr>
                <p:cNvPr id="61" name="Rectangle 60"/>
                <p:cNvSpPr/>
                <p:nvPr/>
              </p:nvSpPr>
              <p:spPr>
                <a:xfrm>
                  <a:off x="2819400" y="3657600"/>
                  <a:ext cx="152400" cy="1975592"/>
                </a:xfrm>
                <a:prstGeom prst="rect">
                  <a:avLst/>
                </a:prstGeom>
                <a:grpFill/>
                <a:ln w="95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53" name="Oval 52"/>
              <p:cNvSpPr/>
              <p:nvPr/>
            </p:nvSpPr>
            <p:spPr>
              <a:xfrm rot="18513623" flipH="1">
                <a:off x="4982709" y="4437223"/>
                <a:ext cx="228600" cy="381000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" name="Oval 53"/>
              <p:cNvSpPr/>
              <p:nvPr/>
            </p:nvSpPr>
            <p:spPr>
              <a:xfrm rot="18513623" flipH="1">
                <a:off x="5159753" y="4591261"/>
                <a:ext cx="333336" cy="285108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5" name="Trapezoid 54"/>
              <p:cNvSpPr/>
              <p:nvPr/>
            </p:nvSpPr>
            <p:spPr>
              <a:xfrm rot="17019235" flipH="1">
                <a:off x="4969525" y="4606240"/>
                <a:ext cx="342320" cy="146300"/>
              </a:xfrm>
              <a:prstGeom prst="trapezoid">
                <a:avLst>
                  <a:gd name="adj" fmla="val 18722"/>
                </a:avLst>
              </a:prstGeom>
              <a:grp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6" name="Oval 55"/>
              <p:cNvSpPr/>
              <p:nvPr/>
            </p:nvSpPr>
            <p:spPr>
              <a:xfrm rot="18513623" flipH="1" flipV="1">
                <a:off x="5210840" y="4555125"/>
                <a:ext cx="214167" cy="129608"/>
              </a:xfrm>
              <a:prstGeom prst="ellipse">
                <a:avLst/>
              </a:prstGeom>
              <a:grpFill/>
              <a:ln w="952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" name="Group 293"/>
            <p:cNvGrpSpPr/>
            <p:nvPr/>
          </p:nvGrpSpPr>
          <p:grpSpPr>
            <a:xfrm>
              <a:off x="2971800" y="3352800"/>
              <a:ext cx="1207618" cy="2699065"/>
              <a:chOff x="2637034" y="3115566"/>
              <a:chExt cx="1360018" cy="2699065"/>
            </a:xfrm>
            <a:grpFill/>
          </p:grpSpPr>
          <p:sp>
            <p:nvSpPr>
              <p:cNvPr id="15" name="Oval 14"/>
              <p:cNvSpPr/>
              <p:nvPr/>
            </p:nvSpPr>
            <p:spPr>
              <a:xfrm rot="19855007">
                <a:off x="3380833" y="5359760"/>
                <a:ext cx="242422" cy="454871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Oval 15"/>
              <p:cNvSpPr/>
              <p:nvPr/>
            </p:nvSpPr>
            <p:spPr>
              <a:xfrm rot="3333291">
                <a:off x="2969589" y="5335163"/>
                <a:ext cx="242422" cy="454871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Oval 16"/>
              <p:cNvSpPr/>
              <p:nvPr/>
            </p:nvSpPr>
            <p:spPr>
              <a:xfrm rot="20057346">
                <a:off x="3728928" y="4526527"/>
                <a:ext cx="228600" cy="381000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Oval 17"/>
              <p:cNvSpPr/>
              <p:nvPr/>
            </p:nvSpPr>
            <p:spPr>
              <a:xfrm rot="1248896">
                <a:off x="2667000" y="4495800"/>
                <a:ext cx="228600" cy="381000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Trapezoid 124"/>
              <p:cNvSpPr/>
              <p:nvPr/>
            </p:nvSpPr>
            <p:spPr>
              <a:xfrm rot="391506">
                <a:off x="3004049" y="4726313"/>
                <a:ext cx="352451" cy="825780"/>
              </a:xfrm>
              <a:prstGeom prst="trapezoid">
                <a:avLst>
                  <a:gd name="adj" fmla="val 6538"/>
                </a:avLst>
              </a:prstGeom>
              <a:grp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Trapezoid 124"/>
              <p:cNvSpPr/>
              <p:nvPr/>
            </p:nvSpPr>
            <p:spPr>
              <a:xfrm>
                <a:off x="3352800" y="4724396"/>
                <a:ext cx="304800" cy="825781"/>
              </a:xfrm>
              <a:prstGeom prst="trapezoid">
                <a:avLst>
                  <a:gd name="adj" fmla="val 0"/>
                </a:avLst>
              </a:prstGeom>
              <a:grp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Trapezoid 20"/>
              <p:cNvSpPr/>
              <p:nvPr/>
            </p:nvSpPr>
            <p:spPr>
              <a:xfrm rot="20399821">
                <a:off x="3554272" y="3913573"/>
                <a:ext cx="298496" cy="785072"/>
              </a:xfrm>
              <a:prstGeom prst="trapezoid">
                <a:avLst>
                  <a:gd name="adj" fmla="val 18722"/>
                </a:avLst>
              </a:prstGeom>
              <a:grp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Trapezoid 21"/>
              <p:cNvSpPr/>
              <p:nvPr/>
            </p:nvSpPr>
            <p:spPr>
              <a:xfrm rot="1511149">
                <a:off x="2830728" y="3834780"/>
                <a:ext cx="303512" cy="837280"/>
              </a:xfrm>
              <a:prstGeom prst="trapezoid">
                <a:avLst>
                  <a:gd name="adj" fmla="val 18722"/>
                </a:avLst>
              </a:prstGeom>
              <a:grp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Trapezoid 22"/>
              <p:cNvSpPr/>
              <p:nvPr/>
            </p:nvSpPr>
            <p:spPr>
              <a:xfrm>
                <a:off x="3048000" y="3997036"/>
                <a:ext cx="609600" cy="955964"/>
              </a:xfrm>
              <a:prstGeom prst="trapezoid">
                <a:avLst>
                  <a:gd name="adj" fmla="val 12998"/>
                </a:avLst>
              </a:prstGeom>
              <a:grp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Parallelogram 23"/>
              <p:cNvSpPr/>
              <p:nvPr/>
            </p:nvSpPr>
            <p:spPr>
              <a:xfrm rot="18564738">
                <a:off x="3339330" y="3906960"/>
                <a:ext cx="419921" cy="156346"/>
              </a:xfrm>
              <a:prstGeom prst="parallelogram">
                <a:avLst/>
              </a:prstGeom>
              <a:grp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Parallelogram 24"/>
              <p:cNvSpPr/>
              <p:nvPr/>
            </p:nvSpPr>
            <p:spPr>
              <a:xfrm rot="2793246" flipH="1">
                <a:off x="2985814" y="3895260"/>
                <a:ext cx="431026" cy="158623"/>
              </a:xfrm>
              <a:prstGeom prst="parallelogram">
                <a:avLst/>
              </a:prstGeom>
              <a:grp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Oval 25"/>
              <p:cNvSpPr/>
              <p:nvPr/>
            </p:nvSpPr>
            <p:spPr>
              <a:xfrm>
                <a:off x="3056914" y="3200400"/>
                <a:ext cx="593238" cy="796636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7" name="Group 13"/>
              <p:cNvGrpSpPr/>
              <p:nvPr/>
            </p:nvGrpSpPr>
            <p:grpSpPr>
              <a:xfrm>
                <a:off x="3219734" y="4026977"/>
                <a:ext cx="209266" cy="554259"/>
                <a:chOff x="1463040" y="844062"/>
                <a:chExt cx="685800" cy="1957755"/>
              </a:xfrm>
              <a:grpFill/>
            </p:grpSpPr>
            <p:sp>
              <p:nvSpPr>
                <p:cNvPr id="34" name="Pentagon 33"/>
                <p:cNvSpPr/>
                <p:nvPr/>
              </p:nvSpPr>
              <p:spPr>
                <a:xfrm rot="5400000">
                  <a:off x="1104900" y="1925516"/>
                  <a:ext cx="1371600" cy="381001"/>
                </a:xfrm>
                <a:prstGeom prst="homePlate">
                  <a:avLst/>
                </a:prstGeom>
                <a:grpFill/>
                <a:ln w="95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5" name="Diamond 34"/>
                <p:cNvSpPr/>
                <p:nvPr/>
              </p:nvSpPr>
              <p:spPr>
                <a:xfrm>
                  <a:off x="1463040" y="844062"/>
                  <a:ext cx="685800" cy="908538"/>
                </a:xfrm>
                <a:prstGeom prst="diamond">
                  <a:avLst/>
                </a:prstGeom>
                <a:grpFill/>
                <a:ln w="95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28" name="Trapezoid 27"/>
              <p:cNvSpPr/>
              <p:nvPr/>
            </p:nvSpPr>
            <p:spPr>
              <a:xfrm>
                <a:off x="3048000" y="4724400"/>
                <a:ext cx="609600" cy="228600"/>
              </a:xfrm>
              <a:prstGeom prst="trapezoid">
                <a:avLst>
                  <a:gd name="adj" fmla="val 12998"/>
                </a:avLst>
              </a:prstGeom>
              <a:grp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Trapezoid 28"/>
              <p:cNvSpPr/>
              <p:nvPr/>
            </p:nvSpPr>
            <p:spPr>
              <a:xfrm rot="1511149">
                <a:off x="2637034" y="4545996"/>
                <a:ext cx="342320" cy="146300"/>
              </a:xfrm>
              <a:prstGeom prst="trapezoid">
                <a:avLst>
                  <a:gd name="adj" fmla="val 18722"/>
                </a:avLst>
              </a:prstGeom>
              <a:grp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Trapezoid 29"/>
              <p:cNvSpPr/>
              <p:nvPr/>
            </p:nvSpPr>
            <p:spPr>
              <a:xfrm rot="20822276">
                <a:off x="3654732" y="4599244"/>
                <a:ext cx="342320" cy="146300"/>
              </a:xfrm>
              <a:prstGeom prst="trapezoid">
                <a:avLst>
                  <a:gd name="adj" fmla="val 18722"/>
                </a:avLst>
              </a:prstGeom>
              <a:grp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Rectangle 30"/>
              <p:cNvSpPr/>
              <p:nvPr/>
            </p:nvSpPr>
            <p:spPr>
              <a:xfrm>
                <a:off x="3429000" y="4191000"/>
                <a:ext cx="152400" cy="76200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Teardrop 31"/>
              <p:cNvSpPr/>
              <p:nvPr/>
            </p:nvSpPr>
            <p:spPr>
              <a:xfrm rot="9606458">
                <a:off x="2944022" y="3115566"/>
                <a:ext cx="461244" cy="365503"/>
              </a:xfrm>
              <a:prstGeom prst="teardrop">
                <a:avLst/>
              </a:prstGeom>
              <a:grp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Teardrop 32"/>
              <p:cNvSpPr/>
              <p:nvPr/>
            </p:nvSpPr>
            <p:spPr>
              <a:xfrm rot="3437613">
                <a:off x="3293432" y="3228121"/>
                <a:ext cx="383223" cy="249356"/>
              </a:xfrm>
              <a:prstGeom prst="teardrop">
                <a:avLst/>
              </a:prstGeom>
              <a:grp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" name="Group 326"/>
            <p:cNvGrpSpPr/>
            <p:nvPr/>
          </p:nvGrpSpPr>
          <p:grpSpPr>
            <a:xfrm>
              <a:off x="2667000" y="4953000"/>
              <a:ext cx="609600" cy="914400"/>
              <a:chOff x="2743200" y="938270"/>
              <a:chExt cx="4827770" cy="5081530"/>
            </a:xfrm>
            <a:grpFill/>
          </p:grpSpPr>
          <p:sp>
            <p:nvSpPr>
              <p:cNvPr id="7" name="Block Arc 6"/>
              <p:cNvSpPr/>
              <p:nvPr/>
            </p:nvSpPr>
            <p:spPr>
              <a:xfrm rot="4844655">
                <a:off x="3744604" y="2522104"/>
                <a:ext cx="4800600" cy="1632932"/>
              </a:xfrm>
              <a:prstGeom prst="blockArc">
                <a:avLst>
                  <a:gd name="adj1" fmla="val 9255102"/>
                  <a:gd name="adj2" fmla="val 968037"/>
                  <a:gd name="adj3" fmla="val 28851"/>
                </a:avLst>
              </a:prstGeom>
              <a:grp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8" name="Block Arc 7"/>
              <p:cNvSpPr/>
              <p:nvPr/>
            </p:nvSpPr>
            <p:spPr>
              <a:xfrm rot="4844655">
                <a:off x="4354204" y="2750705"/>
                <a:ext cx="4800600" cy="1632932"/>
              </a:xfrm>
              <a:prstGeom prst="blockArc">
                <a:avLst>
                  <a:gd name="adj1" fmla="val 9255102"/>
                  <a:gd name="adj2" fmla="val 968037"/>
                  <a:gd name="adj3" fmla="val 28851"/>
                </a:avLst>
              </a:prstGeom>
              <a:grp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9" name="Flowchart: Delay 8"/>
              <p:cNvSpPr/>
              <p:nvPr/>
            </p:nvSpPr>
            <p:spPr>
              <a:xfrm rot="16200000">
                <a:off x="2590800" y="1676400"/>
                <a:ext cx="4876800" cy="3810000"/>
              </a:xfrm>
              <a:prstGeom prst="flowChartDelay">
                <a:avLst/>
              </a:prstGeom>
              <a:grp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Flowchart: Delay 9"/>
              <p:cNvSpPr/>
              <p:nvPr/>
            </p:nvSpPr>
            <p:spPr>
              <a:xfrm rot="16200000">
                <a:off x="2057400" y="1828800"/>
                <a:ext cx="4876800" cy="3505200"/>
              </a:xfrm>
              <a:prstGeom prst="flowChartDelay">
                <a:avLst/>
              </a:prstGeom>
              <a:grp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Rectangle 10"/>
              <p:cNvSpPr/>
              <p:nvPr/>
            </p:nvSpPr>
            <p:spPr>
              <a:xfrm>
                <a:off x="3581400" y="2057400"/>
                <a:ext cx="1676400" cy="609600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2" name="Rounded Rectangle 11"/>
              <p:cNvSpPr/>
              <p:nvPr/>
            </p:nvSpPr>
            <p:spPr>
              <a:xfrm>
                <a:off x="2971800" y="4038600"/>
                <a:ext cx="2971800" cy="1981200"/>
              </a:xfrm>
              <a:prstGeom prst="roundRect">
                <a:avLst/>
              </a:prstGeom>
              <a:grp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Rectangle 12"/>
              <p:cNvSpPr/>
              <p:nvPr/>
            </p:nvSpPr>
            <p:spPr>
              <a:xfrm>
                <a:off x="2971800" y="4419600"/>
                <a:ext cx="2971800" cy="152400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Oval 13"/>
              <p:cNvSpPr/>
              <p:nvPr/>
            </p:nvSpPr>
            <p:spPr>
              <a:xfrm>
                <a:off x="5791200" y="4495800"/>
                <a:ext cx="228600" cy="457200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6" name="Oval 5"/>
            <p:cNvSpPr/>
            <p:nvPr/>
          </p:nvSpPr>
          <p:spPr>
            <a:xfrm rot="20057346">
              <a:off x="3059926" y="4965727"/>
              <a:ext cx="88662" cy="131430"/>
            </a:xfrm>
            <a:prstGeom prst="ellipse">
              <a:avLst/>
            </a:prstGeom>
            <a:grp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4" name="Group 242"/>
          <p:cNvGrpSpPr/>
          <p:nvPr/>
        </p:nvGrpSpPr>
        <p:grpSpPr>
          <a:xfrm>
            <a:off x="241659" y="4517752"/>
            <a:ext cx="1219200" cy="1066800"/>
            <a:chOff x="4114800" y="1981200"/>
            <a:chExt cx="2438582" cy="2133600"/>
          </a:xfrm>
          <a:solidFill>
            <a:schemeClr val="bg1"/>
          </a:solidFill>
        </p:grpSpPr>
        <p:grpSp>
          <p:nvGrpSpPr>
            <p:cNvPr id="65" name="Group 236"/>
            <p:cNvGrpSpPr/>
            <p:nvPr/>
          </p:nvGrpSpPr>
          <p:grpSpPr>
            <a:xfrm>
              <a:off x="4724400" y="2590800"/>
              <a:ext cx="1219200" cy="1524000"/>
              <a:chOff x="4572000" y="4495800"/>
              <a:chExt cx="1524000" cy="1600200"/>
            </a:xfrm>
            <a:grpFill/>
          </p:grpSpPr>
          <p:grpSp>
            <p:nvGrpSpPr>
              <p:cNvPr id="98" name="Group 235"/>
              <p:cNvGrpSpPr/>
              <p:nvPr/>
            </p:nvGrpSpPr>
            <p:grpSpPr>
              <a:xfrm>
                <a:off x="4572000" y="4495800"/>
                <a:ext cx="1524000" cy="1295400"/>
                <a:chOff x="4419600" y="4495800"/>
                <a:chExt cx="1828800" cy="1447800"/>
              </a:xfrm>
              <a:grpFill/>
            </p:grpSpPr>
            <p:sp>
              <p:nvSpPr>
                <p:cNvPr id="110" name="Rounded Rectangle 109"/>
                <p:cNvSpPr/>
                <p:nvPr/>
              </p:nvSpPr>
              <p:spPr>
                <a:xfrm>
                  <a:off x="4419600" y="4495800"/>
                  <a:ext cx="304800" cy="1219200"/>
                </a:xfrm>
                <a:prstGeom prst="roundRect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ounded Rectangle 110"/>
                <p:cNvSpPr/>
                <p:nvPr/>
              </p:nvSpPr>
              <p:spPr>
                <a:xfrm>
                  <a:off x="5943600" y="4495800"/>
                  <a:ext cx="304800" cy="1219200"/>
                </a:xfrm>
                <a:prstGeom prst="roundRect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ounded Rectangle 111"/>
                <p:cNvSpPr/>
                <p:nvPr/>
              </p:nvSpPr>
              <p:spPr>
                <a:xfrm>
                  <a:off x="4419600" y="4724400"/>
                  <a:ext cx="1828800" cy="1219200"/>
                </a:xfrm>
                <a:prstGeom prst="roundRect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99" name="Group 231"/>
              <p:cNvGrpSpPr/>
              <p:nvPr/>
            </p:nvGrpSpPr>
            <p:grpSpPr>
              <a:xfrm>
                <a:off x="4572000" y="4876800"/>
                <a:ext cx="1524000" cy="1219200"/>
                <a:chOff x="4314825" y="3962400"/>
                <a:chExt cx="1809750" cy="1676400"/>
              </a:xfrm>
              <a:grpFill/>
            </p:grpSpPr>
            <p:sp>
              <p:nvSpPr>
                <p:cNvPr id="100" name="Oval 99"/>
                <p:cNvSpPr/>
                <p:nvPr/>
              </p:nvSpPr>
              <p:spPr>
                <a:xfrm>
                  <a:off x="4876800" y="4572000"/>
                  <a:ext cx="762000" cy="685800"/>
                </a:xfrm>
                <a:prstGeom prst="ellipse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1" name="Rectangle 100"/>
                <p:cNvSpPr/>
                <p:nvPr/>
              </p:nvSpPr>
              <p:spPr>
                <a:xfrm>
                  <a:off x="4314825" y="5029200"/>
                  <a:ext cx="1809750" cy="609600"/>
                </a:xfrm>
                <a:prstGeom prst="rect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2" name="Wave 101"/>
                <p:cNvSpPr/>
                <p:nvPr/>
              </p:nvSpPr>
              <p:spPr>
                <a:xfrm>
                  <a:off x="4314825" y="4876800"/>
                  <a:ext cx="1809750" cy="321943"/>
                </a:xfrm>
                <a:prstGeom prst="wave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3" name="Oval 102"/>
                <p:cNvSpPr/>
                <p:nvPr/>
              </p:nvSpPr>
              <p:spPr>
                <a:xfrm>
                  <a:off x="4876800" y="4038600"/>
                  <a:ext cx="685800" cy="762000"/>
                </a:xfrm>
                <a:prstGeom prst="ellipse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4" name="Wave 103"/>
                <p:cNvSpPr/>
                <p:nvPr/>
              </p:nvSpPr>
              <p:spPr>
                <a:xfrm rot="4626819">
                  <a:off x="5145169" y="4424900"/>
                  <a:ext cx="984786" cy="241172"/>
                </a:xfrm>
                <a:prstGeom prst="wave">
                  <a:avLst>
                    <a:gd name="adj1" fmla="val 10147"/>
                    <a:gd name="adj2" fmla="val -10000"/>
                  </a:avLst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5" name="Wave 104"/>
                <p:cNvSpPr/>
                <p:nvPr/>
              </p:nvSpPr>
              <p:spPr>
                <a:xfrm rot="16973181" flipH="1">
                  <a:off x="4383167" y="4424898"/>
                  <a:ext cx="984786" cy="241172"/>
                </a:xfrm>
                <a:prstGeom prst="wave">
                  <a:avLst>
                    <a:gd name="adj1" fmla="val 10147"/>
                    <a:gd name="adj2" fmla="val -10000"/>
                  </a:avLst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6" name="Wave 105"/>
                <p:cNvSpPr/>
                <p:nvPr/>
              </p:nvSpPr>
              <p:spPr>
                <a:xfrm>
                  <a:off x="4876800" y="3962400"/>
                  <a:ext cx="685800" cy="381000"/>
                </a:xfrm>
                <a:prstGeom prst="wave">
                  <a:avLst>
                    <a:gd name="adj1" fmla="val 10147"/>
                    <a:gd name="adj2" fmla="val -10000"/>
                  </a:avLst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7" name="Isosceles Triangle 106"/>
                <p:cNvSpPr/>
                <p:nvPr/>
              </p:nvSpPr>
              <p:spPr>
                <a:xfrm rot="10976136">
                  <a:off x="5115091" y="4806209"/>
                  <a:ext cx="224623" cy="217382"/>
                </a:xfrm>
                <a:prstGeom prst="triangle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Oval 107"/>
                <p:cNvSpPr/>
                <p:nvPr/>
              </p:nvSpPr>
              <p:spPr>
                <a:xfrm rot="1332212">
                  <a:off x="4891470" y="4866939"/>
                  <a:ext cx="381000" cy="152400"/>
                </a:xfrm>
                <a:prstGeom prst="ellipse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Oval 108"/>
                <p:cNvSpPr/>
                <p:nvPr/>
              </p:nvSpPr>
              <p:spPr>
                <a:xfrm rot="19656405">
                  <a:off x="5192779" y="4890798"/>
                  <a:ext cx="381000" cy="152400"/>
                </a:xfrm>
                <a:prstGeom prst="ellipse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66" name="Oval 65"/>
            <p:cNvSpPr/>
            <p:nvPr/>
          </p:nvSpPr>
          <p:spPr>
            <a:xfrm>
              <a:off x="5029200" y="2971800"/>
              <a:ext cx="228600" cy="152400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Oval 66"/>
            <p:cNvSpPr/>
            <p:nvPr/>
          </p:nvSpPr>
          <p:spPr>
            <a:xfrm rot="18858741">
              <a:off x="4728341" y="2570809"/>
              <a:ext cx="219672" cy="609600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Rounded Rectangle 67"/>
            <p:cNvSpPr/>
            <p:nvPr/>
          </p:nvSpPr>
          <p:spPr>
            <a:xfrm>
              <a:off x="4191000" y="2667000"/>
              <a:ext cx="609600" cy="1066800"/>
            </a:xfrm>
            <a:prstGeom prst="round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Diagonal Stripe 203"/>
            <p:cNvSpPr/>
            <p:nvPr/>
          </p:nvSpPr>
          <p:spPr>
            <a:xfrm rot="15336839" flipH="1">
              <a:off x="4595711" y="2707724"/>
              <a:ext cx="257379" cy="223351"/>
            </a:xfrm>
            <a:prstGeom prst="diagStripe">
              <a:avLst>
                <a:gd name="adj" fmla="val 39096"/>
              </a:avLst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70" name="Diagonal Stripe 198"/>
            <p:cNvSpPr/>
            <p:nvPr/>
          </p:nvSpPr>
          <p:spPr>
            <a:xfrm rot="6263161">
              <a:off x="4308325" y="2592603"/>
              <a:ext cx="238329" cy="364000"/>
            </a:xfrm>
            <a:prstGeom prst="diagStripe">
              <a:avLst>
                <a:gd name="adj" fmla="val 39096"/>
              </a:avLst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71" name="Oval 70"/>
            <p:cNvSpPr/>
            <p:nvPr/>
          </p:nvSpPr>
          <p:spPr>
            <a:xfrm>
              <a:off x="4191000" y="2667000"/>
              <a:ext cx="304800" cy="609600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72" name="Group 201"/>
            <p:cNvGrpSpPr/>
            <p:nvPr/>
          </p:nvGrpSpPr>
          <p:grpSpPr>
            <a:xfrm rot="20799573">
              <a:off x="4615982" y="2728092"/>
              <a:ext cx="150849" cy="748553"/>
              <a:chOff x="2438400" y="3581400"/>
              <a:chExt cx="228600" cy="672353"/>
            </a:xfrm>
            <a:grpFill/>
          </p:grpSpPr>
          <p:sp>
            <p:nvSpPr>
              <p:cNvPr id="96" name="Pentagon 200"/>
              <p:cNvSpPr/>
              <p:nvPr/>
            </p:nvSpPr>
            <p:spPr>
              <a:xfrm rot="5400000">
                <a:off x="2259106" y="3872753"/>
                <a:ext cx="609600" cy="152400"/>
              </a:xfrm>
              <a:prstGeom prst="homePlate">
                <a:avLst>
                  <a:gd name="adj" fmla="val 79412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7" name="Flowchart: Merge 96"/>
              <p:cNvSpPr/>
              <p:nvPr/>
            </p:nvSpPr>
            <p:spPr>
              <a:xfrm>
                <a:off x="2438400" y="3581400"/>
                <a:ext cx="228600" cy="228600"/>
              </a:xfrm>
              <a:prstGeom prst="flowChartMerg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73" name="Oval 72"/>
            <p:cNvSpPr/>
            <p:nvPr/>
          </p:nvSpPr>
          <p:spPr>
            <a:xfrm>
              <a:off x="4191000" y="2057400"/>
              <a:ext cx="609600" cy="685800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Cloud 73"/>
            <p:cNvSpPr/>
            <p:nvPr/>
          </p:nvSpPr>
          <p:spPr>
            <a:xfrm>
              <a:off x="4114800" y="2057400"/>
              <a:ext cx="381000" cy="533400"/>
            </a:xfrm>
            <a:prstGeom prst="cloud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Oval 74"/>
            <p:cNvSpPr/>
            <p:nvPr/>
          </p:nvSpPr>
          <p:spPr>
            <a:xfrm>
              <a:off x="4343400" y="2286000"/>
              <a:ext cx="152400" cy="228600"/>
            </a:xfrm>
            <a:prstGeom prst="ellipse">
              <a:avLst/>
            </a:prstGeom>
            <a:grpFill/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Oval 75"/>
            <p:cNvSpPr/>
            <p:nvPr/>
          </p:nvSpPr>
          <p:spPr>
            <a:xfrm rot="2741259" flipH="1">
              <a:off x="5909964" y="2723209"/>
              <a:ext cx="219672" cy="609600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77" name="Group 237"/>
            <p:cNvGrpSpPr/>
            <p:nvPr/>
          </p:nvGrpSpPr>
          <p:grpSpPr>
            <a:xfrm>
              <a:off x="5638800" y="1981200"/>
              <a:ext cx="914582" cy="1769077"/>
              <a:chOff x="5800669" y="2117123"/>
              <a:chExt cx="914582" cy="1769077"/>
            </a:xfrm>
            <a:grpFill/>
          </p:grpSpPr>
          <p:sp>
            <p:nvSpPr>
              <p:cNvPr id="83" name="Rounded Rectangle 207"/>
              <p:cNvSpPr/>
              <p:nvPr/>
            </p:nvSpPr>
            <p:spPr>
              <a:xfrm flipH="1">
                <a:off x="6057377" y="2819400"/>
                <a:ext cx="609600" cy="1066800"/>
              </a:xfrm>
              <a:prstGeom prst="roundRect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4" name="Diagonal Stripe 83"/>
              <p:cNvSpPr/>
              <p:nvPr/>
            </p:nvSpPr>
            <p:spPr>
              <a:xfrm rot="6263161">
                <a:off x="6004887" y="2860124"/>
                <a:ext cx="257379" cy="223351"/>
              </a:xfrm>
              <a:prstGeom prst="diagStripe">
                <a:avLst>
                  <a:gd name="adj" fmla="val 39096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85" name="Diagonal Stripe 84"/>
              <p:cNvSpPr/>
              <p:nvPr/>
            </p:nvSpPr>
            <p:spPr>
              <a:xfrm rot="15336839" flipH="1">
                <a:off x="6311323" y="2745003"/>
                <a:ext cx="238329" cy="364000"/>
              </a:xfrm>
              <a:prstGeom prst="diagStripe">
                <a:avLst>
                  <a:gd name="adj" fmla="val 39096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86" name="Oval 85"/>
              <p:cNvSpPr/>
              <p:nvPr/>
            </p:nvSpPr>
            <p:spPr>
              <a:xfrm flipH="1">
                <a:off x="6362177" y="2819400"/>
                <a:ext cx="304800" cy="609600"/>
              </a:xfrm>
              <a:prstGeom prst="ellips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87" name="Group 201"/>
              <p:cNvGrpSpPr/>
              <p:nvPr/>
            </p:nvGrpSpPr>
            <p:grpSpPr>
              <a:xfrm rot="800427" flipH="1">
                <a:off x="6091146" y="2880492"/>
                <a:ext cx="150849" cy="748553"/>
                <a:chOff x="2438400" y="3581400"/>
                <a:chExt cx="228600" cy="672353"/>
              </a:xfrm>
              <a:grpFill/>
            </p:grpSpPr>
            <p:sp>
              <p:nvSpPr>
                <p:cNvPr id="94" name="Pentagon 93"/>
                <p:cNvSpPr/>
                <p:nvPr/>
              </p:nvSpPr>
              <p:spPr>
                <a:xfrm rot="5400000">
                  <a:off x="2259106" y="3872753"/>
                  <a:ext cx="609600" cy="152400"/>
                </a:xfrm>
                <a:prstGeom prst="homePlate">
                  <a:avLst>
                    <a:gd name="adj" fmla="val 79412"/>
                  </a:avLst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5" name="Flowchart: Merge 94"/>
                <p:cNvSpPr/>
                <p:nvPr/>
              </p:nvSpPr>
              <p:spPr>
                <a:xfrm>
                  <a:off x="2438400" y="3581400"/>
                  <a:ext cx="228600" cy="228600"/>
                </a:xfrm>
                <a:prstGeom prst="flowChartMerge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88" name="Oval 87"/>
              <p:cNvSpPr/>
              <p:nvPr/>
            </p:nvSpPr>
            <p:spPr>
              <a:xfrm rot="6406274" flipH="1">
                <a:off x="6029442" y="2998932"/>
                <a:ext cx="304800" cy="762346"/>
              </a:xfrm>
              <a:prstGeom prst="ellips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9" name="Oval 88"/>
              <p:cNvSpPr/>
              <p:nvPr/>
            </p:nvSpPr>
            <p:spPr>
              <a:xfrm rot="4439271" flipH="1">
                <a:off x="6306995" y="3215201"/>
                <a:ext cx="295146" cy="198715"/>
              </a:xfrm>
              <a:prstGeom prst="ellipse">
                <a:avLst/>
              </a:prstGeom>
              <a:grpFill/>
              <a:ln w="12700">
                <a:solidFill>
                  <a:schemeClr val="bg2">
                    <a:lumMod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0" name="Oval 89"/>
              <p:cNvSpPr/>
              <p:nvPr/>
            </p:nvSpPr>
            <p:spPr>
              <a:xfrm flipH="1">
                <a:off x="6057377" y="2209800"/>
                <a:ext cx="609600" cy="685800"/>
              </a:xfrm>
              <a:prstGeom prst="ellips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1" name="Teardrop 90"/>
              <p:cNvSpPr/>
              <p:nvPr/>
            </p:nvSpPr>
            <p:spPr>
              <a:xfrm rot="4086748">
                <a:off x="6074531" y="2041762"/>
                <a:ext cx="300251" cy="450974"/>
              </a:xfrm>
              <a:prstGeom prst="teardrop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2" name="Teardrop 91"/>
              <p:cNvSpPr/>
              <p:nvPr/>
            </p:nvSpPr>
            <p:spPr>
              <a:xfrm rot="6315065">
                <a:off x="6358401" y="2181100"/>
                <a:ext cx="364900" cy="348801"/>
              </a:xfrm>
              <a:prstGeom prst="teardrop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3" name="Oval 92"/>
              <p:cNvSpPr/>
              <p:nvPr/>
            </p:nvSpPr>
            <p:spPr>
              <a:xfrm flipH="1">
                <a:off x="6324600" y="2393576"/>
                <a:ext cx="277906" cy="228600"/>
              </a:xfrm>
              <a:prstGeom prst="ellipse">
                <a:avLst/>
              </a:prstGeom>
              <a:noFill/>
              <a:ln w="127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78" name="Oval 238"/>
            <p:cNvSpPr/>
            <p:nvPr/>
          </p:nvSpPr>
          <p:spPr>
            <a:xfrm>
              <a:off x="5029200" y="3048000"/>
              <a:ext cx="228600" cy="152400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Oval 239"/>
            <p:cNvSpPr/>
            <p:nvPr/>
          </p:nvSpPr>
          <p:spPr>
            <a:xfrm>
              <a:off x="5410200" y="3048000"/>
              <a:ext cx="228600" cy="152400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Oval 79"/>
            <p:cNvSpPr/>
            <p:nvPr/>
          </p:nvSpPr>
          <p:spPr>
            <a:xfrm>
              <a:off x="5486400" y="2971800"/>
              <a:ext cx="228600" cy="152400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Oval 80"/>
            <p:cNvSpPr/>
            <p:nvPr/>
          </p:nvSpPr>
          <p:spPr>
            <a:xfrm rot="15193726">
              <a:off x="4630554" y="2793246"/>
              <a:ext cx="237575" cy="895004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Oval 81"/>
            <p:cNvSpPr/>
            <p:nvPr/>
          </p:nvSpPr>
          <p:spPr>
            <a:xfrm rot="16200000">
              <a:off x="4237060" y="3110742"/>
              <a:ext cx="294413" cy="234130"/>
            </a:xfrm>
            <a:prstGeom prst="ellipse">
              <a:avLst/>
            </a:prstGeom>
            <a:grpFill/>
            <a:ln w="12700"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3" name="Group 188"/>
          <p:cNvGrpSpPr/>
          <p:nvPr/>
        </p:nvGrpSpPr>
        <p:grpSpPr>
          <a:xfrm>
            <a:off x="421880" y="341751"/>
            <a:ext cx="1295400" cy="1371600"/>
            <a:chOff x="1600200" y="228600"/>
            <a:chExt cx="1752600" cy="1600200"/>
          </a:xfrm>
          <a:solidFill>
            <a:schemeClr val="bg1"/>
          </a:solidFill>
        </p:grpSpPr>
        <p:sp>
          <p:nvSpPr>
            <p:cNvPr id="114" name="Rectangle 113"/>
            <p:cNvSpPr/>
            <p:nvPr/>
          </p:nvSpPr>
          <p:spPr>
            <a:xfrm>
              <a:off x="1848701" y="970893"/>
              <a:ext cx="372752" cy="612791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15" name="Group 24"/>
            <p:cNvGrpSpPr/>
            <p:nvPr/>
          </p:nvGrpSpPr>
          <p:grpSpPr>
            <a:xfrm>
              <a:off x="2074555" y="228600"/>
              <a:ext cx="581775" cy="1477642"/>
              <a:chOff x="3248822" y="2124966"/>
              <a:chExt cx="713578" cy="1837434"/>
            </a:xfrm>
            <a:grpFill/>
          </p:grpSpPr>
          <p:sp>
            <p:nvSpPr>
              <p:cNvPr id="152" name="Rounded Rectangle 14"/>
              <p:cNvSpPr/>
              <p:nvPr/>
            </p:nvSpPr>
            <p:spPr>
              <a:xfrm>
                <a:off x="3276600" y="2895600"/>
                <a:ext cx="685800" cy="1066800"/>
              </a:xfrm>
              <a:prstGeom prst="roundRect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u="sng"/>
              </a:p>
            </p:txBody>
          </p:sp>
          <p:sp>
            <p:nvSpPr>
              <p:cNvPr id="153" name="Isosceles Triangle 15"/>
              <p:cNvSpPr/>
              <p:nvPr/>
            </p:nvSpPr>
            <p:spPr>
              <a:xfrm rot="10800000">
                <a:off x="3352800" y="2971800"/>
                <a:ext cx="533400" cy="533400"/>
              </a:xfrm>
              <a:prstGeom prst="triangl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u="sng"/>
              </a:p>
            </p:txBody>
          </p:sp>
          <p:sp>
            <p:nvSpPr>
              <p:cNvPr id="154" name="Pentagon 16"/>
              <p:cNvSpPr/>
              <p:nvPr/>
            </p:nvSpPr>
            <p:spPr>
              <a:xfrm rot="5400000">
                <a:off x="3466950" y="3256579"/>
                <a:ext cx="340308" cy="129338"/>
              </a:xfrm>
              <a:prstGeom prst="homePlat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u="sng"/>
              </a:p>
            </p:txBody>
          </p:sp>
          <p:sp>
            <p:nvSpPr>
              <p:cNvPr id="155" name="Diamond 17"/>
              <p:cNvSpPr/>
              <p:nvPr/>
            </p:nvSpPr>
            <p:spPr>
              <a:xfrm>
                <a:off x="3514961" y="2979119"/>
                <a:ext cx="232807" cy="225418"/>
              </a:xfrm>
              <a:prstGeom prst="diamond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u="sng"/>
              </a:p>
            </p:txBody>
          </p:sp>
          <p:sp>
            <p:nvSpPr>
              <p:cNvPr id="156" name="Parallelogram 18"/>
              <p:cNvSpPr/>
              <p:nvPr/>
            </p:nvSpPr>
            <p:spPr>
              <a:xfrm rot="2985169" flipH="1">
                <a:off x="3282806" y="2872578"/>
                <a:ext cx="328716" cy="180431"/>
              </a:xfrm>
              <a:prstGeom prst="parallelogram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u="sng"/>
              </a:p>
            </p:txBody>
          </p:sp>
          <p:sp>
            <p:nvSpPr>
              <p:cNvPr id="157" name="Parallelogram 19"/>
              <p:cNvSpPr/>
              <p:nvPr/>
            </p:nvSpPr>
            <p:spPr>
              <a:xfrm rot="18839164">
                <a:off x="3643796" y="2872088"/>
                <a:ext cx="328716" cy="174023"/>
              </a:xfrm>
              <a:prstGeom prst="parallelogram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u="sng"/>
              </a:p>
            </p:txBody>
          </p:sp>
          <p:sp>
            <p:nvSpPr>
              <p:cNvPr id="158" name="Oval 20"/>
              <p:cNvSpPr/>
              <p:nvPr/>
            </p:nvSpPr>
            <p:spPr>
              <a:xfrm>
                <a:off x="3352800" y="2209800"/>
                <a:ext cx="533400" cy="762000"/>
              </a:xfrm>
              <a:prstGeom prst="ellips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u="sng"/>
              </a:p>
            </p:txBody>
          </p:sp>
          <p:sp>
            <p:nvSpPr>
              <p:cNvPr id="159" name="Teardrop 22"/>
              <p:cNvSpPr/>
              <p:nvPr/>
            </p:nvSpPr>
            <p:spPr>
              <a:xfrm rot="9606458">
                <a:off x="3248822" y="2124966"/>
                <a:ext cx="461244" cy="365503"/>
              </a:xfrm>
              <a:prstGeom prst="teardrop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0" name="Teardrop 23"/>
              <p:cNvSpPr/>
              <p:nvPr/>
            </p:nvSpPr>
            <p:spPr>
              <a:xfrm rot="3437613">
                <a:off x="3543564" y="2237524"/>
                <a:ext cx="383223" cy="249356"/>
              </a:xfrm>
              <a:prstGeom prst="teardrop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16" name="Group 37"/>
            <p:cNvGrpSpPr/>
            <p:nvPr/>
          </p:nvGrpSpPr>
          <p:grpSpPr>
            <a:xfrm>
              <a:off x="2656330" y="296822"/>
              <a:ext cx="568908" cy="1439902"/>
              <a:chOff x="4066378" y="2256729"/>
              <a:chExt cx="697796" cy="1790505"/>
            </a:xfrm>
            <a:grpFill/>
          </p:grpSpPr>
          <p:sp>
            <p:nvSpPr>
              <p:cNvPr id="143" name="Cloud 142"/>
              <p:cNvSpPr/>
              <p:nvPr/>
            </p:nvSpPr>
            <p:spPr>
              <a:xfrm rot="1736128">
                <a:off x="4109820" y="2256729"/>
                <a:ext cx="289208" cy="369025"/>
              </a:xfrm>
              <a:prstGeom prst="cloud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4" name="Cloud 143"/>
              <p:cNvSpPr/>
              <p:nvPr/>
            </p:nvSpPr>
            <p:spPr>
              <a:xfrm rot="4106810">
                <a:off x="4297148" y="2352088"/>
                <a:ext cx="560239" cy="373813"/>
              </a:xfrm>
              <a:prstGeom prst="cloud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5" name="Rounded Rectangle 26"/>
              <p:cNvSpPr/>
              <p:nvPr/>
            </p:nvSpPr>
            <p:spPr>
              <a:xfrm>
                <a:off x="4066378" y="2980434"/>
                <a:ext cx="685800" cy="1066800"/>
              </a:xfrm>
              <a:prstGeom prst="roundRect">
                <a:avLst/>
              </a:prstGeom>
              <a:grpFill/>
              <a:ln w="12700">
                <a:solidFill>
                  <a:schemeClr val="tx1"/>
                </a:solidFill>
              </a:ln>
              <a:scene3d>
                <a:camera prst="isometricOffAxis2Left"/>
                <a:lightRig rig="threePt" dir="t"/>
              </a:scene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u="sng"/>
              </a:p>
            </p:txBody>
          </p:sp>
          <p:sp>
            <p:nvSpPr>
              <p:cNvPr id="146" name="Isosceles Triangle 27"/>
              <p:cNvSpPr/>
              <p:nvPr/>
            </p:nvSpPr>
            <p:spPr>
              <a:xfrm rot="10800000">
                <a:off x="4142578" y="3056634"/>
                <a:ext cx="533400" cy="533400"/>
              </a:xfrm>
              <a:prstGeom prst="triangle">
                <a:avLst/>
              </a:prstGeom>
              <a:grpFill/>
              <a:ln w="12700">
                <a:solidFill>
                  <a:schemeClr val="tx1"/>
                </a:solidFill>
              </a:ln>
              <a:scene3d>
                <a:camera prst="isometricOffAxis2Left"/>
                <a:lightRig rig="threePt" dir="t"/>
              </a:scene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u="sng"/>
              </a:p>
            </p:txBody>
          </p:sp>
          <p:sp>
            <p:nvSpPr>
              <p:cNvPr id="147" name="Pentagon 28"/>
              <p:cNvSpPr/>
              <p:nvPr/>
            </p:nvSpPr>
            <p:spPr>
              <a:xfrm rot="4888502">
                <a:off x="4256728" y="3341413"/>
                <a:ext cx="340308" cy="129338"/>
              </a:xfrm>
              <a:prstGeom prst="homePlate">
                <a:avLst/>
              </a:prstGeom>
              <a:grpFill/>
              <a:ln w="12700">
                <a:solidFill>
                  <a:schemeClr val="tx1"/>
                </a:solidFill>
              </a:ln>
              <a:scene3d>
                <a:camera prst="isometricOffAxis2Left"/>
                <a:lightRig rig="threePt" dir="t"/>
              </a:scene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u="sng"/>
              </a:p>
            </p:txBody>
          </p:sp>
          <p:sp>
            <p:nvSpPr>
              <p:cNvPr id="148" name="Diamond 29"/>
              <p:cNvSpPr/>
              <p:nvPr/>
            </p:nvSpPr>
            <p:spPr>
              <a:xfrm>
                <a:off x="4304739" y="3063953"/>
                <a:ext cx="232807" cy="225418"/>
              </a:xfrm>
              <a:prstGeom prst="diamond">
                <a:avLst/>
              </a:prstGeom>
              <a:grpFill/>
              <a:ln w="12700">
                <a:solidFill>
                  <a:schemeClr val="tx1"/>
                </a:solidFill>
              </a:ln>
              <a:scene3d>
                <a:camera prst="isometricOffAxis2Left"/>
                <a:lightRig rig="threePt" dir="t"/>
              </a:scene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u="sng"/>
              </a:p>
            </p:txBody>
          </p:sp>
          <p:sp>
            <p:nvSpPr>
              <p:cNvPr id="149" name="Parallelogram 30"/>
              <p:cNvSpPr/>
              <p:nvPr/>
            </p:nvSpPr>
            <p:spPr>
              <a:xfrm rot="2985169" flipH="1">
                <a:off x="4072584" y="2957412"/>
                <a:ext cx="328716" cy="180431"/>
              </a:xfrm>
              <a:prstGeom prst="parallelogram">
                <a:avLst/>
              </a:prstGeom>
              <a:grpFill/>
              <a:ln w="12700">
                <a:solidFill>
                  <a:schemeClr val="tx1"/>
                </a:solidFill>
              </a:ln>
              <a:scene3d>
                <a:camera prst="isometricOffAxis2Left"/>
                <a:lightRig rig="threePt" dir="t"/>
              </a:scene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u="sng"/>
              </a:p>
            </p:txBody>
          </p:sp>
          <p:sp>
            <p:nvSpPr>
              <p:cNvPr id="150" name="Parallelogram 31"/>
              <p:cNvSpPr/>
              <p:nvPr/>
            </p:nvSpPr>
            <p:spPr>
              <a:xfrm rot="18839164">
                <a:off x="4433574" y="2956922"/>
                <a:ext cx="328716" cy="174023"/>
              </a:xfrm>
              <a:prstGeom prst="parallelogram">
                <a:avLst/>
              </a:prstGeom>
              <a:grpFill/>
              <a:ln w="12700">
                <a:solidFill>
                  <a:schemeClr val="tx1"/>
                </a:solidFill>
              </a:ln>
              <a:scene3d>
                <a:camera prst="isometricOffAxis2Left"/>
                <a:lightRig rig="threePt" dir="t"/>
              </a:scene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u="sng"/>
              </a:p>
            </p:txBody>
          </p:sp>
          <p:sp>
            <p:nvSpPr>
              <p:cNvPr id="151" name="Oval 32"/>
              <p:cNvSpPr/>
              <p:nvPr/>
            </p:nvSpPr>
            <p:spPr>
              <a:xfrm>
                <a:off x="4142578" y="2294634"/>
                <a:ext cx="533400" cy="762000"/>
              </a:xfrm>
              <a:prstGeom prst="ellipse">
                <a:avLst/>
              </a:prstGeom>
              <a:grpFill/>
              <a:ln w="12700">
                <a:solidFill>
                  <a:schemeClr val="tx1"/>
                </a:solidFill>
              </a:ln>
              <a:scene3d>
                <a:camera prst="isometricOffAxis2Left"/>
                <a:lightRig rig="threePt" dir="t"/>
              </a:scene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u="sng"/>
              </a:p>
            </p:txBody>
          </p:sp>
        </p:grpSp>
        <p:grpSp>
          <p:nvGrpSpPr>
            <p:cNvPr id="117" name="Group 51"/>
            <p:cNvGrpSpPr/>
            <p:nvPr/>
          </p:nvGrpSpPr>
          <p:grpSpPr>
            <a:xfrm>
              <a:off x="1600200" y="480660"/>
              <a:ext cx="497002" cy="1348140"/>
              <a:chOff x="2590800" y="2590800"/>
              <a:chExt cx="609600" cy="1676400"/>
            </a:xfrm>
            <a:grpFill/>
          </p:grpSpPr>
          <p:sp>
            <p:nvSpPr>
              <p:cNvPr id="138" name="Trapezoid 137"/>
              <p:cNvSpPr/>
              <p:nvPr/>
            </p:nvSpPr>
            <p:spPr>
              <a:xfrm>
                <a:off x="2590800" y="3276600"/>
                <a:ext cx="609600" cy="990600"/>
              </a:xfrm>
              <a:prstGeom prst="trapezoid">
                <a:avLst>
                  <a:gd name="adj" fmla="val 17941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9" name="Oval 138"/>
              <p:cNvSpPr/>
              <p:nvPr/>
            </p:nvSpPr>
            <p:spPr>
              <a:xfrm>
                <a:off x="2743200" y="2667000"/>
                <a:ext cx="457200" cy="685800"/>
              </a:xfrm>
              <a:prstGeom prst="ellips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0" name="Parallelogram 139"/>
              <p:cNvSpPr/>
              <p:nvPr/>
            </p:nvSpPr>
            <p:spPr>
              <a:xfrm rot="1511629" flipH="1">
                <a:off x="2688062" y="3243720"/>
                <a:ext cx="434690" cy="108016"/>
              </a:xfrm>
              <a:prstGeom prst="parallelogram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u="sng"/>
              </a:p>
            </p:txBody>
          </p:sp>
          <p:sp>
            <p:nvSpPr>
              <p:cNvPr id="141" name="Cloud 140"/>
              <p:cNvSpPr/>
              <p:nvPr/>
            </p:nvSpPr>
            <p:spPr>
              <a:xfrm>
                <a:off x="2667000" y="2590800"/>
                <a:ext cx="381000" cy="609600"/>
              </a:xfrm>
              <a:prstGeom prst="cloud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2" name="Cloud 141"/>
              <p:cNvSpPr/>
              <p:nvPr/>
            </p:nvSpPr>
            <p:spPr>
              <a:xfrm>
                <a:off x="2895600" y="2590800"/>
                <a:ext cx="228600" cy="304800"/>
              </a:xfrm>
              <a:prstGeom prst="cloud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18" name="Group 44"/>
            <p:cNvGrpSpPr/>
            <p:nvPr/>
          </p:nvGrpSpPr>
          <p:grpSpPr>
            <a:xfrm rot="20644100">
              <a:off x="1729264" y="1030887"/>
              <a:ext cx="521634" cy="553091"/>
              <a:chOff x="1371600" y="2971800"/>
              <a:chExt cx="639812" cy="687763"/>
            </a:xfrm>
            <a:grpFill/>
          </p:grpSpPr>
          <p:sp>
            <p:nvSpPr>
              <p:cNvPr id="135" name="Oval 134"/>
              <p:cNvSpPr/>
              <p:nvPr/>
            </p:nvSpPr>
            <p:spPr>
              <a:xfrm>
                <a:off x="1371600" y="2971800"/>
                <a:ext cx="304800" cy="609600"/>
              </a:xfrm>
              <a:prstGeom prst="ellips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6" name="Oval 135"/>
              <p:cNvSpPr/>
              <p:nvPr/>
            </p:nvSpPr>
            <p:spPr>
              <a:xfrm rot="17160729">
                <a:off x="1554212" y="3202363"/>
                <a:ext cx="304800" cy="609600"/>
              </a:xfrm>
              <a:prstGeom prst="ellips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7" name="Oval 136"/>
              <p:cNvSpPr/>
              <p:nvPr/>
            </p:nvSpPr>
            <p:spPr>
              <a:xfrm rot="17160729">
                <a:off x="1393509" y="3247236"/>
                <a:ext cx="304800" cy="275219"/>
              </a:xfrm>
              <a:prstGeom prst="ellipse">
                <a:avLst/>
              </a:prstGeom>
              <a:grp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19" name="Oval 118"/>
            <p:cNvSpPr/>
            <p:nvPr/>
          </p:nvSpPr>
          <p:spPr>
            <a:xfrm rot="477925">
              <a:off x="2789809" y="1470719"/>
              <a:ext cx="150369" cy="141706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20" name="Group 38"/>
            <p:cNvGrpSpPr/>
            <p:nvPr/>
          </p:nvGrpSpPr>
          <p:grpSpPr>
            <a:xfrm rot="20911152" flipH="1">
              <a:off x="2831166" y="955287"/>
              <a:ext cx="521634" cy="553091"/>
              <a:chOff x="1371600" y="2971800"/>
              <a:chExt cx="639812" cy="687763"/>
            </a:xfrm>
            <a:grpFill/>
          </p:grpSpPr>
          <p:sp>
            <p:nvSpPr>
              <p:cNvPr id="132" name="Oval 131"/>
              <p:cNvSpPr/>
              <p:nvPr/>
            </p:nvSpPr>
            <p:spPr>
              <a:xfrm>
                <a:off x="1371600" y="2971800"/>
                <a:ext cx="304800" cy="609600"/>
              </a:xfrm>
              <a:prstGeom prst="ellips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3" name="Oval 132"/>
              <p:cNvSpPr/>
              <p:nvPr/>
            </p:nvSpPr>
            <p:spPr>
              <a:xfrm rot="17160729">
                <a:off x="1554212" y="3202363"/>
                <a:ext cx="304800" cy="609600"/>
              </a:xfrm>
              <a:prstGeom prst="ellips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4" name="Oval 133"/>
              <p:cNvSpPr/>
              <p:nvPr/>
            </p:nvSpPr>
            <p:spPr>
              <a:xfrm rot="17160729">
                <a:off x="1393509" y="3247236"/>
                <a:ext cx="304800" cy="275219"/>
              </a:xfrm>
              <a:prstGeom prst="ellipse">
                <a:avLst/>
              </a:prstGeom>
              <a:grp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21" name="Group 65"/>
            <p:cNvGrpSpPr/>
            <p:nvPr/>
          </p:nvGrpSpPr>
          <p:grpSpPr>
            <a:xfrm rot="19895650">
              <a:off x="2117889" y="981651"/>
              <a:ext cx="832661" cy="835599"/>
              <a:chOff x="6165052" y="2501908"/>
              <a:chExt cx="1984584" cy="2365471"/>
            </a:xfrm>
            <a:grpFill/>
          </p:grpSpPr>
          <p:sp>
            <p:nvSpPr>
              <p:cNvPr id="122" name="Cloud 53"/>
              <p:cNvSpPr/>
              <p:nvPr/>
            </p:nvSpPr>
            <p:spPr>
              <a:xfrm rot="3452596">
                <a:off x="5956891" y="2893796"/>
                <a:ext cx="2365471" cy="1581695"/>
              </a:xfrm>
              <a:prstGeom prst="cloud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3" name="Oval 122"/>
              <p:cNvSpPr/>
              <p:nvPr/>
            </p:nvSpPr>
            <p:spPr>
              <a:xfrm rot="2664144">
                <a:off x="6165052" y="2940472"/>
                <a:ext cx="1984584" cy="1219199"/>
              </a:xfrm>
              <a:prstGeom prst="ellips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4" name="Oval 123"/>
              <p:cNvSpPr/>
              <p:nvPr/>
            </p:nvSpPr>
            <p:spPr>
              <a:xfrm rot="2182275">
                <a:off x="7133557" y="3497434"/>
                <a:ext cx="311994" cy="250867"/>
              </a:xfrm>
              <a:prstGeom prst="ellips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5" name="Rounded Rectangle 124"/>
              <p:cNvSpPr/>
              <p:nvPr/>
            </p:nvSpPr>
            <p:spPr>
              <a:xfrm rot="20343301">
                <a:off x="7102440" y="3145661"/>
                <a:ext cx="218587" cy="537582"/>
              </a:xfrm>
              <a:prstGeom prst="roundRect">
                <a:avLst>
                  <a:gd name="adj" fmla="val 50000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6" name="Rounded Rectangle 125"/>
              <p:cNvSpPr/>
              <p:nvPr/>
            </p:nvSpPr>
            <p:spPr>
              <a:xfrm rot="16842887">
                <a:off x="6909271" y="3297501"/>
                <a:ext cx="215357" cy="583505"/>
              </a:xfrm>
              <a:prstGeom prst="roundRect">
                <a:avLst>
                  <a:gd name="adj" fmla="val 50000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7" name="Oval 126"/>
              <p:cNvSpPr/>
              <p:nvPr/>
            </p:nvSpPr>
            <p:spPr>
              <a:xfrm rot="2182275">
                <a:off x="6406734" y="2819397"/>
                <a:ext cx="759023" cy="685801"/>
              </a:xfrm>
              <a:prstGeom prst="ellips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28" name="Group 61"/>
              <p:cNvGrpSpPr/>
              <p:nvPr/>
            </p:nvGrpSpPr>
            <p:grpSpPr>
              <a:xfrm rot="6820148">
                <a:off x="6190682" y="2848723"/>
                <a:ext cx="440944" cy="228600"/>
                <a:chOff x="6951877" y="381000"/>
                <a:chExt cx="1676975" cy="1600200"/>
              </a:xfrm>
              <a:grpFill/>
            </p:grpSpPr>
            <p:sp>
              <p:nvSpPr>
                <p:cNvPr id="130" name="Moon 129"/>
                <p:cNvSpPr/>
                <p:nvPr/>
              </p:nvSpPr>
              <p:spPr>
                <a:xfrm>
                  <a:off x="7010400" y="381000"/>
                  <a:ext cx="685800" cy="1600200"/>
                </a:xfrm>
                <a:prstGeom prst="moon">
                  <a:avLst>
                    <a:gd name="adj" fmla="val 17321"/>
                  </a:avLst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1" name="Moon 130"/>
                <p:cNvSpPr/>
                <p:nvPr/>
              </p:nvSpPr>
              <p:spPr>
                <a:xfrm rot="5890786" flipH="1">
                  <a:off x="7539005" y="-63662"/>
                  <a:ext cx="502719" cy="1676975"/>
                </a:xfrm>
                <a:prstGeom prst="moon">
                  <a:avLst>
                    <a:gd name="adj" fmla="val 4451"/>
                  </a:avLst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29" name="Moon 128"/>
              <p:cNvSpPr/>
              <p:nvPr/>
            </p:nvSpPr>
            <p:spPr>
              <a:xfrm rot="9019910" flipH="1">
                <a:off x="6499517" y="2768149"/>
                <a:ext cx="134321" cy="126557"/>
              </a:xfrm>
              <a:prstGeom prst="moon">
                <a:avLst>
                  <a:gd name="adj" fmla="val 16922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161" name="Group 244"/>
          <p:cNvGrpSpPr/>
          <p:nvPr/>
        </p:nvGrpSpPr>
        <p:grpSpPr>
          <a:xfrm>
            <a:off x="2468871" y="567263"/>
            <a:ext cx="977882" cy="1295400"/>
            <a:chOff x="4051318" y="457200"/>
            <a:chExt cx="2140871" cy="2886734"/>
          </a:xfrm>
          <a:solidFill>
            <a:schemeClr val="bg1"/>
          </a:solidFill>
        </p:grpSpPr>
        <p:sp>
          <p:nvSpPr>
            <p:cNvPr id="162" name="Oval 161"/>
            <p:cNvSpPr/>
            <p:nvPr/>
          </p:nvSpPr>
          <p:spPr>
            <a:xfrm rot="6783942">
              <a:off x="4541776" y="1389739"/>
              <a:ext cx="376927" cy="1011680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3" name="Oval 162"/>
            <p:cNvSpPr/>
            <p:nvPr/>
          </p:nvSpPr>
          <p:spPr>
            <a:xfrm rot="10213681">
              <a:off x="4109778" y="774274"/>
              <a:ext cx="310259" cy="715385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4" name="Oval 163"/>
            <p:cNvSpPr/>
            <p:nvPr/>
          </p:nvSpPr>
          <p:spPr>
            <a:xfrm rot="11148156">
              <a:off x="4298926" y="915260"/>
              <a:ext cx="212023" cy="386752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5" name="Rounded Rectangle 164"/>
            <p:cNvSpPr/>
            <p:nvPr/>
          </p:nvSpPr>
          <p:spPr>
            <a:xfrm rot="4902966">
              <a:off x="4203846" y="1254128"/>
              <a:ext cx="269736" cy="387574"/>
            </a:xfrm>
            <a:prstGeom prst="round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6" name="Rectangle 165"/>
            <p:cNvSpPr/>
            <p:nvPr/>
          </p:nvSpPr>
          <p:spPr>
            <a:xfrm>
              <a:off x="5041918" y="1515134"/>
              <a:ext cx="914400" cy="1524000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7" name="Trapezoid 166"/>
            <p:cNvSpPr/>
            <p:nvPr/>
          </p:nvSpPr>
          <p:spPr>
            <a:xfrm rot="19657155">
              <a:off x="4796630" y="2227398"/>
              <a:ext cx="354002" cy="609600"/>
            </a:xfrm>
            <a:prstGeom prst="trapezoid">
              <a:avLst>
                <a:gd name="adj" fmla="val 32143"/>
              </a:avLst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8" name="Trapezoid 167"/>
            <p:cNvSpPr/>
            <p:nvPr/>
          </p:nvSpPr>
          <p:spPr>
            <a:xfrm>
              <a:off x="4279918" y="2200934"/>
              <a:ext cx="762000" cy="1143000"/>
            </a:xfrm>
            <a:prstGeom prst="trapezoid">
              <a:avLst>
                <a:gd name="adj" fmla="val 32143"/>
              </a:avLst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9" name="Flowchart: Merge 168"/>
            <p:cNvSpPr/>
            <p:nvPr/>
          </p:nvSpPr>
          <p:spPr>
            <a:xfrm>
              <a:off x="4356118" y="1972334"/>
              <a:ext cx="609600" cy="609600"/>
            </a:xfrm>
            <a:prstGeom prst="flowChartMerg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70" name="Group 19"/>
            <p:cNvGrpSpPr/>
            <p:nvPr/>
          </p:nvGrpSpPr>
          <p:grpSpPr>
            <a:xfrm>
              <a:off x="5118118" y="1286534"/>
              <a:ext cx="762000" cy="1295400"/>
              <a:chOff x="6073889" y="2761019"/>
              <a:chExt cx="872936" cy="1506181"/>
            </a:xfrm>
            <a:grpFill/>
          </p:grpSpPr>
          <p:grpSp>
            <p:nvGrpSpPr>
              <p:cNvPr id="188" name="Group 13"/>
              <p:cNvGrpSpPr/>
              <p:nvPr/>
            </p:nvGrpSpPr>
            <p:grpSpPr>
              <a:xfrm>
                <a:off x="6324600" y="3200400"/>
                <a:ext cx="381000" cy="1066800"/>
                <a:chOff x="1463040" y="844062"/>
                <a:chExt cx="685800" cy="1957755"/>
              </a:xfrm>
              <a:grpFill/>
            </p:grpSpPr>
            <p:sp>
              <p:nvSpPr>
                <p:cNvPr id="191" name="Pentagon 190"/>
                <p:cNvSpPr/>
                <p:nvPr/>
              </p:nvSpPr>
              <p:spPr>
                <a:xfrm rot="5400000">
                  <a:off x="1104900" y="1925516"/>
                  <a:ext cx="1371600" cy="381001"/>
                </a:xfrm>
                <a:prstGeom prst="homePlate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2" name="Diamond 191"/>
                <p:cNvSpPr/>
                <p:nvPr/>
              </p:nvSpPr>
              <p:spPr>
                <a:xfrm>
                  <a:off x="1463040" y="844062"/>
                  <a:ext cx="685800" cy="908538"/>
                </a:xfrm>
                <a:prstGeom prst="diamond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89" name="Parallelogram 188"/>
              <p:cNvSpPr/>
              <p:nvPr/>
            </p:nvSpPr>
            <p:spPr>
              <a:xfrm rot="18360858">
                <a:off x="6443457" y="2994345"/>
                <a:ext cx="721939" cy="284797"/>
              </a:xfrm>
              <a:prstGeom prst="parallelogram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0" name="Parallelogram 273"/>
              <p:cNvSpPr/>
              <p:nvPr/>
            </p:nvSpPr>
            <p:spPr>
              <a:xfrm rot="3239142" flipH="1">
                <a:off x="5860561" y="2974347"/>
                <a:ext cx="721939" cy="295284"/>
              </a:xfrm>
              <a:prstGeom prst="parallelogram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71" name="Oval 170"/>
            <p:cNvSpPr/>
            <p:nvPr/>
          </p:nvSpPr>
          <p:spPr>
            <a:xfrm>
              <a:off x="5041918" y="524534"/>
              <a:ext cx="914400" cy="1219200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2" name="Teardrop 171"/>
            <p:cNvSpPr/>
            <p:nvPr/>
          </p:nvSpPr>
          <p:spPr>
            <a:xfrm rot="13665137">
              <a:off x="5132161" y="381000"/>
              <a:ext cx="533400" cy="685800"/>
            </a:xfrm>
            <a:prstGeom prst="teardrop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3" name="Teardrop 172"/>
            <p:cNvSpPr/>
            <p:nvPr/>
          </p:nvSpPr>
          <p:spPr>
            <a:xfrm rot="17431144">
              <a:off x="5534113" y="589147"/>
              <a:ext cx="509012" cy="535031"/>
            </a:xfrm>
            <a:prstGeom prst="teardrop">
              <a:avLst>
                <a:gd name="adj" fmla="val 127034"/>
              </a:avLst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4" name="Oval 173"/>
            <p:cNvSpPr/>
            <p:nvPr/>
          </p:nvSpPr>
          <p:spPr>
            <a:xfrm rot="21046149">
              <a:off x="5815262" y="1526450"/>
              <a:ext cx="376927" cy="1011680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5" name="Oval 174"/>
            <p:cNvSpPr/>
            <p:nvPr/>
          </p:nvSpPr>
          <p:spPr>
            <a:xfrm rot="4863074">
              <a:off x="5381906" y="2036195"/>
              <a:ext cx="368763" cy="1002018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6" name="Trapezoid 175"/>
            <p:cNvSpPr/>
            <p:nvPr/>
          </p:nvSpPr>
          <p:spPr>
            <a:xfrm rot="1539158">
              <a:off x="4178909" y="2228040"/>
              <a:ext cx="419235" cy="601755"/>
            </a:xfrm>
            <a:prstGeom prst="trapezoid">
              <a:avLst>
                <a:gd name="adj" fmla="val 32143"/>
              </a:avLst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7" name="Oval 176"/>
            <p:cNvSpPr/>
            <p:nvPr/>
          </p:nvSpPr>
          <p:spPr>
            <a:xfrm>
              <a:off x="4356118" y="1515134"/>
              <a:ext cx="609600" cy="838200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8" name="Teardrop 177"/>
            <p:cNvSpPr/>
            <p:nvPr/>
          </p:nvSpPr>
          <p:spPr>
            <a:xfrm rot="13665137">
              <a:off x="4303141" y="1355725"/>
              <a:ext cx="412152" cy="508791"/>
            </a:xfrm>
            <a:prstGeom prst="teardrop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9" name="Teardrop 178"/>
            <p:cNvSpPr/>
            <p:nvPr/>
          </p:nvSpPr>
          <p:spPr>
            <a:xfrm rot="16200000">
              <a:off x="4670166" y="1582086"/>
              <a:ext cx="437314" cy="303410"/>
            </a:xfrm>
            <a:prstGeom prst="teardrop">
              <a:avLst>
                <a:gd name="adj" fmla="val 127034"/>
              </a:avLst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0" name="Oval 179"/>
            <p:cNvSpPr/>
            <p:nvPr/>
          </p:nvSpPr>
          <p:spPr>
            <a:xfrm rot="15972603">
              <a:off x="4364509" y="2449257"/>
              <a:ext cx="209050" cy="670679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1" name="Oval 180"/>
            <p:cNvSpPr/>
            <p:nvPr/>
          </p:nvSpPr>
          <p:spPr>
            <a:xfrm rot="12309058">
              <a:off x="4617924" y="2393625"/>
              <a:ext cx="280046" cy="405456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2" name="Oval 181"/>
            <p:cNvSpPr/>
            <p:nvPr/>
          </p:nvSpPr>
          <p:spPr>
            <a:xfrm rot="15629544">
              <a:off x="4655259" y="2399505"/>
              <a:ext cx="346099" cy="507307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3" name="Rounded Rectangle 22"/>
            <p:cNvSpPr/>
            <p:nvPr/>
          </p:nvSpPr>
          <p:spPr>
            <a:xfrm rot="21135956">
              <a:off x="4989614" y="2445986"/>
              <a:ext cx="269736" cy="373368"/>
            </a:xfrm>
            <a:prstGeom prst="round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4" name="Rounded Rectangle 183"/>
            <p:cNvSpPr/>
            <p:nvPr/>
          </p:nvSpPr>
          <p:spPr>
            <a:xfrm>
              <a:off x="4051318" y="2658134"/>
              <a:ext cx="381000" cy="304800"/>
            </a:xfrm>
            <a:prstGeom prst="round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5" name="Rounded Rectangle 184"/>
            <p:cNvSpPr/>
            <p:nvPr/>
          </p:nvSpPr>
          <p:spPr>
            <a:xfrm>
              <a:off x="4203718" y="2581934"/>
              <a:ext cx="152400" cy="228600"/>
            </a:xfrm>
            <a:prstGeom prst="roundRect">
              <a:avLst/>
            </a:prstGeom>
            <a:grpFill/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6" name="Rounded Rectangle 185"/>
            <p:cNvSpPr/>
            <p:nvPr/>
          </p:nvSpPr>
          <p:spPr>
            <a:xfrm>
              <a:off x="5956318" y="2277134"/>
              <a:ext cx="152400" cy="228600"/>
            </a:xfrm>
            <a:prstGeom prst="roundRect">
              <a:avLst/>
            </a:prstGeom>
            <a:grpFill/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7" name="Oval 186"/>
            <p:cNvSpPr/>
            <p:nvPr/>
          </p:nvSpPr>
          <p:spPr>
            <a:xfrm rot="11148156">
              <a:off x="4214611" y="1069238"/>
              <a:ext cx="235133" cy="227429"/>
            </a:xfrm>
            <a:prstGeom prst="ellipse">
              <a:avLst/>
            </a:pr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3" name="Group 186"/>
          <p:cNvGrpSpPr/>
          <p:nvPr/>
        </p:nvGrpSpPr>
        <p:grpSpPr>
          <a:xfrm>
            <a:off x="4221010" y="426355"/>
            <a:ext cx="1271974" cy="1320730"/>
            <a:chOff x="5105395" y="410249"/>
            <a:chExt cx="2313318" cy="2713953"/>
          </a:xfrm>
          <a:solidFill>
            <a:schemeClr val="bg1"/>
          </a:solidFill>
        </p:grpSpPr>
        <p:sp>
          <p:nvSpPr>
            <p:cNvPr id="194" name="Oval 193"/>
            <p:cNvSpPr/>
            <p:nvPr/>
          </p:nvSpPr>
          <p:spPr>
            <a:xfrm>
              <a:off x="6629394" y="2895601"/>
              <a:ext cx="381000" cy="152401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5" name="Oval 194"/>
            <p:cNvSpPr/>
            <p:nvPr/>
          </p:nvSpPr>
          <p:spPr>
            <a:xfrm>
              <a:off x="6857995" y="2895601"/>
              <a:ext cx="381000" cy="152401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6" name="Rounded Rectangle 195"/>
            <p:cNvSpPr/>
            <p:nvPr/>
          </p:nvSpPr>
          <p:spPr>
            <a:xfrm>
              <a:off x="6781793" y="1981201"/>
              <a:ext cx="228599" cy="914400"/>
            </a:xfrm>
            <a:prstGeom prst="round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7" name="Rounded Rectangle 196"/>
            <p:cNvSpPr/>
            <p:nvPr/>
          </p:nvSpPr>
          <p:spPr>
            <a:xfrm>
              <a:off x="7010394" y="1981201"/>
              <a:ext cx="228599" cy="914400"/>
            </a:xfrm>
            <a:prstGeom prst="round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8" name="Rounded Rectangle 197"/>
            <p:cNvSpPr/>
            <p:nvPr/>
          </p:nvSpPr>
          <p:spPr>
            <a:xfrm>
              <a:off x="6705594" y="1143001"/>
              <a:ext cx="609599" cy="1066801"/>
            </a:xfrm>
            <a:prstGeom prst="roundRect">
              <a:avLst>
                <a:gd name="adj" fmla="val 14776"/>
              </a:avLst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99" name="Group 147"/>
            <p:cNvGrpSpPr/>
            <p:nvPr/>
          </p:nvGrpSpPr>
          <p:grpSpPr>
            <a:xfrm>
              <a:off x="5714994" y="533401"/>
              <a:ext cx="990599" cy="2514603"/>
              <a:chOff x="5715000" y="533400"/>
              <a:chExt cx="990600" cy="2514600"/>
            </a:xfrm>
            <a:grpFill/>
          </p:grpSpPr>
          <p:sp>
            <p:nvSpPr>
              <p:cNvPr id="231" name="Flowchart: Manual Operation 230"/>
              <p:cNvSpPr/>
              <p:nvPr/>
            </p:nvSpPr>
            <p:spPr>
              <a:xfrm rot="12226993">
                <a:off x="5786004" y="1306152"/>
                <a:ext cx="267195" cy="370709"/>
              </a:xfrm>
              <a:prstGeom prst="flowChartManualOperation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2" name="Oval 231"/>
              <p:cNvSpPr/>
              <p:nvPr/>
            </p:nvSpPr>
            <p:spPr>
              <a:xfrm rot="3447143">
                <a:off x="5945755" y="1619386"/>
                <a:ext cx="197224" cy="127281"/>
              </a:xfrm>
              <a:prstGeom prst="ellips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3" name="Trapezoid 73"/>
              <p:cNvSpPr/>
              <p:nvPr/>
            </p:nvSpPr>
            <p:spPr>
              <a:xfrm rot="10800000">
                <a:off x="6149550" y="2112578"/>
                <a:ext cx="325912" cy="847497"/>
              </a:xfrm>
              <a:prstGeom prst="trapezoid">
                <a:avLst>
                  <a:gd name="adj" fmla="val 6538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4" name="Trapezoid 74"/>
              <p:cNvSpPr/>
              <p:nvPr/>
            </p:nvSpPr>
            <p:spPr>
              <a:xfrm rot="10800000">
                <a:off x="5877956" y="2006641"/>
                <a:ext cx="271594" cy="900466"/>
              </a:xfrm>
              <a:prstGeom prst="trapezoid">
                <a:avLst>
                  <a:gd name="adj" fmla="val 6538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5" name="Trapezoid 75"/>
              <p:cNvSpPr/>
              <p:nvPr/>
            </p:nvSpPr>
            <p:spPr>
              <a:xfrm>
                <a:off x="5823637" y="1371018"/>
                <a:ext cx="706144" cy="888088"/>
              </a:xfrm>
              <a:prstGeom prst="trapezoid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6" name="Oval 76"/>
              <p:cNvSpPr/>
              <p:nvPr/>
            </p:nvSpPr>
            <p:spPr>
              <a:xfrm>
                <a:off x="6173963" y="2801847"/>
                <a:ext cx="374712" cy="181457"/>
              </a:xfrm>
              <a:prstGeom prst="ellips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7" name="Oval 77"/>
              <p:cNvSpPr/>
              <p:nvPr/>
            </p:nvSpPr>
            <p:spPr>
              <a:xfrm rot="21061729">
                <a:off x="5866658" y="2817067"/>
                <a:ext cx="366637" cy="181627"/>
              </a:xfrm>
              <a:prstGeom prst="ellips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8" name="Flowchart: Extract 78"/>
              <p:cNvSpPr/>
              <p:nvPr/>
            </p:nvSpPr>
            <p:spPr>
              <a:xfrm rot="10800000">
                <a:off x="5986594" y="1265081"/>
                <a:ext cx="434550" cy="476717"/>
              </a:xfrm>
              <a:prstGeom prst="flowChartExtract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9" name="Cube 238"/>
              <p:cNvSpPr/>
              <p:nvPr/>
            </p:nvSpPr>
            <p:spPr>
              <a:xfrm>
                <a:off x="5769319" y="2554941"/>
                <a:ext cx="814781" cy="197224"/>
              </a:xfrm>
              <a:prstGeom prst="cub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0" name="Rectangle 239"/>
              <p:cNvSpPr/>
              <p:nvPr/>
            </p:nvSpPr>
            <p:spPr>
              <a:xfrm rot="5400000">
                <a:off x="5843689" y="2747152"/>
                <a:ext cx="394447" cy="108637"/>
              </a:xfrm>
              <a:prstGeom prst="rect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1" name="Oval 240"/>
              <p:cNvSpPr/>
              <p:nvPr/>
            </p:nvSpPr>
            <p:spPr>
              <a:xfrm rot="16200000">
                <a:off x="5847943" y="2693591"/>
                <a:ext cx="443753" cy="166451"/>
              </a:xfrm>
              <a:prstGeom prst="ellips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42" name="Oval 241"/>
              <p:cNvSpPr/>
              <p:nvPr/>
            </p:nvSpPr>
            <p:spPr>
              <a:xfrm rot="16200000">
                <a:off x="6010900" y="2693591"/>
                <a:ext cx="443753" cy="166451"/>
              </a:xfrm>
              <a:prstGeom prst="ellips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43" name="Oval 242"/>
              <p:cNvSpPr/>
              <p:nvPr/>
            </p:nvSpPr>
            <p:spPr>
              <a:xfrm rot="16200000">
                <a:off x="6018766" y="2572075"/>
                <a:ext cx="98612" cy="162957"/>
              </a:xfrm>
              <a:prstGeom prst="ellips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44" name="Oval 243"/>
              <p:cNvSpPr/>
              <p:nvPr/>
            </p:nvSpPr>
            <p:spPr>
              <a:xfrm rot="16200000">
                <a:off x="6181722" y="2572075"/>
                <a:ext cx="98612" cy="162957"/>
              </a:xfrm>
              <a:prstGeom prst="ellips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45" name="Frame 244"/>
              <p:cNvSpPr/>
              <p:nvPr/>
            </p:nvSpPr>
            <p:spPr>
              <a:xfrm>
                <a:off x="5823637" y="2061882"/>
                <a:ext cx="706144" cy="493059"/>
              </a:xfrm>
              <a:prstGeom prst="fram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46" name="Rectangle 245"/>
              <p:cNvSpPr/>
              <p:nvPr/>
            </p:nvSpPr>
            <p:spPr>
              <a:xfrm rot="5400000">
                <a:off x="5680733" y="2796458"/>
                <a:ext cx="394447" cy="108637"/>
              </a:xfrm>
              <a:prstGeom prst="rect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7" name="Rectangle 246"/>
              <p:cNvSpPr/>
              <p:nvPr/>
            </p:nvSpPr>
            <p:spPr>
              <a:xfrm rot="5400000">
                <a:off x="6278239" y="2796458"/>
                <a:ext cx="394447" cy="108637"/>
              </a:xfrm>
              <a:prstGeom prst="rect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8" name="Oval 190"/>
              <p:cNvSpPr/>
              <p:nvPr/>
            </p:nvSpPr>
            <p:spPr>
              <a:xfrm>
                <a:off x="5914753" y="1831638"/>
                <a:ext cx="501134" cy="501737"/>
              </a:xfrm>
              <a:prstGeom prst="ellips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9" name="Flowchart: Extract 248"/>
              <p:cNvSpPr/>
              <p:nvPr/>
            </p:nvSpPr>
            <p:spPr>
              <a:xfrm>
                <a:off x="5891974" y="1982070"/>
                <a:ext cx="569471" cy="671483"/>
              </a:xfrm>
              <a:prstGeom prst="flowChartExtract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0" name="Oval 192"/>
              <p:cNvSpPr/>
              <p:nvPr/>
            </p:nvSpPr>
            <p:spPr>
              <a:xfrm>
                <a:off x="6126462" y="2017467"/>
                <a:ext cx="100495" cy="176980"/>
              </a:xfrm>
              <a:prstGeom prst="ellips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1" name="Oval 250"/>
              <p:cNvSpPr/>
              <p:nvPr/>
            </p:nvSpPr>
            <p:spPr>
              <a:xfrm rot="1551844">
                <a:off x="5960310" y="2022776"/>
                <a:ext cx="68337" cy="119461"/>
              </a:xfrm>
              <a:prstGeom prst="ellipse">
                <a:avLst/>
              </a:prstGeom>
              <a:grpFill/>
              <a:ln w="12700">
                <a:solidFill>
                  <a:srgbClr val="FFCC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2" name="Oval 251"/>
              <p:cNvSpPr/>
              <p:nvPr/>
            </p:nvSpPr>
            <p:spPr>
              <a:xfrm rot="215502">
                <a:off x="6328273" y="2001012"/>
                <a:ext cx="68337" cy="119461"/>
              </a:xfrm>
              <a:prstGeom prst="ellipse">
                <a:avLst/>
              </a:prstGeom>
              <a:grp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3" name="Oval 252"/>
              <p:cNvSpPr/>
              <p:nvPr/>
            </p:nvSpPr>
            <p:spPr>
              <a:xfrm rot="16200000">
                <a:off x="6018766" y="2917216"/>
                <a:ext cx="98612" cy="162956"/>
              </a:xfrm>
              <a:prstGeom prst="ellips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54" name="Oval 253"/>
              <p:cNvSpPr/>
              <p:nvPr/>
            </p:nvSpPr>
            <p:spPr>
              <a:xfrm rot="16200000">
                <a:off x="6181722" y="2917216"/>
                <a:ext cx="98612" cy="162956"/>
              </a:xfrm>
              <a:prstGeom prst="ellips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55" name="Double Wave 254"/>
              <p:cNvSpPr/>
              <p:nvPr/>
            </p:nvSpPr>
            <p:spPr>
              <a:xfrm>
                <a:off x="5932275" y="2554941"/>
                <a:ext cx="488869" cy="98612"/>
              </a:xfrm>
              <a:prstGeom prst="doubleWav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56" name="Group 186"/>
              <p:cNvGrpSpPr/>
              <p:nvPr/>
            </p:nvGrpSpPr>
            <p:grpSpPr>
              <a:xfrm>
                <a:off x="5877956" y="2259106"/>
                <a:ext cx="238811" cy="246529"/>
                <a:chOff x="1371600" y="2971800"/>
                <a:chExt cx="639812" cy="687763"/>
              </a:xfrm>
              <a:grpFill/>
            </p:grpSpPr>
            <p:sp>
              <p:nvSpPr>
                <p:cNvPr id="290" name="Oval 129"/>
                <p:cNvSpPr/>
                <p:nvPr/>
              </p:nvSpPr>
              <p:spPr>
                <a:xfrm>
                  <a:off x="1371600" y="2971800"/>
                  <a:ext cx="304800" cy="609600"/>
                </a:xfrm>
                <a:prstGeom prst="ellipse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1" name="Oval 290"/>
                <p:cNvSpPr/>
                <p:nvPr/>
              </p:nvSpPr>
              <p:spPr>
                <a:xfrm rot="17160729">
                  <a:off x="1554212" y="3202363"/>
                  <a:ext cx="304800" cy="609600"/>
                </a:xfrm>
                <a:prstGeom prst="ellipse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2" name="Oval 291"/>
                <p:cNvSpPr/>
                <p:nvPr/>
              </p:nvSpPr>
              <p:spPr>
                <a:xfrm rot="17160729">
                  <a:off x="1393509" y="3247236"/>
                  <a:ext cx="304800" cy="275219"/>
                </a:xfrm>
                <a:prstGeom prst="ellipse">
                  <a:avLst/>
                </a:prstGeom>
                <a:grpFill/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257" name="Trapezoid 256"/>
              <p:cNvSpPr/>
              <p:nvPr/>
            </p:nvSpPr>
            <p:spPr>
              <a:xfrm rot="2593354">
                <a:off x="5941312" y="2080537"/>
                <a:ext cx="182231" cy="232805"/>
              </a:xfrm>
              <a:prstGeom prst="trapezoid">
                <a:avLst>
                  <a:gd name="adj" fmla="val 33490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58" name="Group 190"/>
              <p:cNvGrpSpPr/>
              <p:nvPr/>
            </p:nvGrpSpPr>
            <p:grpSpPr>
              <a:xfrm flipH="1">
                <a:off x="6203869" y="2209800"/>
                <a:ext cx="238811" cy="246529"/>
                <a:chOff x="1371600" y="2971800"/>
                <a:chExt cx="639812" cy="687763"/>
              </a:xfrm>
              <a:grpFill/>
            </p:grpSpPr>
            <p:sp>
              <p:nvSpPr>
                <p:cNvPr id="287" name="Oval 229"/>
                <p:cNvSpPr/>
                <p:nvPr/>
              </p:nvSpPr>
              <p:spPr>
                <a:xfrm>
                  <a:off x="1371600" y="2971800"/>
                  <a:ext cx="304800" cy="609600"/>
                </a:xfrm>
                <a:prstGeom prst="ellipse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88" name="Oval 230"/>
                <p:cNvSpPr/>
                <p:nvPr/>
              </p:nvSpPr>
              <p:spPr>
                <a:xfrm rot="17160729">
                  <a:off x="1554212" y="3202363"/>
                  <a:ext cx="304800" cy="609600"/>
                </a:xfrm>
                <a:prstGeom prst="ellipse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89" name="Oval 288"/>
                <p:cNvSpPr/>
                <p:nvPr/>
              </p:nvSpPr>
              <p:spPr>
                <a:xfrm rot="17160729">
                  <a:off x="1393509" y="3247236"/>
                  <a:ext cx="304800" cy="275219"/>
                </a:xfrm>
                <a:prstGeom prst="ellipse">
                  <a:avLst/>
                </a:prstGeom>
                <a:grpFill/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259" name="Trapezoid 258"/>
              <p:cNvSpPr/>
              <p:nvPr/>
            </p:nvSpPr>
            <p:spPr>
              <a:xfrm rot="19042504">
                <a:off x="6197155" y="2099495"/>
                <a:ext cx="210571" cy="201472"/>
              </a:xfrm>
              <a:prstGeom prst="trapezoid">
                <a:avLst>
                  <a:gd name="adj" fmla="val 33490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0" name="Donut 259"/>
              <p:cNvSpPr/>
              <p:nvPr/>
            </p:nvSpPr>
            <p:spPr>
              <a:xfrm>
                <a:off x="6126462" y="2017467"/>
                <a:ext cx="100495" cy="141584"/>
              </a:xfrm>
              <a:prstGeom prst="donut">
                <a:avLst>
                  <a:gd name="adj" fmla="val 12742"/>
                </a:avLst>
              </a:prstGeom>
              <a:grpFill/>
              <a:ln w="12700">
                <a:solidFill>
                  <a:schemeClr val="bg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261" name="Group 197"/>
              <p:cNvGrpSpPr/>
              <p:nvPr/>
            </p:nvGrpSpPr>
            <p:grpSpPr>
              <a:xfrm>
                <a:off x="6040912" y="2357718"/>
                <a:ext cx="292360" cy="165105"/>
                <a:chOff x="6295468" y="2640437"/>
                <a:chExt cx="714932" cy="454632"/>
              </a:xfrm>
              <a:grpFill/>
            </p:grpSpPr>
            <p:sp>
              <p:nvSpPr>
                <p:cNvPr id="285" name="Oval 284"/>
                <p:cNvSpPr/>
                <p:nvPr/>
              </p:nvSpPr>
              <p:spPr>
                <a:xfrm rot="18810376">
                  <a:off x="6248400" y="2687505"/>
                  <a:ext cx="454632" cy="360495"/>
                </a:xfrm>
                <a:prstGeom prst="ellipse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86" name="Oval 228"/>
                <p:cNvSpPr/>
                <p:nvPr/>
              </p:nvSpPr>
              <p:spPr>
                <a:xfrm rot="2464822">
                  <a:off x="6555768" y="2667000"/>
                  <a:ext cx="454632" cy="360495"/>
                </a:xfrm>
                <a:prstGeom prst="ellipse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262" name="Oval 261"/>
              <p:cNvSpPr/>
              <p:nvPr/>
            </p:nvSpPr>
            <p:spPr>
              <a:xfrm rot="17160729">
                <a:off x="6022953" y="2434162"/>
                <a:ext cx="29583" cy="97078"/>
              </a:xfrm>
              <a:prstGeom prst="ellipse">
                <a:avLst/>
              </a:prstGeom>
              <a:grp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3" name="Oval 262"/>
              <p:cNvSpPr/>
              <p:nvPr/>
            </p:nvSpPr>
            <p:spPr>
              <a:xfrm rot="17160729" flipH="1" flipV="1">
                <a:off x="6292697" y="2359388"/>
                <a:ext cx="36723" cy="104423"/>
              </a:xfrm>
              <a:prstGeom prst="ellipse">
                <a:avLst/>
              </a:prstGeom>
              <a:grp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4" name="Flowchart: Manual Operation 263"/>
              <p:cNvSpPr/>
              <p:nvPr/>
            </p:nvSpPr>
            <p:spPr>
              <a:xfrm rot="8710651">
                <a:off x="6330348" y="1364192"/>
                <a:ext cx="267195" cy="305470"/>
              </a:xfrm>
              <a:prstGeom prst="flowChartManualOperation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65" name="Group 13"/>
              <p:cNvGrpSpPr/>
              <p:nvPr/>
            </p:nvGrpSpPr>
            <p:grpSpPr>
              <a:xfrm>
                <a:off x="6095970" y="1389712"/>
                <a:ext cx="216463" cy="580740"/>
                <a:chOff x="1463040" y="844062"/>
                <a:chExt cx="685800" cy="1957755"/>
              </a:xfrm>
              <a:grpFill/>
            </p:grpSpPr>
            <p:sp>
              <p:nvSpPr>
                <p:cNvPr id="283" name="Pentagon 282"/>
                <p:cNvSpPr/>
                <p:nvPr/>
              </p:nvSpPr>
              <p:spPr>
                <a:xfrm rot="5400000">
                  <a:off x="1104900" y="1925516"/>
                  <a:ext cx="1371600" cy="381001"/>
                </a:xfrm>
                <a:prstGeom prst="homePlate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84" name="Diamond 283"/>
                <p:cNvSpPr/>
                <p:nvPr/>
              </p:nvSpPr>
              <p:spPr>
                <a:xfrm>
                  <a:off x="1463040" y="844062"/>
                  <a:ext cx="685800" cy="908538"/>
                </a:xfrm>
                <a:prstGeom prst="diamond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266" name="Parallelogram 265"/>
              <p:cNvSpPr/>
              <p:nvPr/>
            </p:nvSpPr>
            <p:spPr>
              <a:xfrm rot="18360858">
                <a:off x="6178046" y="1314156"/>
                <a:ext cx="308508" cy="133521"/>
              </a:xfrm>
              <a:prstGeom prst="parallelogram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7" name="Parallelogram 266"/>
              <p:cNvSpPr/>
              <p:nvPr/>
            </p:nvSpPr>
            <p:spPr>
              <a:xfrm rot="3239142" flipH="1">
                <a:off x="5957827" y="1284030"/>
                <a:ext cx="265449" cy="206433"/>
              </a:xfrm>
              <a:prstGeom prst="parallelogram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8" name="Oval 267"/>
              <p:cNvSpPr/>
              <p:nvPr/>
            </p:nvSpPr>
            <p:spPr>
              <a:xfrm>
                <a:off x="5983089" y="1592716"/>
                <a:ext cx="368481" cy="530938"/>
              </a:xfrm>
              <a:prstGeom prst="ellips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9" name="Double Wave 268"/>
              <p:cNvSpPr/>
              <p:nvPr/>
            </p:nvSpPr>
            <p:spPr>
              <a:xfrm rot="6562415">
                <a:off x="5662919" y="1839416"/>
                <a:ext cx="608390" cy="196796"/>
              </a:xfrm>
              <a:prstGeom prst="doubleWave">
                <a:avLst>
                  <a:gd name="adj1" fmla="val 12500"/>
                  <a:gd name="adj2" fmla="val 0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0" name="Double Wave 269"/>
              <p:cNvSpPr/>
              <p:nvPr/>
            </p:nvSpPr>
            <p:spPr>
              <a:xfrm rot="4205691">
                <a:off x="6105263" y="1836917"/>
                <a:ext cx="608390" cy="194612"/>
              </a:xfrm>
              <a:prstGeom prst="doubleWave">
                <a:avLst>
                  <a:gd name="adj1" fmla="val 12500"/>
                  <a:gd name="adj2" fmla="val 0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1" name="Teardrop 270"/>
              <p:cNvSpPr/>
              <p:nvPr/>
            </p:nvSpPr>
            <p:spPr>
              <a:xfrm>
                <a:off x="5960310" y="1568824"/>
                <a:ext cx="432798" cy="191138"/>
              </a:xfrm>
              <a:prstGeom prst="teardrop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2" name="Oval 271"/>
              <p:cNvSpPr/>
              <p:nvPr/>
            </p:nvSpPr>
            <p:spPr>
              <a:xfrm>
                <a:off x="5877956" y="576490"/>
                <a:ext cx="651825" cy="847497"/>
              </a:xfrm>
              <a:prstGeom prst="ellips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3" name="Oval 272"/>
              <p:cNvSpPr/>
              <p:nvPr/>
            </p:nvSpPr>
            <p:spPr>
              <a:xfrm>
                <a:off x="6040912" y="1568824"/>
                <a:ext cx="217275" cy="111873"/>
              </a:xfrm>
              <a:prstGeom prst="ellips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4" name="Rounded Rectangle 273"/>
              <p:cNvSpPr/>
              <p:nvPr/>
            </p:nvSpPr>
            <p:spPr>
              <a:xfrm>
                <a:off x="5715000" y="1568824"/>
                <a:ext cx="434550" cy="147918"/>
              </a:xfrm>
              <a:prstGeom prst="roundRect">
                <a:avLst>
                  <a:gd name="adj" fmla="val 50000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5" name="Oval 274"/>
              <p:cNvSpPr/>
              <p:nvPr/>
            </p:nvSpPr>
            <p:spPr>
              <a:xfrm>
                <a:off x="5769319" y="1519518"/>
                <a:ext cx="162956" cy="147918"/>
              </a:xfrm>
              <a:prstGeom prst="ellipse">
                <a:avLst/>
              </a:prstGeom>
              <a:grp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6" name="Oval 275"/>
              <p:cNvSpPr/>
              <p:nvPr/>
            </p:nvSpPr>
            <p:spPr>
              <a:xfrm rot="1113978">
                <a:off x="6149550" y="1618129"/>
                <a:ext cx="217275" cy="111873"/>
              </a:xfrm>
              <a:prstGeom prst="ellips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7" name="Rounded Rectangle 276"/>
              <p:cNvSpPr/>
              <p:nvPr/>
            </p:nvSpPr>
            <p:spPr>
              <a:xfrm rot="20808731">
                <a:off x="6271050" y="1562563"/>
                <a:ext cx="434550" cy="147918"/>
              </a:xfrm>
              <a:prstGeom prst="roundRect">
                <a:avLst>
                  <a:gd name="adj" fmla="val 50000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8" name="Oval 277"/>
              <p:cNvSpPr/>
              <p:nvPr/>
            </p:nvSpPr>
            <p:spPr>
              <a:xfrm>
                <a:off x="6421144" y="1519518"/>
                <a:ext cx="162956" cy="147918"/>
              </a:xfrm>
              <a:prstGeom prst="ellipse">
                <a:avLst/>
              </a:prstGeom>
              <a:grpFill/>
              <a:ln w="12700"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9" name="Teardrop 278"/>
              <p:cNvSpPr/>
              <p:nvPr/>
            </p:nvSpPr>
            <p:spPr>
              <a:xfrm rot="4650018">
                <a:off x="6020153" y="422353"/>
                <a:ext cx="232176" cy="454270"/>
              </a:xfrm>
              <a:prstGeom prst="teardrop">
                <a:avLst>
                  <a:gd name="adj" fmla="val 130404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0" name="Teardrop 279"/>
              <p:cNvSpPr/>
              <p:nvPr/>
            </p:nvSpPr>
            <p:spPr>
              <a:xfrm rot="18469265">
                <a:off x="6323827" y="633320"/>
                <a:ext cx="168019" cy="262712"/>
              </a:xfrm>
              <a:prstGeom prst="teardrop">
                <a:avLst>
                  <a:gd name="adj" fmla="val 130404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1" name="Parallelogram 280"/>
              <p:cNvSpPr/>
              <p:nvPr/>
            </p:nvSpPr>
            <p:spPr>
              <a:xfrm rot="3239142" flipH="1">
                <a:off x="5847449" y="1395763"/>
                <a:ext cx="301168" cy="104075"/>
              </a:xfrm>
              <a:prstGeom prst="parallelogram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2" name="Parallelogram 281"/>
              <p:cNvSpPr/>
              <p:nvPr/>
            </p:nvSpPr>
            <p:spPr>
              <a:xfrm rot="18360858">
                <a:off x="6228448" y="1395763"/>
                <a:ext cx="301168" cy="104075"/>
              </a:xfrm>
              <a:prstGeom prst="parallelogram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00" name="Group 155"/>
            <p:cNvGrpSpPr/>
            <p:nvPr/>
          </p:nvGrpSpPr>
          <p:grpSpPr>
            <a:xfrm rot="706941">
              <a:off x="6233913" y="1078267"/>
              <a:ext cx="624098" cy="668900"/>
              <a:chOff x="4204699" y="2936101"/>
              <a:chExt cx="1107067" cy="1153032"/>
            </a:xfrm>
            <a:grpFill/>
          </p:grpSpPr>
          <p:sp>
            <p:nvSpPr>
              <p:cNvPr id="228" name="Oval 227"/>
              <p:cNvSpPr/>
              <p:nvPr/>
            </p:nvSpPr>
            <p:spPr>
              <a:xfrm rot="898804">
                <a:off x="5003397" y="2936101"/>
                <a:ext cx="308369" cy="1066800"/>
              </a:xfrm>
              <a:prstGeom prst="ellips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9" name="Oval 228"/>
              <p:cNvSpPr/>
              <p:nvPr/>
            </p:nvSpPr>
            <p:spPr>
              <a:xfrm rot="5027278">
                <a:off x="4527574" y="3461458"/>
                <a:ext cx="304800" cy="950549"/>
              </a:xfrm>
              <a:prstGeom prst="ellips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0" name="Oval 229"/>
              <p:cNvSpPr/>
              <p:nvPr/>
            </p:nvSpPr>
            <p:spPr>
              <a:xfrm rot="898804">
                <a:off x="5000814" y="3746504"/>
                <a:ext cx="125001" cy="203194"/>
              </a:xfrm>
              <a:prstGeom prst="ellipse">
                <a:avLst/>
              </a:prstGeom>
              <a:grpFill/>
              <a:ln w="12700">
                <a:solidFill>
                  <a:schemeClr val="tx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01" name="Group 154"/>
            <p:cNvGrpSpPr/>
            <p:nvPr/>
          </p:nvGrpSpPr>
          <p:grpSpPr>
            <a:xfrm rot="706941">
              <a:off x="6462819" y="1138773"/>
              <a:ext cx="775884" cy="687563"/>
              <a:chOff x="4204699" y="2936101"/>
              <a:chExt cx="1107067" cy="1153032"/>
            </a:xfrm>
            <a:grpFill/>
          </p:grpSpPr>
          <p:sp>
            <p:nvSpPr>
              <p:cNvPr id="225" name="Oval 224"/>
              <p:cNvSpPr/>
              <p:nvPr/>
            </p:nvSpPr>
            <p:spPr>
              <a:xfrm rot="898804">
                <a:off x="5003397" y="2936101"/>
                <a:ext cx="308369" cy="1066800"/>
              </a:xfrm>
              <a:prstGeom prst="ellips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6" name="Oval 225"/>
              <p:cNvSpPr/>
              <p:nvPr/>
            </p:nvSpPr>
            <p:spPr>
              <a:xfrm rot="5027278">
                <a:off x="4527574" y="3461458"/>
                <a:ext cx="304800" cy="950549"/>
              </a:xfrm>
              <a:prstGeom prst="ellips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7" name="Oval 169"/>
              <p:cNvSpPr/>
              <p:nvPr/>
            </p:nvSpPr>
            <p:spPr>
              <a:xfrm rot="898804">
                <a:off x="5000814" y="3746504"/>
                <a:ext cx="125001" cy="203194"/>
              </a:xfrm>
              <a:prstGeom prst="ellipse">
                <a:avLst/>
              </a:prstGeom>
              <a:grp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02" name="Isosceles Triangle 201"/>
            <p:cNvSpPr/>
            <p:nvPr/>
          </p:nvSpPr>
          <p:spPr>
            <a:xfrm rot="12233726">
              <a:off x="6899033" y="1241232"/>
              <a:ext cx="158766" cy="236225"/>
            </a:xfrm>
            <a:prstGeom prst="triangle">
              <a:avLst/>
            </a:prstGeom>
            <a:grpFill/>
            <a:ln w="12700"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3" name="Diagonal Stripe 202"/>
            <p:cNvSpPr/>
            <p:nvPr/>
          </p:nvSpPr>
          <p:spPr>
            <a:xfrm>
              <a:off x="7010394" y="1143001"/>
              <a:ext cx="228599" cy="228601"/>
            </a:xfrm>
            <a:prstGeom prst="diagStripe">
              <a:avLst/>
            </a:prstGeom>
            <a:grpFill/>
            <a:ln w="12700"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04" name="Diagonal Stripe 203"/>
            <p:cNvSpPr/>
            <p:nvPr/>
          </p:nvSpPr>
          <p:spPr>
            <a:xfrm flipH="1">
              <a:off x="6781793" y="1143001"/>
              <a:ext cx="197225" cy="255495"/>
            </a:xfrm>
            <a:prstGeom prst="diagStripe">
              <a:avLst/>
            </a:prstGeom>
            <a:grpFill/>
            <a:ln w="12700"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05" name="Oval 204"/>
            <p:cNvSpPr/>
            <p:nvPr/>
          </p:nvSpPr>
          <p:spPr>
            <a:xfrm rot="616530">
              <a:off x="6852858" y="415392"/>
              <a:ext cx="460940" cy="838202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06" name="Group 167"/>
            <p:cNvGrpSpPr/>
            <p:nvPr/>
          </p:nvGrpSpPr>
          <p:grpSpPr>
            <a:xfrm>
              <a:off x="5105395" y="609599"/>
              <a:ext cx="685799" cy="1676401"/>
              <a:chOff x="3248822" y="2124966"/>
              <a:chExt cx="713578" cy="1837434"/>
            </a:xfrm>
            <a:grpFill/>
          </p:grpSpPr>
          <p:sp>
            <p:nvSpPr>
              <p:cNvPr id="216" name="Rounded Rectangle 215"/>
              <p:cNvSpPr/>
              <p:nvPr/>
            </p:nvSpPr>
            <p:spPr>
              <a:xfrm>
                <a:off x="3276600" y="2895600"/>
                <a:ext cx="685800" cy="1066800"/>
              </a:xfrm>
              <a:prstGeom prst="roundRect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u="sng"/>
              </a:p>
            </p:txBody>
          </p:sp>
          <p:sp>
            <p:nvSpPr>
              <p:cNvPr id="217" name="Isosceles Triangle 216"/>
              <p:cNvSpPr/>
              <p:nvPr/>
            </p:nvSpPr>
            <p:spPr>
              <a:xfrm rot="10800000">
                <a:off x="3352800" y="2971800"/>
                <a:ext cx="533400" cy="533400"/>
              </a:xfrm>
              <a:prstGeom prst="triangl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u="sng"/>
              </a:p>
            </p:txBody>
          </p:sp>
          <p:sp>
            <p:nvSpPr>
              <p:cNvPr id="218" name="Pentagon 217"/>
              <p:cNvSpPr/>
              <p:nvPr/>
            </p:nvSpPr>
            <p:spPr>
              <a:xfrm rot="5400000">
                <a:off x="3466950" y="3256579"/>
                <a:ext cx="340308" cy="129338"/>
              </a:xfrm>
              <a:prstGeom prst="homePlat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u="sng"/>
              </a:p>
            </p:txBody>
          </p:sp>
          <p:sp>
            <p:nvSpPr>
              <p:cNvPr id="219" name="Diamond 218"/>
              <p:cNvSpPr/>
              <p:nvPr/>
            </p:nvSpPr>
            <p:spPr>
              <a:xfrm>
                <a:off x="3514961" y="2979119"/>
                <a:ext cx="232807" cy="225418"/>
              </a:xfrm>
              <a:prstGeom prst="diamond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u="sng"/>
              </a:p>
            </p:txBody>
          </p:sp>
          <p:sp>
            <p:nvSpPr>
              <p:cNvPr id="220" name="Parallelogram 219"/>
              <p:cNvSpPr/>
              <p:nvPr/>
            </p:nvSpPr>
            <p:spPr>
              <a:xfrm rot="2985169" flipH="1">
                <a:off x="3282806" y="2872578"/>
                <a:ext cx="328716" cy="180431"/>
              </a:xfrm>
              <a:prstGeom prst="parallelogram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u="sng"/>
              </a:p>
            </p:txBody>
          </p:sp>
          <p:sp>
            <p:nvSpPr>
              <p:cNvPr id="221" name="Parallelogram 220"/>
              <p:cNvSpPr/>
              <p:nvPr/>
            </p:nvSpPr>
            <p:spPr>
              <a:xfrm rot="18839164">
                <a:off x="3643796" y="2872088"/>
                <a:ext cx="328716" cy="174023"/>
              </a:xfrm>
              <a:prstGeom prst="parallelogram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u="sng"/>
              </a:p>
            </p:txBody>
          </p:sp>
          <p:sp>
            <p:nvSpPr>
              <p:cNvPr id="222" name="Oval 221"/>
              <p:cNvSpPr/>
              <p:nvPr/>
            </p:nvSpPr>
            <p:spPr>
              <a:xfrm>
                <a:off x="3352800" y="2209800"/>
                <a:ext cx="533400" cy="762000"/>
              </a:xfrm>
              <a:prstGeom prst="ellips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u="sng"/>
              </a:p>
            </p:txBody>
          </p:sp>
          <p:sp>
            <p:nvSpPr>
              <p:cNvPr id="223" name="Teardrop 222"/>
              <p:cNvSpPr/>
              <p:nvPr/>
            </p:nvSpPr>
            <p:spPr>
              <a:xfrm rot="9606458">
                <a:off x="3248822" y="2124966"/>
                <a:ext cx="461244" cy="365503"/>
              </a:xfrm>
              <a:prstGeom prst="teardrop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4" name="Teardrop 223"/>
              <p:cNvSpPr/>
              <p:nvPr/>
            </p:nvSpPr>
            <p:spPr>
              <a:xfrm rot="3437613">
                <a:off x="3543564" y="2237524"/>
                <a:ext cx="383223" cy="249356"/>
              </a:xfrm>
              <a:prstGeom prst="teardrop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07" name="Group 177"/>
            <p:cNvGrpSpPr/>
            <p:nvPr/>
          </p:nvGrpSpPr>
          <p:grpSpPr>
            <a:xfrm rot="20893059" flipH="1">
              <a:off x="5160255" y="1284403"/>
              <a:ext cx="790211" cy="618872"/>
              <a:chOff x="4204699" y="2936101"/>
              <a:chExt cx="1107067" cy="1153032"/>
            </a:xfrm>
            <a:grpFill/>
          </p:grpSpPr>
          <p:sp>
            <p:nvSpPr>
              <p:cNvPr id="213" name="Oval 212"/>
              <p:cNvSpPr/>
              <p:nvPr/>
            </p:nvSpPr>
            <p:spPr>
              <a:xfrm rot="898804">
                <a:off x="5003397" y="2936101"/>
                <a:ext cx="308369" cy="1066800"/>
              </a:xfrm>
              <a:prstGeom prst="ellips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4" name="Oval 213"/>
              <p:cNvSpPr/>
              <p:nvPr/>
            </p:nvSpPr>
            <p:spPr>
              <a:xfrm rot="5027278">
                <a:off x="4527574" y="3461458"/>
                <a:ext cx="304800" cy="950549"/>
              </a:xfrm>
              <a:prstGeom prst="ellips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5" name="Oval 214"/>
              <p:cNvSpPr/>
              <p:nvPr/>
            </p:nvSpPr>
            <p:spPr>
              <a:xfrm rot="898804">
                <a:off x="5000814" y="3746504"/>
                <a:ext cx="125001" cy="203194"/>
              </a:xfrm>
              <a:prstGeom prst="ellipse">
                <a:avLst/>
              </a:prstGeom>
              <a:grp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08" name="Rounded Rectangle 207"/>
            <p:cNvSpPr/>
            <p:nvPr/>
          </p:nvSpPr>
          <p:spPr>
            <a:xfrm>
              <a:off x="5181600" y="2133600"/>
              <a:ext cx="304800" cy="973305"/>
            </a:xfrm>
            <a:prstGeom prst="round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/>
            </a:p>
          </p:txBody>
        </p:sp>
        <p:sp>
          <p:nvSpPr>
            <p:cNvPr id="209" name="Rounded Rectangle 208"/>
            <p:cNvSpPr/>
            <p:nvPr/>
          </p:nvSpPr>
          <p:spPr>
            <a:xfrm>
              <a:off x="5486400" y="2133600"/>
              <a:ext cx="228600" cy="973305"/>
            </a:xfrm>
            <a:prstGeom prst="round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/>
            </a:p>
          </p:txBody>
        </p:sp>
        <p:sp>
          <p:nvSpPr>
            <p:cNvPr id="210" name="Oval 209"/>
            <p:cNvSpPr/>
            <p:nvPr/>
          </p:nvSpPr>
          <p:spPr>
            <a:xfrm>
              <a:off x="5410196" y="2971801"/>
              <a:ext cx="381000" cy="152401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1" name="Oval 210"/>
            <p:cNvSpPr/>
            <p:nvPr/>
          </p:nvSpPr>
          <p:spPr>
            <a:xfrm>
              <a:off x="5181597" y="2971801"/>
              <a:ext cx="381000" cy="152401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2" name="Pie 148"/>
            <p:cNvSpPr/>
            <p:nvPr/>
          </p:nvSpPr>
          <p:spPr>
            <a:xfrm rot="12545176">
              <a:off x="6821243" y="410249"/>
              <a:ext cx="597470" cy="630768"/>
            </a:xfrm>
            <a:prstGeom prst="pie">
              <a:avLst>
                <a:gd name="adj1" fmla="val 20125671"/>
                <a:gd name="adj2" fmla="val 12732014"/>
              </a:avLst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293" name="Group 575"/>
          <p:cNvGrpSpPr/>
          <p:nvPr/>
        </p:nvGrpSpPr>
        <p:grpSpPr>
          <a:xfrm>
            <a:off x="3144551" y="2560299"/>
            <a:ext cx="1370284" cy="1081803"/>
            <a:chOff x="3200400" y="2895600"/>
            <a:chExt cx="3429000" cy="2211346"/>
          </a:xfrm>
          <a:solidFill>
            <a:schemeClr val="bg1"/>
          </a:solidFill>
        </p:grpSpPr>
        <p:grpSp>
          <p:nvGrpSpPr>
            <p:cNvPr id="294" name="Group 573"/>
            <p:cNvGrpSpPr/>
            <p:nvPr/>
          </p:nvGrpSpPr>
          <p:grpSpPr>
            <a:xfrm>
              <a:off x="4038600" y="2971800"/>
              <a:ext cx="2590800" cy="1524000"/>
              <a:chOff x="4495800" y="3048000"/>
              <a:chExt cx="2590800" cy="1524000"/>
            </a:xfrm>
            <a:grpFill/>
          </p:grpSpPr>
          <p:sp>
            <p:nvSpPr>
              <p:cNvPr id="321" name="Rectangle 320"/>
              <p:cNvSpPr/>
              <p:nvPr/>
            </p:nvSpPr>
            <p:spPr>
              <a:xfrm>
                <a:off x="6858000" y="4038600"/>
                <a:ext cx="228600" cy="457200"/>
              </a:xfrm>
              <a:prstGeom prst="rect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2" name="Rectangle 321"/>
              <p:cNvSpPr/>
              <p:nvPr/>
            </p:nvSpPr>
            <p:spPr>
              <a:xfrm>
                <a:off x="6248400" y="4038600"/>
                <a:ext cx="228600" cy="457200"/>
              </a:xfrm>
              <a:prstGeom prst="rect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3" name="Rectangle 322"/>
              <p:cNvSpPr/>
              <p:nvPr/>
            </p:nvSpPr>
            <p:spPr>
              <a:xfrm>
                <a:off x="5181600" y="4038600"/>
                <a:ext cx="228600" cy="457200"/>
              </a:xfrm>
              <a:prstGeom prst="rect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4" name="Rectangle 323"/>
              <p:cNvSpPr/>
              <p:nvPr/>
            </p:nvSpPr>
            <p:spPr>
              <a:xfrm>
                <a:off x="4495800" y="4038600"/>
                <a:ext cx="228600" cy="457200"/>
              </a:xfrm>
              <a:prstGeom prst="rect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5" name="Oval 324"/>
              <p:cNvSpPr/>
              <p:nvPr/>
            </p:nvSpPr>
            <p:spPr>
              <a:xfrm>
                <a:off x="5562600" y="4343400"/>
                <a:ext cx="304800" cy="152400"/>
              </a:xfrm>
              <a:prstGeom prst="ellips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6" name="Oval 325"/>
              <p:cNvSpPr/>
              <p:nvPr/>
            </p:nvSpPr>
            <p:spPr>
              <a:xfrm flipV="1">
                <a:off x="5867400" y="4343400"/>
                <a:ext cx="304800" cy="152400"/>
              </a:xfrm>
              <a:prstGeom prst="ellips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7" name="Rectangle 326"/>
              <p:cNvSpPr/>
              <p:nvPr/>
            </p:nvSpPr>
            <p:spPr>
              <a:xfrm>
                <a:off x="4495800" y="3886200"/>
                <a:ext cx="2590800" cy="304800"/>
              </a:xfrm>
              <a:prstGeom prst="rect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8" name="Rectangle 327"/>
              <p:cNvSpPr/>
              <p:nvPr/>
            </p:nvSpPr>
            <p:spPr>
              <a:xfrm>
                <a:off x="4495800" y="3505200"/>
                <a:ext cx="2590800" cy="457200"/>
              </a:xfrm>
              <a:prstGeom prst="rect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9" name="Oval 328"/>
              <p:cNvSpPr/>
              <p:nvPr/>
            </p:nvSpPr>
            <p:spPr>
              <a:xfrm>
                <a:off x="4953000" y="4114800"/>
                <a:ext cx="152400" cy="457200"/>
              </a:xfrm>
              <a:prstGeom prst="ellips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0" name="Oval 329"/>
              <p:cNvSpPr/>
              <p:nvPr/>
            </p:nvSpPr>
            <p:spPr>
              <a:xfrm>
                <a:off x="4800600" y="4114800"/>
                <a:ext cx="152400" cy="457200"/>
              </a:xfrm>
              <a:prstGeom prst="ellips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1" name="Trapezoid 330"/>
              <p:cNvSpPr/>
              <p:nvPr/>
            </p:nvSpPr>
            <p:spPr>
              <a:xfrm>
                <a:off x="4800600" y="3733800"/>
                <a:ext cx="381000" cy="457200"/>
              </a:xfrm>
              <a:prstGeom prst="trapezoid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332" name="Group 524"/>
              <p:cNvGrpSpPr/>
              <p:nvPr/>
            </p:nvGrpSpPr>
            <p:grpSpPr>
              <a:xfrm>
                <a:off x="6400800" y="3048000"/>
                <a:ext cx="609600" cy="1447800"/>
                <a:chOff x="7467600" y="3581400"/>
                <a:chExt cx="1219200" cy="2667000"/>
              </a:xfrm>
              <a:grpFill/>
            </p:grpSpPr>
            <p:sp>
              <p:nvSpPr>
                <p:cNvPr id="369" name="Oval 368"/>
                <p:cNvSpPr/>
                <p:nvPr/>
              </p:nvSpPr>
              <p:spPr>
                <a:xfrm>
                  <a:off x="8077200" y="5791200"/>
                  <a:ext cx="304800" cy="457200"/>
                </a:xfrm>
                <a:prstGeom prst="ellipse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70" name="Oval 369"/>
                <p:cNvSpPr/>
                <p:nvPr/>
              </p:nvSpPr>
              <p:spPr>
                <a:xfrm>
                  <a:off x="7772400" y="5791200"/>
                  <a:ext cx="304800" cy="457200"/>
                </a:xfrm>
                <a:prstGeom prst="ellipse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71" name="Oval 370"/>
                <p:cNvSpPr/>
                <p:nvPr/>
              </p:nvSpPr>
              <p:spPr>
                <a:xfrm>
                  <a:off x="8382000" y="4953000"/>
                  <a:ext cx="304800" cy="457200"/>
                </a:xfrm>
                <a:prstGeom prst="ellipse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72" name="Oval 371"/>
                <p:cNvSpPr/>
                <p:nvPr/>
              </p:nvSpPr>
              <p:spPr>
                <a:xfrm>
                  <a:off x="7467600" y="4876800"/>
                  <a:ext cx="304800" cy="457200"/>
                </a:xfrm>
                <a:prstGeom prst="ellipse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73" name="Trapezoid 372"/>
                <p:cNvSpPr/>
                <p:nvPr/>
              </p:nvSpPr>
              <p:spPr>
                <a:xfrm rot="1208933">
                  <a:off x="7507432" y="4389482"/>
                  <a:ext cx="399875" cy="744742"/>
                </a:xfrm>
                <a:prstGeom prst="trapezoid">
                  <a:avLst>
                    <a:gd name="adj" fmla="val 29129"/>
                  </a:avLst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74" name="Trapezoid 373"/>
                <p:cNvSpPr/>
                <p:nvPr/>
              </p:nvSpPr>
              <p:spPr>
                <a:xfrm rot="20633166">
                  <a:off x="8248895" y="4460463"/>
                  <a:ext cx="399875" cy="744742"/>
                </a:xfrm>
                <a:prstGeom prst="trapezoid">
                  <a:avLst>
                    <a:gd name="adj" fmla="val 29129"/>
                  </a:avLst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75" name="Rounded Rectangle 374"/>
                <p:cNvSpPr/>
                <p:nvPr/>
              </p:nvSpPr>
              <p:spPr>
                <a:xfrm>
                  <a:off x="7696200" y="4419600"/>
                  <a:ext cx="805571" cy="1106028"/>
                </a:xfrm>
                <a:prstGeom prst="roundRect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u="sng"/>
                </a:p>
              </p:txBody>
            </p:sp>
            <p:sp>
              <p:nvSpPr>
                <p:cNvPr id="376" name="Isosceles Triangle 375"/>
                <p:cNvSpPr/>
                <p:nvPr/>
              </p:nvSpPr>
              <p:spPr>
                <a:xfrm rot="10800000">
                  <a:off x="7742137" y="4459374"/>
                  <a:ext cx="626555" cy="553014"/>
                </a:xfrm>
                <a:prstGeom prst="triangle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u="sng"/>
                </a:p>
              </p:txBody>
            </p:sp>
            <p:sp>
              <p:nvSpPr>
                <p:cNvPr id="377" name="Pentagon 376"/>
                <p:cNvSpPr/>
                <p:nvPr/>
              </p:nvSpPr>
              <p:spPr>
                <a:xfrm rot="5400000">
                  <a:off x="7899682" y="4745709"/>
                  <a:ext cx="352822" cy="151926"/>
                </a:xfrm>
                <a:prstGeom prst="homePlate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u="sng"/>
                </a:p>
              </p:txBody>
            </p:sp>
            <p:sp>
              <p:nvSpPr>
                <p:cNvPr id="378" name="Diamond 377"/>
                <p:cNvSpPr/>
                <p:nvPr/>
              </p:nvSpPr>
              <p:spPr>
                <a:xfrm>
                  <a:off x="7932619" y="4466962"/>
                  <a:ext cx="273465" cy="233707"/>
                </a:xfrm>
                <a:prstGeom prst="diamond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u="sng"/>
                </a:p>
              </p:txBody>
            </p:sp>
            <p:sp>
              <p:nvSpPr>
                <p:cNvPr id="379" name="Parallelogram 378"/>
                <p:cNvSpPr/>
                <p:nvPr/>
              </p:nvSpPr>
              <p:spPr>
                <a:xfrm rot="2985169" flipH="1">
                  <a:off x="7682579" y="4344065"/>
                  <a:ext cx="340804" cy="211942"/>
                </a:xfrm>
                <a:prstGeom prst="parallelogram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u="sng"/>
                </a:p>
              </p:txBody>
            </p:sp>
            <p:sp>
              <p:nvSpPr>
                <p:cNvPr id="380" name="Parallelogram 379"/>
                <p:cNvSpPr/>
                <p:nvPr/>
              </p:nvSpPr>
              <p:spPr>
                <a:xfrm rot="18839164">
                  <a:off x="8106614" y="4343999"/>
                  <a:ext cx="340804" cy="204415"/>
                </a:xfrm>
                <a:prstGeom prst="parallelogram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u="sng"/>
                </a:p>
              </p:txBody>
            </p:sp>
            <p:sp>
              <p:nvSpPr>
                <p:cNvPr id="381" name="Oval 380"/>
                <p:cNvSpPr/>
                <p:nvPr/>
              </p:nvSpPr>
              <p:spPr>
                <a:xfrm>
                  <a:off x="7742137" y="3669354"/>
                  <a:ext cx="626555" cy="790020"/>
                </a:xfrm>
                <a:prstGeom prst="ellipse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u="sng"/>
                </a:p>
              </p:txBody>
            </p:sp>
            <p:sp>
              <p:nvSpPr>
                <p:cNvPr id="382" name="Teardrop 381"/>
                <p:cNvSpPr/>
                <p:nvPr/>
              </p:nvSpPr>
              <p:spPr>
                <a:xfrm rot="9606458">
                  <a:off x="7620000" y="3581400"/>
                  <a:ext cx="541797" cy="378943"/>
                </a:xfrm>
                <a:prstGeom prst="teardrop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83" name="Teardrop 382"/>
                <p:cNvSpPr/>
                <p:nvPr/>
              </p:nvSpPr>
              <p:spPr>
                <a:xfrm rot="3437613">
                  <a:off x="7992635" y="3680907"/>
                  <a:ext cx="397315" cy="292904"/>
                </a:xfrm>
                <a:prstGeom prst="teardrop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84" name="Rounded Rectangle 383"/>
                <p:cNvSpPr/>
                <p:nvPr/>
              </p:nvSpPr>
              <p:spPr>
                <a:xfrm>
                  <a:off x="7696200" y="5334000"/>
                  <a:ext cx="805571" cy="685800"/>
                </a:xfrm>
                <a:prstGeom prst="roundRect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u="sng"/>
                </a:p>
              </p:txBody>
            </p:sp>
          </p:grpSp>
          <p:sp>
            <p:nvSpPr>
              <p:cNvPr id="333" name="Oval 332"/>
              <p:cNvSpPr/>
              <p:nvPr/>
            </p:nvSpPr>
            <p:spPr>
              <a:xfrm>
                <a:off x="4800600" y="4191000"/>
                <a:ext cx="228600" cy="76200"/>
              </a:xfrm>
              <a:prstGeom prst="ellips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4" name="Oval 333"/>
              <p:cNvSpPr/>
              <p:nvPr/>
            </p:nvSpPr>
            <p:spPr>
              <a:xfrm>
                <a:off x="4953000" y="4191000"/>
                <a:ext cx="152400" cy="76200"/>
              </a:xfrm>
              <a:prstGeom prst="ellips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5" name="Oval 334"/>
              <p:cNvSpPr/>
              <p:nvPr/>
            </p:nvSpPr>
            <p:spPr>
              <a:xfrm>
                <a:off x="4800600" y="4419600"/>
                <a:ext cx="152400" cy="152400"/>
              </a:xfrm>
              <a:prstGeom prst="ellips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6" name="Oval 335"/>
              <p:cNvSpPr/>
              <p:nvPr/>
            </p:nvSpPr>
            <p:spPr>
              <a:xfrm>
                <a:off x="4953000" y="4419600"/>
                <a:ext cx="152400" cy="152400"/>
              </a:xfrm>
              <a:prstGeom prst="ellips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7" name="Trapezoid 336"/>
              <p:cNvSpPr/>
              <p:nvPr/>
            </p:nvSpPr>
            <p:spPr>
              <a:xfrm rot="20127265">
                <a:off x="4871842" y="3749921"/>
                <a:ext cx="159791" cy="377752"/>
              </a:xfrm>
              <a:prstGeom prst="trapezoid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8" name="Trapezoid 337"/>
              <p:cNvSpPr/>
              <p:nvPr/>
            </p:nvSpPr>
            <p:spPr>
              <a:xfrm rot="2252853">
                <a:off x="4977608" y="3736735"/>
                <a:ext cx="138037" cy="377752"/>
              </a:xfrm>
              <a:prstGeom prst="trapezoid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9" name="Oval 338"/>
              <p:cNvSpPr/>
              <p:nvPr/>
            </p:nvSpPr>
            <p:spPr>
              <a:xfrm>
                <a:off x="4876800" y="4038600"/>
                <a:ext cx="152400" cy="76200"/>
              </a:xfrm>
              <a:prstGeom prst="ellips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340" name="Group 535"/>
              <p:cNvGrpSpPr/>
              <p:nvPr/>
            </p:nvGrpSpPr>
            <p:grpSpPr>
              <a:xfrm>
                <a:off x="5562600" y="3048000"/>
                <a:ext cx="685800" cy="1219200"/>
                <a:chOff x="2743200" y="2590800"/>
                <a:chExt cx="1338036" cy="2813539"/>
              </a:xfrm>
              <a:grpFill/>
            </p:grpSpPr>
            <p:sp>
              <p:nvSpPr>
                <p:cNvPr id="348" name="Oval 347"/>
                <p:cNvSpPr/>
                <p:nvPr/>
              </p:nvSpPr>
              <p:spPr>
                <a:xfrm>
                  <a:off x="2971800" y="4800600"/>
                  <a:ext cx="304800" cy="228600"/>
                </a:xfrm>
                <a:prstGeom prst="ellipse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49" name="Oval 348"/>
                <p:cNvSpPr/>
                <p:nvPr/>
              </p:nvSpPr>
              <p:spPr>
                <a:xfrm>
                  <a:off x="3505200" y="4800600"/>
                  <a:ext cx="304800" cy="228600"/>
                </a:xfrm>
                <a:prstGeom prst="ellipse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50" name="Trapezoid 349"/>
                <p:cNvSpPr/>
                <p:nvPr/>
              </p:nvSpPr>
              <p:spPr>
                <a:xfrm>
                  <a:off x="2743200" y="3429001"/>
                  <a:ext cx="1295400" cy="1975338"/>
                </a:xfrm>
                <a:prstGeom prst="trapezoid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51" name="Flowchart: Merge 350"/>
                <p:cNvSpPr/>
                <p:nvPr/>
              </p:nvSpPr>
              <p:spPr>
                <a:xfrm>
                  <a:off x="3352800" y="3352800"/>
                  <a:ext cx="228600" cy="381000"/>
                </a:xfrm>
                <a:prstGeom prst="flowChartMerge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52" name="Trapezoid 351"/>
                <p:cNvSpPr/>
                <p:nvPr/>
              </p:nvSpPr>
              <p:spPr>
                <a:xfrm>
                  <a:off x="3124200" y="3429000"/>
                  <a:ext cx="533400" cy="457200"/>
                </a:xfrm>
                <a:prstGeom prst="trapezoid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353" name="Group 185"/>
                <p:cNvGrpSpPr/>
                <p:nvPr/>
              </p:nvGrpSpPr>
              <p:grpSpPr>
                <a:xfrm>
                  <a:off x="2895600" y="3352800"/>
                  <a:ext cx="639812" cy="687763"/>
                  <a:chOff x="1371600" y="2971800"/>
                  <a:chExt cx="639812" cy="687763"/>
                </a:xfrm>
                <a:grpFill/>
              </p:grpSpPr>
              <p:sp>
                <p:nvSpPr>
                  <p:cNvPr id="366" name="Oval 365"/>
                  <p:cNvSpPr/>
                  <p:nvPr/>
                </p:nvSpPr>
                <p:spPr>
                  <a:xfrm>
                    <a:off x="1371600" y="2971800"/>
                    <a:ext cx="304800" cy="609600"/>
                  </a:xfrm>
                  <a:prstGeom prst="ellipse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67" name="Oval 366"/>
                  <p:cNvSpPr/>
                  <p:nvPr/>
                </p:nvSpPr>
                <p:spPr>
                  <a:xfrm rot="17160729">
                    <a:off x="1554212" y="3202363"/>
                    <a:ext cx="304800" cy="609600"/>
                  </a:xfrm>
                  <a:prstGeom prst="ellipse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68" name="Oval 367"/>
                  <p:cNvSpPr/>
                  <p:nvPr/>
                </p:nvSpPr>
                <p:spPr>
                  <a:xfrm rot="17160729">
                    <a:off x="1393509" y="3247236"/>
                    <a:ext cx="304800" cy="275219"/>
                  </a:xfrm>
                  <a:prstGeom prst="ellipse">
                    <a:avLst/>
                  </a:prstGeom>
                  <a:grpFill/>
                  <a:ln w="12700">
                    <a:solidFill>
                      <a:schemeClr val="accent6">
                        <a:lumMod val="40000"/>
                        <a:lumOff val="6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354" name="Oval 353"/>
                <p:cNvSpPr/>
                <p:nvPr/>
              </p:nvSpPr>
              <p:spPr>
                <a:xfrm rot="10800000">
                  <a:off x="3124200" y="2590800"/>
                  <a:ext cx="685800" cy="914400"/>
                </a:xfrm>
                <a:prstGeom prst="ellipse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355" name="Group 81"/>
                <p:cNvGrpSpPr/>
                <p:nvPr/>
              </p:nvGrpSpPr>
              <p:grpSpPr>
                <a:xfrm rot="20689469" flipH="1">
                  <a:off x="3352800" y="3352800"/>
                  <a:ext cx="639812" cy="687763"/>
                  <a:chOff x="1371600" y="2971800"/>
                  <a:chExt cx="639812" cy="687763"/>
                </a:xfrm>
                <a:grpFill/>
              </p:grpSpPr>
              <p:sp>
                <p:nvSpPr>
                  <p:cNvPr id="363" name="Oval 362"/>
                  <p:cNvSpPr/>
                  <p:nvPr/>
                </p:nvSpPr>
                <p:spPr>
                  <a:xfrm>
                    <a:off x="1371600" y="2971800"/>
                    <a:ext cx="304800" cy="609600"/>
                  </a:xfrm>
                  <a:prstGeom prst="ellipse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64" name="Oval 363"/>
                  <p:cNvSpPr/>
                  <p:nvPr/>
                </p:nvSpPr>
                <p:spPr>
                  <a:xfrm rot="17160729">
                    <a:off x="1554212" y="3202363"/>
                    <a:ext cx="304800" cy="609600"/>
                  </a:xfrm>
                  <a:prstGeom prst="ellipse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65" name="Oval 364"/>
                  <p:cNvSpPr/>
                  <p:nvPr/>
                </p:nvSpPr>
                <p:spPr>
                  <a:xfrm rot="17160729">
                    <a:off x="1393509" y="3247236"/>
                    <a:ext cx="304800" cy="275219"/>
                  </a:xfrm>
                  <a:prstGeom prst="ellipse">
                    <a:avLst/>
                  </a:prstGeom>
                  <a:grpFill/>
                  <a:ln w="12700">
                    <a:solidFill>
                      <a:schemeClr val="accent6">
                        <a:lumMod val="40000"/>
                        <a:lumOff val="6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356" name="Oval 355"/>
                <p:cNvSpPr/>
                <p:nvPr/>
              </p:nvSpPr>
              <p:spPr>
                <a:xfrm rot="11944404">
                  <a:off x="2787195" y="3298615"/>
                  <a:ext cx="665117" cy="381000"/>
                </a:xfrm>
                <a:prstGeom prst="ellipse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57" name="Oval 356"/>
                <p:cNvSpPr/>
                <p:nvPr/>
              </p:nvSpPr>
              <p:spPr>
                <a:xfrm rot="9055779">
                  <a:off x="3402617" y="3326969"/>
                  <a:ext cx="678619" cy="381000"/>
                </a:xfrm>
                <a:prstGeom prst="ellipse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58" name="Oval 357"/>
                <p:cNvSpPr/>
                <p:nvPr/>
              </p:nvSpPr>
              <p:spPr>
                <a:xfrm rot="11136128">
                  <a:off x="3291426" y="3443115"/>
                  <a:ext cx="296012" cy="138974"/>
                </a:xfrm>
                <a:prstGeom prst="ellipse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59" name="Cloud 358"/>
                <p:cNvSpPr/>
                <p:nvPr/>
              </p:nvSpPr>
              <p:spPr>
                <a:xfrm rot="20330027">
                  <a:off x="3071642" y="2597820"/>
                  <a:ext cx="502983" cy="224930"/>
                </a:xfrm>
                <a:prstGeom prst="cloud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60" name="Cloud 359"/>
                <p:cNvSpPr/>
                <p:nvPr/>
              </p:nvSpPr>
              <p:spPr>
                <a:xfrm rot="1759970">
                  <a:off x="3375650" y="2623380"/>
                  <a:ext cx="502983" cy="224930"/>
                </a:xfrm>
                <a:prstGeom prst="cloud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61" name="Cloud 360"/>
                <p:cNvSpPr/>
                <p:nvPr/>
              </p:nvSpPr>
              <p:spPr>
                <a:xfrm rot="16961848">
                  <a:off x="2852858" y="2982379"/>
                  <a:ext cx="502983" cy="224930"/>
                </a:xfrm>
                <a:prstGeom prst="cloud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62" name="Cloud 361"/>
                <p:cNvSpPr/>
                <p:nvPr/>
              </p:nvSpPr>
              <p:spPr>
                <a:xfrm rot="15347175">
                  <a:off x="3562797" y="2989305"/>
                  <a:ext cx="502983" cy="195870"/>
                </a:xfrm>
                <a:prstGeom prst="cloud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341" name="Cloud 340"/>
              <p:cNvSpPr/>
              <p:nvPr/>
            </p:nvSpPr>
            <p:spPr>
              <a:xfrm>
                <a:off x="4840941" y="3617259"/>
                <a:ext cx="304800" cy="228600"/>
              </a:xfrm>
              <a:prstGeom prst="cloud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2" name="Oval 341"/>
              <p:cNvSpPr/>
              <p:nvPr/>
            </p:nvSpPr>
            <p:spPr>
              <a:xfrm>
                <a:off x="4800600" y="3200400"/>
                <a:ext cx="381000" cy="533400"/>
              </a:xfrm>
              <a:prstGeom prst="ellips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3" name="Trapezoid 342"/>
              <p:cNvSpPr/>
              <p:nvPr/>
            </p:nvSpPr>
            <p:spPr>
              <a:xfrm>
                <a:off x="5522259" y="3962400"/>
                <a:ext cx="761999" cy="436086"/>
              </a:xfrm>
              <a:prstGeom prst="trapezoid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4" name="Teardrop 343"/>
              <p:cNvSpPr/>
              <p:nvPr/>
            </p:nvSpPr>
            <p:spPr>
              <a:xfrm rot="13232681">
                <a:off x="4780563" y="3172768"/>
                <a:ext cx="246950" cy="264014"/>
              </a:xfrm>
              <a:prstGeom prst="teardrop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5" name="Double Wave 344"/>
              <p:cNvSpPr/>
              <p:nvPr/>
            </p:nvSpPr>
            <p:spPr>
              <a:xfrm rot="18406546">
                <a:off x="4480183" y="3398456"/>
                <a:ext cx="411230" cy="213487"/>
              </a:xfrm>
              <a:prstGeom prst="doubleWave">
                <a:avLst>
                  <a:gd name="adj1" fmla="val 6250"/>
                  <a:gd name="adj2" fmla="val -10000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6" name="Double Wave 345"/>
              <p:cNvSpPr/>
              <p:nvPr/>
            </p:nvSpPr>
            <p:spPr>
              <a:xfrm rot="15267965">
                <a:off x="5057695" y="3396547"/>
                <a:ext cx="411230" cy="213487"/>
              </a:xfrm>
              <a:prstGeom prst="doubleWave">
                <a:avLst>
                  <a:gd name="adj1" fmla="val 6250"/>
                  <a:gd name="adj2" fmla="val -10000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7" name="Teardrop 346"/>
              <p:cNvSpPr/>
              <p:nvPr/>
            </p:nvSpPr>
            <p:spPr>
              <a:xfrm rot="4568190">
                <a:off x="4980341" y="3159985"/>
                <a:ext cx="246950" cy="221183"/>
              </a:xfrm>
              <a:prstGeom prst="teardrop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95" name="Group 574"/>
            <p:cNvGrpSpPr/>
            <p:nvPr/>
          </p:nvGrpSpPr>
          <p:grpSpPr>
            <a:xfrm>
              <a:off x="3200400" y="2895600"/>
              <a:ext cx="1828800" cy="2211346"/>
              <a:chOff x="2895600" y="3124200"/>
              <a:chExt cx="1828800" cy="2211346"/>
            </a:xfrm>
            <a:grpFill/>
          </p:grpSpPr>
          <p:sp>
            <p:nvSpPr>
              <p:cNvPr id="296" name="Oval 295"/>
              <p:cNvSpPr/>
              <p:nvPr/>
            </p:nvSpPr>
            <p:spPr>
              <a:xfrm>
                <a:off x="3657600" y="4495800"/>
                <a:ext cx="269201" cy="209550"/>
              </a:xfrm>
              <a:prstGeom prst="ellips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97" name="Group 237"/>
              <p:cNvGrpSpPr/>
              <p:nvPr/>
            </p:nvGrpSpPr>
            <p:grpSpPr>
              <a:xfrm flipH="1">
                <a:off x="2895600" y="3124200"/>
                <a:ext cx="885935" cy="2211346"/>
                <a:chOff x="5800669" y="2117123"/>
                <a:chExt cx="914582" cy="1769077"/>
              </a:xfrm>
              <a:grpFill/>
            </p:grpSpPr>
            <p:sp>
              <p:nvSpPr>
                <p:cNvPr id="308" name="Rounded Rectangle 307"/>
                <p:cNvSpPr/>
                <p:nvPr/>
              </p:nvSpPr>
              <p:spPr>
                <a:xfrm flipH="1">
                  <a:off x="6057377" y="2819400"/>
                  <a:ext cx="609600" cy="1066800"/>
                </a:xfrm>
                <a:prstGeom prst="roundRect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09" name="Diagonal Stripe 308"/>
                <p:cNvSpPr/>
                <p:nvPr/>
              </p:nvSpPr>
              <p:spPr>
                <a:xfrm rot="6263161">
                  <a:off x="5994285" y="2844395"/>
                  <a:ext cx="297861" cy="216848"/>
                </a:xfrm>
                <a:prstGeom prst="diagStripe">
                  <a:avLst>
                    <a:gd name="adj" fmla="val 39096"/>
                  </a:avLst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310" name="Diagonal Stripe 309"/>
                <p:cNvSpPr/>
                <p:nvPr/>
              </p:nvSpPr>
              <p:spPr>
                <a:xfrm rot="15336839" flipH="1">
                  <a:off x="6311323" y="2745003"/>
                  <a:ext cx="238329" cy="364000"/>
                </a:xfrm>
                <a:prstGeom prst="diagStripe">
                  <a:avLst>
                    <a:gd name="adj" fmla="val 39096"/>
                  </a:avLst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311" name="Oval 310"/>
                <p:cNvSpPr/>
                <p:nvPr/>
              </p:nvSpPr>
              <p:spPr>
                <a:xfrm flipH="1">
                  <a:off x="6362177" y="2819400"/>
                  <a:ext cx="304800" cy="609600"/>
                </a:xfrm>
                <a:prstGeom prst="ellipse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312" name="Group 201"/>
                <p:cNvGrpSpPr/>
                <p:nvPr/>
              </p:nvGrpSpPr>
              <p:grpSpPr>
                <a:xfrm rot="800427" flipH="1">
                  <a:off x="6091146" y="2880492"/>
                  <a:ext cx="150849" cy="748553"/>
                  <a:chOff x="2438400" y="3581400"/>
                  <a:chExt cx="228600" cy="672353"/>
                </a:xfrm>
                <a:grpFill/>
              </p:grpSpPr>
              <p:sp>
                <p:nvSpPr>
                  <p:cNvPr id="319" name="Pentagon 318"/>
                  <p:cNvSpPr/>
                  <p:nvPr/>
                </p:nvSpPr>
                <p:spPr>
                  <a:xfrm rot="5400000">
                    <a:off x="2259106" y="3872753"/>
                    <a:ext cx="609600" cy="152400"/>
                  </a:xfrm>
                  <a:prstGeom prst="homePlate">
                    <a:avLst>
                      <a:gd name="adj" fmla="val 79412"/>
                    </a:avLst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0" name="Flowchart: Merge 319"/>
                  <p:cNvSpPr/>
                  <p:nvPr/>
                </p:nvSpPr>
                <p:spPr>
                  <a:xfrm>
                    <a:off x="2438400" y="3581400"/>
                    <a:ext cx="228600" cy="228600"/>
                  </a:xfrm>
                  <a:prstGeom prst="flowChartMerge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313" name="Oval 312"/>
                <p:cNvSpPr/>
                <p:nvPr/>
              </p:nvSpPr>
              <p:spPr>
                <a:xfrm rot="6406274" flipH="1">
                  <a:off x="6029442" y="2998932"/>
                  <a:ext cx="304800" cy="762346"/>
                </a:xfrm>
                <a:prstGeom prst="ellipse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14" name="Oval 313"/>
                <p:cNvSpPr/>
                <p:nvPr/>
              </p:nvSpPr>
              <p:spPr>
                <a:xfrm rot="4439271" flipH="1">
                  <a:off x="6306995" y="3215201"/>
                  <a:ext cx="295146" cy="198715"/>
                </a:xfrm>
                <a:prstGeom prst="ellipse">
                  <a:avLst/>
                </a:prstGeom>
                <a:grpFill/>
                <a:ln w="12700">
                  <a:solidFill>
                    <a:schemeClr val="bg2">
                      <a:lumMod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15" name="Oval 314"/>
                <p:cNvSpPr/>
                <p:nvPr/>
              </p:nvSpPr>
              <p:spPr>
                <a:xfrm flipH="1">
                  <a:off x="6057377" y="2209800"/>
                  <a:ext cx="609600" cy="685800"/>
                </a:xfrm>
                <a:prstGeom prst="ellipse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16" name="Teardrop 315"/>
                <p:cNvSpPr/>
                <p:nvPr/>
              </p:nvSpPr>
              <p:spPr>
                <a:xfrm rot="4086748">
                  <a:off x="6074531" y="2041762"/>
                  <a:ext cx="300251" cy="450974"/>
                </a:xfrm>
                <a:prstGeom prst="teardrop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17" name="Teardrop 316"/>
                <p:cNvSpPr/>
                <p:nvPr/>
              </p:nvSpPr>
              <p:spPr>
                <a:xfrm rot="6315065">
                  <a:off x="6358401" y="2181100"/>
                  <a:ext cx="364900" cy="348801"/>
                </a:xfrm>
                <a:prstGeom prst="teardrop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18" name="Oval 317"/>
                <p:cNvSpPr/>
                <p:nvPr/>
              </p:nvSpPr>
              <p:spPr>
                <a:xfrm flipH="1">
                  <a:off x="6324600" y="2393576"/>
                  <a:ext cx="277906" cy="228600"/>
                </a:xfrm>
                <a:prstGeom prst="ellipse">
                  <a:avLst/>
                </a:prstGeom>
                <a:grpFill/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98" name="Group 497"/>
              <p:cNvGrpSpPr/>
              <p:nvPr/>
            </p:nvGrpSpPr>
            <p:grpSpPr>
              <a:xfrm>
                <a:off x="3352800" y="4648200"/>
                <a:ext cx="1371600" cy="609600"/>
                <a:chOff x="3200400" y="4953000"/>
                <a:chExt cx="2209800" cy="1219200"/>
              </a:xfrm>
              <a:grpFill/>
            </p:grpSpPr>
            <p:sp>
              <p:nvSpPr>
                <p:cNvPr id="300" name="Flowchart: Manual Operation 299"/>
                <p:cNvSpPr/>
                <p:nvPr/>
              </p:nvSpPr>
              <p:spPr>
                <a:xfrm>
                  <a:off x="3319206" y="5450633"/>
                  <a:ext cx="356419" cy="348343"/>
                </a:xfrm>
                <a:prstGeom prst="flowChartManualOperation">
                  <a:avLst/>
                </a:prstGeom>
                <a:grpFill/>
                <a:ln w="12700">
                  <a:solidFill>
                    <a:schemeClr val="bg2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01" name="Flowchart: Manual Operation 300"/>
                <p:cNvSpPr/>
                <p:nvPr/>
              </p:nvSpPr>
              <p:spPr>
                <a:xfrm>
                  <a:off x="3746910" y="5450633"/>
                  <a:ext cx="356419" cy="348343"/>
                </a:xfrm>
                <a:prstGeom prst="flowChartManualOperation">
                  <a:avLst/>
                </a:prstGeom>
                <a:grpFill/>
                <a:ln w="12700">
                  <a:solidFill>
                    <a:schemeClr val="bg2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02" name="Flowchart: Manual Operation 301"/>
                <p:cNvSpPr/>
                <p:nvPr/>
              </p:nvSpPr>
              <p:spPr>
                <a:xfrm>
                  <a:off x="4150852" y="5450633"/>
                  <a:ext cx="356419" cy="348343"/>
                </a:xfrm>
                <a:prstGeom prst="flowChartManualOperation">
                  <a:avLst/>
                </a:prstGeom>
                <a:grpFill/>
                <a:ln w="12700">
                  <a:solidFill>
                    <a:schemeClr val="bg2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03" name="Flowchart: Manual Operation 302"/>
                <p:cNvSpPr/>
                <p:nvPr/>
              </p:nvSpPr>
              <p:spPr>
                <a:xfrm>
                  <a:off x="4554794" y="5450633"/>
                  <a:ext cx="356419" cy="348343"/>
                </a:xfrm>
                <a:prstGeom prst="flowChartManualOperation">
                  <a:avLst/>
                </a:prstGeom>
                <a:grpFill/>
                <a:ln w="12700">
                  <a:solidFill>
                    <a:schemeClr val="bg2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04" name="Flowchart: Manual Operation 303"/>
                <p:cNvSpPr/>
                <p:nvPr/>
              </p:nvSpPr>
              <p:spPr>
                <a:xfrm>
                  <a:off x="4958735" y="5450633"/>
                  <a:ext cx="356419" cy="348343"/>
                </a:xfrm>
                <a:prstGeom prst="flowChartManualOperation">
                  <a:avLst/>
                </a:prstGeom>
                <a:grpFill/>
                <a:ln w="12700">
                  <a:solidFill>
                    <a:schemeClr val="bg2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05" name="Block Arc 304"/>
                <p:cNvSpPr/>
                <p:nvPr/>
              </p:nvSpPr>
              <p:spPr>
                <a:xfrm>
                  <a:off x="3509297" y="4953000"/>
                  <a:ext cx="1544484" cy="1219200"/>
                </a:xfrm>
                <a:prstGeom prst="blockArc">
                  <a:avLst>
                    <a:gd name="adj1" fmla="val 10730320"/>
                    <a:gd name="adj2" fmla="val 41131"/>
                    <a:gd name="adj3" fmla="val 10235"/>
                  </a:avLst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306" name="Flowchart: Manual Operation 305"/>
                <p:cNvSpPr/>
                <p:nvPr/>
              </p:nvSpPr>
              <p:spPr>
                <a:xfrm>
                  <a:off x="3224161" y="5649686"/>
                  <a:ext cx="2186039" cy="472751"/>
                </a:xfrm>
                <a:prstGeom prst="flowChartManualOperation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07" name="Rounded Rectangle 306"/>
                <p:cNvSpPr/>
                <p:nvPr/>
              </p:nvSpPr>
              <p:spPr>
                <a:xfrm>
                  <a:off x="3200400" y="5550159"/>
                  <a:ext cx="2209800" cy="174171"/>
                </a:xfrm>
                <a:prstGeom prst="roundRect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299" name="Oval 298"/>
              <p:cNvSpPr/>
              <p:nvPr/>
            </p:nvSpPr>
            <p:spPr>
              <a:xfrm>
                <a:off x="3733800" y="4572000"/>
                <a:ext cx="228600" cy="152400"/>
              </a:xfrm>
              <a:prstGeom prst="ellips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385" name="Group 384"/>
          <p:cNvGrpSpPr/>
          <p:nvPr/>
        </p:nvGrpSpPr>
        <p:grpSpPr>
          <a:xfrm>
            <a:off x="5184674" y="3397772"/>
            <a:ext cx="1139686" cy="1576468"/>
            <a:chOff x="1754218" y="2192977"/>
            <a:chExt cx="2421572" cy="3349632"/>
          </a:xfrm>
          <a:solidFill>
            <a:schemeClr val="bg1"/>
          </a:solidFill>
        </p:grpSpPr>
        <p:grpSp>
          <p:nvGrpSpPr>
            <p:cNvPr id="386" name="Group 385"/>
            <p:cNvGrpSpPr/>
            <p:nvPr/>
          </p:nvGrpSpPr>
          <p:grpSpPr>
            <a:xfrm>
              <a:off x="2629702" y="2192977"/>
              <a:ext cx="1546088" cy="2782959"/>
              <a:chOff x="5638800" y="609600"/>
              <a:chExt cx="2667000" cy="4800600"/>
            </a:xfrm>
            <a:grpFill/>
          </p:grpSpPr>
          <p:grpSp>
            <p:nvGrpSpPr>
              <p:cNvPr id="429" name="Group 34"/>
              <p:cNvGrpSpPr/>
              <p:nvPr/>
            </p:nvGrpSpPr>
            <p:grpSpPr>
              <a:xfrm>
                <a:off x="5638800" y="1143000"/>
                <a:ext cx="2667000" cy="4267200"/>
                <a:chOff x="0" y="381000"/>
                <a:chExt cx="9144000" cy="6477000"/>
              </a:xfrm>
              <a:grpFill/>
            </p:grpSpPr>
            <p:sp>
              <p:nvSpPr>
                <p:cNvPr id="439" name="Rounded Rectangle 438"/>
                <p:cNvSpPr/>
                <p:nvPr/>
              </p:nvSpPr>
              <p:spPr>
                <a:xfrm>
                  <a:off x="7620000" y="6096000"/>
                  <a:ext cx="1524000" cy="762000"/>
                </a:xfrm>
                <a:prstGeom prst="roundRect">
                  <a:avLst/>
                </a:prstGeom>
                <a:grpFill/>
                <a:ln w="12700"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440" name="Rounded Rectangle 439"/>
                <p:cNvSpPr/>
                <p:nvPr/>
              </p:nvSpPr>
              <p:spPr>
                <a:xfrm>
                  <a:off x="1524000" y="6096000"/>
                  <a:ext cx="1524000" cy="762000"/>
                </a:xfrm>
                <a:prstGeom prst="roundRect">
                  <a:avLst/>
                </a:prstGeom>
                <a:grpFill/>
                <a:ln w="12700"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41" name="Rounded Rectangle 440"/>
                <p:cNvSpPr/>
                <p:nvPr/>
              </p:nvSpPr>
              <p:spPr>
                <a:xfrm>
                  <a:off x="3048000" y="6096000"/>
                  <a:ext cx="1524000" cy="762000"/>
                </a:xfrm>
                <a:prstGeom prst="roundRect">
                  <a:avLst/>
                </a:prstGeom>
                <a:grpFill/>
                <a:ln w="12700"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42" name="Rounded Rectangle 441"/>
                <p:cNvSpPr/>
                <p:nvPr/>
              </p:nvSpPr>
              <p:spPr>
                <a:xfrm>
                  <a:off x="4572000" y="6096000"/>
                  <a:ext cx="1524000" cy="762000"/>
                </a:xfrm>
                <a:prstGeom prst="roundRect">
                  <a:avLst/>
                </a:prstGeom>
                <a:grpFill/>
                <a:ln w="12700"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43" name="Rounded Rectangle 442"/>
                <p:cNvSpPr/>
                <p:nvPr/>
              </p:nvSpPr>
              <p:spPr>
                <a:xfrm>
                  <a:off x="6096000" y="6096000"/>
                  <a:ext cx="1524000" cy="762000"/>
                </a:xfrm>
                <a:prstGeom prst="roundRect">
                  <a:avLst/>
                </a:prstGeom>
                <a:grpFill/>
                <a:ln w="12700"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444" name="Rounded Rectangle 443"/>
                <p:cNvSpPr/>
                <p:nvPr/>
              </p:nvSpPr>
              <p:spPr>
                <a:xfrm>
                  <a:off x="0" y="6096000"/>
                  <a:ext cx="1524000" cy="762000"/>
                </a:xfrm>
                <a:prstGeom prst="roundRect">
                  <a:avLst/>
                </a:prstGeom>
                <a:grpFill/>
                <a:ln w="12700"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45" name="Rounded Rectangle 444"/>
                <p:cNvSpPr/>
                <p:nvPr/>
              </p:nvSpPr>
              <p:spPr>
                <a:xfrm>
                  <a:off x="8305800" y="5334000"/>
                  <a:ext cx="838200" cy="762000"/>
                </a:xfrm>
                <a:prstGeom prst="roundRect">
                  <a:avLst/>
                </a:prstGeom>
                <a:grpFill/>
                <a:ln w="12700"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46" name="Rounded Rectangle 445"/>
                <p:cNvSpPr/>
                <p:nvPr/>
              </p:nvSpPr>
              <p:spPr>
                <a:xfrm>
                  <a:off x="2209800" y="5334000"/>
                  <a:ext cx="1524000" cy="762000"/>
                </a:xfrm>
                <a:prstGeom prst="roundRect">
                  <a:avLst/>
                </a:prstGeom>
                <a:grpFill/>
                <a:ln w="12700"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 smtClean="0"/>
                    <a:t>v</a:t>
                  </a:r>
                  <a:endParaRPr lang="en-US" dirty="0"/>
                </a:p>
              </p:txBody>
            </p:sp>
            <p:sp>
              <p:nvSpPr>
                <p:cNvPr id="447" name="Rounded Rectangle 446"/>
                <p:cNvSpPr/>
                <p:nvPr/>
              </p:nvSpPr>
              <p:spPr>
                <a:xfrm>
                  <a:off x="3733800" y="5334000"/>
                  <a:ext cx="1524000" cy="762000"/>
                </a:xfrm>
                <a:prstGeom prst="roundRect">
                  <a:avLst/>
                </a:prstGeom>
                <a:grpFill/>
                <a:ln w="12700"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48" name="Rounded Rectangle 447"/>
                <p:cNvSpPr/>
                <p:nvPr/>
              </p:nvSpPr>
              <p:spPr>
                <a:xfrm>
                  <a:off x="5257800" y="5334000"/>
                  <a:ext cx="1524000" cy="762000"/>
                </a:xfrm>
                <a:prstGeom prst="roundRect">
                  <a:avLst/>
                </a:prstGeom>
                <a:grpFill/>
                <a:ln w="12700"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49" name="Rounded Rectangle 448"/>
                <p:cNvSpPr/>
                <p:nvPr/>
              </p:nvSpPr>
              <p:spPr>
                <a:xfrm>
                  <a:off x="0" y="4572000"/>
                  <a:ext cx="1524000" cy="762000"/>
                </a:xfrm>
                <a:prstGeom prst="roundRect">
                  <a:avLst/>
                </a:prstGeom>
                <a:grpFill/>
                <a:ln w="12700"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450" name="Rounded Rectangle 449"/>
                <p:cNvSpPr/>
                <p:nvPr/>
              </p:nvSpPr>
              <p:spPr>
                <a:xfrm>
                  <a:off x="0" y="5334000"/>
                  <a:ext cx="762000" cy="762000"/>
                </a:xfrm>
                <a:prstGeom prst="roundRect">
                  <a:avLst/>
                </a:prstGeom>
                <a:grpFill/>
                <a:ln w="12700"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51" name="Rounded Rectangle 450"/>
                <p:cNvSpPr/>
                <p:nvPr/>
              </p:nvSpPr>
              <p:spPr>
                <a:xfrm>
                  <a:off x="1524000" y="4572000"/>
                  <a:ext cx="1524000" cy="762000"/>
                </a:xfrm>
                <a:prstGeom prst="roundRect">
                  <a:avLst/>
                </a:prstGeom>
                <a:grpFill/>
                <a:ln w="12700"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52" name="Rounded Rectangle 451"/>
                <p:cNvSpPr/>
                <p:nvPr/>
              </p:nvSpPr>
              <p:spPr>
                <a:xfrm>
                  <a:off x="6096000" y="4572000"/>
                  <a:ext cx="1524000" cy="762000"/>
                </a:xfrm>
                <a:prstGeom prst="roundRect">
                  <a:avLst/>
                </a:prstGeom>
                <a:grpFill/>
                <a:ln w="12700"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53" name="Trapezoid 452"/>
                <p:cNvSpPr/>
                <p:nvPr/>
              </p:nvSpPr>
              <p:spPr>
                <a:xfrm>
                  <a:off x="7086600" y="2286000"/>
                  <a:ext cx="1295400" cy="1524000"/>
                </a:xfrm>
                <a:prstGeom prst="trapezoid">
                  <a:avLst/>
                </a:prstGeom>
                <a:grpFill/>
                <a:ln w="12700"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54" name="Rounded Rectangle 453"/>
                <p:cNvSpPr/>
                <p:nvPr/>
              </p:nvSpPr>
              <p:spPr>
                <a:xfrm>
                  <a:off x="7620000" y="4572000"/>
                  <a:ext cx="1524000" cy="762000"/>
                </a:xfrm>
                <a:prstGeom prst="roundRect">
                  <a:avLst/>
                </a:prstGeom>
                <a:grpFill/>
                <a:ln w="12700"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55" name="Rounded Rectangle 454"/>
                <p:cNvSpPr/>
                <p:nvPr/>
              </p:nvSpPr>
              <p:spPr>
                <a:xfrm>
                  <a:off x="6781800" y="5334000"/>
                  <a:ext cx="1524000" cy="762000"/>
                </a:xfrm>
                <a:prstGeom prst="roundRect">
                  <a:avLst/>
                </a:prstGeom>
                <a:grpFill/>
                <a:ln w="12700"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56" name="Rounded Rectangle 455"/>
                <p:cNvSpPr/>
                <p:nvPr/>
              </p:nvSpPr>
              <p:spPr>
                <a:xfrm>
                  <a:off x="6934200" y="3810000"/>
                  <a:ext cx="1600200" cy="762000"/>
                </a:xfrm>
                <a:prstGeom prst="roundRect">
                  <a:avLst/>
                </a:prstGeom>
                <a:grpFill/>
                <a:ln w="12700"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57" name="Rounded Rectangle 456"/>
                <p:cNvSpPr/>
                <p:nvPr/>
              </p:nvSpPr>
              <p:spPr>
                <a:xfrm>
                  <a:off x="685800" y="3810000"/>
                  <a:ext cx="1600200" cy="762000"/>
                </a:xfrm>
                <a:prstGeom prst="roundRect">
                  <a:avLst/>
                </a:prstGeom>
                <a:grpFill/>
                <a:ln w="12700"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58" name="Trapezoid 457"/>
                <p:cNvSpPr/>
                <p:nvPr/>
              </p:nvSpPr>
              <p:spPr>
                <a:xfrm>
                  <a:off x="838200" y="2286000"/>
                  <a:ext cx="1295400" cy="1524000"/>
                </a:xfrm>
                <a:prstGeom prst="trapezoid">
                  <a:avLst/>
                </a:prstGeom>
                <a:grpFill/>
                <a:ln w="12700"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59" name="Isosceles Triangle 458"/>
                <p:cNvSpPr/>
                <p:nvPr/>
              </p:nvSpPr>
              <p:spPr>
                <a:xfrm>
                  <a:off x="1219200" y="1219200"/>
                  <a:ext cx="533400" cy="1066800"/>
                </a:xfrm>
                <a:prstGeom prst="triangle">
                  <a:avLst/>
                </a:prstGeom>
                <a:grpFill/>
                <a:ln w="12700"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60" name="Isosceles Triangle 459"/>
                <p:cNvSpPr/>
                <p:nvPr/>
              </p:nvSpPr>
              <p:spPr>
                <a:xfrm>
                  <a:off x="7467600" y="1219200"/>
                  <a:ext cx="533400" cy="1066800"/>
                </a:xfrm>
                <a:prstGeom prst="triangle">
                  <a:avLst/>
                </a:prstGeom>
                <a:grpFill/>
                <a:ln w="12700"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61" name="Rounded Rectangle 460"/>
                <p:cNvSpPr/>
                <p:nvPr/>
              </p:nvSpPr>
              <p:spPr>
                <a:xfrm>
                  <a:off x="685800" y="5334000"/>
                  <a:ext cx="1524000" cy="762000"/>
                </a:xfrm>
                <a:prstGeom prst="roundRect">
                  <a:avLst/>
                </a:prstGeom>
                <a:grpFill/>
                <a:ln w="12700"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62" name="Flowchart: Or 461"/>
                <p:cNvSpPr/>
                <p:nvPr/>
              </p:nvSpPr>
              <p:spPr>
                <a:xfrm>
                  <a:off x="1219200" y="4953000"/>
                  <a:ext cx="609600" cy="1143000"/>
                </a:xfrm>
                <a:prstGeom prst="flowChartOr">
                  <a:avLst/>
                </a:prstGeom>
                <a:grpFill/>
                <a:ln w="12700"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63" name="Rounded Rectangle 462"/>
                <p:cNvSpPr/>
                <p:nvPr/>
              </p:nvSpPr>
              <p:spPr>
                <a:xfrm>
                  <a:off x="3352800" y="4572000"/>
                  <a:ext cx="2362200" cy="762000"/>
                </a:xfrm>
                <a:prstGeom prst="roundRect">
                  <a:avLst/>
                </a:prstGeom>
                <a:grpFill/>
                <a:ln w="12700"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64" name="Trapezoid 463"/>
                <p:cNvSpPr/>
                <p:nvPr/>
              </p:nvSpPr>
              <p:spPr>
                <a:xfrm>
                  <a:off x="3733800" y="1676400"/>
                  <a:ext cx="1524000" cy="2133600"/>
                </a:xfrm>
                <a:prstGeom prst="trapezoid">
                  <a:avLst/>
                </a:prstGeom>
                <a:grpFill/>
                <a:ln w="12700"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65" name="Isosceles Triangle 464"/>
                <p:cNvSpPr/>
                <p:nvPr/>
              </p:nvSpPr>
              <p:spPr>
                <a:xfrm>
                  <a:off x="4191000" y="381000"/>
                  <a:ext cx="533400" cy="1295400"/>
                </a:xfrm>
                <a:prstGeom prst="triangle">
                  <a:avLst/>
                </a:prstGeom>
                <a:grpFill/>
                <a:ln w="12700"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66" name="Rounded Rectangle 465"/>
                <p:cNvSpPr/>
                <p:nvPr/>
              </p:nvSpPr>
              <p:spPr>
                <a:xfrm>
                  <a:off x="3581400" y="3810000"/>
                  <a:ext cx="1828800" cy="762000"/>
                </a:xfrm>
                <a:prstGeom prst="roundRect">
                  <a:avLst/>
                </a:prstGeom>
                <a:grpFill/>
                <a:ln w="12700"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67" name="Flowchart: Or 466"/>
                <p:cNvSpPr/>
                <p:nvPr/>
              </p:nvSpPr>
              <p:spPr>
                <a:xfrm>
                  <a:off x="7315200" y="5105400"/>
                  <a:ext cx="609600" cy="1143000"/>
                </a:xfrm>
                <a:prstGeom prst="flowChartOr">
                  <a:avLst/>
                </a:prstGeom>
                <a:grpFill/>
                <a:ln w="12700"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68" name="Flowchart: Or 467"/>
                <p:cNvSpPr/>
                <p:nvPr/>
              </p:nvSpPr>
              <p:spPr>
                <a:xfrm>
                  <a:off x="4267200" y="5029200"/>
                  <a:ext cx="609600" cy="1143000"/>
                </a:xfrm>
                <a:prstGeom prst="flowChartOr">
                  <a:avLst/>
                </a:prstGeom>
                <a:grpFill/>
                <a:ln w="12700"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69" name="TextBox 468"/>
                <p:cNvSpPr txBox="1"/>
                <p:nvPr/>
              </p:nvSpPr>
              <p:spPr>
                <a:xfrm>
                  <a:off x="381000" y="381000"/>
                  <a:ext cx="821027" cy="560593"/>
                </a:xfrm>
                <a:prstGeom prst="rect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txBody>
                <a:bodyPr wrap="none" rtlCol="0">
                  <a:spAutoFit/>
                </a:bodyPr>
                <a:lstStyle/>
                <a:p>
                  <a:endParaRPr lang="en-US" dirty="0"/>
                </a:p>
              </p:txBody>
            </p:sp>
          </p:grpSp>
          <p:grpSp>
            <p:nvGrpSpPr>
              <p:cNvPr id="430" name="Group 70"/>
              <p:cNvGrpSpPr/>
              <p:nvPr/>
            </p:nvGrpSpPr>
            <p:grpSpPr>
              <a:xfrm>
                <a:off x="6781800" y="609600"/>
                <a:ext cx="228600" cy="609600"/>
                <a:chOff x="5678236" y="412840"/>
                <a:chExt cx="1408364" cy="2939960"/>
              </a:xfrm>
              <a:grpFill/>
            </p:grpSpPr>
            <p:sp>
              <p:nvSpPr>
                <p:cNvPr id="431" name="Flowchart: Manual Operation 430"/>
                <p:cNvSpPr/>
                <p:nvPr/>
              </p:nvSpPr>
              <p:spPr>
                <a:xfrm rot="10800000">
                  <a:off x="6781800" y="2286000"/>
                  <a:ext cx="228600" cy="990600"/>
                </a:xfrm>
                <a:prstGeom prst="flowChartManualOperation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32" name="Flowchart: Manual Operation 431"/>
                <p:cNvSpPr/>
                <p:nvPr/>
              </p:nvSpPr>
              <p:spPr>
                <a:xfrm rot="10800000">
                  <a:off x="6477000" y="2286000"/>
                  <a:ext cx="228600" cy="990600"/>
                </a:xfrm>
                <a:prstGeom prst="flowChartManualOperation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33" name="Flowchart: Manual Operation 432"/>
                <p:cNvSpPr/>
                <p:nvPr/>
              </p:nvSpPr>
              <p:spPr>
                <a:xfrm rot="10800000">
                  <a:off x="6400800" y="1371600"/>
                  <a:ext cx="685800" cy="1371600"/>
                </a:xfrm>
                <a:prstGeom prst="flowChartManualOperation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34" name="Rectangle 433"/>
                <p:cNvSpPr/>
                <p:nvPr/>
              </p:nvSpPr>
              <p:spPr>
                <a:xfrm rot="18106528">
                  <a:off x="6071408" y="512163"/>
                  <a:ext cx="106562" cy="718564"/>
                </a:xfrm>
                <a:prstGeom prst="rect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35" name="Flowchart: Extract 434"/>
                <p:cNvSpPr/>
                <p:nvPr/>
              </p:nvSpPr>
              <p:spPr>
                <a:xfrm rot="7647935">
                  <a:off x="5575364" y="515712"/>
                  <a:ext cx="469722" cy="263978"/>
                </a:xfrm>
                <a:prstGeom prst="flowChartExtract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36" name="Oval 435"/>
                <p:cNvSpPr/>
                <p:nvPr/>
              </p:nvSpPr>
              <p:spPr>
                <a:xfrm>
                  <a:off x="6400800" y="685800"/>
                  <a:ext cx="685800" cy="685800"/>
                </a:xfrm>
                <a:prstGeom prst="ellipse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37" name="Bent-Up Arrow 436"/>
                <p:cNvSpPr/>
                <p:nvPr/>
              </p:nvSpPr>
              <p:spPr>
                <a:xfrm rot="9969438" flipV="1">
                  <a:off x="6014121" y="846939"/>
                  <a:ext cx="793274" cy="685800"/>
                </a:xfrm>
                <a:prstGeom prst="bentUpArrow">
                  <a:avLst>
                    <a:gd name="adj1" fmla="val 25000"/>
                    <a:gd name="adj2" fmla="val 18819"/>
                    <a:gd name="adj3" fmla="val 25000"/>
                  </a:avLst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38" name="Oval 437"/>
                <p:cNvSpPr/>
                <p:nvPr/>
              </p:nvSpPr>
              <p:spPr>
                <a:xfrm>
                  <a:off x="6400800" y="3124200"/>
                  <a:ext cx="685800" cy="228600"/>
                </a:xfrm>
                <a:prstGeom prst="ellipse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387" name="Group 386"/>
            <p:cNvGrpSpPr/>
            <p:nvPr/>
          </p:nvGrpSpPr>
          <p:grpSpPr>
            <a:xfrm>
              <a:off x="2596319" y="3139482"/>
              <a:ext cx="1016001" cy="2341219"/>
              <a:chOff x="3384547" y="1435739"/>
              <a:chExt cx="1752600" cy="4038600"/>
            </a:xfrm>
            <a:grpFill/>
          </p:grpSpPr>
          <p:sp>
            <p:nvSpPr>
              <p:cNvPr id="410" name="Wave 409"/>
              <p:cNvSpPr/>
              <p:nvPr/>
            </p:nvSpPr>
            <p:spPr>
              <a:xfrm rot="10629011">
                <a:off x="3563161" y="2553287"/>
                <a:ext cx="1487683" cy="765181"/>
              </a:xfrm>
              <a:prstGeom prst="wav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1" name="Oval 410"/>
              <p:cNvSpPr/>
              <p:nvPr/>
            </p:nvSpPr>
            <p:spPr>
              <a:xfrm>
                <a:off x="4761590" y="3840083"/>
                <a:ext cx="312964" cy="542453"/>
              </a:xfrm>
              <a:prstGeom prst="ellips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2" name="Oval 411"/>
              <p:cNvSpPr/>
              <p:nvPr/>
            </p:nvSpPr>
            <p:spPr>
              <a:xfrm>
                <a:off x="3447140" y="3840083"/>
                <a:ext cx="312964" cy="542453"/>
              </a:xfrm>
              <a:prstGeom prst="ellips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3" name="Flowchart: Manual Operation 412"/>
              <p:cNvSpPr/>
              <p:nvPr/>
            </p:nvSpPr>
            <p:spPr>
              <a:xfrm rot="12378413" flipH="1">
                <a:off x="3597647" y="3004081"/>
                <a:ext cx="438150" cy="1152713"/>
              </a:xfrm>
              <a:prstGeom prst="flowChartManualOperation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4" name="Flowchart: Manual Operation 413"/>
              <p:cNvSpPr/>
              <p:nvPr/>
            </p:nvSpPr>
            <p:spPr>
              <a:xfrm rot="9493756">
                <a:off x="4505144" y="2937704"/>
                <a:ext cx="438150" cy="1152713"/>
              </a:xfrm>
              <a:prstGeom prst="flowChartManualOperation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5" name="Oval 414"/>
              <p:cNvSpPr/>
              <p:nvPr/>
            </p:nvSpPr>
            <p:spPr>
              <a:xfrm rot="17610301" flipH="1">
                <a:off x="4326170" y="5013570"/>
                <a:ext cx="380435" cy="541103"/>
              </a:xfrm>
              <a:prstGeom prst="ellips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6" name="Oval 415"/>
              <p:cNvSpPr/>
              <p:nvPr/>
            </p:nvSpPr>
            <p:spPr>
              <a:xfrm rot="3989699">
                <a:off x="3689903" y="5003736"/>
                <a:ext cx="380435" cy="541103"/>
              </a:xfrm>
              <a:prstGeom prst="ellips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7" name="Flowchart: Manual Operation 416"/>
              <p:cNvSpPr/>
              <p:nvPr/>
            </p:nvSpPr>
            <p:spPr>
              <a:xfrm rot="10800000">
                <a:off x="3384547" y="4043503"/>
                <a:ext cx="1690007" cy="1152713"/>
              </a:xfrm>
              <a:prstGeom prst="flowChartManualOperation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8" name="Flowchart: Extract 417"/>
              <p:cNvSpPr/>
              <p:nvPr/>
            </p:nvSpPr>
            <p:spPr>
              <a:xfrm>
                <a:off x="3384547" y="2755176"/>
                <a:ext cx="1752600" cy="2034200"/>
              </a:xfrm>
              <a:prstGeom prst="flowChartExtract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9" name="Isosceles Triangle 418"/>
              <p:cNvSpPr/>
              <p:nvPr/>
            </p:nvSpPr>
            <p:spPr>
              <a:xfrm rot="10800000">
                <a:off x="4088810" y="2910260"/>
                <a:ext cx="304800" cy="481415"/>
              </a:xfrm>
              <a:prstGeom prst="triangl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420" name="Group 419"/>
              <p:cNvGrpSpPr/>
              <p:nvPr/>
            </p:nvGrpSpPr>
            <p:grpSpPr>
              <a:xfrm>
                <a:off x="3410649" y="1435739"/>
                <a:ext cx="1670135" cy="2072216"/>
                <a:chOff x="3410649" y="1435739"/>
                <a:chExt cx="1670135" cy="2072216"/>
              </a:xfrm>
              <a:grpFill/>
            </p:grpSpPr>
            <p:sp>
              <p:nvSpPr>
                <p:cNvPr id="421" name="Oval 420"/>
                <p:cNvSpPr/>
                <p:nvPr/>
              </p:nvSpPr>
              <p:spPr>
                <a:xfrm>
                  <a:off x="3760104" y="1670270"/>
                  <a:ext cx="1064079" cy="1491746"/>
                </a:xfrm>
                <a:prstGeom prst="ellipse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22" name="Wave 421"/>
                <p:cNvSpPr/>
                <p:nvPr/>
              </p:nvSpPr>
              <p:spPr>
                <a:xfrm rot="4091435">
                  <a:off x="3862442" y="2208304"/>
                  <a:ext cx="1846295" cy="590388"/>
                </a:xfrm>
                <a:prstGeom prst="wave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23" name="Wave 422"/>
                <p:cNvSpPr/>
                <p:nvPr/>
              </p:nvSpPr>
              <p:spPr>
                <a:xfrm rot="17342052" flipH="1">
                  <a:off x="2814785" y="2321704"/>
                  <a:ext cx="1782115" cy="590388"/>
                </a:xfrm>
                <a:prstGeom prst="wave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24" name="Wave 423"/>
                <p:cNvSpPr/>
                <p:nvPr/>
              </p:nvSpPr>
              <p:spPr>
                <a:xfrm rot="312085" flipH="1">
                  <a:off x="3701850" y="1435739"/>
                  <a:ext cx="929354" cy="547078"/>
                </a:xfrm>
                <a:prstGeom prst="wave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25" name="Oval 424"/>
                <p:cNvSpPr/>
                <p:nvPr/>
              </p:nvSpPr>
              <p:spPr>
                <a:xfrm rot="20981355">
                  <a:off x="4395780" y="1520526"/>
                  <a:ext cx="312964" cy="542453"/>
                </a:xfrm>
                <a:prstGeom prst="ellipse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26" name="Oval 425"/>
                <p:cNvSpPr/>
                <p:nvPr/>
              </p:nvSpPr>
              <p:spPr>
                <a:xfrm>
                  <a:off x="4756147" y="2807339"/>
                  <a:ext cx="312964" cy="542453"/>
                </a:xfrm>
                <a:prstGeom prst="ellipse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27" name="Oval 426"/>
                <p:cNvSpPr/>
                <p:nvPr/>
              </p:nvSpPr>
              <p:spPr>
                <a:xfrm rot="2403073">
                  <a:off x="3518086" y="2861069"/>
                  <a:ext cx="312964" cy="542453"/>
                </a:xfrm>
                <a:prstGeom prst="ellipse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28" name="Oval 427"/>
                <p:cNvSpPr/>
                <p:nvPr/>
              </p:nvSpPr>
              <p:spPr>
                <a:xfrm rot="2109372">
                  <a:off x="3693244" y="1705808"/>
                  <a:ext cx="312964" cy="542453"/>
                </a:xfrm>
                <a:prstGeom prst="ellipse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388" name="Group 387"/>
            <p:cNvGrpSpPr/>
            <p:nvPr/>
          </p:nvGrpSpPr>
          <p:grpSpPr>
            <a:xfrm>
              <a:off x="1754218" y="2773628"/>
              <a:ext cx="964365" cy="2768981"/>
              <a:chOff x="553940" y="466925"/>
              <a:chExt cx="1663527" cy="4776488"/>
            </a:xfrm>
            <a:grpFill/>
          </p:grpSpPr>
          <p:sp>
            <p:nvSpPr>
              <p:cNvPr id="389" name="Oval 388"/>
              <p:cNvSpPr/>
              <p:nvPr/>
            </p:nvSpPr>
            <p:spPr>
              <a:xfrm rot="17610301" flipH="1">
                <a:off x="1445451" y="4822556"/>
                <a:ext cx="353632" cy="488081"/>
              </a:xfrm>
              <a:prstGeom prst="ellips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0" name="Oval 389"/>
              <p:cNvSpPr/>
              <p:nvPr/>
            </p:nvSpPr>
            <p:spPr>
              <a:xfrm rot="2704841" flipH="1">
                <a:off x="912107" y="4765350"/>
                <a:ext cx="363299" cy="546815"/>
              </a:xfrm>
              <a:prstGeom prst="ellips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1" name="Oval 390"/>
              <p:cNvSpPr/>
              <p:nvPr/>
            </p:nvSpPr>
            <p:spPr>
              <a:xfrm>
                <a:off x="566125" y="3223809"/>
                <a:ext cx="316268" cy="580499"/>
              </a:xfrm>
              <a:prstGeom prst="ellips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2" name="Oval 391"/>
              <p:cNvSpPr/>
              <p:nvPr/>
            </p:nvSpPr>
            <p:spPr>
              <a:xfrm>
                <a:off x="1901199" y="3223810"/>
                <a:ext cx="316268" cy="580499"/>
              </a:xfrm>
              <a:prstGeom prst="ellips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3" name="Flowchart: Manual Operation 392"/>
              <p:cNvSpPr/>
              <p:nvPr/>
            </p:nvSpPr>
            <p:spPr>
              <a:xfrm rot="9438105" flipH="1">
                <a:off x="1591215" y="2340700"/>
                <a:ext cx="475913" cy="1233561"/>
              </a:xfrm>
              <a:prstGeom prst="flowChartManualOperation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4" name="Flowchart: Manual Operation 393"/>
              <p:cNvSpPr/>
              <p:nvPr/>
            </p:nvSpPr>
            <p:spPr>
              <a:xfrm rot="11918038">
                <a:off x="705664" y="2340701"/>
                <a:ext cx="475913" cy="1233561"/>
              </a:xfrm>
              <a:prstGeom prst="flowChartManualOperation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5" name="Flowchart: Manual Operation 394"/>
              <p:cNvSpPr/>
              <p:nvPr/>
            </p:nvSpPr>
            <p:spPr>
              <a:xfrm rot="10800000">
                <a:off x="862614" y="2285811"/>
                <a:ext cx="1012057" cy="1378686"/>
              </a:xfrm>
              <a:prstGeom prst="flowChartManualOperation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6" name="Rounded Rectangle 395"/>
              <p:cNvSpPr/>
              <p:nvPr/>
            </p:nvSpPr>
            <p:spPr>
              <a:xfrm>
                <a:off x="862614" y="3519372"/>
                <a:ext cx="1012057" cy="145125"/>
              </a:xfrm>
              <a:prstGeom prst="roundRect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7" name="Rectangle 396"/>
              <p:cNvSpPr/>
              <p:nvPr/>
            </p:nvSpPr>
            <p:spPr>
              <a:xfrm>
                <a:off x="1242136" y="3519372"/>
                <a:ext cx="253014" cy="145125"/>
              </a:xfrm>
              <a:prstGeom prst="rect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398" name="Group 397"/>
              <p:cNvGrpSpPr/>
              <p:nvPr/>
            </p:nvGrpSpPr>
            <p:grpSpPr>
              <a:xfrm>
                <a:off x="1197762" y="2467146"/>
                <a:ext cx="268989" cy="1057579"/>
                <a:chOff x="2433984" y="1319747"/>
                <a:chExt cx="341760" cy="1343692"/>
              </a:xfrm>
              <a:grpFill/>
            </p:grpSpPr>
            <p:sp>
              <p:nvSpPr>
                <p:cNvPr id="408" name="Pentagon 407"/>
                <p:cNvSpPr/>
                <p:nvPr/>
              </p:nvSpPr>
              <p:spPr>
                <a:xfrm rot="5400000">
                  <a:off x="2091242" y="2049662"/>
                  <a:ext cx="1035232" cy="192321"/>
                </a:xfrm>
                <a:prstGeom prst="homePlate">
                  <a:avLst>
                    <a:gd name="adj" fmla="val 29832"/>
                  </a:avLst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09" name="Regular Pentagon 408"/>
                <p:cNvSpPr/>
                <p:nvPr/>
              </p:nvSpPr>
              <p:spPr>
                <a:xfrm>
                  <a:off x="2433984" y="1319747"/>
                  <a:ext cx="341760" cy="318524"/>
                </a:xfrm>
                <a:prstGeom prst="pentagon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399" name="Parallelogram 398"/>
              <p:cNvSpPr/>
              <p:nvPr/>
            </p:nvSpPr>
            <p:spPr>
              <a:xfrm rot="6541795">
                <a:off x="1018779" y="2334751"/>
                <a:ext cx="193855" cy="381143"/>
              </a:xfrm>
              <a:prstGeom prst="parallelogram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0" name="Parallelogram 399"/>
              <p:cNvSpPr/>
              <p:nvPr/>
            </p:nvSpPr>
            <p:spPr>
              <a:xfrm rot="15058205" flipH="1">
                <a:off x="1451849" y="2323642"/>
                <a:ext cx="193855" cy="381143"/>
              </a:xfrm>
              <a:prstGeom prst="parallelogram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1" name="Oval 400"/>
              <p:cNvSpPr/>
              <p:nvPr/>
            </p:nvSpPr>
            <p:spPr>
              <a:xfrm>
                <a:off x="1052090" y="1965207"/>
                <a:ext cx="558889" cy="556473"/>
              </a:xfrm>
              <a:prstGeom prst="ellips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2" name="Oval 401"/>
              <p:cNvSpPr/>
              <p:nvPr/>
            </p:nvSpPr>
            <p:spPr>
              <a:xfrm>
                <a:off x="657310" y="725296"/>
                <a:ext cx="1328325" cy="1741498"/>
              </a:xfrm>
              <a:prstGeom prst="ellips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3" name="Double Wave 402"/>
              <p:cNvSpPr/>
              <p:nvPr/>
            </p:nvSpPr>
            <p:spPr>
              <a:xfrm rot="21326045">
                <a:off x="553940" y="706331"/>
                <a:ext cx="920509" cy="451820"/>
              </a:xfrm>
              <a:prstGeom prst="doubleWave">
                <a:avLst>
                  <a:gd name="adj1" fmla="val 12500"/>
                  <a:gd name="adj2" fmla="val -10000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4" name="Double Wave 403"/>
              <p:cNvSpPr/>
              <p:nvPr/>
            </p:nvSpPr>
            <p:spPr>
              <a:xfrm rot="2810423">
                <a:off x="1152536" y="701268"/>
                <a:ext cx="920508" cy="451821"/>
              </a:xfrm>
              <a:prstGeom prst="doubleWave">
                <a:avLst>
                  <a:gd name="adj1" fmla="val 12500"/>
                  <a:gd name="adj2" fmla="val -10000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5" name="Rounded Rectangle 404"/>
              <p:cNvSpPr/>
              <p:nvPr/>
            </p:nvSpPr>
            <p:spPr>
              <a:xfrm rot="21194807">
                <a:off x="1100636" y="686960"/>
                <a:ext cx="296509" cy="254594"/>
              </a:xfrm>
              <a:prstGeom prst="roundRect">
                <a:avLst>
                  <a:gd name="adj" fmla="val 49585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6" name="Trapezoid 405"/>
              <p:cNvSpPr/>
              <p:nvPr/>
            </p:nvSpPr>
            <p:spPr>
              <a:xfrm>
                <a:off x="841750" y="3664497"/>
                <a:ext cx="1032921" cy="1337286"/>
              </a:xfrm>
              <a:prstGeom prst="trapezoid">
                <a:avLst>
                  <a:gd name="adj" fmla="val 7295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407" name="Straight Connector 406"/>
              <p:cNvCxnSpPr>
                <a:endCxn id="406" idx="2"/>
              </p:cNvCxnSpPr>
              <p:nvPr/>
            </p:nvCxnSpPr>
            <p:spPr>
              <a:xfrm flipH="1">
                <a:off x="1358211" y="4043503"/>
                <a:ext cx="7967" cy="958280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454356808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8" name="Group 67"/>
          <p:cNvGrpSpPr/>
          <p:nvPr/>
        </p:nvGrpSpPr>
        <p:grpSpPr>
          <a:xfrm>
            <a:off x="2133600" y="914400"/>
            <a:ext cx="2438400" cy="2590800"/>
            <a:chOff x="2133600" y="914400"/>
            <a:chExt cx="3314760" cy="3276600"/>
          </a:xfrm>
        </p:grpSpPr>
        <p:grpSp>
          <p:nvGrpSpPr>
            <p:cNvPr id="45" name="Group 44"/>
            <p:cNvGrpSpPr/>
            <p:nvPr/>
          </p:nvGrpSpPr>
          <p:grpSpPr>
            <a:xfrm>
              <a:off x="2209800" y="914400"/>
              <a:ext cx="2286000" cy="1447800"/>
              <a:chOff x="2057400" y="609600"/>
              <a:chExt cx="2286000" cy="1447800"/>
            </a:xfrm>
          </p:grpSpPr>
          <p:sp>
            <p:nvSpPr>
              <p:cNvPr id="32" name="Rectangle 31"/>
              <p:cNvSpPr/>
              <p:nvPr/>
            </p:nvSpPr>
            <p:spPr>
              <a:xfrm>
                <a:off x="2057400" y="609600"/>
                <a:ext cx="2286000" cy="1447800"/>
              </a:xfrm>
              <a:prstGeom prst="rect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" name="Rounded Rectangle 43"/>
              <p:cNvSpPr/>
              <p:nvPr/>
            </p:nvSpPr>
            <p:spPr>
              <a:xfrm>
                <a:off x="2133600" y="1676400"/>
                <a:ext cx="2133600" cy="304800"/>
              </a:xfrm>
              <a:prstGeom prst="roundRect">
                <a:avLst/>
              </a:prstGeom>
              <a:solidFill>
                <a:schemeClr val="accent3">
                  <a:lumMod val="5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38" name="Group 37"/>
              <p:cNvGrpSpPr/>
              <p:nvPr/>
            </p:nvGrpSpPr>
            <p:grpSpPr>
              <a:xfrm>
                <a:off x="3352800" y="762000"/>
                <a:ext cx="762000" cy="1219198"/>
                <a:chOff x="3276600" y="762000"/>
                <a:chExt cx="1143000" cy="1381758"/>
              </a:xfrm>
            </p:grpSpPr>
            <p:sp>
              <p:nvSpPr>
                <p:cNvPr id="33" name="Double Wave 32"/>
                <p:cNvSpPr/>
                <p:nvPr/>
              </p:nvSpPr>
              <p:spPr>
                <a:xfrm rot="16200000">
                  <a:off x="3519172" y="1548129"/>
                  <a:ext cx="886459" cy="304800"/>
                </a:xfrm>
                <a:prstGeom prst="doubleWave">
                  <a:avLst>
                    <a:gd name="adj1" fmla="val 6250"/>
                    <a:gd name="adj2" fmla="val 1120"/>
                  </a:avLst>
                </a:prstGeom>
                <a:solidFill>
                  <a:srgbClr val="B05E2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4" name="Cloud 33"/>
                <p:cNvSpPr/>
                <p:nvPr/>
              </p:nvSpPr>
              <p:spPr>
                <a:xfrm>
                  <a:off x="3505200" y="762000"/>
                  <a:ext cx="762000" cy="685800"/>
                </a:xfrm>
                <a:prstGeom prst="cloud">
                  <a:avLst/>
                </a:prstGeom>
                <a:solidFill>
                  <a:schemeClr val="accent3">
                    <a:lumMod val="60000"/>
                    <a:lumOff val="4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5" name="Cloud 34"/>
                <p:cNvSpPr/>
                <p:nvPr/>
              </p:nvSpPr>
              <p:spPr>
                <a:xfrm>
                  <a:off x="3657600" y="1066800"/>
                  <a:ext cx="762000" cy="685800"/>
                </a:xfrm>
                <a:prstGeom prst="cloud">
                  <a:avLst/>
                </a:prstGeom>
                <a:solidFill>
                  <a:schemeClr val="accent3">
                    <a:lumMod val="60000"/>
                    <a:lumOff val="4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6" name="Cloud 35"/>
                <p:cNvSpPr/>
                <p:nvPr/>
              </p:nvSpPr>
              <p:spPr>
                <a:xfrm>
                  <a:off x="3276600" y="990600"/>
                  <a:ext cx="762000" cy="685800"/>
                </a:xfrm>
                <a:prstGeom prst="cloud">
                  <a:avLst/>
                </a:prstGeom>
                <a:solidFill>
                  <a:schemeClr val="accent3">
                    <a:lumMod val="60000"/>
                    <a:lumOff val="4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30" name="Frame 29"/>
              <p:cNvSpPr/>
              <p:nvPr/>
            </p:nvSpPr>
            <p:spPr>
              <a:xfrm>
                <a:off x="2057400" y="609600"/>
                <a:ext cx="1143000" cy="1447800"/>
              </a:xfrm>
              <a:prstGeom prst="frame">
                <a:avLst/>
              </a:prstGeom>
              <a:solidFill>
                <a:schemeClr val="bg2">
                  <a:lumMod val="9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7" name="Frame 36"/>
              <p:cNvSpPr/>
              <p:nvPr/>
            </p:nvSpPr>
            <p:spPr>
              <a:xfrm>
                <a:off x="3200400" y="609600"/>
                <a:ext cx="1143000" cy="1447800"/>
              </a:xfrm>
              <a:prstGeom prst="frame">
                <a:avLst/>
              </a:prstGeom>
              <a:solidFill>
                <a:schemeClr val="bg2">
                  <a:lumMod val="9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39" name="Group 38"/>
              <p:cNvGrpSpPr/>
              <p:nvPr/>
            </p:nvGrpSpPr>
            <p:grpSpPr>
              <a:xfrm>
                <a:off x="2209800" y="990600"/>
                <a:ext cx="457200" cy="762000"/>
                <a:chOff x="3276600" y="762000"/>
                <a:chExt cx="1143000" cy="1381758"/>
              </a:xfrm>
            </p:grpSpPr>
            <p:sp>
              <p:nvSpPr>
                <p:cNvPr id="40" name="Double Wave 39"/>
                <p:cNvSpPr/>
                <p:nvPr/>
              </p:nvSpPr>
              <p:spPr>
                <a:xfrm rot="16200000">
                  <a:off x="3519172" y="1548129"/>
                  <a:ext cx="886459" cy="304800"/>
                </a:xfrm>
                <a:prstGeom prst="doubleWave">
                  <a:avLst>
                    <a:gd name="adj1" fmla="val 6250"/>
                    <a:gd name="adj2" fmla="val 1120"/>
                  </a:avLst>
                </a:prstGeom>
                <a:solidFill>
                  <a:srgbClr val="B05E2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1" name="Cloud 40"/>
                <p:cNvSpPr/>
                <p:nvPr/>
              </p:nvSpPr>
              <p:spPr>
                <a:xfrm>
                  <a:off x="3505200" y="762000"/>
                  <a:ext cx="762000" cy="685800"/>
                </a:xfrm>
                <a:prstGeom prst="cloud">
                  <a:avLst/>
                </a:prstGeom>
                <a:solidFill>
                  <a:schemeClr val="accent3">
                    <a:lumMod val="60000"/>
                    <a:lumOff val="4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2" name="Cloud 41"/>
                <p:cNvSpPr/>
                <p:nvPr/>
              </p:nvSpPr>
              <p:spPr>
                <a:xfrm>
                  <a:off x="3657600" y="1066800"/>
                  <a:ext cx="762000" cy="685800"/>
                </a:xfrm>
                <a:prstGeom prst="cloud">
                  <a:avLst/>
                </a:prstGeom>
                <a:solidFill>
                  <a:schemeClr val="accent3">
                    <a:lumMod val="60000"/>
                    <a:lumOff val="4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3" name="Cloud 42"/>
                <p:cNvSpPr/>
                <p:nvPr/>
              </p:nvSpPr>
              <p:spPr>
                <a:xfrm>
                  <a:off x="3276600" y="990600"/>
                  <a:ext cx="762000" cy="685800"/>
                </a:xfrm>
                <a:prstGeom prst="cloud">
                  <a:avLst/>
                </a:prstGeom>
                <a:solidFill>
                  <a:schemeClr val="accent3">
                    <a:lumMod val="60000"/>
                    <a:lumOff val="4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20" name="Rectangle 19"/>
            <p:cNvSpPr/>
            <p:nvPr/>
          </p:nvSpPr>
          <p:spPr>
            <a:xfrm>
              <a:off x="2133600" y="2667000"/>
              <a:ext cx="2590800" cy="1066800"/>
            </a:xfrm>
            <a:prstGeom prst="rect">
              <a:avLst/>
            </a:prstGeom>
            <a:solidFill>
              <a:srgbClr val="99663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2209800" y="2743200"/>
              <a:ext cx="533400" cy="838200"/>
            </a:xfrm>
            <a:prstGeom prst="rect">
              <a:avLst/>
            </a:prstGeom>
            <a:solidFill>
              <a:srgbClr val="99663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3962400" y="2743200"/>
              <a:ext cx="533400" cy="838200"/>
            </a:xfrm>
            <a:prstGeom prst="rect">
              <a:avLst/>
            </a:prstGeom>
            <a:solidFill>
              <a:srgbClr val="99663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2895600" y="2743200"/>
              <a:ext cx="457200" cy="838200"/>
            </a:xfrm>
            <a:prstGeom prst="rect">
              <a:avLst/>
            </a:prstGeom>
            <a:solidFill>
              <a:srgbClr val="99663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3352800" y="2743200"/>
              <a:ext cx="457200" cy="838200"/>
            </a:xfrm>
            <a:prstGeom prst="rect">
              <a:avLst/>
            </a:prstGeom>
            <a:solidFill>
              <a:srgbClr val="99663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8" name="Group 27"/>
            <p:cNvGrpSpPr/>
            <p:nvPr/>
          </p:nvGrpSpPr>
          <p:grpSpPr>
            <a:xfrm>
              <a:off x="2286000" y="2514600"/>
              <a:ext cx="609600" cy="152400"/>
              <a:chOff x="6019800" y="2895600"/>
              <a:chExt cx="1219200" cy="457200"/>
            </a:xfrm>
            <a:solidFill>
              <a:schemeClr val="accent2">
                <a:lumMod val="60000"/>
                <a:lumOff val="40000"/>
              </a:schemeClr>
            </a:solidFill>
          </p:grpSpPr>
          <p:sp>
            <p:nvSpPr>
              <p:cNvPr id="25" name="Rounded Rectangle 24"/>
              <p:cNvSpPr/>
              <p:nvPr/>
            </p:nvSpPr>
            <p:spPr>
              <a:xfrm>
                <a:off x="6096000" y="2895600"/>
                <a:ext cx="990600" cy="152400"/>
              </a:xfrm>
              <a:prstGeom prst="roundRect">
                <a:avLst>
                  <a:gd name="adj" fmla="val 50000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Rounded Rectangle 25"/>
              <p:cNvSpPr/>
              <p:nvPr/>
            </p:nvSpPr>
            <p:spPr>
              <a:xfrm>
                <a:off x="6019800" y="3048000"/>
                <a:ext cx="1066800" cy="152400"/>
              </a:xfrm>
              <a:prstGeom prst="roundRect">
                <a:avLst>
                  <a:gd name="adj" fmla="val 50000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Rounded Rectangle 26"/>
              <p:cNvSpPr/>
              <p:nvPr/>
            </p:nvSpPr>
            <p:spPr>
              <a:xfrm>
                <a:off x="6172200" y="3200400"/>
                <a:ext cx="1066800" cy="152400"/>
              </a:xfrm>
              <a:prstGeom prst="roundRect">
                <a:avLst>
                  <a:gd name="adj" fmla="val 50000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9" name="U-Turn Arrow 28"/>
            <p:cNvSpPr/>
            <p:nvPr/>
          </p:nvSpPr>
          <p:spPr>
            <a:xfrm>
              <a:off x="3276600" y="1981200"/>
              <a:ext cx="533400" cy="609600"/>
            </a:xfrm>
            <a:prstGeom prst="uturnArrow">
              <a:avLst>
                <a:gd name="adj1" fmla="val 22958"/>
                <a:gd name="adj2" fmla="val 25000"/>
                <a:gd name="adj3" fmla="val 4575"/>
                <a:gd name="adj4" fmla="val 43750"/>
                <a:gd name="adj5" fmla="val 75000"/>
              </a:avLst>
            </a:prstGeom>
            <a:solidFill>
              <a:schemeClr val="bg1">
                <a:lumMod val="6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1" name="Rectangle 30"/>
            <p:cNvSpPr/>
            <p:nvPr/>
          </p:nvSpPr>
          <p:spPr>
            <a:xfrm rot="5400000">
              <a:off x="3429000" y="2133600"/>
              <a:ext cx="76200" cy="9906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Trapezoid 45"/>
            <p:cNvSpPr/>
            <p:nvPr/>
          </p:nvSpPr>
          <p:spPr>
            <a:xfrm rot="10800000">
              <a:off x="4038600" y="2438400"/>
              <a:ext cx="304800" cy="228600"/>
            </a:xfrm>
            <a:prstGeom prst="trapezoid">
              <a:avLst>
                <a:gd name="adj" fmla="val 22058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8" name="Group 47"/>
            <p:cNvGrpSpPr/>
            <p:nvPr/>
          </p:nvGrpSpPr>
          <p:grpSpPr>
            <a:xfrm>
              <a:off x="4114800" y="1752600"/>
              <a:ext cx="1333560" cy="2209800"/>
              <a:chOff x="3002856" y="3048000"/>
              <a:chExt cx="1749407" cy="3276600"/>
            </a:xfrm>
          </p:grpSpPr>
          <p:sp>
            <p:nvSpPr>
              <p:cNvPr id="49" name="Oval 48"/>
              <p:cNvSpPr/>
              <p:nvPr/>
            </p:nvSpPr>
            <p:spPr>
              <a:xfrm>
                <a:off x="4115768" y="5751116"/>
                <a:ext cx="228600" cy="573483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" name="Oval 49"/>
              <p:cNvSpPr/>
              <p:nvPr/>
            </p:nvSpPr>
            <p:spPr>
              <a:xfrm>
                <a:off x="3761662" y="5742152"/>
                <a:ext cx="228600" cy="582448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1" name="Oval 50"/>
              <p:cNvSpPr/>
              <p:nvPr/>
            </p:nvSpPr>
            <p:spPr>
              <a:xfrm rot="16200000">
                <a:off x="3781070" y="6096000"/>
                <a:ext cx="152400" cy="304800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2" name="Oval 51"/>
              <p:cNvSpPr/>
              <p:nvPr/>
            </p:nvSpPr>
            <p:spPr>
              <a:xfrm rot="16200000">
                <a:off x="4162070" y="6096000"/>
                <a:ext cx="152400" cy="304800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3" name="Oval 52"/>
              <p:cNvSpPr/>
              <p:nvPr/>
            </p:nvSpPr>
            <p:spPr>
              <a:xfrm rot="18242526">
                <a:off x="2971287" y="3800890"/>
                <a:ext cx="274734" cy="211596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" name="Oval 53"/>
              <p:cNvSpPr/>
              <p:nvPr/>
            </p:nvSpPr>
            <p:spPr>
              <a:xfrm rot="20435867">
                <a:off x="4523663" y="5056351"/>
                <a:ext cx="228600" cy="381000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5" name="Flowchart: Manual Operation 54"/>
              <p:cNvSpPr/>
              <p:nvPr/>
            </p:nvSpPr>
            <p:spPr>
              <a:xfrm rot="18626978" flipH="1">
                <a:off x="3316401" y="3865095"/>
                <a:ext cx="387562" cy="909464"/>
              </a:xfrm>
              <a:prstGeom prst="flowChartManualOperation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6" name="Flowchart: Manual Operation 55"/>
              <p:cNvSpPr/>
              <p:nvPr/>
            </p:nvSpPr>
            <p:spPr>
              <a:xfrm rot="9335504" flipH="1">
                <a:off x="4227298" y="4211462"/>
                <a:ext cx="342885" cy="1127447"/>
              </a:xfrm>
              <a:prstGeom prst="flowChartManualOperation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7" name="Oval 56"/>
              <p:cNvSpPr/>
              <p:nvPr/>
            </p:nvSpPr>
            <p:spPr>
              <a:xfrm>
                <a:off x="3704870" y="3124200"/>
                <a:ext cx="685800" cy="1143000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8" name="Flowchart: Manual Operation 57"/>
              <p:cNvSpPr/>
              <p:nvPr/>
            </p:nvSpPr>
            <p:spPr>
              <a:xfrm rot="10800000">
                <a:off x="3704870" y="4267198"/>
                <a:ext cx="710650" cy="1676402"/>
              </a:xfrm>
              <a:prstGeom prst="flowChartManualOperation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9" name="Oval 58"/>
              <p:cNvSpPr/>
              <p:nvPr/>
            </p:nvSpPr>
            <p:spPr>
              <a:xfrm>
                <a:off x="3857270" y="4114800"/>
                <a:ext cx="381000" cy="228600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0" name="Oval 59"/>
              <p:cNvSpPr/>
              <p:nvPr/>
            </p:nvSpPr>
            <p:spPr>
              <a:xfrm rot="15758222">
                <a:off x="3926923" y="3930972"/>
                <a:ext cx="264552" cy="373031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accent6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1" name="Cloud 60"/>
              <p:cNvSpPr/>
              <p:nvPr/>
            </p:nvSpPr>
            <p:spPr>
              <a:xfrm rot="20953040" flipH="1">
                <a:off x="4162070" y="3276600"/>
                <a:ext cx="457200" cy="1219200"/>
              </a:xfrm>
              <a:prstGeom prst="cloud">
                <a:avLst/>
              </a:prstGeom>
              <a:solidFill>
                <a:srgbClr val="B67D16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2" name="Cloud 61"/>
              <p:cNvSpPr/>
              <p:nvPr/>
            </p:nvSpPr>
            <p:spPr>
              <a:xfrm rot="5620887" flipH="1">
                <a:off x="3207938" y="3649705"/>
                <a:ext cx="1207511" cy="404271"/>
              </a:xfrm>
              <a:prstGeom prst="cloud">
                <a:avLst/>
              </a:prstGeom>
              <a:solidFill>
                <a:srgbClr val="B67D16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3" name="Cloud 62"/>
              <p:cNvSpPr/>
              <p:nvPr/>
            </p:nvSpPr>
            <p:spPr>
              <a:xfrm flipH="1">
                <a:off x="3733800" y="3048000"/>
                <a:ext cx="769869" cy="1219200"/>
              </a:xfrm>
              <a:prstGeom prst="cloud">
                <a:avLst/>
              </a:prstGeom>
              <a:solidFill>
                <a:srgbClr val="B67D16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4" name="Oval 63"/>
              <p:cNvSpPr/>
              <p:nvPr/>
            </p:nvSpPr>
            <p:spPr>
              <a:xfrm>
                <a:off x="3657600" y="3505200"/>
                <a:ext cx="838200" cy="609600"/>
              </a:xfrm>
              <a:prstGeom prst="ellipse">
                <a:avLst/>
              </a:prstGeom>
              <a:solidFill>
                <a:srgbClr val="B67D16"/>
              </a:solidFill>
              <a:ln>
                <a:solidFill>
                  <a:srgbClr val="B67D1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65" name="Oval 64"/>
            <p:cNvSpPr/>
            <p:nvPr/>
          </p:nvSpPr>
          <p:spPr>
            <a:xfrm>
              <a:off x="2209800" y="3810000"/>
              <a:ext cx="2514600" cy="381000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Oval 65"/>
            <p:cNvSpPr/>
            <p:nvPr/>
          </p:nvSpPr>
          <p:spPr>
            <a:xfrm>
              <a:off x="3276600" y="3048000"/>
              <a:ext cx="45719" cy="152400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Oval 66"/>
            <p:cNvSpPr/>
            <p:nvPr/>
          </p:nvSpPr>
          <p:spPr>
            <a:xfrm>
              <a:off x="3397624" y="3043518"/>
              <a:ext cx="45719" cy="152400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8" name="Group 97"/>
          <p:cNvGrpSpPr/>
          <p:nvPr/>
        </p:nvGrpSpPr>
        <p:grpSpPr>
          <a:xfrm>
            <a:off x="5350764" y="3031524"/>
            <a:ext cx="2895600" cy="2506157"/>
            <a:chOff x="5350764" y="3031524"/>
            <a:chExt cx="2895600" cy="2506157"/>
          </a:xfrm>
        </p:grpSpPr>
        <p:sp>
          <p:nvSpPr>
            <p:cNvPr id="73" name="Rectangle 72"/>
            <p:cNvSpPr/>
            <p:nvPr/>
          </p:nvSpPr>
          <p:spPr>
            <a:xfrm>
              <a:off x="5426964" y="4860324"/>
              <a:ext cx="2362200" cy="304800"/>
            </a:xfrm>
            <a:prstGeom prst="rect">
              <a:avLst/>
            </a:prstGeom>
            <a:solidFill>
              <a:srgbClr val="6633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Rectangle 73"/>
            <p:cNvSpPr/>
            <p:nvPr/>
          </p:nvSpPr>
          <p:spPr>
            <a:xfrm rot="16200000">
              <a:off x="6912864" y="4365024"/>
              <a:ext cx="1981200" cy="228600"/>
            </a:xfrm>
            <a:prstGeom prst="rect">
              <a:avLst/>
            </a:prstGeom>
            <a:solidFill>
              <a:srgbClr val="6633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Rectangle 74"/>
            <p:cNvSpPr/>
            <p:nvPr/>
          </p:nvSpPr>
          <p:spPr>
            <a:xfrm rot="16200000">
              <a:off x="4817364" y="4631724"/>
              <a:ext cx="1447800" cy="228600"/>
            </a:xfrm>
            <a:prstGeom prst="rect">
              <a:avLst/>
            </a:prstGeom>
            <a:solidFill>
              <a:srgbClr val="6633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Oval 75"/>
            <p:cNvSpPr/>
            <p:nvPr/>
          </p:nvSpPr>
          <p:spPr>
            <a:xfrm>
              <a:off x="7636764" y="3031524"/>
              <a:ext cx="609600" cy="609600"/>
            </a:xfrm>
            <a:prstGeom prst="ellipse">
              <a:avLst/>
            </a:prstGeom>
            <a:solidFill>
              <a:srgbClr val="6633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Double Wave 76"/>
            <p:cNvSpPr/>
            <p:nvPr/>
          </p:nvSpPr>
          <p:spPr>
            <a:xfrm>
              <a:off x="5655564" y="4707924"/>
              <a:ext cx="2133600" cy="304800"/>
            </a:xfrm>
            <a:prstGeom prst="doubleWave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Rounded Rectangle 77"/>
            <p:cNvSpPr/>
            <p:nvPr/>
          </p:nvSpPr>
          <p:spPr>
            <a:xfrm>
              <a:off x="7255764" y="4250724"/>
              <a:ext cx="533400" cy="304800"/>
            </a:xfrm>
            <a:prstGeom prst="roundRect">
              <a:avLst>
                <a:gd name="adj" fmla="val 43138"/>
              </a:avLst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Double Wave 78"/>
            <p:cNvSpPr/>
            <p:nvPr/>
          </p:nvSpPr>
          <p:spPr>
            <a:xfrm>
              <a:off x="5655564" y="4479324"/>
              <a:ext cx="2133600" cy="381000"/>
            </a:xfrm>
            <a:prstGeom prst="doubleWav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Oval 79"/>
            <p:cNvSpPr/>
            <p:nvPr/>
          </p:nvSpPr>
          <p:spPr>
            <a:xfrm>
              <a:off x="5350764" y="3717324"/>
              <a:ext cx="381000" cy="381000"/>
            </a:xfrm>
            <a:prstGeom prst="ellipse">
              <a:avLst/>
            </a:prstGeom>
            <a:solidFill>
              <a:srgbClr val="6633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1" name="Group 80"/>
            <p:cNvGrpSpPr/>
            <p:nvPr/>
          </p:nvGrpSpPr>
          <p:grpSpPr>
            <a:xfrm>
              <a:off x="6112764" y="4022124"/>
              <a:ext cx="876940" cy="1515557"/>
              <a:chOff x="2019777" y="2376244"/>
              <a:chExt cx="876940" cy="1515557"/>
            </a:xfrm>
          </p:grpSpPr>
          <p:sp>
            <p:nvSpPr>
              <p:cNvPr id="82" name="Oval 81"/>
              <p:cNvSpPr/>
              <p:nvPr/>
            </p:nvSpPr>
            <p:spPr>
              <a:xfrm rot="20615720">
                <a:off x="2095976" y="2606181"/>
                <a:ext cx="151446" cy="295020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3" name="Oval 82"/>
              <p:cNvSpPr/>
              <p:nvPr/>
            </p:nvSpPr>
            <p:spPr>
              <a:xfrm rot="20615720">
                <a:off x="2019777" y="2606181"/>
                <a:ext cx="151446" cy="295020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4" name="Oval 83"/>
              <p:cNvSpPr/>
              <p:nvPr/>
            </p:nvSpPr>
            <p:spPr>
              <a:xfrm rot="20615720">
                <a:off x="2038851" y="2766500"/>
                <a:ext cx="228600" cy="441216"/>
              </a:xfrm>
              <a:prstGeom prst="ellipse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5" name="Oval 84"/>
              <p:cNvSpPr/>
              <p:nvPr/>
            </p:nvSpPr>
            <p:spPr>
              <a:xfrm rot="20615720">
                <a:off x="2496051" y="3376100"/>
                <a:ext cx="228600" cy="441216"/>
              </a:xfrm>
              <a:prstGeom prst="ellips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6" name="Oval 85"/>
              <p:cNvSpPr/>
              <p:nvPr/>
            </p:nvSpPr>
            <p:spPr>
              <a:xfrm rot="20615720">
                <a:off x="2267451" y="3376100"/>
                <a:ext cx="228600" cy="441216"/>
              </a:xfrm>
              <a:prstGeom prst="ellips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7" name="Trapezoid 86"/>
              <p:cNvSpPr/>
              <p:nvPr/>
            </p:nvSpPr>
            <p:spPr>
              <a:xfrm>
                <a:off x="2133600" y="2971800"/>
                <a:ext cx="685800" cy="533400"/>
              </a:xfrm>
              <a:prstGeom prst="trapezoid">
                <a:avLst>
                  <a:gd name="adj" fmla="val 24999"/>
                </a:avLst>
              </a:prstGeom>
              <a:solidFill>
                <a:schemeClr val="tx2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8" name="Oval 87"/>
              <p:cNvSpPr/>
              <p:nvPr/>
            </p:nvSpPr>
            <p:spPr>
              <a:xfrm>
                <a:off x="2286000" y="2819400"/>
                <a:ext cx="381000" cy="304800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89" name="Group 9"/>
              <p:cNvGrpSpPr/>
              <p:nvPr/>
            </p:nvGrpSpPr>
            <p:grpSpPr>
              <a:xfrm rot="16200000">
                <a:off x="2141164" y="2313403"/>
                <a:ext cx="692711" cy="818394"/>
                <a:chOff x="8036738" y="444961"/>
                <a:chExt cx="889988" cy="1056220"/>
              </a:xfrm>
            </p:grpSpPr>
            <p:sp>
              <p:nvSpPr>
                <p:cNvPr id="93" name="Teardrop 92"/>
                <p:cNvSpPr/>
                <p:nvPr/>
              </p:nvSpPr>
              <p:spPr>
                <a:xfrm rot="1773269">
                  <a:off x="8058215" y="1040085"/>
                  <a:ext cx="502954" cy="461096"/>
                </a:xfrm>
                <a:prstGeom prst="teardrop">
                  <a:avLst>
                    <a:gd name="adj" fmla="val 150432"/>
                  </a:avLst>
                </a:prstGeom>
                <a:solidFill>
                  <a:srgbClr val="996633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4" name="Teardrop 93"/>
                <p:cNvSpPr/>
                <p:nvPr/>
              </p:nvSpPr>
              <p:spPr>
                <a:xfrm rot="2401101">
                  <a:off x="8058215" y="444961"/>
                  <a:ext cx="502954" cy="461096"/>
                </a:xfrm>
                <a:prstGeom prst="teardrop">
                  <a:avLst>
                    <a:gd name="adj" fmla="val 150432"/>
                  </a:avLst>
                </a:prstGeom>
                <a:solidFill>
                  <a:srgbClr val="996633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5" name="Oval 15"/>
                <p:cNvSpPr/>
                <p:nvPr/>
              </p:nvSpPr>
              <p:spPr>
                <a:xfrm rot="5400000">
                  <a:off x="8175429" y="594071"/>
                  <a:ext cx="527643" cy="805026"/>
                </a:xfrm>
                <a:prstGeom prst="ellipse">
                  <a:avLst/>
                </a:prstGeom>
                <a:solidFill>
                  <a:srgbClr val="996633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6" name="Teardrop 95"/>
                <p:cNvSpPr/>
                <p:nvPr/>
              </p:nvSpPr>
              <p:spPr>
                <a:xfrm rot="10468211">
                  <a:off x="8514250" y="896497"/>
                  <a:ext cx="412476" cy="370095"/>
                </a:xfrm>
                <a:prstGeom prst="teardrop">
                  <a:avLst/>
                </a:prstGeom>
                <a:solidFill>
                  <a:srgbClr val="996633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7" name="Teardrop 96"/>
                <p:cNvSpPr/>
                <p:nvPr/>
              </p:nvSpPr>
              <p:spPr>
                <a:xfrm rot="331789" flipH="1">
                  <a:off x="8514250" y="617309"/>
                  <a:ext cx="412476" cy="370095"/>
                </a:xfrm>
                <a:prstGeom prst="teardrop">
                  <a:avLst/>
                </a:prstGeom>
                <a:solidFill>
                  <a:srgbClr val="996633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90" name="Oval 15"/>
              <p:cNvSpPr/>
              <p:nvPr/>
            </p:nvSpPr>
            <p:spPr>
              <a:xfrm>
                <a:off x="2209800" y="2514600"/>
                <a:ext cx="533400" cy="453226"/>
              </a:xfrm>
              <a:prstGeom prst="ellipse">
                <a:avLst/>
              </a:prstGeom>
              <a:solidFill>
                <a:srgbClr val="996633"/>
              </a:solidFill>
              <a:ln>
                <a:solidFill>
                  <a:srgbClr val="99663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1" name="Oval 90"/>
              <p:cNvSpPr/>
              <p:nvPr/>
            </p:nvSpPr>
            <p:spPr>
              <a:xfrm rot="20615720">
                <a:off x="2324577" y="3596780"/>
                <a:ext cx="151446" cy="295020"/>
              </a:xfrm>
              <a:prstGeom prst="ellipse">
                <a:avLst/>
              </a:prstGeom>
              <a:solidFill>
                <a:srgbClr val="D69536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2" name="Oval 91"/>
              <p:cNvSpPr/>
              <p:nvPr/>
            </p:nvSpPr>
            <p:spPr>
              <a:xfrm rot="20615720">
                <a:off x="2553176" y="3596781"/>
                <a:ext cx="151446" cy="295020"/>
              </a:xfrm>
              <a:prstGeom prst="ellipse">
                <a:avLst/>
              </a:prstGeom>
              <a:solidFill>
                <a:srgbClr val="D69536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99" name="Group 98"/>
          <p:cNvGrpSpPr/>
          <p:nvPr/>
        </p:nvGrpSpPr>
        <p:grpSpPr>
          <a:xfrm>
            <a:off x="914400" y="3657600"/>
            <a:ext cx="2169245" cy="2760918"/>
            <a:chOff x="5715000" y="2590800"/>
            <a:chExt cx="2169245" cy="2760918"/>
          </a:xfrm>
        </p:grpSpPr>
        <p:sp>
          <p:nvSpPr>
            <p:cNvPr id="100" name="Oval 99"/>
            <p:cNvSpPr/>
            <p:nvPr/>
          </p:nvSpPr>
          <p:spPr>
            <a:xfrm rot="16200000">
              <a:off x="6535864" y="2666318"/>
              <a:ext cx="533400" cy="914400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Oval 100"/>
            <p:cNvSpPr/>
            <p:nvPr/>
          </p:nvSpPr>
          <p:spPr>
            <a:xfrm rot="20602278">
              <a:off x="7503245" y="2943741"/>
              <a:ext cx="381000" cy="304800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Oval 101"/>
            <p:cNvSpPr/>
            <p:nvPr/>
          </p:nvSpPr>
          <p:spPr>
            <a:xfrm>
              <a:off x="5715000" y="3220995"/>
              <a:ext cx="381000" cy="304800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Trapezoid 102"/>
            <p:cNvSpPr/>
            <p:nvPr/>
          </p:nvSpPr>
          <p:spPr>
            <a:xfrm rot="6413759">
              <a:off x="6156737" y="3073489"/>
              <a:ext cx="406526" cy="906163"/>
            </a:xfrm>
            <a:prstGeom prst="trapezoid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Trapezoid 103"/>
            <p:cNvSpPr/>
            <p:nvPr/>
          </p:nvSpPr>
          <p:spPr>
            <a:xfrm rot="13754090">
              <a:off x="7130621" y="2968512"/>
              <a:ext cx="406526" cy="906163"/>
            </a:xfrm>
            <a:prstGeom prst="trapezoid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Trapezoid 104"/>
            <p:cNvSpPr/>
            <p:nvPr/>
          </p:nvSpPr>
          <p:spPr>
            <a:xfrm>
              <a:off x="6474940" y="3466069"/>
              <a:ext cx="712574" cy="906163"/>
            </a:xfrm>
            <a:prstGeom prst="trapezoid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Oval 105"/>
            <p:cNvSpPr/>
            <p:nvPr/>
          </p:nvSpPr>
          <p:spPr>
            <a:xfrm>
              <a:off x="6629400" y="2590800"/>
              <a:ext cx="381000" cy="914400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Trapezoid 106"/>
            <p:cNvSpPr/>
            <p:nvPr/>
          </p:nvSpPr>
          <p:spPr>
            <a:xfrm rot="2530562">
              <a:off x="6248400" y="4191000"/>
              <a:ext cx="381000" cy="906163"/>
            </a:xfrm>
            <a:prstGeom prst="trapezoid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Trapezoid 107"/>
            <p:cNvSpPr/>
            <p:nvPr/>
          </p:nvSpPr>
          <p:spPr>
            <a:xfrm rot="20490782">
              <a:off x="6915637" y="4228024"/>
              <a:ext cx="381000" cy="906163"/>
            </a:xfrm>
            <a:prstGeom prst="trapezoid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Rounded Rectangle 108"/>
            <p:cNvSpPr/>
            <p:nvPr/>
          </p:nvSpPr>
          <p:spPr>
            <a:xfrm>
              <a:off x="6462584" y="4046838"/>
              <a:ext cx="700216" cy="457200"/>
            </a:xfrm>
            <a:prstGeom prst="roundRect">
              <a:avLst>
                <a:gd name="adj" fmla="val 35586"/>
              </a:avLst>
            </a:prstGeom>
            <a:solidFill>
              <a:schemeClr val="accent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Oval 109"/>
            <p:cNvSpPr/>
            <p:nvPr/>
          </p:nvSpPr>
          <p:spPr>
            <a:xfrm>
              <a:off x="6477000" y="4419600"/>
              <a:ext cx="152400" cy="152400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Oval 110"/>
            <p:cNvSpPr/>
            <p:nvPr/>
          </p:nvSpPr>
          <p:spPr>
            <a:xfrm>
              <a:off x="6934200" y="4419600"/>
              <a:ext cx="152400" cy="152400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Oval 111"/>
            <p:cNvSpPr/>
            <p:nvPr/>
          </p:nvSpPr>
          <p:spPr>
            <a:xfrm rot="1801035">
              <a:off x="5760579" y="4818318"/>
              <a:ext cx="457200" cy="304800"/>
            </a:xfrm>
            <a:prstGeom prst="ellipse">
              <a:avLst/>
            </a:prstGeom>
            <a:solidFill>
              <a:srgbClr val="6F3505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Oval 112"/>
            <p:cNvSpPr/>
            <p:nvPr/>
          </p:nvSpPr>
          <p:spPr>
            <a:xfrm rot="1801035">
              <a:off x="7132179" y="5046918"/>
              <a:ext cx="457200" cy="304800"/>
            </a:xfrm>
            <a:prstGeom prst="ellipse">
              <a:avLst/>
            </a:prstGeom>
            <a:solidFill>
              <a:srgbClr val="6F3505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Oval 113"/>
            <p:cNvSpPr/>
            <p:nvPr/>
          </p:nvSpPr>
          <p:spPr>
            <a:xfrm>
              <a:off x="6477000" y="2667000"/>
              <a:ext cx="685800" cy="990600"/>
            </a:xfrm>
            <a:prstGeom prst="ellipse">
              <a:avLst/>
            </a:prstGeom>
            <a:solidFill>
              <a:srgbClr val="FFFF9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5" name="Group 114"/>
          <p:cNvGrpSpPr/>
          <p:nvPr/>
        </p:nvGrpSpPr>
        <p:grpSpPr>
          <a:xfrm>
            <a:off x="5105400" y="304800"/>
            <a:ext cx="2984158" cy="2819400"/>
            <a:chOff x="3188042" y="762000"/>
            <a:chExt cx="3840204" cy="3899559"/>
          </a:xfrm>
        </p:grpSpPr>
        <p:sp>
          <p:nvSpPr>
            <p:cNvPr id="116" name="Oval 115"/>
            <p:cNvSpPr/>
            <p:nvPr/>
          </p:nvSpPr>
          <p:spPr>
            <a:xfrm>
              <a:off x="5043055" y="2747610"/>
              <a:ext cx="292283" cy="26546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Oval 116"/>
            <p:cNvSpPr/>
            <p:nvPr/>
          </p:nvSpPr>
          <p:spPr>
            <a:xfrm>
              <a:off x="5651317" y="2794926"/>
              <a:ext cx="292283" cy="26546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Flowchart: Manual Operation 49"/>
            <p:cNvSpPr/>
            <p:nvPr/>
          </p:nvSpPr>
          <p:spPr>
            <a:xfrm rot="10800000">
              <a:off x="5392957" y="2965866"/>
              <a:ext cx="508787" cy="796380"/>
            </a:xfrm>
            <a:prstGeom prst="flowChartManualOperation">
              <a:avLst/>
            </a:prstGeom>
            <a:solidFill>
              <a:schemeClr val="accent1">
                <a:lumMod val="5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Flowchart: Manual Operation 118"/>
            <p:cNvSpPr/>
            <p:nvPr/>
          </p:nvSpPr>
          <p:spPr>
            <a:xfrm rot="10800000">
              <a:off x="5171036" y="2958773"/>
              <a:ext cx="389710" cy="796380"/>
            </a:xfrm>
            <a:prstGeom prst="flowChartManualOperation">
              <a:avLst/>
            </a:prstGeom>
            <a:solidFill>
              <a:schemeClr val="accent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Flowchart: Manual Operation 119"/>
            <p:cNvSpPr/>
            <p:nvPr/>
          </p:nvSpPr>
          <p:spPr>
            <a:xfrm rot="11701945" flipH="1">
              <a:off x="5177955" y="1760716"/>
              <a:ext cx="308805" cy="1126177"/>
            </a:xfrm>
            <a:prstGeom prst="flowChartManualOperation">
              <a:avLst/>
            </a:prstGeom>
            <a:solidFill>
              <a:srgbClr val="99663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Flowchart: Manual Operation 120"/>
            <p:cNvSpPr/>
            <p:nvPr/>
          </p:nvSpPr>
          <p:spPr>
            <a:xfrm rot="9898055">
              <a:off x="5527699" y="1815877"/>
              <a:ext cx="308805" cy="1138107"/>
            </a:xfrm>
            <a:prstGeom prst="flowChartManualOperation">
              <a:avLst/>
            </a:prstGeom>
            <a:solidFill>
              <a:srgbClr val="99663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Flowchart: Extract 121"/>
            <p:cNvSpPr/>
            <p:nvPr/>
          </p:nvSpPr>
          <p:spPr>
            <a:xfrm>
              <a:off x="5214339" y="1334605"/>
              <a:ext cx="595391" cy="1631261"/>
            </a:xfrm>
            <a:prstGeom prst="flowChartExtract">
              <a:avLst/>
            </a:prstGeom>
            <a:solidFill>
              <a:srgbClr val="99663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Oval 122"/>
            <p:cNvSpPr/>
            <p:nvPr/>
          </p:nvSpPr>
          <p:spPr>
            <a:xfrm>
              <a:off x="5171036" y="3622422"/>
              <a:ext cx="292283" cy="265460"/>
            </a:xfrm>
            <a:prstGeom prst="ellipse">
              <a:avLst/>
            </a:prstGeom>
            <a:solidFill>
              <a:srgbClr val="99663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Oval 123"/>
            <p:cNvSpPr/>
            <p:nvPr/>
          </p:nvSpPr>
          <p:spPr>
            <a:xfrm>
              <a:off x="5560747" y="3622422"/>
              <a:ext cx="292283" cy="265460"/>
            </a:xfrm>
            <a:prstGeom prst="ellipse">
              <a:avLst/>
            </a:prstGeom>
            <a:solidFill>
              <a:srgbClr val="99663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Flowchart: Extract 124"/>
            <p:cNvSpPr/>
            <p:nvPr/>
          </p:nvSpPr>
          <p:spPr>
            <a:xfrm rot="10800000">
              <a:off x="5392957" y="1972925"/>
              <a:ext cx="238156" cy="212773"/>
            </a:xfrm>
            <a:prstGeom prst="flowChartExtra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Oval 125"/>
            <p:cNvSpPr/>
            <p:nvPr/>
          </p:nvSpPr>
          <p:spPr>
            <a:xfrm>
              <a:off x="5130985" y="914400"/>
              <a:ext cx="809731" cy="113305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Round Diagonal Corner Rectangle 126"/>
            <p:cNvSpPr/>
            <p:nvPr/>
          </p:nvSpPr>
          <p:spPr>
            <a:xfrm rot="20912350">
              <a:off x="5006443" y="818704"/>
              <a:ext cx="631095" cy="601273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chemeClr val="accent6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Round Diagonal Corner Rectangle 127"/>
            <p:cNvSpPr/>
            <p:nvPr/>
          </p:nvSpPr>
          <p:spPr>
            <a:xfrm rot="5400000">
              <a:off x="5395289" y="776911"/>
              <a:ext cx="631095" cy="601273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chemeClr val="accent6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Oval 128"/>
            <p:cNvSpPr/>
            <p:nvPr/>
          </p:nvSpPr>
          <p:spPr>
            <a:xfrm>
              <a:off x="5257800" y="838200"/>
              <a:ext cx="228600" cy="381000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30" name="Group 47"/>
            <p:cNvGrpSpPr/>
            <p:nvPr/>
          </p:nvGrpSpPr>
          <p:grpSpPr>
            <a:xfrm>
              <a:off x="3188042" y="2100648"/>
              <a:ext cx="1383957" cy="1937951"/>
              <a:chOff x="2971800" y="1676400"/>
              <a:chExt cx="1600200" cy="2362200"/>
            </a:xfrm>
          </p:grpSpPr>
          <p:sp>
            <p:nvSpPr>
              <p:cNvPr id="157" name="Rounded Rectangle 156"/>
              <p:cNvSpPr/>
              <p:nvPr/>
            </p:nvSpPr>
            <p:spPr>
              <a:xfrm>
                <a:off x="3124200" y="1905000"/>
                <a:ext cx="1295400" cy="2133600"/>
              </a:xfrm>
              <a:prstGeom prst="roundRect">
                <a:avLst>
                  <a:gd name="adj" fmla="val 27160"/>
                </a:avLst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58" name="Straight Connector 35"/>
              <p:cNvCxnSpPr/>
              <p:nvPr/>
            </p:nvCxnSpPr>
            <p:spPr>
              <a:xfrm>
                <a:off x="3274541" y="2211859"/>
                <a:ext cx="2059" cy="1750541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9" name="Straight Connector 158"/>
              <p:cNvCxnSpPr/>
              <p:nvPr/>
            </p:nvCxnSpPr>
            <p:spPr>
              <a:xfrm>
                <a:off x="3429000" y="2286000"/>
                <a:ext cx="0" cy="175260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0" name="Straight Connector 159"/>
              <p:cNvCxnSpPr/>
              <p:nvPr/>
            </p:nvCxnSpPr>
            <p:spPr>
              <a:xfrm>
                <a:off x="3581400" y="2286000"/>
                <a:ext cx="0" cy="175260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1" name="Straight Connector 160"/>
              <p:cNvCxnSpPr/>
              <p:nvPr/>
            </p:nvCxnSpPr>
            <p:spPr>
              <a:xfrm>
                <a:off x="3733800" y="2286000"/>
                <a:ext cx="0" cy="175260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2" name="Straight Connector 161"/>
              <p:cNvCxnSpPr/>
              <p:nvPr/>
            </p:nvCxnSpPr>
            <p:spPr>
              <a:xfrm>
                <a:off x="3886200" y="2286000"/>
                <a:ext cx="0" cy="175260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3" name="Straight Connector 162"/>
              <p:cNvCxnSpPr/>
              <p:nvPr/>
            </p:nvCxnSpPr>
            <p:spPr>
              <a:xfrm>
                <a:off x="4038600" y="2286000"/>
                <a:ext cx="0" cy="175260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4" name="Straight Connector 163"/>
              <p:cNvCxnSpPr/>
              <p:nvPr/>
            </p:nvCxnSpPr>
            <p:spPr>
              <a:xfrm>
                <a:off x="4176584" y="2211859"/>
                <a:ext cx="14416" cy="1826741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65" name="Oval 164"/>
              <p:cNvSpPr/>
              <p:nvPr/>
            </p:nvSpPr>
            <p:spPr>
              <a:xfrm>
                <a:off x="2971800" y="1676400"/>
                <a:ext cx="1600200" cy="6096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6" name="Oval 165"/>
              <p:cNvSpPr/>
              <p:nvPr/>
            </p:nvSpPr>
            <p:spPr>
              <a:xfrm>
                <a:off x="3087130" y="1764956"/>
                <a:ext cx="1361303" cy="444843"/>
              </a:xfrm>
              <a:prstGeom prst="ellipse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31" name="Group 58"/>
            <p:cNvGrpSpPr/>
            <p:nvPr/>
          </p:nvGrpSpPr>
          <p:grpSpPr>
            <a:xfrm rot="8790029">
              <a:off x="5457619" y="1609386"/>
              <a:ext cx="304800" cy="2438400"/>
              <a:chOff x="7239000" y="1219200"/>
              <a:chExt cx="838200" cy="4269259"/>
            </a:xfrm>
          </p:grpSpPr>
          <p:sp>
            <p:nvSpPr>
              <p:cNvPr id="148" name="Rounded Rectangle 147"/>
              <p:cNvSpPr/>
              <p:nvPr/>
            </p:nvSpPr>
            <p:spPr>
              <a:xfrm>
                <a:off x="7484076" y="2440459"/>
                <a:ext cx="304800" cy="3048000"/>
              </a:xfrm>
              <a:prstGeom prst="roundRect">
                <a:avLst/>
              </a:prstGeom>
              <a:solidFill>
                <a:srgbClr val="CC99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49" name="Group 56"/>
              <p:cNvGrpSpPr/>
              <p:nvPr/>
            </p:nvGrpSpPr>
            <p:grpSpPr>
              <a:xfrm>
                <a:off x="7239000" y="1219200"/>
                <a:ext cx="838200" cy="1371600"/>
                <a:chOff x="7391400" y="685800"/>
                <a:chExt cx="838200" cy="1371600"/>
              </a:xfrm>
            </p:grpSpPr>
            <p:sp>
              <p:nvSpPr>
                <p:cNvPr id="151" name="Rectangle 150"/>
                <p:cNvSpPr/>
                <p:nvPr/>
              </p:nvSpPr>
              <p:spPr>
                <a:xfrm rot="20290077">
                  <a:off x="7391400" y="733631"/>
                  <a:ext cx="229058" cy="1100124"/>
                </a:xfrm>
                <a:prstGeom prst="rect">
                  <a:avLst/>
                </a:prstGeom>
                <a:solidFill>
                  <a:schemeClr val="accent3">
                    <a:lumMod val="5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2" name="Rectangle 151"/>
                <p:cNvSpPr/>
                <p:nvPr/>
              </p:nvSpPr>
              <p:spPr>
                <a:xfrm rot="21317395">
                  <a:off x="7620458" y="685800"/>
                  <a:ext cx="229058" cy="1100124"/>
                </a:xfrm>
                <a:prstGeom prst="rect">
                  <a:avLst/>
                </a:prstGeom>
                <a:solidFill>
                  <a:schemeClr val="accent3">
                    <a:lumMod val="5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3" name="Rectangle 152"/>
                <p:cNvSpPr/>
                <p:nvPr/>
              </p:nvSpPr>
              <p:spPr>
                <a:xfrm rot="760304">
                  <a:off x="7849416" y="697703"/>
                  <a:ext cx="229058" cy="1100124"/>
                </a:xfrm>
                <a:prstGeom prst="rect">
                  <a:avLst/>
                </a:prstGeom>
                <a:solidFill>
                  <a:schemeClr val="accent3">
                    <a:lumMod val="5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4" name="Rectangle 153"/>
                <p:cNvSpPr/>
                <p:nvPr/>
              </p:nvSpPr>
              <p:spPr>
                <a:xfrm rot="1953466">
                  <a:off x="8000542" y="817659"/>
                  <a:ext cx="229058" cy="1100124"/>
                </a:xfrm>
                <a:prstGeom prst="rect">
                  <a:avLst/>
                </a:prstGeom>
                <a:solidFill>
                  <a:schemeClr val="accent3">
                    <a:lumMod val="5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5" name="Trapezoid 154"/>
                <p:cNvSpPr/>
                <p:nvPr/>
              </p:nvSpPr>
              <p:spPr>
                <a:xfrm rot="10639682">
                  <a:off x="7543306" y="1720825"/>
                  <a:ext cx="532821" cy="334820"/>
                </a:xfrm>
                <a:prstGeom prst="trapezoid">
                  <a:avLst>
                    <a:gd name="adj" fmla="val 36583"/>
                  </a:avLst>
                </a:prstGeom>
                <a:solidFill>
                  <a:schemeClr val="accent3">
                    <a:lumMod val="5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6" name="Oval 155"/>
                <p:cNvSpPr/>
                <p:nvPr/>
              </p:nvSpPr>
              <p:spPr>
                <a:xfrm>
                  <a:off x="7620000" y="1447800"/>
                  <a:ext cx="336105" cy="609600"/>
                </a:xfrm>
                <a:prstGeom prst="ellipse">
                  <a:avLst/>
                </a:prstGeom>
                <a:solidFill>
                  <a:schemeClr val="accent3">
                    <a:lumMod val="50000"/>
                  </a:schemeClr>
                </a:solidFill>
                <a:ln>
                  <a:solidFill>
                    <a:schemeClr val="accent3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50" name="Rounded Rectangle 149"/>
              <p:cNvSpPr/>
              <p:nvPr/>
            </p:nvSpPr>
            <p:spPr>
              <a:xfrm>
                <a:off x="7467600" y="2438400"/>
                <a:ext cx="341870" cy="304800"/>
              </a:xfrm>
              <a:prstGeom prst="roundRect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32" name="4-Point Star 131"/>
            <p:cNvSpPr/>
            <p:nvPr/>
          </p:nvSpPr>
          <p:spPr>
            <a:xfrm rot="4539150">
              <a:off x="5854398" y="3705269"/>
              <a:ext cx="810306" cy="916904"/>
            </a:xfrm>
            <a:prstGeom prst="star4">
              <a:avLst>
                <a:gd name="adj" fmla="val 26413"/>
              </a:avLst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" name="4-Point Star 132"/>
            <p:cNvSpPr/>
            <p:nvPr/>
          </p:nvSpPr>
          <p:spPr>
            <a:xfrm rot="2337145">
              <a:off x="6217940" y="3581781"/>
              <a:ext cx="810306" cy="916904"/>
            </a:xfrm>
            <a:prstGeom prst="star4">
              <a:avLst>
                <a:gd name="adj" fmla="val 26413"/>
              </a:avLst>
            </a:prstGeom>
            <a:solidFill>
              <a:srgbClr val="DE7E3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34" name="Group 155"/>
            <p:cNvGrpSpPr/>
            <p:nvPr/>
          </p:nvGrpSpPr>
          <p:grpSpPr>
            <a:xfrm>
              <a:off x="4343400" y="3505200"/>
              <a:ext cx="1218975" cy="1156359"/>
              <a:chOff x="5388672" y="5053248"/>
              <a:chExt cx="1218975" cy="1156359"/>
            </a:xfrm>
          </p:grpSpPr>
          <p:sp>
            <p:nvSpPr>
              <p:cNvPr id="142" name="4-Point Star 141"/>
              <p:cNvSpPr/>
              <p:nvPr/>
            </p:nvSpPr>
            <p:spPr>
              <a:xfrm rot="4539150">
                <a:off x="5822432" y="5473614"/>
                <a:ext cx="796628" cy="675358"/>
              </a:xfrm>
              <a:prstGeom prst="star4">
                <a:avLst>
                  <a:gd name="adj" fmla="val 26413"/>
                </a:avLst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3" name="4-Point Star 142"/>
              <p:cNvSpPr/>
              <p:nvPr/>
            </p:nvSpPr>
            <p:spPr>
              <a:xfrm rot="2337145">
                <a:off x="5811019" y="5462416"/>
                <a:ext cx="796628" cy="675358"/>
              </a:xfrm>
              <a:prstGeom prst="star4">
                <a:avLst>
                  <a:gd name="adj" fmla="val 26413"/>
                </a:avLst>
              </a:prstGeom>
              <a:solidFill>
                <a:srgbClr val="CC99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4" name="4-Point Star 143"/>
              <p:cNvSpPr/>
              <p:nvPr/>
            </p:nvSpPr>
            <p:spPr>
              <a:xfrm rot="4539150">
                <a:off x="5537364" y="5061239"/>
                <a:ext cx="612791" cy="724637"/>
              </a:xfrm>
              <a:prstGeom prst="star4">
                <a:avLst>
                  <a:gd name="adj" fmla="val 26413"/>
                </a:avLst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5" name="4-Point Star 144"/>
              <p:cNvSpPr/>
              <p:nvPr/>
            </p:nvSpPr>
            <p:spPr>
              <a:xfrm rot="2337145">
                <a:off x="5526147" y="5053248"/>
                <a:ext cx="612791" cy="724637"/>
              </a:xfrm>
              <a:prstGeom prst="star4">
                <a:avLst>
                  <a:gd name="adj" fmla="val 26413"/>
                </a:avLst>
              </a:prstGeom>
              <a:solidFill>
                <a:srgbClr val="8E6D1A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6" name="4-Point Star 145"/>
              <p:cNvSpPr/>
              <p:nvPr/>
            </p:nvSpPr>
            <p:spPr>
              <a:xfrm rot="4539150">
                <a:off x="5413063" y="5364622"/>
                <a:ext cx="796628" cy="845409"/>
              </a:xfrm>
              <a:prstGeom prst="star4">
                <a:avLst>
                  <a:gd name="adj" fmla="val 26413"/>
                </a:avLst>
              </a:prstGeom>
              <a:solidFill>
                <a:schemeClr val="accent3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7" name="4-Point Star 146"/>
              <p:cNvSpPr/>
              <p:nvPr/>
            </p:nvSpPr>
            <p:spPr>
              <a:xfrm rot="2337145">
                <a:off x="5399630" y="5353940"/>
                <a:ext cx="796628" cy="845409"/>
              </a:xfrm>
              <a:prstGeom prst="star4">
                <a:avLst>
                  <a:gd name="adj" fmla="val 26413"/>
                </a:avLst>
              </a:prstGeom>
              <a:solidFill>
                <a:srgbClr val="DE7E36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35" name="Group 156"/>
            <p:cNvGrpSpPr/>
            <p:nvPr/>
          </p:nvGrpSpPr>
          <p:grpSpPr>
            <a:xfrm rot="8634013">
              <a:off x="3500614" y="1999693"/>
              <a:ext cx="542570" cy="678568"/>
              <a:chOff x="5388672" y="5053248"/>
              <a:chExt cx="1218975" cy="1156359"/>
            </a:xfrm>
          </p:grpSpPr>
          <p:sp>
            <p:nvSpPr>
              <p:cNvPr id="136" name="4-Point Star 135"/>
              <p:cNvSpPr/>
              <p:nvPr/>
            </p:nvSpPr>
            <p:spPr>
              <a:xfrm rot="4539150">
                <a:off x="5822432" y="5473614"/>
                <a:ext cx="796628" cy="675358"/>
              </a:xfrm>
              <a:prstGeom prst="star4">
                <a:avLst>
                  <a:gd name="adj" fmla="val 26413"/>
                </a:avLst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7" name="4-Point Star 136"/>
              <p:cNvSpPr/>
              <p:nvPr/>
            </p:nvSpPr>
            <p:spPr>
              <a:xfrm rot="2337145">
                <a:off x="5811019" y="5462416"/>
                <a:ext cx="796628" cy="675358"/>
              </a:xfrm>
              <a:prstGeom prst="star4">
                <a:avLst>
                  <a:gd name="adj" fmla="val 26413"/>
                </a:avLst>
              </a:prstGeom>
              <a:solidFill>
                <a:srgbClr val="CC99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8" name="4-Point Star 137"/>
              <p:cNvSpPr/>
              <p:nvPr/>
            </p:nvSpPr>
            <p:spPr>
              <a:xfrm rot="4539150">
                <a:off x="5537364" y="5061239"/>
                <a:ext cx="612791" cy="724637"/>
              </a:xfrm>
              <a:prstGeom prst="star4">
                <a:avLst>
                  <a:gd name="adj" fmla="val 26413"/>
                </a:avLst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9" name="4-Point Star 138"/>
              <p:cNvSpPr/>
              <p:nvPr/>
            </p:nvSpPr>
            <p:spPr>
              <a:xfrm rot="2337145">
                <a:off x="5526147" y="5053248"/>
                <a:ext cx="612791" cy="724637"/>
              </a:xfrm>
              <a:prstGeom prst="star4">
                <a:avLst>
                  <a:gd name="adj" fmla="val 26413"/>
                </a:avLst>
              </a:prstGeom>
              <a:solidFill>
                <a:srgbClr val="8E6D1A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0" name="4-Point Star 139"/>
              <p:cNvSpPr/>
              <p:nvPr/>
            </p:nvSpPr>
            <p:spPr>
              <a:xfrm rot="4539150">
                <a:off x="5413063" y="5364622"/>
                <a:ext cx="796628" cy="845409"/>
              </a:xfrm>
              <a:prstGeom prst="star4">
                <a:avLst>
                  <a:gd name="adj" fmla="val 26413"/>
                </a:avLst>
              </a:prstGeom>
              <a:solidFill>
                <a:schemeClr val="accent3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1" name="4-Point Star 140"/>
              <p:cNvSpPr/>
              <p:nvPr/>
            </p:nvSpPr>
            <p:spPr>
              <a:xfrm rot="2337145">
                <a:off x="5399630" y="5353940"/>
                <a:ext cx="796628" cy="845409"/>
              </a:xfrm>
              <a:prstGeom prst="star4">
                <a:avLst>
                  <a:gd name="adj" fmla="val 26413"/>
                </a:avLst>
              </a:prstGeom>
              <a:solidFill>
                <a:srgbClr val="DE7E36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167" name="Group 166"/>
          <p:cNvGrpSpPr/>
          <p:nvPr/>
        </p:nvGrpSpPr>
        <p:grpSpPr>
          <a:xfrm>
            <a:off x="3124200" y="3200400"/>
            <a:ext cx="2150211" cy="3276600"/>
            <a:chOff x="457200" y="609600"/>
            <a:chExt cx="3385504" cy="6131428"/>
          </a:xfrm>
        </p:grpSpPr>
        <p:sp>
          <p:nvSpPr>
            <p:cNvPr id="168" name="Oval 167"/>
            <p:cNvSpPr/>
            <p:nvPr/>
          </p:nvSpPr>
          <p:spPr>
            <a:xfrm rot="14672450">
              <a:off x="2832601" y="4624547"/>
              <a:ext cx="785743" cy="525397"/>
            </a:xfrm>
            <a:prstGeom prst="ellipse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9" name="Oval 168"/>
            <p:cNvSpPr/>
            <p:nvPr/>
          </p:nvSpPr>
          <p:spPr>
            <a:xfrm rot="18967460">
              <a:off x="822889" y="4685840"/>
              <a:ext cx="785743" cy="525397"/>
            </a:xfrm>
            <a:prstGeom prst="ellipse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0" name="Oval 169"/>
            <p:cNvSpPr/>
            <p:nvPr/>
          </p:nvSpPr>
          <p:spPr>
            <a:xfrm>
              <a:off x="1616552" y="1905000"/>
              <a:ext cx="1219200" cy="1828800"/>
            </a:xfrm>
            <a:prstGeom prst="ellipse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1" name="Trapezoid 170"/>
            <p:cNvSpPr/>
            <p:nvPr/>
          </p:nvSpPr>
          <p:spPr>
            <a:xfrm rot="682233">
              <a:off x="1439472" y="5014746"/>
              <a:ext cx="762919" cy="1371600"/>
            </a:xfrm>
            <a:prstGeom prst="trapezoid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2" name="Trapezoid 171"/>
            <p:cNvSpPr/>
            <p:nvPr/>
          </p:nvSpPr>
          <p:spPr>
            <a:xfrm rot="21370739">
              <a:off x="2160650" y="4917418"/>
              <a:ext cx="762919" cy="1485819"/>
            </a:xfrm>
            <a:prstGeom prst="trapezoid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3" name="Rounded Rectangle 172"/>
            <p:cNvSpPr/>
            <p:nvPr/>
          </p:nvSpPr>
          <p:spPr>
            <a:xfrm>
              <a:off x="1540352" y="5181600"/>
              <a:ext cx="1295400" cy="457200"/>
            </a:xfrm>
            <a:prstGeom prst="roundRect">
              <a:avLst>
                <a:gd name="adj" fmla="val 37843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4" name="Oval 173"/>
            <p:cNvSpPr/>
            <p:nvPr/>
          </p:nvSpPr>
          <p:spPr>
            <a:xfrm>
              <a:off x="2302352" y="5410200"/>
              <a:ext cx="457200" cy="30631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5" name="Oval 174"/>
            <p:cNvSpPr/>
            <p:nvPr/>
          </p:nvSpPr>
          <p:spPr>
            <a:xfrm>
              <a:off x="1616552" y="5410200"/>
              <a:ext cx="457200" cy="30631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76" name="Group 25"/>
            <p:cNvGrpSpPr/>
            <p:nvPr/>
          </p:nvGrpSpPr>
          <p:grpSpPr>
            <a:xfrm>
              <a:off x="1387952" y="5176755"/>
              <a:ext cx="1673542" cy="311403"/>
              <a:chOff x="1676400" y="2286000"/>
              <a:chExt cx="1397734" cy="960203"/>
            </a:xfrm>
          </p:grpSpPr>
          <p:sp>
            <p:nvSpPr>
              <p:cNvPr id="231" name="Oval 26"/>
              <p:cNvSpPr/>
              <p:nvPr/>
            </p:nvSpPr>
            <p:spPr>
              <a:xfrm>
                <a:off x="1676400" y="2514600"/>
                <a:ext cx="559534" cy="731603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2" name="Oval 27"/>
              <p:cNvSpPr/>
              <p:nvPr/>
            </p:nvSpPr>
            <p:spPr>
              <a:xfrm>
                <a:off x="2057400" y="2514600"/>
                <a:ext cx="559534" cy="731603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3" name="Oval 28"/>
              <p:cNvSpPr/>
              <p:nvPr/>
            </p:nvSpPr>
            <p:spPr>
              <a:xfrm>
                <a:off x="2514600" y="2514600"/>
                <a:ext cx="559534" cy="731603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4" name="Oval 29"/>
              <p:cNvSpPr/>
              <p:nvPr/>
            </p:nvSpPr>
            <p:spPr>
              <a:xfrm>
                <a:off x="1676400" y="2286000"/>
                <a:ext cx="1371600" cy="731603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77" name="Group 12"/>
            <p:cNvGrpSpPr/>
            <p:nvPr/>
          </p:nvGrpSpPr>
          <p:grpSpPr>
            <a:xfrm rot="19234758">
              <a:off x="2711815" y="4651526"/>
              <a:ext cx="874864" cy="403066"/>
              <a:chOff x="1676400" y="2286000"/>
              <a:chExt cx="1397734" cy="960203"/>
            </a:xfrm>
          </p:grpSpPr>
          <p:sp>
            <p:nvSpPr>
              <p:cNvPr id="227" name="Oval 226"/>
              <p:cNvSpPr/>
              <p:nvPr/>
            </p:nvSpPr>
            <p:spPr>
              <a:xfrm>
                <a:off x="1676400" y="2514600"/>
                <a:ext cx="559534" cy="731603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8" name="Oval 227"/>
              <p:cNvSpPr/>
              <p:nvPr/>
            </p:nvSpPr>
            <p:spPr>
              <a:xfrm>
                <a:off x="2057400" y="2514600"/>
                <a:ext cx="559534" cy="731603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9" name="Oval 228"/>
              <p:cNvSpPr/>
              <p:nvPr/>
            </p:nvSpPr>
            <p:spPr>
              <a:xfrm>
                <a:off x="2514600" y="2514600"/>
                <a:ext cx="559534" cy="731603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0" name="Oval 229"/>
              <p:cNvSpPr/>
              <p:nvPr/>
            </p:nvSpPr>
            <p:spPr>
              <a:xfrm>
                <a:off x="1676400" y="2286000"/>
                <a:ext cx="1371600" cy="731603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78" name="Group 11"/>
            <p:cNvGrpSpPr/>
            <p:nvPr/>
          </p:nvGrpSpPr>
          <p:grpSpPr>
            <a:xfrm rot="2789743">
              <a:off x="864428" y="4597883"/>
              <a:ext cx="874864" cy="403066"/>
              <a:chOff x="1676400" y="2286000"/>
              <a:chExt cx="1397734" cy="960203"/>
            </a:xfrm>
          </p:grpSpPr>
          <p:sp>
            <p:nvSpPr>
              <p:cNvPr id="223" name="Oval 222"/>
              <p:cNvSpPr/>
              <p:nvPr/>
            </p:nvSpPr>
            <p:spPr>
              <a:xfrm>
                <a:off x="1676400" y="2514600"/>
                <a:ext cx="559534" cy="731603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4" name="Oval 223"/>
              <p:cNvSpPr/>
              <p:nvPr/>
            </p:nvSpPr>
            <p:spPr>
              <a:xfrm>
                <a:off x="2057400" y="2514600"/>
                <a:ext cx="559534" cy="731603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5" name="Oval 224"/>
              <p:cNvSpPr/>
              <p:nvPr/>
            </p:nvSpPr>
            <p:spPr>
              <a:xfrm>
                <a:off x="2514600" y="2514600"/>
                <a:ext cx="559534" cy="731603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6" name="Oval 10"/>
              <p:cNvSpPr/>
              <p:nvPr/>
            </p:nvSpPr>
            <p:spPr>
              <a:xfrm>
                <a:off x="1676400" y="2286000"/>
                <a:ext cx="1371600" cy="731603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79" name="Trapezoid 178"/>
            <p:cNvSpPr/>
            <p:nvPr/>
          </p:nvSpPr>
          <p:spPr>
            <a:xfrm rot="2356481">
              <a:off x="1354926" y="3515570"/>
              <a:ext cx="762919" cy="1371600"/>
            </a:xfrm>
            <a:prstGeom prst="trapezoid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0" name="Trapezoid 179"/>
            <p:cNvSpPr/>
            <p:nvPr/>
          </p:nvSpPr>
          <p:spPr>
            <a:xfrm rot="19474910">
              <a:off x="2324409" y="3523160"/>
              <a:ext cx="762919" cy="1371600"/>
            </a:xfrm>
            <a:prstGeom prst="trapezoid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1" name="Isosceles Triangle 180"/>
            <p:cNvSpPr/>
            <p:nvPr/>
          </p:nvSpPr>
          <p:spPr>
            <a:xfrm>
              <a:off x="1387952" y="3657600"/>
              <a:ext cx="1676400" cy="1600200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2" name="Oval 181"/>
            <p:cNvSpPr/>
            <p:nvPr/>
          </p:nvSpPr>
          <p:spPr>
            <a:xfrm>
              <a:off x="1219200" y="4267200"/>
              <a:ext cx="279363" cy="306316"/>
            </a:xfrm>
            <a:prstGeom prst="ellipse">
              <a:avLst/>
            </a:prstGeom>
            <a:solidFill>
              <a:srgbClr val="7030A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3" name="Oval 182"/>
            <p:cNvSpPr/>
            <p:nvPr/>
          </p:nvSpPr>
          <p:spPr>
            <a:xfrm>
              <a:off x="2590800" y="3962400"/>
              <a:ext cx="355563" cy="382516"/>
            </a:xfrm>
            <a:prstGeom prst="ellipse">
              <a:avLst/>
            </a:prstGeom>
            <a:solidFill>
              <a:srgbClr val="00B0F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4" name="Oval 183"/>
            <p:cNvSpPr/>
            <p:nvPr/>
          </p:nvSpPr>
          <p:spPr>
            <a:xfrm>
              <a:off x="2590800" y="5791200"/>
              <a:ext cx="279363" cy="306316"/>
            </a:xfrm>
            <a:prstGeom prst="ellipse">
              <a:avLst/>
            </a:prstGeom>
            <a:solidFill>
              <a:srgbClr val="00B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85" name="Group 40"/>
            <p:cNvGrpSpPr/>
            <p:nvPr/>
          </p:nvGrpSpPr>
          <p:grpSpPr>
            <a:xfrm>
              <a:off x="457200" y="5863349"/>
              <a:ext cx="1616552" cy="873628"/>
              <a:chOff x="2498248" y="4948949"/>
              <a:chExt cx="1616552" cy="873628"/>
            </a:xfrm>
          </p:grpSpPr>
          <p:sp>
            <p:nvSpPr>
              <p:cNvPr id="219" name="Oval 218"/>
              <p:cNvSpPr/>
              <p:nvPr/>
            </p:nvSpPr>
            <p:spPr>
              <a:xfrm>
                <a:off x="2971800" y="5334000"/>
                <a:ext cx="1143000" cy="457200"/>
              </a:xfrm>
              <a:prstGeom prst="ellipse">
                <a:avLst/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0" name="Teardrop 219"/>
              <p:cNvSpPr/>
              <p:nvPr/>
            </p:nvSpPr>
            <p:spPr>
              <a:xfrm rot="3837913">
                <a:off x="2521012" y="4926185"/>
                <a:ext cx="820037" cy="865565"/>
              </a:xfrm>
              <a:prstGeom prst="teardrop">
                <a:avLst/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1" name="Oval 220"/>
              <p:cNvSpPr/>
              <p:nvPr/>
            </p:nvSpPr>
            <p:spPr>
              <a:xfrm rot="1100944">
                <a:off x="2990067" y="5487918"/>
                <a:ext cx="846204" cy="252712"/>
              </a:xfrm>
              <a:prstGeom prst="ellipse">
                <a:avLst/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2" name="Oval 221"/>
              <p:cNvSpPr/>
              <p:nvPr/>
            </p:nvSpPr>
            <p:spPr>
              <a:xfrm>
                <a:off x="2590800" y="5670177"/>
                <a:ext cx="1447800" cy="152400"/>
              </a:xfrm>
              <a:prstGeom prst="ellipse">
                <a:avLst/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86" name="Group 42"/>
            <p:cNvGrpSpPr/>
            <p:nvPr/>
          </p:nvGrpSpPr>
          <p:grpSpPr>
            <a:xfrm flipH="1">
              <a:off x="2226152" y="5867400"/>
              <a:ext cx="1616552" cy="873628"/>
              <a:chOff x="2498248" y="4948949"/>
              <a:chExt cx="1616552" cy="873628"/>
            </a:xfrm>
          </p:grpSpPr>
          <p:sp>
            <p:nvSpPr>
              <p:cNvPr id="215" name="Oval 214"/>
              <p:cNvSpPr/>
              <p:nvPr/>
            </p:nvSpPr>
            <p:spPr>
              <a:xfrm>
                <a:off x="2971800" y="5334000"/>
                <a:ext cx="1143000" cy="457200"/>
              </a:xfrm>
              <a:prstGeom prst="ellipse">
                <a:avLst/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6" name="Teardrop 215"/>
              <p:cNvSpPr/>
              <p:nvPr/>
            </p:nvSpPr>
            <p:spPr>
              <a:xfrm rot="3837913">
                <a:off x="2521012" y="4926185"/>
                <a:ext cx="820037" cy="865565"/>
              </a:xfrm>
              <a:prstGeom prst="teardrop">
                <a:avLst/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7" name="Oval 216"/>
              <p:cNvSpPr/>
              <p:nvPr/>
            </p:nvSpPr>
            <p:spPr>
              <a:xfrm rot="1100944">
                <a:off x="2990067" y="5487918"/>
                <a:ext cx="846204" cy="252712"/>
              </a:xfrm>
              <a:prstGeom prst="ellipse">
                <a:avLst/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8" name="Oval 217"/>
              <p:cNvSpPr/>
              <p:nvPr/>
            </p:nvSpPr>
            <p:spPr>
              <a:xfrm>
                <a:off x="2590800" y="5670177"/>
                <a:ext cx="1447800" cy="152400"/>
              </a:xfrm>
              <a:prstGeom prst="ellipse">
                <a:avLst/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87" name="Group 53"/>
            <p:cNvGrpSpPr/>
            <p:nvPr/>
          </p:nvGrpSpPr>
          <p:grpSpPr>
            <a:xfrm>
              <a:off x="1616552" y="3429000"/>
              <a:ext cx="1143000" cy="569243"/>
              <a:chOff x="1707577" y="1065418"/>
              <a:chExt cx="1692282" cy="842800"/>
            </a:xfrm>
          </p:grpSpPr>
          <p:sp>
            <p:nvSpPr>
              <p:cNvPr id="212" name="Snip Diagonal Corner Rectangle 211"/>
              <p:cNvSpPr/>
              <p:nvPr/>
            </p:nvSpPr>
            <p:spPr>
              <a:xfrm rot="2828791">
                <a:off x="1676847" y="1096148"/>
                <a:ext cx="840965" cy="779505"/>
              </a:xfrm>
              <a:prstGeom prst="snip2DiagRect">
                <a:avLst>
                  <a:gd name="adj1" fmla="val 0"/>
                  <a:gd name="adj2" fmla="val 50000"/>
                </a:avLst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3" name="Snip Diagonal Corner Rectangle 212"/>
              <p:cNvSpPr/>
              <p:nvPr/>
            </p:nvSpPr>
            <p:spPr>
              <a:xfrm rot="2828791">
                <a:off x="2589624" y="1097983"/>
                <a:ext cx="840965" cy="779505"/>
              </a:xfrm>
              <a:prstGeom prst="snip2DiagRect">
                <a:avLst>
                  <a:gd name="adj1" fmla="val 0"/>
                  <a:gd name="adj2" fmla="val 50000"/>
                </a:avLst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4" name="Oval 213"/>
              <p:cNvSpPr/>
              <p:nvPr/>
            </p:nvSpPr>
            <p:spPr>
              <a:xfrm>
                <a:off x="2286000" y="1143000"/>
                <a:ext cx="533400" cy="685800"/>
              </a:xfrm>
              <a:prstGeom prst="ellipse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88" name="Cloud 187"/>
            <p:cNvSpPr/>
            <p:nvPr/>
          </p:nvSpPr>
          <p:spPr>
            <a:xfrm rot="1064661">
              <a:off x="1108214" y="1925716"/>
              <a:ext cx="838200" cy="1295400"/>
            </a:xfrm>
            <a:prstGeom prst="cloud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9" name="Cloud 188"/>
            <p:cNvSpPr/>
            <p:nvPr/>
          </p:nvSpPr>
          <p:spPr>
            <a:xfrm rot="20680943">
              <a:off x="2530952" y="1981200"/>
              <a:ext cx="838200" cy="1295400"/>
            </a:xfrm>
            <a:prstGeom prst="cloud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0" name="Arc 189"/>
            <p:cNvSpPr/>
            <p:nvPr/>
          </p:nvSpPr>
          <p:spPr>
            <a:xfrm rot="17623390">
              <a:off x="2737950" y="1222353"/>
              <a:ext cx="915803" cy="685800"/>
            </a:xfrm>
            <a:prstGeom prst="arc">
              <a:avLst>
                <a:gd name="adj1" fmla="val 12399992"/>
                <a:gd name="adj2" fmla="val 19293666"/>
              </a:avLst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1" name="Pie 190"/>
            <p:cNvSpPr/>
            <p:nvPr/>
          </p:nvSpPr>
          <p:spPr>
            <a:xfrm>
              <a:off x="1371600" y="1589314"/>
              <a:ext cx="1676400" cy="849086"/>
            </a:xfrm>
            <a:prstGeom prst="pie">
              <a:avLst>
                <a:gd name="adj1" fmla="val 19999708"/>
                <a:gd name="adj2" fmla="val 12081278"/>
              </a:avLst>
            </a:prstGeom>
            <a:solidFill>
              <a:srgbClr val="00B0F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grpSp>
          <p:nvGrpSpPr>
            <p:cNvPr id="192" name="Group 53"/>
            <p:cNvGrpSpPr/>
            <p:nvPr/>
          </p:nvGrpSpPr>
          <p:grpSpPr>
            <a:xfrm>
              <a:off x="2895600" y="609600"/>
              <a:ext cx="838200" cy="838200"/>
              <a:chOff x="2798986" y="3113961"/>
              <a:chExt cx="2636731" cy="2601039"/>
            </a:xfrm>
          </p:grpSpPr>
          <p:sp>
            <p:nvSpPr>
              <p:cNvPr id="206" name="Teardrop 205"/>
              <p:cNvSpPr/>
              <p:nvPr/>
            </p:nvSpPr>
            <p:spPr>
              <a:xfrm>
                <a:off x="2971800" y="4495800"/>
                <a:ext cx="1219200" cy="1219200"/>
              </a:xfrm>
              <a:prstGeom prst="teardrop">
                <a:avLst>
                  <a:gd name="adj" fmla="val 119672"/>
                </a:avLst>
              </a:prstGeom>
              <a:solidFill>
                <a:srgbClr val="7030A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7" name="Teardrop 206"/>
              <p:cNvSpPr/>
              <p:nvPr/>
            </p:nvSpPr>
            <p:spPr>
              <a:xfrm rot="9070751">
                <a:off x="3799761" y="3113961"/>
                <a:ext cx="1219200" cy="1219200"/>
              </a:xfrm>
              <a:prstGeom prst="teardrop">
                <a:avLst>
                  <a:gd name="adj" fmla="val 119672"/>
                </a:avLst>
              </a:prstGeom>
              <a:solidFill>
                <a:srgbClr val="7030A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8" name="Teardrop 207"/>
              <p:cNvSpPr/>
              <p:nvPr/>
            </p:nvSpPr>
            <p:spPr>
              <a:xfrm rot="3807070">
                <a:off x="2798986" y="3484787"/>
                <a:ext cx="1219200" cy="1219200"/>
              </a:xfrm>
              <a:prstGeom prst="teardrop">
                <a:avLst>
                  <a:gd name="adj" fmla="val 119672"/>
                </a:avLst>
              </a:prstGeom>
              <a:solidFill>
                <a:srgbClr val="7030A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9" name="Teardrop 208"/>
              <p:cNvSpPr/>
              <p:nvPr/>
            </p:nvSpPr>
            <p:spPr>
              <a:xfrm rot="15967809">
                <a:off x="4154553" y="4459352"/>
                <a:ext cx="1219200" cy="1219200"/>
              </a:xfrm>
              <a:prstGeom prst="teardrop">
                <a:avLst>
                  <a:gd name="adj" fmla="val 119672"/>
                </a:avLst>
              </a:prstGeom>
              <a:solidFill>
                <a:srgbClr val="7030A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0" name="Teardrop 209"/>
              <p:cNvSpPr/>
              <p:nvPr/>
            </p:nvSpPr>
            <p:spPr>
              <a:xfrm rot="12380960">
                <a:off x="4355890" y="3769308"/>
                <a:ext cx="1079827" cy="995784"/>
              </a:xfrm>
              <a:prstGeom prst="teardrop">
                <a:avLst>
                  <a:gd name="adj" fmla="val 119672"/>
                </a:avLst>
              </a:prstGeom>
              <a:solidFill>
                <a:srgbClr val="7030A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1" name="16-Point Star 210"/>
              <p:cNvSpPr/>
              <p:nvPr/>
            </p:nvSpPr>
            <p:spPr>
              <a:xfrm>
                <a:off x="3657600" y="4114800"/>
                <a:ext cx="990600" cy="914400"/>
              </a:xfrm>
              <a:prstGeom prst="star16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93" name="Oval 192"/>
            <p:cNvSpPr/>
            <p:nvPr/>
          </p:nvSpPr>
          <p:spPr>
            <a:xfrm>
              <a:off x="1524000" y="1262743"/>
              <a:ext cx="1371600" cy="979714"/>
            </a:xfrm>
            <a:prstGeom prst="ellipse">
              <a:avLst/>
            </a:prstGeom>
            <a:solidFill>
              <a:srgbClr val="00B0F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4" name="Moon 193"/>
            <p:cNvSpPr/>
            <p:nvPr/>
          </p:nvSpPr>
          <p:spPr>
            <a:xfrm rot="16200000">
              <a:off x="1981200" y="1393371"/>
              <a:ext cx="457200" cy="1371600"/>
            </a:xfrm>
            <a:prstGeom prst="moon">
              <a:avLst>
                <a:gd name="adj" fmla="val 67647"/>
              </a:avLst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5" name="Oval 194"/>
            <p:cNvSpPr/>
            <p:nvPr/>
          </p:nvSpPr>
          <p:spPr>
            <a:xfrm>
              <a:off x="1981200" y="2895600"/>
              <a:ext cx="355563" cy="306316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6" name="Oval 195"/>
            <p:cNvSpPr/>
            <p:nvPr/>
          </p:nvSpPr>
          <p:spPr>
            <a:xfrm>
              <a:off x="1752600" y="5562600"/>
              <a:ext cx="279363" cy="306316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7" name="Oval 196"/>
            <p:cNvSpPr/>
            <p:nvPr/>
          </p:nvSpPr>
          <p:spPr>
            <a:xfrm>
              <a:off x="2819400" y="4495800"/>
              <a:ext cx="228600" cy="228600"/>
            </a:xfrm>
            <a:prstGeom prst="ellipse">
              <a:avLst/>
            </a:prstGeom>
            <a:solidFill>
              <a:srgbClr val="FF00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8" name="Oval 197"/>
            <p:cNvSpPr/>
            <p:nvPr/>
          </p:nvSpPr>
          <p:spPr>
            <a:xfrm>
              <a:off x="1676400" y="4114800"/>
              <a:ext cx="228600" cy="228600"/>
            </a:xfrm>
            <a:prstGeom prst="ellipse">
              <a:avLst/>
            </a:prstGeom>
            <a:solidFill>
              <a:srgbClr val="00B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9" name="Oval 198"/>
            <p:cNvSpPr/>
            <p:nvPr/>
          </p:nvSpPr>
          <p:spPr>
            <a:xfrm>
              <a:off x="1447800" y="5943600"/>
              <a:ext cx="228600" cy="228600"/>
            </a:xfrm>
            <a:prstGeom prst="ellipse">
              <a:avLst/>
            </a:prstGeom>
            <a:solidFill>
              <a:srgbClr val="00B0F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0" name="Oval 199"/>
            <p:cNvSpPr/>
            <p:nvPr/>
          </p:nvSpPr>
          <p:spPr>
            <a:xfrm>
              <a:off x="2438400" y="5562600"/>
              <a:ext cx="152400" cy="167104"/>
            </a:xfrm>
            <a:prstGeom prst="ellipse">
              <a:avLst/>
            </a:prstGeom>
            <a:solidFill>
              <a:srgbClr val="FF00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1" name="Oval 200"/>
            <p:cNvSpPr/>
            <p:nvPr/>
          </p:nvSpPr>
          <p:spPr>
            <a:xfrm>
              <a:off x="2514600" y="4953000"/>
              <a:ext cx="152400" cy="152400"/>
            </a:xfrm>
            <a:prstGeom prst="ellipse">
              <a:avLst/>
            </a:prstGeom>
            <a:solidFill>
              <a:srgbClr val="00B0F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2" name="Oval 201"/>
            <p:cNvSpPr/>
            <p:nvPr/>
          </p:nvSpPr>
          <p:spPr>
            <a:xfrm>
              <a:off x="2438400" y="4419600"/>
              <a:ext cx="152400" cy="167104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3" name="Oval 202"/>
            <p:cNvSpPr/>
            <p:nvPr/>
          </p:nvSpPr>
          <p:spPr>
            <a:xfrm>
              <a:off x="1752601" y="4876800"/>
              <a:ext cx="152400" cy="167104"/>
            </a:xfrm>
            <a:prstGeom prst="ellipse">
              <a:avLst/>
            </a:prstGeom>
            <a:solidFill>
              <a:srgbClr val="00B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4" name="Isosceles Triangle 203"/>
            <p:cNvSpPr/>
            <p:nvPr/>
          </p:nvSpPr>
          <p:spPr>
            <a:xfrm>
              <a:off x="2057400" y="4114800"/>
              <a:ext cx="304800" cy="304800"/>
            </a:xfrm>
            <a:prstGeom prst="triangl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5" name="Isosceles Triangle 204"/>
            <p:cNvSpPr/>
            <p:nvPr/>
          </p:nvSpPr>
          <p:spPr>
            <a:xfrm>
              <a:off x="2057400" y="4572000"/>
              <a:ext cx="304800" cy="304800"/>
            </a:xfrm>
            <a:prstGeom prst="triangl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35" name="Group 234"/>
          <p:cNvGrpSpPr/>
          <p:nvPr/>
        </p:nvGrpSpPr>
        <p:grpSpPr>
          <a:xfrm>
            <a:off x="729687" y="520643"/>
            <a:ext cx="1412295" cy="369097"/>
            <a:chOff x="6179335" y="1476150"/>
            <a:chExt cx="1412295" cy="369097"/>
          </a:xfrm>
        </p:grpSpPr>
        <p:sp>
          <p:nvSpPr>
            <p:cNvPr id="236" name="Moon 235"/>
            <p:cNvSpPr/>
            <p:nvPr/>
          </p:nvSpPr>
          <p:spPr>
            <a:xfrm rot="6997472">
              <a:off x="6414514" y="1240971"/>
              <a:ext cx="301972" cy="772330"/>
            </a:xfrm>
            <a:prstGeom prst="moon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7" name="Moon 236"/>
            <p:cNvSpPr/>
            <p:nvPr/>
          </p:nvSpPr>
          <p:spPr>
            <a:xfrm rot="4850491">
              <a:off x="7054479" y="1308096"/>
              <a:ext cx="301972" cy="772330"/>
            </a:xfrm>
            <a:prstGeom prst="moon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762000" y="685800"/>
            <a:ext cx="2362200" cy="2057400"/>
            <a:chOff x="838200" y="762000"/>
            <a:chExt cx="6019800" cy="4343400"/>
          </a:xfrm>
        </p:grpSpPr>
        <p:grpSp>
          <p:nvGrpSpPr>
            <p:cNvPr id="3" name="Group 192"/>
            <p:cNvGrpSpPr/>
            <p:nvPr/>
          </p:nvGrpSpPr>
          <p:grpSpPr>
            <a:xfrm>
              <a:off x="4495800" y="762000"/>
              <a:ext cx="1724447" cy="3970325"/>
              <a:chOff x="6858001" y="815909"/>
              <a:chExt cx="1724447" cy="3970325"/>
            </a:xfrm>
          </p:grpSpPr>
          <p:sp>
            <p:nvSpPr>
              <p:cNvPr id="42" name="Cloud 41"/>
              <p:cNvSpPr/>
              <p:nvPr/>
            </p:nvSpPr>
            <p:spPr>
              <a:xfrm rot="20543232">
                <a:off x="7244776" y="830425"/>
                <a:ext cx="1223697" cy="1235077"/>
              </a:xfrm>
              <a:prstGeom prst="cloud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" name="Cloud 42"/>
              <p:cNvSpPr/>
              <p:nvPr/>
            </p:nvSpPr>
            <p:spPr>
              <a:xfrm rot="722499">
                <a:off x="7170824" y="815909"/>
                <a:ext cx="533400" cy="1143000"/>
              </a:xfrm>
              <a:prstGeom prst="cloud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" name="Oval 43"/>
              <p:cNvSpPr/>
              <p:nvPr/>
            </p:nvSpPr>
            <p:spPr>
              <a:xfrm rot="2760997" flipH="1">
                <a:off x="7015619" y="2630645"/>
                <a:ext cx="399477" cy="714713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" name="Oval 44"/>
              <p:cNvSpPr/>
              <p:nvPr/>
            </p:nvSpPr>
            <p:spPr>
              <a:xfrm rot="18839003">
                <a:off x="8025353" y="2630643"/>
                <a:ext cx="399477" cy="714713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" name="Trapezoid 45"/>
              <p:cNvSpPr/>
              <p:nvPr/>
            </p:nvSpPr>
            <p:spPr>
              <a:xfrm>
                <a:off x="7668221" y="3400222"/>
                <a:ext cx="457200" cy="1236667"/>
              </a:xfrm>
              <a:prstGeom prst="trapezoid">
                <a:avLst>
                  <a:gd name="adj" fmla="val 12532"/>
                </a:avLst>
              </a:prstGeom>
              <a:solidFill>
                <a:schemeClr val="accent1">
                  <a:lumMod val="7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" name="Trapezoid 46"/>
              <p:cNvSpPr/>
              <p:nvPr/>
            </p:nvSpPr>
            <p:spPr>
              <a:xfrm>
                <a:off x="7363421" y="3400222"/>
                <a:ext cx="381000" cy="1236667"/>
              </a:xfrm>
              <a:prstGeom prst="trapezoid">
                <a:avLst>
                  <a:gd name="adj" fmla="val 12532"/>
                </a:avLst>
              </a:prstGeom>
              <a:solidFill>
                <a:schemeClr val="accent1">
                  <a:lumMod val="7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" name="Trapezoid 47"/>
              <p:cNvSpPr/>
              <p:nvPr/>
            </p:nvSpPr>
            <p:spPr>
              <a:xfrm rot="1832865" flipH="1">
                <a:off x="7142752" y="2238336"/>
                <a:ext cx="480065" cy="824444"/>
              </a:xfrm>
              <a:prstGeom prst="trapezoid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" name="Trapezoid 48"/>
              <p:cNvSpPr/>
              <p:nvPr/>
            </p:nvSpPr>
            <p:spPr>
              <a:xfrm rot="19767135">
                <a:off x="7828551" y="2238336"/>
                <a:ext cx="480065" cy="824444"/>
              </a:xfrm>
              <a:prstGeom prst="trapezoid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" name="Trapezoid 49"/>
              <p:cNvSpPr/>
              <p:nvPr/>
            </p:nvSpPr>
            <p:spPr>
              <a:xfrm>
                <a:off x="7363421" y="2246000"/>
                <a:ext cx="762000" cy="1236667"/>
              </a:xfrm>
              <a:prstGeom prst="trapezoid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1" name="Rectangle 50"/>
              <p:cNvSpPr/>
              <p:nvPr/>
            </p:nvSpPr>
            <p:spPr>
              <a:xfrm>
                <a:off x="7592021" y="3565111"/>
                <a:ext cx="228600" cy="247333"/>
              </a:xfrm>
              <a:prstGeom prst="rect">
                <a:avLst/>
              </a:prstGeom>
              <a:solidFill>
                <a:schemeClr val="accent1">
                  <a:lumMod val="75000"/>
                </a:schemeClr>
              </a:solidFill>
              <a:ln w="12700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2" name="Oval 51"/>
              <p:cNvSpPr/>
              <p:nvPr/>
            </p:nvSpPr>
            <p:spPr>
              <a:xfrm rot="5400000">
                <a:off x="7333399" y="4432066"/>
                <a:ext cx="231790" cy="476546"/>
              </a:xfrm>
              <a:prstGeom prst="ellipse">
                <a:avLst/>
              </a:prstGeom>
              <a:solidFill>
                <a:schemeClr val="accent6">
                  <a:lumMod val="5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3" name="Oval 52"/>
              <p:cNvSpPr/>
              <p:nvPr/>
            </p:nvSpPr>
            <p:spPr>
              <a:xfrm rot="5400000">
                <a:off x="7790599" y="4432066"/>
                <a:ext cx="231790" cy="476546"/>
              </a:xfrm>
              <a:prstGeom prst="ellipse">
                <a:avLst/>
              </a:prstGeom>
              <a:solidFill>
                <a:schemeClr val="accent6">
                  <a:lumMod val="5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" name="Isosceles Triangle 53"/>
              <p:cNvSpPr/>
              <p:nvPr/>
            </p:nvSpPr>
            <p:spPr>
              <a:xfrm>
                <a:off x="7696200" y="2438400"/>
                <a:ext cx="228600" cy="609600"/>
              </a:xfrm>
              <a:prstGeom prst="triangle">
                <a:avLst/>
              </a:prstGeom>
              <a:ln w="127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55" name="Group 34"/>
              <p:cNvGrpSpPr/>
              <p:nvPr/>
            </p:nvGrpSpPr>
            <p:grpSpPr>
              <a:xfrm>
                <a:off x="7391400" y="2286000"/>
                <a:ext cx="609600" cy="831481"/>
                <a:chOff x="1830857" y="3740519"/>
                <a:chExt cx="607543" cy="831481"/>
              </a:xfrm>
            </p:grpSpPr>
            <p:sp>
              <p:nvSpPr>
                <p:cNvPr id="58" name="Rectangle 57"/>
                <p:cNvSpPr/>
                <p:nvPr/>
              </p:nvSpPr>
              <p:spPr>
                <a:xfrm>
                  <a:off x="1981200" y="3962400"/>
                  <a:ext cx="381000" cy="609600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59" name="Group 13"/>
                <p:cNvGrpSpPr/>
                <p:nvPr/>
              </p:nvGrpSpPr>
              <p:grpSpPr>
                <a:xfrm>
                  <a:off x="2058195" y="3933861"/>
                  <a:ext cx="232807" cy="485739"/>
                  <a:chOff x="1463040" y="844062"/>
                  <a:chExt cx="685800" cy="1957755"/>
                </a:xfrm>
              </p:grpSpPr>
              <p:sp>
                <p:nvSpPr>
                  <p:cNvPr id="62" name="Pentagon 61"/>
                  <p:cNvSpPr/>
                  <p:nvPr/>
                </p:nvSpPr>
                <p:spPr>
                  <a:xfrm rot="5400000">
                    <a:off x="1104900" y="1925516"/>
                    <a:ext cx="1371600" cy="381001"/>
                  </a:xfrm>
                  <a:prstGeom prst="homePlate">
                    <a:avLst/>
                  </a:prstGeom>
                  <a:solidFill>
                    <a:schemeClr val="accent2">
                      <a:lumMod val="50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3" name="Diamond 62"/>
                  <p:cNvSpPr/>
                  <p:nvPr/>
                </p:nvSpPr>
                <p:spPr>
                  <a:xfrm>
                    <a:off x="1463040" y="844062"/>
                    <a:ext cx="685800" cy="908538"/>
                  </a:xfrm>
                  <a:prstGeom prst="diamond">
                    <a:avLst/>
                  </a:prstGeom>
                  <a:solidFill>
                    <a:schemeClr val="accent2">
                      <a:lumMod val="50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60" name="Parallelogram 59"/>
                <p:cNvSpPr/>
                <p:nvPr/>
              </p:nvSpPr>
              <p:spPr>
                <a:xfrm rot="18839164">
                  <a:off x="2187031" y="3817865"/>
                  <a:ext cx="328716" cy="174023"/>
                </a:xfrm>
                <a:prstGeom prst="parallelogram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1" name="Parallelogram 60"/>
                <p:cNvSpPr/>
                <p:nvPr/>
              </p:nvSpPr>
              <p:spPr>
                <a:xfrm rot="2432673" flipH="1">
                  <a:off x="1830857" y="3807943"/>
                  <a:ext cx="328716" cy="180431"/>
                </a:xfrm>
                <a:prstGeom prst="parallelogram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56" name="Oval 55"/>
              <p:cNvSpPr/>
              <p:nvPr/>
            </p:nvSpPr>
            <p:spPr>
              <a:xfrm>
                <a:off x="7498080" y="1752600"/>
                <a:ext cx="502920" cy="762000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7" name="Oval 56"/>
              <p:cNvSpPr/>
              <p:nvPr/>
            </p:nvSpPr>
            <p:spPr>
              <a:xfrm>
                <a:off x="7315200" y="838200"/>
                <a:ext cx="914400" cy="1566444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" name="Group 193"/>
            <p:cNvGrpSpPr/>
            <p:nvPr/>
          </p:nvGrpSpPr>
          <p:grpSpPr>
            <a:xfrm>
              <a:off x="2743200" y="2209800"/>
              <a:ext cx="3733800" cy="2590800"/>
              <a:chOff x="3048000" y="914400"/>
              <a:chExt cx="3733800" cy="2590800"/>
            </a:xfrm>
          </p:grpSpPr>
          <p:sp>
            <p:nvSpPr>
              <p:cNvPr id="38" name="Rounded Rectangle 37"/>
              <p:cNvSpPr/>
              <p:nvPr/>
            </p:nvSpPr>
            <p:spPr>
              <a:xfrm rot="16200000">
                <a:off x="3838402" y="1714500"/>
                <a:ext cx="495300" cy="266700"/>
              </a:xfrm>
              <a:prstGeom prst="roundRect">
                <a:avLst/>
              </a:prstGeom>
              <a:solidFill>
                <a:schemeClr val="bg2">
                  <a:lumMod val="7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Cube 38"/>
              <p:cNvSpPr/>
              <p:nvPr/>
            </p:nvSpPr>
            <p:spPr>
              <a:xfrm>
                <a:off x="3048000" y="2133600"/>
                <a:ext cx="3733800" cy="1371600"/>
              </a:xfrm>
              <a:prstGeom prst="cube">
                <a:avLst/>
              </a:prstGeom>
              <a:solidFill>
                <a:schemeClr val="accent6">
                  <a:lumMod val="5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Rounded Rectangle 39"/>
              <p:cNvSpPr/>
              <p:nvPr/>
            </p:nvSpPr>
            <p:spPr>
              <a:xfrm>
                <a:off x="3657600" y="1905000"/>
                <a:ext cx="838200" cy="457200"/>
              </a:xfrm>
              <a:prstGeom prst="roundRect">
                <a:avLst/>
              </a:prstGeom>
              <a:solidFill>
                <a:schemeClr val="bg2">
                  <a:lumMod val="7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Rounded Rectangle 40"/>
              <p:cNvSpPr/>
              <p:nvPr/>
            </p:nvSpPr>
            <p:spPr>
              <a:xfrm>
                <a:off x="3581400" y="914400"/>
                <a:ext cx="990600" cy="762000"/>
              </a:xfrm>
              <a:prstGeom prst="roundRect">
                <a:avLst>
                  <a:gd name="adj" fmla="val 0"/>
                </a:avLst>
              </a:prstGeom>
              <a:solidFill>
                <a:schemeClr val="bg2">
                  <a:lumMod val="7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5" name="Cube 4"/>
            <p:cNvSpPr/>
            <p:nvPr/>
          </p:nvSpPr>
          <p:spPr>
            <a:xfrm>
              <a:off x="2667000" y="3733800"/>
              <a:ext cx="990600" cy="1371600"/>
            </a:xfrm>
            <a:prstGeom prst="cube">
              <a:avLst/>
            </a:prstGeom>
            <a:solidFill>
              <a:schemeClr val="accent6">
                <a:lumMod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Cube 5"/>
            <p:cNvSpPr/>
            <p:nvPr/>
          </p:nvSpPr>
          <p:spPr>
            <a:xfrm>
              <a:off x="6019800" y="3505200"/>
              <a:ext cx="838200" cy="1371600"/>
            </a:xfrm>
            <a:prstGeom prst="cube">
              <a:avLst/>
            </a:prstGeom>
            <a:solidFill>
              <a:schemeClr val="accent6">
                <a:lumMod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7" name="Group 204"/>
            <p:cNvGrpSpPr/>
            <p:nvPr/>
          </p:nvGrpSpPr>
          <p:grpSpPr>
            <a:xfrm>
              <a:off x="2895600" y="3657600"/>
              <a:ext cx="390920" cy="381000"/>
              <a:chOff x="7152880" y="3094511"/>
              <a:chExt cx="581052" cy="669607"/>
            </a:xfrm>
            <a:solidFill>
              <a:schemeClr val="accent1"/>
            </a:solidFill>
          </p:grpSpPr>
          <p:sp>
            <p:nvSpPr>
              <p:cNvPr id="36" name="Oval 35"/>
              <p:cNvSpPr/>
              <p:nvPr/>
            </p:nvSpPr>
            <p:spPr>
              <a:xfrm rot="8088326">
                <a:off x="7166182" y="3176739"/>
                <a:ext cx="649978" cy="485522"/>
              </a:xfrm>
              <a:prstGeom prst="ellips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" name="Oval 36"/>
              <p:cNvSpPr/>
              <p:nvPr/>
            </p:nvSpPr>
            <p:spPr>
              <a:xfrm rot="8088326">
                <a:off x="7070652" y="3196368"/>
                <a:ext cx="649978" cy="485522"/>
              </a:xfrm>
              <a:prstGeom prst="ellips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8" name="Group 205"/>
            <p:cNvGrpSpPr/>
            <p:nvPr/>
          </p:nvGrpSpPr>
          <p:grpSpPr>
            <a:xfrm>
              <a:off x="3124200" y="3657600"/>
              <a:ext cx="390920" cy="381000"/>
              <a:chOff x="7152880" y="3094511"/>
              <a:chExt cx="581052" cy="669607"/>
            </a:xfrm>
            <a:solidFill>
              <a:srgbClr val="FF0000"/>
            </a:solidFill>
          </p:grpSpPr>
          <p:sp>
            <p:nvSpPr>
              <p:cNvPr id="34" name="Oval 33"/>
              <p:cNvSpPr/>
              <p:nvPr/>
            </p:nvSpPr>
            <p:spPr>
              <a:xfrm rot="8088326">
                <a:off x="7166182" y="3176739"/>
                <a:ext cx="649978" cy="485522"/>
              </a:xfrm>
              <a:prstGeom prst="ellips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Oval 34"/>
              <p:cNvSpPr/>
              <p:nvPr/>
            </p:nvSpPr>
            <p:spPr>
              <a:xfrm rot="8088326">
                <a:off x="7070652" y="3196368"/>
                <a:ext cx="649978" cy="485522"/>
              </a:xfrm>
              <a:prstGeom prst="ellips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9" name="Group 208"/>
            <p:cNvGrpSpPr/>
            <p:nvPr/>
          </p:nvGrpSpPr>
          <p:grpSpPr>
            <a:xfrm>
              <a:off x="6096000" y="3429000"/>
              <a:ext cx="390920" cy="381000"/>
              <a:chOff x="7152880" y="3094511"/>
              <a:chExt cx="581052" cy="669607"/>
            </a:xfrm>
            <a:solidFill>
              <a:srgbClr val="FFFF00"/>
            </a:solidFill>
          </p:grpSpPr>
          <p:sp>
            <p:nvSpPr>
              <p:cNvPr id="32" name="Oval 31"/>
              <p:cNvSpPr/>
              <p:nvPr/>
            </p:nvSpPr>
            <p:spPr>
              <a:xfrm rot="8088326">
                <a:off x="7166182" y="3176739"/>
                <a:ext cx="649978" cy="485522"/>
              </a:xfrm>
              <a:prstGeom prst="ellips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Oval 32"/>
              <p:cNvSpPr/>
              <p:nvPr/>
            </p:nvSpPr>
            <p:spPr>
              <a:xfrm rot="8088326">
                <a:off x="7070652" y="3196368"/>
                <a:ext cx="649978" cy="485522"/>
              </a:xfrm>
              <a:prstGeom prst="ellips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0" name="Group 211"/>
            <p:cNvGrpSpPr/>
            <p:nvPr/>
          </p:nvGrpSpPr>
          <p:grpSpPr>
            <a:xfrm>
              <a:off x="6248400" y="3581400"/>
              <a:ext cx="390920" cy="381000"/>
              <a:chOff x="7152880" y="3094511"/>
              <a:chExt cx="581052" cy="669607"/>
            </a:xfrm>
            <a:solidFill>
              <a:schemeClr val="accent4">
                <a:lumMod val="75000"/>
              </a:schemeClr>
            </a:solidFill>
          </p:grpSpPr>
          <p:sp>
            <p:nvSpPr>
              <p:cNvPr id="30" name="Oval 29"/>
              <p:cNvSpPr/>
              <p:nvPr/>
            </p:nvSpPr>
            <p:spPr>
              <a:xfrm rot="8088326">
                <a:off x="7166182" y="3176739"/>
                <a:ext cx="649978" cy="485522"/>
              </a:xfrm>
              <a:prstGeom prst="ellips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Oval 30"/>
              <p:cNvSpPr/>
              <p:nvPr/>
            </p:nvSpPr>
            <p:spPr>
              <a:xfrm rot="8088326">
                <a:off x="7070652" y="3196368"/>
                <a:ext cx="649978" cy="485522"/>
              </a:xfrm>
              <a:prstGeom prst="ellips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1" name="Group 216"/>
            <p:cNvGrpSpPr/>
            <p:nvPr/>
          </p:nvGrpSpPr>
          <p:grpSpPr>
            <a:xfrm>
              <a:off x="838200" y="1189272"/>
              <a:ext cx="1828800" cy="3749362"/>
              <a:chOff x="838200" y="1189272"/>
              <a:chExt cx="1828800" cy="3749362"/>
            </a:xfrm>
          </p:grpSpPr>
          <p:sp>
            <p:nvSpPr>
              <p:cNvPr id="12" name="Oval 11"/>
              <p:cNvSpPr/>
              <p:nvPr/>
            </p:nvSpPr>
            <p:spPr>
              <a:xfrm rot="2760997" flipH="1">
                <a:off x="1010947" y="2919245"/>
                <a:ext cx="369220" cy="714713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Oval 12"/>
              <p:cNvSpPr/>
              <p:nvPr/>
            </p:nvSpPr>
            <p:spPr>
              <a:xfrm rot="18839003">
                <a:off x="2020681" y="2919243"/>
                <a:ext cx="369220" cy="714713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Trapezoid 13"/>
              <p:cNvSpPr/>
              <p:nvPr/>
            </p:nvSpPr>
            <p:spPr>
              <a:xfrm>
                <a:off x="1648421" y="3657600"/>
                <a:ext cx="457200" cy="1143000"/>
              </a:xfrm>
              <a:prstGeom prst="trapezoid">
                <a:avLst>
                  <a:gd name="adj" fmla="val 12532"/>
                </a:avLst>
              </a:prstGeom>
              <a:solidFill>
                <a:schemeClr val="accent1">
                  <a:lumMod val="7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Trapezoid 14"/>
              <p:cNvSpPr/>
              <p:nvPr/>
            </p:nvSpPr>
            <p:spPr>
              <a:xfrm>
                <a:off x="1343621" y="3657600"/>
                <a:ext cx="381000" cy="1143000"/>
              </a:xfrm>
              <a:prstGeom prst="trapezoid">
                <a:avLst>
                  <a:gd name="adj" fmla="val 12532"/>
                </a:avLst>
              </a:prstGeom>
              <a:solidFill>
                <a:schemeClr val="accent1">
                  <a:lumMod val="7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Trapezoid 15"/>
              <p:cNvSpPr/>
              <p:nvPr/>
            </p:nvSpPr>
            <p:spPr>
              <a:xfrm rot="1832865" flipH="1">
                <a:off x="1122952" y="2583717"/>
                <a:ext cx="480065" cy="762000"/>
              </a:xfrm>
              <a:prstGeom prst="trapezoid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Trapezoid 16"/>
              <p:cNvSpPr/>
              <p:nvPr/>
            </p:nvSpPr>
            <p:spPr>
              <a:xfrm rot="19767135">
                <a:off x="1808751" y="2583717"/>
                <a:ext cx="480065" cy="762000"/>
              </a:xfrm>
              <a:prstGeom prst="trapezoid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Trapezoid 17"/>
              <p:cNvSpPr/>
              <p:nvPr/>
            </p:nvSpPr>
            <p:spPr>
              <a:xfrm>
                <a:off x="1343621" y="2590800"/>
                <a:ext cx="762000" cy="1143000"/>
              </a:xfrm>
              <a:prstGeom prst="trapezoid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Oval 18"/>
              <p:cNvSpPr/>
              <p:nvPr/>
            </p:nvSpPr>
            <p:spPr>
              <a:xfrm>
                <a:off x="1516803" y="2105891"/>
                <a:ext cx="381000" cy="685800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Oval 19"/>
              <p:cNvSpPr/>
              <p:nvPr/>
            </p:nvSpPr>
            <p:spPr>
              <a:xfrm>
                <a:off x="1267421" y="1295400"/>
                <a:ext cx="914400" cy="1371600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Rectangle 20"/>
              <p:cNvSpPr/>
              <p:nvPr/>
            </p:nvSpPr>
            <p:spPr>
              <a:xfrm>
                <a:off x="1572221" y="3810000"/>
                <a:ext cx="228600" cy="228600"/>
              </a:xfrm>
              <a:prstGeom prst="rect">
                <a:avLst/>
              </a:prstGeom>
              <a:solidFill>
                <a:schemeClr val="accent1">
                  <a:lumMod val="75000"/>
                </a:schemeClr>
              </a:solidFill>
              <a:ln w="12700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Oval 21"/>
              <p:cNvSpPr/>
              <p:nvPr/>
            </p:nvSpPr>
            <p:spPr>
              <a:xfrm rot="5400000">
                <a:off x="1322377" y="4593244"/>
                <a:ext cx="214234" cy="476546"/>
              </a:xfrm>
              <a:prstGeom prst="ellipse">
                <a:avLst/>
              </a:prstGeom>
              <a:solidFill>
                <a:schemeClr val="accent6">
                  <a:lumMod val="5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Oval 22"/>
              <p:cNvSpPr/>
              <p:nvPr/>
            </p:nvSpPr>
            <p:spPr>
              <a:xfrm rot="5400000">
                <a:off x="1779577" y="4593244"/>
                <a:ext cx="214234" cy="476546"/>
              </a:xfrm>
              <a:prstGeom prst="ellipse">
                <a:avLst/>
              </a:prstGeom>
              <a:solidFill>
                <a:schemeClr val="accent6">
                  <a:lumMod val="5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4" name="Group 197"/>
              <p:cNvGrpSpPr/>
              <p:nvPr/>
            </p:nvGrpSpPr>
            <p:grpSpPr>
              <a:xfrm>
                <a:off x="2057400" y="2895600"/>
                <a:ext cx="609600" cy="1188720"/>
                <a:chOff x="7239000" y="2926080"/>
                <a:chExt cx="857596" cy="1722120"/>
              </a:xfrm>
            </p:grpSpPr>
            <p:sp>
              <p:nvSpPr>
                <p:cNvPr id="27" name="Oval 26"/>
                <p:cNvSpPr/>
                <p:nvPr/>
              </p:nvSpPr>
              <p:spPr>
                <a:xfrm>
                  <a:off x="7239000" y="3886200"/>
                  <a:ext cx="609600" cy="685800"/>
                </a:xfrm>
                <a:prstGeom prst="ellipse">
                  <a:avLst/>
                </a:prstGeom>
                <a:solidFill>
                  <a:srgbClr val="00B05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8" name="Oval 27"/>
                <p:cNvSpPr/>
                <p:nvPr/>
              </p:nvSpPr>
              <p:spPr>
                <a:xfrm>
                  <a:off x="7315200" y="3962400"/>
                  <a:ext cx="609600" cy="685800"/>
                </a:xfrm>
                <a:prstGeom prst="ellipse">
                  <a:avLst/>
                </a:prstGeom>
                <a:solidFill>
                  <a:srgbClr val="00B05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" name="Freeform 28"/>
                <p:cNvSpPr/>
                <p:nvPr/>
              </p:nvSpPr>
              <p:spPr>
                <a:xfrm>
                  <a:off x="7564582" y="2926080"/>
                  <a:ext cx="532014" cy="1097280"/>
                </a:xfrm>
                <a:custGeom>
                  <a:avLst/>
                  <a:gdLst>
                    <a:gd name="connsiteX0" fmla="*/ 0 w 532014"/>
                    <a:gd name="connsiteY0" fmla="*/ 1097280 h 1097280"/>
                    <a:gd name="connsiteX1" fmla="*/ 16625 w 532014"/>
                    <a:gd name="connsiteY1" fmla="*/ 931025 h 1097280"/>
                    <a:gd name="connsiteX2" fmla="*/ 149629 w 532014"/>
                    <a:gd name="connsiteY2" fmla="*/ 847898 h 1097280"/>
                    <a:gd name="connsiteX3" fmla="*/ 249382 w 532014"/>
                    <a:gd name="connsiteY3" fmla="*/ 814647 h 1097280"/>
                    <a:gd name="connsiteX4" fmla="*/ 299258 w 532014"/>
                    <a:gd name="connsiteY4" fmla="*/ 781396 h 1097280"/>
                    <a:gd name="connsiteX5" fmla="*/ 332509 w 532014"/>
                    <a:gd name="connsiteY5" fmla="*/ 731520 h 1097280"/>
                    <a:gd name="connsiteX6" fmla="*/ 332509 w 532014"/>
                    <a:gd name="connsiteY6" fmla="*/ 565265 h 1097280"/>
                    <a:gd name="connsiteX7" fmla="*/ 282633 w 532014"/>
                    <a:gd name="connsiteY7" fmla="*/ 532015 h 1097280"/>
                    <a:gd name="connsiteX8" fmla="*/ 199505 w 532014"/>
                    <a:gd name="connsiteY8" fmla="*/ 432262 h 1097280"/>
                    <a:gd name="connsiteX9" fmla="*/ 182880 w 532014"/>
                    <a:gd name="connsiteY9" fmla="*/ 266007 h 1097280"/>
                    <a:gd name="connsiteX10" fmla="*/ 199505 w 532014"/>
                    <a:gd name="connsiteY10" fmla="*/ 216131 h 1097280"/>
                    <a:gd name="connsiteX11" fmla="*/ 299258 w 532014"/>
                    <a:gd name="connsiteY11" fmla="*/ 182880 h 1097280"/>
                    <a:gd name="connsiteX12" fmla="*/ 349134 w 532014"/>
                    <a:gd name="connsiteY12" fmla="*/ 166255 h 1097280"/>
                    <a:gd name="connsiteX13" fmla="*/ 399011 w 532014"/>
                    <a:gd name="connsiteY13" fmla="*/ 149629 h 1097280"/>
                    <a:gd name="connsiteX14" fmla="*/ 465513 w 532014"/>
                    <a:gd name="connsiteY14" fmla="*/ 133004 h 1097280"/>
                    <a:gd name="connsiteX15" fmla="*/ 498763 w 532014"/>
                    <a:gd name="connsiteY15" fmla="*/ 83127 h 1097280"/>
                    <a:gd name="connsiteX16" fmla="*/ 515389 w 532014"/>
                    <a:gd name="connsiteY16" fmla="*/ 33251 h 1097280"/>
                    <a:gd name="connsiteX17" fmla="*/ 532014 w 532014"/>
                    <a:gd name="connsiteY17" fmla="*/ 0 h 109728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532014" h="1097280">
                      <a:moveTo>
                        <a:pt x="0" y="1097280"/>
                      </a:moveTo>
                      <a:cubicBezTo>
                        <a:pt x="5542" y="1041862"/>
                        <a:pt x="4102" y="985293"/>
                        <a:pt x="16625" y="931025"/>
                      </a:cubicBezTo>
                      <a:cubicBezTo>
                        <a:pt x="31993" y="864428"/>
                        <a:pt x="96392" y="865643"/>
                        <a:pt x="149629" y="847898"/>
                      </a:cubicBezTo>
                      <a:cubicBezTo>
                        <a:pt x="149633" y="847897"/>
                        <a:pt x="249379" y="814649"/>
                        <a:pt x="249382" y="814647"/>
                      </a:cubicBezTo>
                      <a:lnTo>
                        <a:pt x="299258" y="781396"/>
                      </a:lnTo>
                      <a:cubicBezTo>
                        <a:pt x="310342" y="764771"/>
                        <a:pt x="323573" y="749392"/>
                        <a:pt x="332509" y="731520"/>
                      </a:cubicBezTo>
                      <a:cubicBezTo>
                        <a:pt x="358805" y="678928"/>
                        <a:pt x="357696" y="621937"/>
                        <a:pt x="332509" y="565265"/>
                      </a:cubicBezTo>
                      <a:cubicBezTo>
                        <a:pt x="324394" y="547006"/>
                        <a:pt x="297983" y="544807"/>
                        <a:pt x="282633" y="532015"/>
                      </a:cubicBezTo>
                      <a:cubicBezTo>
                        <a:pt x="234629" y="492012"/>
                        <a:pt x="232199" y="481303"/>
                        <a:pt x="199505" y="432262"/>
                      </a:cubicBezTo>
                      <a:cubicBezTo>
                        <a:pt x="161993" y="319725"/>
                        <a:pt x="155821" y="360715"/>
                        <a:pt x="182880" y="266007"/>
                      </a:cubicBezTo>
                      <a:cubicBezTo>
                        <a:pt x="187694" y="249157"/>
                        <a:pt x="185245" y="226317"/>
                        <a:pt x="199505" y="216131"/>
                      </a:cubicBezTo>
                      <a:cubicBezTo>
                        <a:pt x="228026" y="195759"/>
                        <a:pt x="266007" y="193964"/>
                        <a:pt x="299258" y="182880"/>
                      </a:cubicBezTo>
                      <a:lnTo>
                        <a:pt x="349134" y="166255"/>
                      </a:lnTo>
                      <a:cubicBezTo>
                        <a:pt x="365760" y="160713"/>
                        <a:pt x="382009" y="153879"/>
                        <a:pt x="399011" y="149629"/>
                      </a:cubicBezTo>
                      <a:lnTo>
                        <a:pt x="465513" y="133004"/>
                      </a:lnTo>
                      <a:cubicBezTo>
                        <a:pt x="476596" y="116378"/>
                        <a:pt x="489827" y="100999"/>
                        <a:pt x="498763" y="83127"/>
                      </a:cubicBezTo>
                      <a:cubicBezTo>
                        <a:pt x="506600" y="67452"/>
                        <a:pt x="508880" y="49522"/>
                        <a:pt x="515389" y="33251"/>
                      </a:cubicBezTo>
                      <a:cubicBezTo>
                        <a:pt x="519991" y="21745"/>
                        <a:pt x="526472" y="11084"/>
                        <a:pt x="532014" y="0"/>
                      </a:cubicBezTo>
                    </a:path>
                  </a:pathLst>
                </a:cu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25" name="Round Diagonal Corner Rectangle 24"/>
              <p:cNvSpPr/>
              <p:nvPr/>
            </p:nvSpPr>
            <p:spPr>
              <a:xfrm rot="18309613">
                <a:off x="993940" y="1366922"/>
                <a:ext cx="755321" cy="400022"/>
              </a:xfrm>
              <a:prstGeom prst="round2DiagRect">
                <a:avLst>
                  <a:gd name="adj1" fmla="val 0"/>
                  <a:gd name="adj2" fmla="val 50000"/>
                </a:avLst>
              </a:prstGeom>
              <a:solidFill>
                <a:srgbClr val="FFCC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Round Diagonal Corner Rectangle 25"/>
              <p:cNvSpPr/>
              <p:nvPr/>
            </p:nvSpPr>
            <p:spPr>
              <a:xfrm rot="1483725">
                <a:off x="1495854" y="1316151"/>
                <a:ext cx="755321" cy="400022"/>
              </a:xfrm>
              <a:prstGeom prst="round2DiagRect">
                <a:avLst>
                  <a:gd name="adj1" fmla="val 0"/>
                  <a:gd name="adj2" fmla="val 50000"/>
                </a:avLst>
              </a:prstGeom>
              <a:solidFill>
                <a:srgbClr val="FFCC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64" name="Group 63"/>
          <p:cNvGrpSpPr/>
          <p:nvPr/>
        </p:nvGrpSpPr>
        <p:grpSpPr>
          <a:xfrm>
            <a:off x="6705600" y="1708140"/>
            <a:ext cx="1524000" cy="3627089"/>
            <a:chOff x="6705600" y="1708140"/>
            <a:chExt cx="1524000" cy="3627089"/>
          </a:xfrm>
        </p:grpSpPr>
        <p:sp>
          <p:nvSpPr>
            <p:cNvPr id="65" name="Trapezoid 64"/>
            <p:cNvSpPr/>
            <p:nvPr/>
          </p:nvSpPr>
          <p:spPr>
            <a:xfrm>
              <a:off x="6705600" y="2286000"/>
              <a:ext cx="1524000" cy="1371600"/>
            </a:xfrm>
            <a:prstGeom prst="trapezoid">
              <a:avLst/>
            </a:prstGeom>
            <a:solidFill>
              <a:srgbClr val="DAA6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Oval 5"/>
            <p:cNvSpPr/>
            <p:nvPr/>
          </p:nvSpPr>
          <p:spPr>
            <a:xfrm>
              <a:off x="7852002" y="3885486"/>
              <a:ext cx="243228" cy="481209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Oval 6"/>
            <p:cNvSpPr/>
            <p:nvPr/>
          </p:nvSpPr>
          <p:spPr>
            <a:xfrm>
              <a:off x="6830446" y="3885486"/>
              <a:ext cx="243228" cy="481209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lowchart: Manual Operation 8"/>
            <p:cNvSpPr/>
            <p:nvPr/>
          </p:nvSpPr>
          <p:spPr>
            <a:xfrm rot="12378413" flipH="1">
              <a:off x="6947416" y="3143871"/>
              <a:ext cx="340519" cy="1022568"/>
            </a:xfrm>
            <a:prstGeom prst="flowChartManualOperation">
              <a:avLst/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lowchart: Manual Operation 9"/>
            <p:cNvSpPr/>
            <p:nvPr/>
          </p:nvSpPr>
          <p:spPr>
            <a:xfrm rot="9493756">
              <a:off x="7652699" y="3084988"/>
              <a:ext cx="340519" cy="1022568"/>
            </a:xfrm>
            <a:prstGeom prst="flowChartManualOperation">
              <a:avLst/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Oval 2"/>
            <p:cNvSpPr/>
            <p:nvPr/>
          </p:nvSpPr>
          <p:spPr>
            <a:xfrm rot="17610301" flipH="1">
              <a:off x="7492696" y="4956222"/>
              <a:ext cx="337483" cy="420531"/>
            </a:xfrm>
            <a:prstGeom prst="ellipse">
              <a:avLst/>
            </a:prstGeom>
            <a:solidFill>
              <a:srgbClr val="99663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Oval 3"/>
            <p:cNvSpPr/>
            <p:nvPr/>
          </p:nvSpPr>
          <p:spPr>
            <a:xfrm rot="3989699">
              <a:off x="6998205" y="4947498"/>
              <a:ext cx="337483" cy="420531"/>
            </a:xfrm>
            <a:prstGeom prst="ellipse">
              <a:avLst/>
            </a:prstGeom>
            <a:solidFill>
              <a:srgbClr val="99663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Flowchart: Manual Operation 4"/>
            <p:cNvSpPr/>
            <p:nvPr/>
          </p:nvSpPr>
          <p:spPr>
            <a:xfrm rot="10800000">
              <a:off x="6781800" y="4065939"/>
              <a:ext cx="1313429" cy="1022568"/>
            </a:xfrm>
            <a:prstGeom prst="flowChartManualOperation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lowchart: Extract 7"/>
            <p:cNvSpPr/>
            <p:nvPr/>
          </p:nvSpPr>
          <p:spPr>
            <a:xfrm>
              <a:off x="6781800" y="2923069"/>
              <a:ext cx="1362075" cy="1804532"/>
            </a:xfrm>
            <a:prstGeom prst="flowChartExtract">
              <a:avLst/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Oval 10"/>
            <p:cNvSpPr/>
            <p:nvPr/>
          </p:nvSpPr>
          <p:spPr>
            <a:xfrm>
              <a:off x="7315200" y="2823882"/>
              <a:ext cx="304800" cy="621458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Oval 10"/>
            <p:cNvSpPr/>
            <p:nvPr/>
          </p:nvSpPr>
          <p:spPr>
            <a:xfrm>
              <a:off x="7073673" y="1960652"/>
              <a:ext cx="826974" cy="1323323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Wave 11"/>
            <p:cNvSpPr/>
            <p:nvPr/>
          </p:nvSpPr>
          <p:spPr>
            <a:xfrm rot="4349616">
              <a:off x="7109969" y="2515702"/>
              <a:ext cx="1580249" cy="408551"/>
            </a:xfrm>
            <a:prstGeom prst="wave">
              <a:avLst/>
            </a:prstGeom>
            <a:solidFill>
              <a:srgbClr val="DAA6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Wave 12"/>
            <p:cNvSpPr/>
            <p:nvPr/>
          </p:nvSpPr>
          <p:spPr>
            <a:xfrm rot="17342052" flipH="1">
              <a:off x="6095612" y="2559593"/>
              <a:ext cx="1646256" cy="366626"/>
            </a:xfrm>
            <a:prstGeom prst="wave">
              <a:avLst/>
            </a:prstGeom>
            <a:solidFill>
              <a:srgbClr val="DAA6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Oval 14"/>
            <p:cNvSpPr/>
            <p:nvPr/>
          </p:nvSpPr>
          <p:spPr>
            <a:xfrm>
              <a:off x="7906870" y="3200400"/>
              <a:ext cx="246529" cy="381000"/>
            </a:xfrm>
            <a:prstGeom prst="ellipse">
              <a:avLst/>
            </a:prstGeom>
            <a:solidFill>
              <a:srgbClr val="DAA600"/>
            </a:solidFill>
            <a:ln>
              <a:solidFill>
                <a:srgbClr val="DAA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Oval 14"/>
            <p:cNvSpPr/>
            <p:nvPr/>
          </p:nvSpPr>
          <p:spPr>
            <a:xfrm rot="1506987">
              <a:off x="6717059" y="2864362"/>
              <a:ext cx="300669" cy="685642"/>
            </a:xfrm>
            <a:prstGeom prst="ellipse">
              <a:avLst/>
            </a:prstGeom>
            <a:solidFill>
              <a:srgbClr val="DAA600"/>
            </a:solidFill>
            <a:ln>
              <a:solidFill>
                <a:srgbClr val="DAA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Wave 13"/>
            <p:cNvSpPr/>
            <p:nvPr/>
          </p:nvSpPr>
          <p:spPr>
            <a:xfrm rot="312085" flipH="1">
              <a:off x="7030911" y="1708140"/>
              <a:ext cx="722269" cy="485311"/>
            </a:xfrm>
            <a:prstGeom prst="wave">
              <a:avLst/>
            </a:prstGeom>
            <a:solidFill>
              <a:srgbClr val="DAA6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Oval 14"/>
            <p:cNvSpPr/>
            <p:nvPr/>
          </p:nvSpPr>
          <p:spPr>
            <a:xfrm rot="19620334">
              <a:off x="7591562" y="1856488"/>
              <a:ext cx="229892" cy="316218"/>
            </a:xfrm>
            <a:prstGeom prst="ellipse">
              <a:avLst/>
            </a:prstGeom>
            <a:solidFill>
              <a:srgbClr val="DAA600"/>
            </a:solidFill>
            <a:ln>
              <a:solidFill>
                <a:srgbClr val="DAA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2" name="Group 15"/>
          <p:cNvGrpSpPr/>
          <p:nvPr/>
        </p:nvGrpSpPr>
        <p:grpSpPr>
          <a:xfrm>
            <a:off x="5029200" y="1676400"/>
            <a:ext cx="1423988" cy="3898149"/>
            <a:chOff x="5410200" y="990600"/>
            <a:chExt cx="1905000" cy="4788699"/>
          </a:xfrm>
        </p:grpSpPr>
        <p:sp>
          <p:nvSpPr>
            <p:cNvPr id="83" name="Rounded Rectangle 82"/>
            <p:cNvSpPr/>
            <p:nvPr/>
          </p:nvSpPr>
          <p:spPr>
            <a:xfrm rot="731251">
              <a:off x="5434270" y="1248254"/>
              <a:ext cx="381000" cy="990600"/>
            </a:xfrm>
            <a:prstGeom prst="roundRect">
              <a:avLst>
                <a:gd name="adj" fmla="val 50000"/>
              </a:avLst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Rounded Rectangle 83"/>
            <p:cNvSpPr/>
            <p:nvPr/>
          </p:nvSpPr>
          <p:spPr>
            <a:xfrm rot="21194807">
              <a:off x="6762522" y="1238165"/>
              <a:ext cx="381000" cy="990600"/>
            </a:xfrm>
            <a:prstGeom prst="roundRect">
              <a:avLst>
                <a:gd name="adj" fmla="val 49585"/>
              </a:avLst>
            </a:prstGeom>
            <a:solidFill>
              <a:schemeClr val="bg2">
                <a:lumMod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Oval 84"/>
            <p:cNvSpPr/>
            <p:nvPr/>
          </p:nvSpPr>
          <p:spPr>
            <a:xfrm rot="17610301" flipH="1">
              <a:off x="6345730" y="5179622"/>
              <a:ext cx="427527" cy="658734"/>
            </a:xfrm>
            <a:prstGeom prst="ellipse">
              <a:avLst/>
            </a:prstGeom>
            <a:solidFill>
              <a:srgbClr val="99663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Oval 85"/>
            <p:cNvSpPr/>
            <p:nvPr/>
          </p:nvSpPr>
          <p:spPr>
            <a:xfrm rot="2704841" flipH="1">
              <a:off x="5656803" y="5236169"/>
              <a:ext cx="427527" cy="658734"/>
            </a:xfrm>
            <a:prstGeom prst="ellipse">
              <a:avLst/>
            </a:prstGeom>
            <a:solidFill>
              <a:srgbClr val="99663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Oval 86"/>
            <p:cNvSpPr/>
            <p:nvPr/>
          </p:nvSpPr>
          <p:spPr>
            <a:xfrm>
              <a:off x="5410200" y="3657600"/>
              <a:ext cx="381000" cy="60960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Oval 87"/>
            <p:cNvSpPr/>
            <p:nvPr/>
          </p:nvSpPr>
          <p:spPr>
            <a:xfrm>
              <a:off x="6934200" y="3657600"/>
              <a:ext cx="381000" cy="60960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Flowchart: Manual Operation 88"/>
            <p:cNvSpPr/>
            <p:nvPr/>
          </p:nvSpPr>
          <p:spPr>
            <a:xfrm rot="9438105" flipH="1">
              <a:off x="6592727" y="2648441"/>
              <a:ext cx="573321" cy="1295400"/>
            </a:xfrm>
            <a:prstGeom prst="flowChartManualOperation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Flowchart: Manual Operation 89"/>
            <p:cNvSpPr/>
            <p:nvPr/>
          </p:nvSpPr>
          <p:spPr>
            <a:xfrm rot="11918038">
              <a:off x="5525926" y="2648442"/>
              <a:ext cx="573321" cy="1295400"/>
            </a:xfrm>
            <a:prstGeom prst="flowChartManualOperation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Flowchart: Manual Operation 90"/>
            <p:cNvSpPr/>
            <p:nvPr/>
          </p:nvSpPr>
          <p:spPr>
            <a:xfrm rot="10800000">
              <a:off x="5715000" y="2590800"/>
              <a:ext cx="1219200" cy="1447800"/>
            </a:xfrm>
            <a:prstGeom prst="flowChartManualOperation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Oval 91"/>
            <p:cNvSpPr/>
            <p:nvPr/>
          </p:nvSpPr>
          <p:spPr>
            <a:xfrm>
              <a:off x="5486400" y="990600"/>
              <a:ext cx="1600200" cy="182880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Flowchart: Manual Operation 92"/>
            <p:cNvSpPr/>
            <p:nvPr/>
          </p:nvSpPr>
          <p:spPr>
            <a:xfrm rot="10800000">
              <a:off x="5638800" y="4038600"/>
              <a:ext cx="838200" cy="1447800"/>
            </a:xfrm>
            <a:prstGeom prst="flowChartManualOperation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Flowchart: Manual Operation 93"/>
            <p:cNvSpPr/>
            <p:nvPr/>
          </p:nvSpPr>
          <p:spPr>
            <a:xfrm rot="10800000">
              <a:off x="6172200" y="4038600"/>
              <a:ext cx="838200" cy="1447800"/>
            </a:xfrm>
            <a:prstGeom prst="flowChartManualOperation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Rounded Rectangle 94"/>
            <p:cNvSpPr/>
            <p:nvPr/>
          </p:nvSpPr>
          <p:spPr>
            <a:xfrm>
              <a:off x="5715000" y="3886200"/>
              <a:ext cx="1219200" cy="152400"/>
            </a:xfrm>
            <a:prstGeom prst="roundRect">
              <a:avLst/>
            </a:prstGeom>
            <a:solidFill>
              <a:schemeClr val="bg2">
                <a:lumMod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Pentagon 95"/>
            <p:cNvSpPr/>
            <p:nvPr/>
          </p:nvSpPr>
          <p:spPr>
            <a:xfrm rot="16010993">
              <a:off x="6429754" y="3034310"/>
              <a:ext cx="498921" cy="72321"/>
            </a:xfrm>
            <a:prstGeom prst="homePlate">
              <a:avLst/>
            </a:prstGeom>
            <a:solidFill>
              <a:schemeClr val="bg2">
                <a:lumMod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Pentagon 96"/>
            <p:cNvSpPr/>
            <p:nvPr/>
          </p:nvSpPr>
          <p:spPr>
            <a:xfrm rot="5400000">
              <a:off x="6400800" y="3048000"/>
              <a:ext cx="381000" cy="381000"/>
            </a:xfrm>
            <a:prstGeom prst="homePlate">
              <a:avLst>
                <a:gd name="adj" fmla="val 29832"/>
              </a:avLst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Rectangle 97"/>
            <p:cNvSpPr/>
            <p:nvPr/>
          </p:nvSpPr>
          <p:spPr>
            <a:xfrm>
              <a:off x="6172200" y="3886200"/>
              <a:ext cx="304800" cy="1524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9" name="Group 98"/>
          <p:cNvGrpSpPr/>
          <p:nvPr/>
        </p:nvGrpSpPr>
        <p:grpSpPr>
          <a:xfrm>
            <a:off x="2286000" y="2667000"/>
            <a:ext cx="2133600" cy="3352800"/>
            <a:chOff x="685800" y="838200"/>
            <a:chExt cx="3657600" cy="4724400"/>
          </a:xfrm>
        </p:grpSpPr>
        <p:grpSp>
          <p:nvGrpSpPr>
            <p:cNvPr id="100" name="Group 1"/>
            <p:cNvGrpSpPr/>
            <p:nvPr/>
          </p:nvGrpSpPr>
          <p:grpSpPr>
            <a:xfrm>
              <a:off x="685800" y="1219200"/>
              <a:ext cx="1676400" cy="4191000"/>
              <a:chOff x="914400" y="727038"/>
              <a:chExt cx="2133600" cy="4538512"/>
            </a:xfrm>
          </p:grpSpPr>
          <p:sp>
            <p:nvSpPr>
              <p:cNvPr id="132" name="Oval 2"/>
              <p:cNvSpPr/>
              <p:nvPr/>
            </p:nvSpPr>
            <p:spPr>
              <a:xfrm rot="17610301" flipH="1">
                <a:off x="2078530" y="4722420"/>
                <a:ext cx="427527" cy="658734"/>
              </a:xfrm>
              <a:prstGeom prst="ellipse">
                <a:avLst/>
              </a:prstGeom>
              <a:solidFill>
                <a:srgbClr val="996633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3" name="Oval 3"/>
              <p:cNvSpPr/>
              <p:nvPr/>
            </p:nvSpPr>
            <p:spPr>
              <a:xfrm rot="3989699">
                <a:off x="1303943" y="4711368"/>
                <a:ext cx="427527" cy="658734"/>
              </a:xfrm>
              <a:prstGeom prst="ellipse">
                <a:avLst/>
              </a:prstGeom>
              <a:solidFill>
                <a:srgbClr val="996633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4" name="Flowchart: Manual Operation 4"/>
              <p:cNvSpPr/>
              <p:nvPr/>
            </p:nvSpPr>
            <p:spPr>
              <a:xfrm rot="10800000">
                <a:off x="914400" y="3657600"/>
                <a:ext cx="2057400" cy="1295400"/>
              </a:xfrm>
              <a:prstGeom prst="flowChartManualOperation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5" name="Oval 5"/>
              <p:cNvSpPr/>
              <p:nvPr/>
            </p:nvSpPr>
            <p:spPr>
              <a:xfrm>
                <a:off x="2590800" y="3429000"/>
                <a:ext cx="381000" cy="609600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6" name="Oval 6"/>
              <p:cNvSpPr/>
              <p:nvPr/>
            </p:nvSpPr>
            <p:spPr>
              <a:xfrm>
                <a:off x="990600" y="3429000"/>
                <a:ext cx="381000" cy="609600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7" name="Flowchart: Extract 7"/>
              <p:cNvSpPr/>
              <p:nvPr/>
            </p:nvSpPr>
            <p:spPr>
              <a:xfrm>
                <a:off x="914400" y="2209800"/>
                <a:ext cx="2133600" cy="2286000"/>
              </a:xfrm>
              <a:prstGeom prst="flowChartExtract">
                <a:avLst/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8" name="Flowchart: Manual Operation 8"/>
              <p:cNvSpPr/>
              <p:nvPr/>
            </p:nvSpPr>
            <p:spPr>
              <a:xfrm rot="12378413" flipH="1">
                <a:off x="1173826" y="2489515"/>
                <a:ext cx="533400" cy="1295400"/>
              </a:xfrm>
              <a:prstGeom prst="flowChartManualOperation">
                <a:avLst/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9" name="Flowchart: Manual Operation 9"/>
              <p:cNvSpPr/>
              <p:nvPr/>
            </p:nvSpPr>
            <p:spPr>
              <a:xfrm rot="9493756">
                <a:off x="2278605" y="2414921"/>
                <a:ext cx="533400" cy="1295400"/>
              </a:xfrm>
              <a:prstGeom prst="flowChartManualOperation">
                <a:avLst/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0" name="Oval 10"/>
              <p:cNvSpPr/>
              <p:nvPr/>
            </p:nvSpPr>
            <p:spPr>
              <a:xfrm>
                <a:off x="1371600" y="990600"/>
                <a:ext cx="1295400" cy="1676400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1" name="Wave 11"/>
              <p:cNvSpPr/>
              <p:nvPr/>
            </p:nvSpPr>
            <p:spPr>
              <a:xfrm rot="3786488">
                <a:off x="1605862" y="1522209"/>
                <a:ext cx="2001876" cy="639968"/>
              </a:xfrm>
              <a:prstGeom prst="wave">
                <a:avLst/>
              </a:prstGeom>
              <a:solidFill>
                <a:srgbClr val="DAA6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2" name="Wave 12"/>
              <p:cNvSpPr/>
              <p:nvPr/>
            </p:nvSpPr>
            <p:spPr>
              <a:xfrm rot="17342052" flipH="1">
                <a:off x="233528" y="1818096"/>
                <a:ext cx="2025938" cy="574296"/>
              </a:xfrm>
              <a:prstGeom prst="wave">
                <a:avLst/>
              </a:prstGeom>
              <a:solidFill>
                <a:srgbClr val="DAA6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3" name="Wave 13"/>
              <p:cNvSpPr/>
              <p:nvPr/>
            </p:nvSpPr>
            <p:spPr>
              <a:xfrm rot="312085" flipH="1">
                <a:off x="1300682" y="727038"/>
                <a:ext cx="1131387" cy="614797"/>
              </a:xfrm>
              <a:prstGeom prst="wave">
                <a:avLst/>
              </a:prstGeom>
              <a:solidFill>
                <a:srgbClr val="DAA6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4" name="Oval 14"/>
              <p:cNvSpPr/>
              <p:nvPr/>
            </p:nvSpPr>
            <p:spPr>
              <a:xfrm>
                <a:off x="2133601" y="990162"/>
                <a:ext cx="332508" cy="457639"/>
              </a:xfrm>
              <a:prstGeom prst="ellipse">
                <a:avLst/>
              </a:prstGeom>
              <a:solidFill>
                <a:srgbClr val="DAA600"/>
              </a:solidFill>
              <a:ln>
                <a:solidFill>
                  <a:srgbClr val="DAA6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01" name="Group 15"/>
            <p:cNvGrpSpPr/>
            <p:nvPr/>
          </p:nvGrpSpPr>
          <p:grpSpPr>
            <a:xfrm>
              <a:off x="2590800" y="838200"/>
              <a:ext cx="1752600" cy="4560099"/>
              <a:chOff x="5410200" y="990600"/>
              <a:chExt cx="1905000" cy="4788699"/>
            </a:xfrm>
          </p:grpSpPr>
          <p:sp>
            <p:nvSpPr>
              <p:cNvPr id="116" name="Rounded Rectangle 115"/>
              <p:cNvSpPr/>
              <p:nvPr/>
            </p:nvSpPr>
            <p:spPr>
              <a:xfrm rot="731251">
                <a:off x="5434270" y="1248254"/>
                <a:ext cx="381000" cy="990600"/>
              </a:xfrm>
              <a:prstGeom prst="roundRect">
                <a:avLst>
                  <a:gd name="adj" fmla="val 50000"/>
                </a:avLst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7" name="Rounded Rectangle 116"/>
              <p:cNvSpPr/>
              <p:nvPr/>
            </p:nvSpPr>
            <p:spPr>
              <a:xfrm rot="21194807">
                <a:off x="6762522" y="1238165"/>
                <a:ext cx="381000" cy="990600"/>
              </a:xfrm>
              <a:prstGeom prst="roundRect">
                <a:avLst>
                  <a:gd name="adj" fmla="val 49585"/>
                </a:avLst>
              </a:prstGeom>
              <a:solidFill>
                <a:schemeClr val="bg2">
                  <a:lumMod val="2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8" name="Oval 117"/>
              <p:cNvSpPr/>
              <p:nvPr/>
            </p:nvSpPr>
            <p:spPr>
              <a:xfrm rot="17610301" flipH="1">
                <a:off x="6345730" y="5179622"/>
                <a:ext cx="427527" cy="658734"/>
              </a:xfrm>
              <a:prstGeom prst="ellipse">
                <a:avLst/>
              </a:prstGeom>
              <a:solidFill>
                <a:srgbClr val="996633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9" name="Oval 118"/>
              <p:cNvSpPr/>
              <p:nvPr/>
            </p:nvSpPr>
            <p:spPr>
              <a:xfrm rot="2704841" flipH="1">
                <a:off x="5656803" y="5236169"/>
                <a:ext cx="427527" cy="658734"/>
              </a:xfrm>
              <a:prstGeom prst="ellipse">
                <a:avLst/>
              </a:prstGeom>
              <a:solidFill>
                <a:srgbClr val="996633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0" name="Oval 119"/>
              <p:cNvSpPr/>
              <p:nvPr/>
            </p:nvSpPr>
            <p:spPr>
              <a:xfrm>
                <a:off x="5410200" y="3657600"/>
                <a:ext cx="381000" cy="609600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1" name="Oval 120"/>
              <p:cNvSpPr/>
              <p:nvPr/>
            </p:nvSpPr>
            <p:spPr>
              <a:xfrm>
                <a:off x="6934200" y="3657600"/>
                <a:ext cx="381000" cy="609600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2" name="Flowchart: Manual Operation 121"/>
              <p:cNvSpPr/>
              <p:nvPr/>
            </p:nvSpPr>
            <p:spPr>
              <a:xfrm rot="9438105" flipH="1">
                <a:off x="6592727" y="2648441"/>
                <a:ext cx="573321" cy="1295400"/>
              </a:xfrm>
              <a:prstGeom prst="flowChartManualOperation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3" name="Flowchart: Manual Operation 122"/>
              <p:cNvSpPr/>
              <p:nvPr/>
            </p:nvSpPr>
            <p:spPr>
              <a:xfrm rot="11918038">
                <a:off x="5525926" y="2648442"/>
                <a:ext cx="573321" cy="1295400"/>
              </a:xfrm>
              <a:prstGeom prst="flowChartManualOperation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4" name="Flowchart: Manual Operation 123"/>
              <p:cNvSpPr/>
              <p:nvPr/>
            </p:nvSpPr>
            <p:spPr>
              <a:xfrm rot="10800000">
                <a:off x="5715000" y="2590800"/>
                <a:ext cx="1219200" cy="1447800"/>
              </a:xfrm>
              <a:prstGeom prst="flowChartManualOperation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5" name="Oval 124"/>
              <p:cNvSpPr/>
              <p:nvPr/>
            </p:nvSpPr>
            <p:spPr>
              <a:xfrm>
                <a:off x="5486400" y="990600"/>
                <a:ext cx="1600200" cy="1828800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6" name="Flowchart: Manual Operation 125"/>
              <p:cNvSpPr/>
              <p:nvPr/>
            </p:nvSpPr>
            <p:spPr>
              <a:xfrm rot="10800000">
                <a:off x="5638800" y="4038600"/>
                <a:ext cx="838200" cy="1447800"/>
              </a:xfrm>
              <a:prstGeom prst="flowChartManualOperation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7" name="Flowchart: Manual Operation 126"/>
              <p:cNvSpPr/>
              <p:nvPr/>
            </p:nvSpPr>
            <p:spPr>
              <a:xfrm rot="10800000">
                <a:off x="6172200" y="4038600"/>
                <a:ext cx="838200" cy="1447800"/>
              </a:xfrm>
              <a:prstGeom prst="flowChartManualOperation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8" name="Rounded Rectangle 127"/>
              <p:cNvSpPr/>
              <p:nvPr/>
            </p:nvSpPr>
            <p:spPr>
              <a:xfrm>
                <a:off x="5715000" y="3886200"/>
                <a:ext cx="1219200" cy="152400"/>
              </a:xfrm>
              <a:prstGeom prst="roundRect">
                <a:avLst/>
              </a:prstGeom>
              <a:solidFill>
                <a:schemeClr val="bg2">
                  <a:lumMod val="2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9" name="Pentagon 128"/>
              <p:cNvSpPr/>
              <p:nvPr/>
            </p:nvSpPr>
            <p:spPr>
              <a:xfrm rot="16010993">
                <a:off x="6429754" y="3034310"/>
                <a:ext cx="498921" cy="72321"/>
              </a:xfrm>
              <a:prstGeom prst="homePlate">
                <a:avLst/>
              </a:prstGeom>
              <a:solidFill>
                <a:schemeClr val="bg2">
                  <a:lumMod val="2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0" name="Pentagon 129"/>
              <p:cNvSpPr/>
              <p:nvPr/>
            </p:nvSpPr>
            <p:spPr>
              <a:xfrm rot="5400000">
                <a:off x="6400800" y="3048000"/>
                <a:ext cx="381000" cy="381000"/>
              </a:xfrm>
              <a:prstGeom prst="homePlate">
                <a:avLst>
                  <a:gd name="adj" fmla="val 29832"/>
                </a:avLst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1" name="Rectangle 130"/>
              <p:cNvSpPr/>
              <p:nvPr/>
            </p:nvSpPr>
            <p:spPr>
              <a:xfrm>
                <a:off x="6172200" y="3886200"/>
                <a:ext cx="304800" cy="152400"/>
              </a:xfrm>
              <a:prstGeom prst="rect">
                <a:avLst/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02" name="Pentagon 101"/>
            <p:cNvSpPr/>
            <p:nvPr/>
          </p:nvSpPr>
          <p:spPr>
            <a:xfrm rot="5400000">
              <a:off x="3086100" y="3009900"/>
              <a:ext cx="685800" cy="152400"/>
            </a:xfrm>
            <a:prstGeom prst="homePlate">
              <a:avLst/>
            </a:prstGeom>
            <a:solidFill>
              <a:srgbClr val="C0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Regular Pentagon 102"/>
            <p:cNvSpPr/>
            <p:nvPr/>
          </p:nvSpPr>
          <p:spPr>
            <a:xfrm rot="10800000">
              <a:off x="3276600" y="2590800"/>
              <a:ext cx="304800" cy="228600"/>
            </a:xfrm>
            <a:prstGeom prst="pentagon">
              <a:avLst/>
            </a:prstGeom>
            <a:solidFill>
              <a:srgbClr val="C0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04" name="Group 48"/>
            <p:cNvGrpSpPr/>
            <p:nvPr/>
          </p:nvGrpSpPr>
          <p:grpSpPr>
            <a:xfrm>
              <a:off x="2133600" y="2667000"/>
              <a:ext cx="990600" cy="2895600"/>
              <a:chOff x="5334000" y="2413969"/>
              <a:chExt cx="838200" cy="2158031"/>
            </a:xfrm>
          </p:grpSpPr>
          <p:sp>
            <p:nvSpPr>
              <p:cNvPr id="105" name="Oval 104"/>
              <p:cNvSpPr/>
              <p:nvPr/>
            </p:nvSpPr>
            <p:spPr>
              <a:xfrm>
                <a:off x="5386303" y="3944536"/>
                <a:ext cx="228600" cy="152400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Oval 105"/>
              <p:cNvSpPr/>
              <p:nvPr/>
            </p:nvSpPr>
            <p:spPr>
              <a:xfrm>
                <a:off x="5862037" y="3944536"/>
                <a:ext cx="228600" cy="152400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7" name="Flowchart: Manual Operation 49"/>
              <p:cNvSpPr/>
              <p:nvPr/>
            </p:nvSpPr>
            <p:spPr>
              <a:xfrm rot="10800000">
                <a:off x="5715000" y="4038600"/>
                <a:ext cx="304800" cy="457200"/>
              </a:xfrm>
              <a:prstGeom prst="flowChartManualOperation">
                <a:avLst/>
              </a:prstGeom>
              <a:solidFill>
                <a:schemeClr val="tx2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8" name="Flowchart: Manual Operation 107"/>
              <p:cNvSpPr/>
              <p:nvPr/>
            </p:nvSpPr>
            <p:spPr>
              <a:xfrm rot="10800000">
                <a:off x="5486400" y="4038600"/>
                <a:ext cx="304800" cy="457200"/>
              </a:xfrm>
              <a:prstGeom prst="flowChartManualOperation">
                <a:avLst/>
              </a:prstGeom>
              <a:solidFill>
                <a:schemeClr val="tx2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9" name="Flowchart: Manual Operation 108"/>
              <p:cNvSpPr/>
              <p:nvPr/>
            </p:nvSpPr>
            <p:spPr>
              <a:xfrm rot="11701945" flipH="1">
                <a:off x="5476691" y="3451003"/>
                <a:ext cx="241523" cy="544586"/>
              </a:xfrm>
              <a:prstGeom prst="flowChartManualOperation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0" name="Flowchart: Manual Operation 109"/>
              <p:cNvSpPr/>
              <p:nvPr/>
            </p:nvSpPr>
            <p:spPr>
              <a:xfrm rot="9898055">
                <a:off x="5781490" y="3489404"/>
                <a:ext cx="241523" cy="544586"/>
              </a:xfrm>
              <a:prstGeom prst="flowChartManualOperation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1" name="Flowchart: Extract 110"/>
              <p:cNvSpPr/>
              <p:nvPr/>
            </p:nvSpPr>
            <p:spPr>
              <a:xfrm>
                <a:off x="5486400" y="3200400"/>
                <a:ext cx="533400" cy="958375"/>
              </a:xfrm>
              <a:prstGeom prst="flowChartExtra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2" name="Oval 111"/>
              <p:cNvSpPr/>
              <p:nvPr/>
            </p:nvSpPr>
            <p:spPr>
              <a:xfrm>
                <a:off x="5334000" y="2438400"/>
                <a:ext cx="838200" cy="1066800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3" name="Oval 112"/>
              <p:cNvSpPr/>
              <p:nvPr/>
            </p:nvSpPr>
            <p:spPr>
              <a:xfrm>
                <a:off x="5486400" y="4419600"/>
                <a:ext cx="228600" cy="152400"/>
              </a:xfrm>
              <a:prstGeom prst="ellipse">
                <a:avLst/>
              </a:prstGeom>
              <a:solidFill>
                <a:srgbClr val="996633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4" name="Oval 113"/>
              <p:cNvSpPr/>
              <p:nvPr/>
            </p:nvSpPr>
            <p:spPr>
              <a:xfrm>
                <a:off x="5791200" y="4419600"/>
                <a:ext cx="228600" cy="152400"/>
              </a:xfrm>
              <a:prstGeom prst="ellipse">
                <a:avLst/>
              </a:prstGeom>
              <a:solidFill>
                <a:srgbClr val="996633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5" name="Cloud 114"/>
              <p:cNvSpPr/>
              <p:nvPr/>
            </p:nvSpPr>
            <p:spPr>
              <a:xfrm>
                <a:off x="5386303" y="2413969"/>
                <a:ext cx="644246" cy="217548"/>
              </a:xfrm>
              <a:prstGeom prst="cloud">
                <a:avLst/>
              </a:prstGeom>
              <a:solidFill>
                <a:srgbClr val="FFFF66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</p:grp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loud 1"/>
          <p:cNvSpPr/>
          <p:nvPr/>
        </p:nvSpPr>
        <p:spPr>
          <a:xfrm>
            <a:off x="6553200" y="1905000"/>
            <a:ext cx="914400" cy="467706"/>
          </a:xfrm>
          <a:prstGeom prst="cloud">
            <a:avLst/>
          </a:prstGeom>
          <a:solidFill>
            <a:srgbClr val="FFCC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 dirty="0"/>
          </a:p>
        </p:txBody>
      </p:sp>
      <p:sp>
        <p:nvSpPr>
          <p:cNvPr id="3" name="Cloud 2"/>
          <p:cNvSpPr/>
          <p:nvPr/>
        </p:nvSpPr>
        <p:spPr>
          <a:xfrm>
            <a:off x="3657600" y="1905000"/>
            <a:ext cx="961213" cy="609879"/>
          </a:xfrm>
          <a:prstGeom prst="cloud">
            <a:avLst/>
          </a:prstGeom>
          <a:solidFill>
            <a:srgbClr val="6633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3657600" y="609600"/>
            <a:ext cx="2286000" cy="3352800"/>
            <a:chOff x="3733800" y="609600"/>
            <a:chExt cx="2514600" cy="3584876"/>
          </a:xfrm>
        </p:grpSpPr>
        <p:grpSp>
          <p:nvGrpSpPr>
            <p:cNvPr id="5" name="Group 46"/>
            <p:cNvGrpSpPr/>
            <p:nvPr/>
          </p:nvGrpSpPr>
          <p:grpSpPr>
            <a:xfrm>
              <a:off x="3733800" y="685800"/>
              <a:ext cx="1303520" cy="3508676"/>
              <a:chOff x="3023322" y="1369009"/>
              <a:chExt cx="1173578" cy="2615499"/>
            </a:xfrm>
          </p:grpSpPr>
          <p:sp>
            <p:nvSpPr>
              <p:cNvPr id="20" name="Oval 19"/>
              <p:cNvSpPr/>
              <p:nvPr/>
            </p:nvSpPr>
            <p:spPr>
              <a:xfrm>
                <a:off x="3731721" y="3284622"/>
                <a:ext cx="256310" cy="174508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Oval 20"/>
              <p:cNvSpPr/>
              <p:nvPr/>
            </p:nvSpPr>
            <p:spPr>
              <a:xfrm>
                <a:off x="3209275" y="3237963"/>
                <a:ext cx="256310" cy="174508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Flowchart: Manual Operation 21"/>
              <p:cNvSpPr/>
              <p:nvPr/>
            </p:nvSpPr>
            <p:spPr>
              <a:xfrm rot="10800000">
                <a:off x="3276600" y="3352800"/>
                <a:ext cx="685800" cy="523524"/>
              </a:xfrm>
              <a:prstGeom prst="flowChartManualOperation">
                <a:avLst/>
              </a:prstGeom>
              <a:solidFill>
                <a:srgbClr val="FF66CC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Flowchart: Manual Operation 22"/>
              <p:cNvSpPr/>
              <p:nvPr/>
            </p:nvSpPr>
            <p:spPr>
              <a:xfrm rot="11701945" flipH="1">
                <a:off x="3319861" y="2524075"/>
                <a:ext cx="282546" cy="812963"/>
              </a:xfrm>
              <a:prstGeom prst="flowChartManualOperation">
                <a:avLst/>
              </a:prstGeom>
              <a:solidFill>
                <a:srgbClr val="FF99CC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Flowchart: Manual Operation 23"/>
              <p:cNvSpPr/>
              <p:nvPr/>
            </p:nvSpPr>
            <p:spPr>
              <a:xfrm rot="9898055">
                <a:off x="3604827" y="2512826"/>
                <a:ext cx="334255" cy="863497"/>
              </a:xfrm>
              <a:prstGeom prst="flowChartManualOperation">
                <a:avLst/>
              </a:prstGeom>
              <a:solidFill>
                <a:srgbClr val="FF99CC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Flowchart: Extract 24"/>
              <p:cNvSpPr/>
              <p:nvPr/>
            </p:nvSpPr>
            <p:spPr>
              <a:xfrm>
                <a:off x="3314820" y="2394042"/>
                <a:ext cx="598056" cy="1221556"/>
              </a:xfrm>
              <a:prstGeom prst="flowChartExtract">
                <a:avLst/>
              </a:prstGeom>
              <a:solidFill>
                <a:srgbClr val="FF99CC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Oval 25"/>
              <p:cNvSpPr/>
              <p:nvPr/>
            </p:nvSpPr>
            <p:spPr>
              <a:xfrm>
                <a:off x="3161780" y="1744873"/>
                <a:ext cx="854911" cy="819577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Cloud 26"/>
              <p:cNvSpPr/>
              <p:nvPr/>
            </p:nvSpPr>
            <p:spPr>
              <a:xfrm rot="5151226">
                <a:off x="3379986" y="1863671"/>
                <a:ext cx="1240389" cy="393438"/>
              </a:xfrm>
              <a:prstGeom prst="cloud">
                <a:avLst/>
              </a:prstGeom>
              <a:solidFill>
                <a:srgbClr val="6633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Cloud 27"/>
              <p:cNvSpPr/>
              <p:nvPr/>
            </p:nvSpPr>
            <p:spPr>
              <a:xfrm rot="17299812">
                <a:off x="2542943" y="1849388"/>
                <a:ext cx="1339303" cy="378545"/>
              </a:xfrm>
              <a:prstGeom prst="cloud">
                <a:avLst/>
              </a:prstGeom>
              <a:solidFill>
                <a:srgbClr val="6633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Oval 28"/>
              <p:cNvSpPr/>
              <p:nvPr/>
            </p:nvSpPr>
            <p:spPr>
              <a:xfrm>
                <a:off x="3352800" y="3810000"/>
                <a:ext cx="256310" cy="174508"/>
              </a:xfrm>
              <a:prstGeom prst="ellipse">
                <a:avLst/>
              </a:prstGeom>
              <a:solidFill>
                <a:srgbClr val="996633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Oval 29"/>
              <p:cNvSpPr/>
              <p:nvPr/>
            </p:nvSpPr>
            <p:spPr>
              <a:xfrm>
                <a:off x="3657600" y="3810000"/>
                <a:ext cx="256310" cy="174508"/>
              </a:xfrm>
              <a:prstGeom prst="ellipse">
                <a:avLst/>
              </a:prstGeom>
              <a:solidFill>
                <a:srgbClr val="996633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Cloud 30"/>
              <p:cNvSpPr/>
              <p:nvPr/>
            </p:nvSpPr>
            <p:spPr>
              <a:xfrm>
                <a:off x="3124200" y="1371600"/>
                <a:ext cx="876469" cy="486095"/>
              </a:xfrm>
              <a:prstGeom prst="cloud">
                <a:avLst/>
              </a:prstGeom>
              <a:solidFill>
                <a:srgbClr val="6633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6" name="Group 121"/>
            <p:cNvGrpSpPr/>
            <p:nvPr/>
          </p:nvGrpSpPr>
          <p:grpSpPr>
            <a:xfrm>
              <a:off x="5257800" y="609600"/>
              <a:ext cx="990600" cy="3505200"/>
              <a:chOff x="6858000" y="0"/>
              <a:chExt cx="990600" cy="3505200"/>
            </a:xfrm>
          </p:grpSpPr>
          <p:sp>
            <p:nvSpPr>
              <p:cNvPr id="8" name="Oval 7"/>
              <p:cNvSpPr/>
              <p:nvPr/>
            </p:nvSpPr>
            <p:spPr>
              <a:xfrm>
                <a:off x="6858000" y="2286000"/>
                <a:ext cx="321511" cy="283835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Oval 8"/>
              <p:cNvSpPr/>
              <p:nvPr/>
            </p:nvSpPr>
            <p:spPr>
              <a:xfrm>
                <a:off x="7527089" y="2336591"/>
                <a:ext cx="321511" cy="283835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Flowchart: Manual Operation 49"/>
              <p:cNvSpPr/>
              <p:nvPr/>
            </p:nvSpPr>
            <p:spPr>
              <a:xfrm rot="10800000">
                <a:off x="7242892" y="2519363"/>
                <a:ext cx="559666" cy="851504"/>
              </a:xfrm>
              <a:prstGeom prst="flowChartManualOperation">
                <a:avLst/>
              </a:prstGeom>
              <a:solidFill>
                <a:schemeClr val="accent1">
                  <a:lumMod val="50000"/>
                </a:schemeClr>
              </a:solidFill>
              <a:ln>
                <a:solidFill>
                  <a:schemeClr val="bg2">
                    <a:lumMod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Flowchart: Manual Operation 10"/>
              <p:cNvSpPr/>
              <p:nvPr/>
            </p:nvSpPr>
            <p:spPr>
              <a:xfrm rot="10800000">
                <a:off x="6998779" y="2511779"/>
                <a:ext cx="428681" cy="851504"/>
              </a:xfrm>
              <a:prstGeom prst="flowChartManualOperation">
                <a:avLst/>
              </a:prstGeom>
              <a:solidFill>
                <a:schemeClr val="accent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Flowchart: Manual Operation 11"/>
              <p:cNvSpPr/>
              <p:nvPr/>
            </p:nvSpPr>
            <p:spPr>
              <a:xfrm rot="11701945" flipH="1">
                <a:off x="7006390" y="1230795"/>
                <a:ext cx="339686" cy="1204129"/>
              </a:xfrm>
              <a:prstGeom prst="flowChartManualOperation">
                <a:avLst/>
              </a:prstGeom>
              <a:solidFill>
                <a:srgbClr val="996633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Flowchart: Manual Operation 12"/>
              <p:cNvSpPr/>
              <p:nvPr/>
            </p:nvSpPr>
            <p:spPr>
              <a:xfrm rot="9898055">
                <a:off x="7391109" y="1289774"/>
                <a:ext cx="339686" cy="1216885"/>
              </a:xfrm>
              <a:prstGeom prst="flowChartManualOperation">
                <a:avLst/>
              </a:prstGeom>
              <a:solidFill>
                <a:srgbClr val="996633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Flowchart: Extract 13"/>
              <p:cNvSpPr/>
              <p:nvPr/>
            </p:nvSpPr>
            <p:spPr>
              <a:xfrm>
                <a:off x="7046413" y="775189"/>
                <a:ext cx="654930" cy="1744175"/>
              </a:xfrm>
              <a:prstGeom prst="flowChartExtract">
                <a:avLst/>
              </a:prstGeom>
              <a:solidFill>
                <a:srgbClr val="996633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Oval 14"/>
              <p:cNvSpPr/>
              <p:nvPr/>
            </p:nvSpPr>
            <p:spPr>
              <a:xfrm>
                <a:off x="6998779" y="3221365"/>
                <a:ext cx="321511" cy="283835"/>
              </a:xfrm>
              <a:prstGeom prst="ellipse">
                <a:avLst/>
              </a:prstGeom>
              <a:solidFill>
                <a:srgbClr val="996633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Oval 15"/>
              <p:cNvSpPr/>
              <p:nvPr/>
            </p:nvSpPr>
            <p:spPr>
              <a:xfrm>
                <a:off x="7427461" y="3221365"/>
                <a:ext cx="321511" cy="283835"/>
              </a:xfrm>
              <a:prstGeom prst="ellipse">
                <a:avLst/>
              </a:prstGeom>
              <a:solidFill>
                <a:srgbClr val="996633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Flowchart: Extract 16"/>
              <p:cNvSpPr/>
              <p:nvPr/>
            </p:nvSpPr>
            <p:spPr>
              <a:xfrm rot="10800000">
                <a:off x="7242892" y="1457692"/>
                <a:ext cx="261972" cy="227501"/>
              </a:xfrm>
              <a:prstGeom prst="flowChartExtrac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Oval 17"/>
              <p:cNvSpPr/>
              <p:nvPr/>
            </p:nvSpPr>
            <p:spPr>
              <a:xfrm>
                <a:off x="6954723" y="0"/>
                <a:ext cx="890705" cy="1537376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Cloud 18"/>
              <p:cNvSpPr/>
              <p:nvPr/>
            </p:nvSpPr>
            <p:spPr>
              <a:xfrm>
                <a:off x="6954723" y="0"/>
                <a:ext cx="785916" cy="312964"/>
              </a:xfrm>
              <a:prstGeom prst="cloud">
                <a:avLst/>
              </a:prstGeom>
              <a:solidFill>
                <a:srgbClr val="FFFF66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7" name="Moon 6"/>
            <p:cNvSpPr/>
            <p:nvPr/>
          </p:nvSpPr>
          <p:spPr>
            <a:xfrm rot="16200000">
              <a:off x="4195264" y="2434136"/>
              <a:ext cx="329409" cy="185537"/>
            </a:xfrm>
            <a:prstGeom prst="moon">
              <a:avLst>
                <a:gd name="adj" fmla="val 41177"/>
              </a:avLst>
            </a:prstGeom>
            <a:solidFill>
              <a:schemeClr val="accent5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6475825" y="457200"/>
            <a:ext cx="2287175" cy="3581400"/>
            <a:chOff x="6475825" y="457200"/>
            <a:chExt cx="2287175" cy="3581400"/>
          </a:xfrm>
        </p:grpSpPr>
        <p:sp>
          <p:nvSpPr>
            <p:cNvPr id="33" name="Cloud 32"/>
            <p:cNvSpPr/>
            <p:nvPr/>
          </p:nvSpPr>
          <p:spPr>
            <a:xfrm rot="16931143">
              <a:off x="5913072" y="1496912"/>
              <a:ext cx="1469586" cy="344080"/>
            </a:xfrm>
            <a:prstGeom prst="cloud">
              <a:avLst/>
            </a:prstGeom>
            <a:solidFill>
              <a:srgbClr val="FFCC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 dirty="0"/>
            </a:p>
          </p:txBody>
        </p:sp>
        <p:sp>
          <p:nvSpPr>
            <p:cNvPr id="34" name="Cloud 20"/>
            <p:cNvSpPr/>
            <p:nvPr/>
          </p:nvSpPr>
          <p:spPr>
            <a:xfrm rot="4770218">
              <a:off x="6579110" y="1491527"/>
              <a:ext cx="1441396" cy="321612"/>
            </a:xfrm>
            <a:prstGeom prst="cloud">
              <a:avLst/>
            </a:prstGeom>
            <a:solidFill>
              <a:srgbClr val="FFCC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 dirty="0"/>
            </a:p>
          </p:txBody>
        </p:sp>
        <p:sp>
          <p:nvSpPr>
            <p:cNvPr id="35" name="Oval 34"/>
            <p:cNvSpPr/>
            <p:nvPr/>
          </p:nvSpPr>
          <p:spPr>
            <a:xfrm>
              <a:off x="7694977" y="2500568"/>
              <a:ext cx="384251" cy="245005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/>
            </a:p>
          </p:txBody>
        </p:sp>
        <p:sp>
          <p:nvSpPr>
            <p:cNvPr id="36" name="Oval 35"/>
            <p:cNvSpPr/>
            <p:nvPr/>
          </p:nvSpPr>
          <p:spPr>
            <a:xfrm>
              <a:off x="8378749" y="2500859"/>
              <a:ext cx="384251" cy="245005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/>
            </a:p>
          </p:txBody>
        </p:sp>
        <p:sp>
          <p:nvSpPr>
            <p:cNvPr id="37" name="Flowchart: Manual Operation 36"/>
            <p:cNvSpPr/>
            <p:nvPr/>
          </p:nvSpPr>
          <p:spPr>
            <a:xfrm rot="10800000">
              <a:off x="7834130" y="2720173"/>
              <a:ext cx="463841" cy="878424"/>
            </a:xfrm>
            <a:prstGeom prst="flowChartManualOperation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/>
            </a:p>
          </p:txBody>
        </p:sp>
        <p:sp>
          <p:nvSpPr>
            <p:cNvPr id="38" name="Flowchart: Manual Operation 49"/>
            <p:cNvSpPr/>
            <p:nvPr/>
          </p:nvSpPr>
          <p:spPr>
            <a:xfrm rot="10800000">
              <a:off x="8112434" y="2720173"/>
              <a:ext cx="572270" cy="878424"/>
            </a:xfrm>
            <a:prstGeom prst="flowChartManualOperation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/>
            </a:p>
          </p:txBody>
        </p:sp>
        <p:sp>
          <p:nvSpPr>
            <p:cNvPr id="39" name="Flowchart: Extract 38"/>
            <p:cNvSpPr/>
            <p:nvPr/>
          </p:nvSpPr>
          <p:spPr>
            <a:xfrm>
              <a:off x="6674526" y="1841750"/>
              <a:ext cx="649378" cy="1537241"/>
            </a:xfrm>
            <a:prstGeom prst="flowChartExtract">
              <a:avLst/>
            </a:prstGeom>
            <a:solidFill>
              <a:schemeClr val="accent4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/>
            </a:p>
          </p:txBody>
        </p:sp>
        <p:sp>
          <p:nvSpPr>
            <p:cNvPr id="40" name="Oval 39"/>
            <p:cNvSpPr/>
            <p:nvPr/>
          </p:nvSpPr>
          <p:spPr>
            <a:xfrm>
              <a:off x="6629400" y="2660604"/>
              <a:ext cx="246520" cy="200416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/>
            </a:p>
          </p:txBody>
        </p:sp>
        <p:sp>
          <p:nvSpPr>
            <p:cNvPr id="41" name="Oval 40"/>
            <p:cNvSpPr/>
            <p:nvPr/>
          </p:nvSpPr>
          <p:spPr>
            <a:xfrm>
              <a:off x="7142428" y="2660604"/>
              <a:ext cx="246520" cy="200416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/>
            </a:p>
          </p:txBody>
        </p:sp>
        <p:sp>
          <p:nvSpPr>
            <p:cNvPr id="42" name="Flowchart: Manual Operation 41"/>
            <p:cNvSpPr/>
            <p:nvPr/>
          </p:nvSpPr>
          <p:spPr>
            <a:xfrm rot="11701945" flipH="1">
              <a:off x="6726874" y="2011575"/>
              <a:ext cx="260456" cy="716167"/>
            </a:xfrm>
            <a:prstGeom prst="flowChartManualOperation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/>
            </a:p>
          </p:txBody>
        </p:sp>
        <p:sp>
          <p:nvSpPr>
            <p:cNvPr id="43" name="Flowchart: Manual Operation 42"/>
            <p:cNvSpPr/>
            <p:nvPr/>
          </p:nvSpPr>
          <p:spPr>
            <a:xfrm rot="9898055">
              <a:off x="7055566" y="2062075"/>
              <a:ext cx="260456" cy="716167"/>
            </a:xfrm>
            <a:prstGeom prst="flowChartManualOperation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/>
            </a:p>
          </p:txBody>
        </p:sp>
        <p:sp>
          <p:nvSpPr>
            <p:cNvPr id="44" name="Flowchart: Extract 43"/>
            <p:cNvSpPr/>
            <p:nvPr/>
          </p:nvSpPr>
          <p:spPr>
            <a:xfrm>
              <a:off x="6737344" y="1682015"/>
              <a:ext cx="575214" cy="1402914"/>
            </a:xfrm>
            <a:prstGeom prst="flowChartExtra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/>
            </a:p>
          </p:txBody>
        </p:sp>
        <p:sp>
          <p:nvSpPr>
            <p:cNvPr id="45" name="Oval 44"/>
            <p:cNvSpPr/>
            <p:nvPr/>
          </p:nvSpPr>
          <p:spPr>
            <a:xfrm>
              <a:off x="6698624" y="1015210"/>
              <a:ext cx="602995" cy="115293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/>
            </a:p>
          </p:txBody>
        </p:sp>
        <p:sp>
          <p:nvSpPr>
            <p:cNvPr id="46" name="Oval 45"/>
            <p:cNvSpPr/>
            <p:nvPr/>
          </p:nvSpPr>
          <p:spPr>
            <a:xfrm>
              <a:off x="6737344" y="3285346"/>
              <a:ext cx="246520" cy="200416"/>
            </a:xfrm>
            <a:prstGeom prst="ellipse">
              <a:avLst/>
            </a:prstGeom>
            <a:solidFill>
              <a:srgbClr val="99663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/>
            </a:p>
          </p:txBody>
        </p:sp>
        <p:sp>
          <p:nvSpPr>
            <p:cNvPr id="47" name="Oval 46"/>
            <p:cNvSpPr/>
            <p:nvPr/>
          </p:nvSpPr>
          <p:spPr>
            <a:xfrm>
              <a:off x="7066038" y="3285346"/>
              <a:ext cx="246520" cy="200416"/>
            </a:xfrm>
            <a:prstGeom prst="ellipse">
              <a:avLst/>
            </a:prstGeom>
            <a:solidFill>
              <a:srgbClr val="99663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/>
            </a:p>
          </p:txBody>
        </p:sp>
        <p:sp>
          <p:nvSpPr>
            <p:cNvPr id="48" name="Cloud 47"/>
            <p:cNvSpPr/>
            <p:nvPr/>
          </p:nvSpPr>
          <p:spPr>
            <a:xfrm>
              <a:off x="6629400" y="762000"/>
              <a:ext cx="763978" cy="467706"/>
            </a:xfrm>
            <a:prstGeom prst="cloud">
              <a:avLst/>
            </a:prstGeom>
            <a:solidFill>
              <a:srgbClr val="FFCC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 dirty="0"/>
            </a:p>
          </p:txBody>
        </p:sp>
        <p:sp>
          <p:nvSpPr>
            <p:cNvPr id="49" name="Moon 48"/>
            <p:cNvSpPr/>
            <p:nvPr/>
          </p:nvSpPr>
          <p:spPr>
            <a:xfrm rot="16200000">
              <a:off x="6834511" y="2297997"/>
              <a:ext cx="329409" cy="185537"/>
            </a:xfrm>
            <a:prstGeom prst="moon">
              <a:avLst>
                <a:gd name="adj" fmla="val 41177"/>
              </a:avLst>
            </a:prstGeom>
            <a:solidFill>
              <a:schemeClr val="accent5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/>
            </a:p>
          </p:txBody>
        </p:sp>
        <p:sp>
          <p:nvSpPr>
            <p:cNvPr id="50" name="Flowchart: Manual Operation 49"/>
            <p:cNvSpPr/>
            <p:nvPr/>
          </p:nvSpPr>
          <p:spPr>
            <a:xfrm rot="11916454" flipH="1">
              <a:off x="7825940" y="1615959"/>
              <a:ext cx="405973" cy="1039402"/>
            </a:xfrm>
            <a:prstGeom prst="flowChartManualOperation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/>
            </a:p>
          </p:txBody>
        </p:sp>
        <p:sp>
          <p:nvSpPr>
            <p:cNvPr id="51" name="Flowchart: Manual Operation 50"/>
            <p:cNvSpPr/>
            <p:nvPr/>
          </p:nvSpPr>
          <p:spPr>
            <a:xfrm rot="9898055">
              <a:off x="8254970" y="1611877"/>
              <a:ext cx="405973" cy="1050412"/>
            </a:xfrm>
            <a:prstGeom prst="flowChartManualOperation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/>
            </a:p>
          </p:txBody>
        </p:sp>
        <p:sp>
          <p:nvSpPr>
            <p:cNvPr id="52" name="Flowchart: Extract 51"/>
            <p:cNvSpPr/>
            <p:nvPr/>
          </p:nvSpPr>
          <p:spPr>
            <a:xfrm>
              <a:off x="7880514" y="1237834"/>
              <a:ext cx="782733" cy="1505568"/>
            </a:xfrm>
            <a:prstGeom prst="flowChartExtra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/>
            </a:p>
          </p:txBody>
        </p:sp>
        <p:sp>
          <p:nvSpPr>
            <p:cNvPr id="53" name="Oval 52"/>
            <p:cNvSpPr/>
            <p:nvPr/>
          </p:nvSpPr>
          <p:spPr>
            <a:xfrm>
              <a:off x="7834130" y="3488795"/>
              <a:ext cx="384251" cy="245005"/>
            </a:xfrm>
            <a:prstGeom prst="ellipse">
              <a:avLst/>
            </a:prstGeom>
            <a:solidFill>
              <a:srgbClr val="99663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/>
            </a:p>
          </p:txBody>
        </p:sp>
        <p:sp>
          <p:nvSpPr>
            <p:cNvPr id="54" name="Oval 53"/>
            <p:cNvSpPr/>
            <p:nvPr/>
          </p:nvSpPr>
          <p:spPr>
            <a:xfrm>
              <a:off x="8251587" y="3488795"/>
              <a:ext cx="384251" cy="245005"/>
            </a:xfrm>
            <a:prstGeom prst="ellipse">
              <a:avLst/>
            </a:prstGeom>
            <a:solidFill>
              <a:srgbClr val="99663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/>
            </a:p>
          </p:txBody>
        </p:sp>
        <p:sp>
          <p:nvSpPr>
            <p:cNvPr id="55" name="Rectangle 54"/>
            <p:cNvSpPr/>
            <p:nvPr/>
          </p:nvSpPr>
          <p:spPr>
            <a:xfrm>
              <a:off x="8165034" y="1896652"/>
              <a:ext cx="184730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endParaRPr lang="en-US" sz="5400" b="0" u="sng" cap="none" spc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endParaRPr>
            </a:p>
          </p:txBody>
        </p:sp>
        <p:sp>
          <p:nvSpPr>
            <p:cNvPr id="56" name="Flowchart: Extract 55"/>
            <p:cNvSpPr/>
            <p:nvPr/>
          </p:nvSpPr>
          <p:spPr>
            <a:xfrm rot="10800000">
              <a:off x="8158819" y="1677046"/>
              <a:ext cx="231921" cy="267900"/>
            </a:xfrm>
            <a:prstGeom prst="flowChartExtract">
              <a:avLst/>
            </a:prstGeom>
            <a:solidFill>
              <a:schemeClr val="accent3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/>
            </a:p>
          </p:txBody>
        </p:sp>
        <p:sp>
          <p:nvSpPr>
            <p:cNvPr id="57" name="Oval 56"/>
            <p:cNvSpPr/>
            <p:nvPr/>
          </p:nvSpPr>
          <p:spPr>
            <a:xfrm>
              <a:off x="7880514" y="469213"/>
              <a:ext cx="742146" cy="1262734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/>
            </a:p>
          </p:txBody>
        </p:sp>
        <p:grpSp>
          <p:nvGrpSpPr>
            <p:cNvPr id="58" name="Group 90"/>
            <p:cNvGrpSpPr/>
            <p:nvPr/>
          </p:nvGrpSpPr>
          <p:grpSpPr>
            <a:xfrm>
              <a:off x="7162800" y="2590800"/>
              <a:ext cx="685800" cy="1447800"/>
              <a:chOff x="4939682" y="2830023"/>
              <a:chExt cx="749680" cy="1741977"/>
            </a:xfrm>
          </p:grpSpPr>
          <p:sp>
            <p:nvSpPr>
              <p:cNvPr id="64" name="Moon 63"/>
              <p:cNvSpPr/>
              <p:nvPr/>
            </p:nvSpPr>
            <p:spPr>
              <a:xfrm rot="15200594" flipH="1">
                <a:off x="5324696" y="2841730"/>
                <a:ext cx="338002" cy="391330"/>
              </a:xfrm>
              <a:prstGeom prst="moon">
                <a:avLst/>
              </a:prstGeom>
              <a:solidFill>
                <a:srgbClr val="FFFF66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5" name="Moon 64"/>
              <p:cNvSpPr/>
              <p:nvPr/>
            </p:nvSpPr>
            <p:spPr>
              <a:xfrm rot="6399406">
                <a:off x="4966346" y="2803359"/>
                <a:ext cx="338002" cy="391330"/>
              </a:xfrm>
              <a:prstGeom prst="moon">
                <a:avLst/>
              </a:prstGeom>
              <a:solidFill>
                <a:srgbClr val="FFFF66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6" name="Flowchart: Manual Operation 65"/>
              <p:cNvSpPr/>
              <p:nvPr/>
            </p:nvSpPr>
            <p:spPr>
              <a:xfrm rot="10800000">
                <a:off x="5318268" y="4204138"/>
                <a:ext cx="170295" cy="315310"/>
              </a:xfrm>
              <a:prstGeom prst="flowChartManualOperation">
                <a:avLst/>
              </a:prstGeom>
              <a:solidFill>
                <a:srgbClr val="FF66CC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7" name="Flowchart: Manual Operation 66"/>
              <p:cNvSpPr/>
              <p:nvPr/>
            </p:nvSpPr>
            <p:spPr>
              <a:xfrm rot="10800000">
                <a:off x="5190547" y="4204138"/>
                <a:ext cx="170295" cy="315310"/>
              </a:xfrm>
              <a:prstGeom prst="flowChartManualOperation">
                <a:avLst/>
              </a:prstGeom>
              <a:solidFill>
                <a:srgbClr val="FF66CC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8" name="Flowchart: Manual Operation 67"/>
              <p:cNvSpPr/>
              <p:nvPr/>
            </p:nvSpPr>
            <p:spPr>
              <a:xfrm rot="11701945" flipH="1">
                <a:off x="5185123" y="3798899"/>
                <a:ext cx="134941" cy="375577"/>
              </a:xfrm>
              <a:prstGeom prst="flowChartManualOperation">
                <a:avLst/>
              </a:prstGeom>
              <a:solidFill>
                <a:srgbClr val="FF99CC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9" name="Flowchart: Manual Operation 68"/>
              <p:cNvSpPr/>
              <p:nvPr/>
            </p:nvSpPr>
            <p:spPr>
              <a:xfrm rot="9898055">
                <a:off x="5355417" y="3825382"/>
                <a:ext cx="134941" cy="375577"/>
              </a:xfrm>
              <a:prstGeom prst="flowChartManualOperation">
                <a:avLst/>
              </a:prstGeom>
              <a:solidFill>
                <a:srgbClr val="FF99CC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0" name="Flowchart: Extract 69"/>
              <p:cNvSpPr/>
              <p:nvPr/>
            </p:nvSpPr>
            <p:spPr>
              <a:xfrm>
                <a:off x="5190547" y="3626069"/>
                <a:ext cx="298015" cy="735724"/>
              </a:xfrm>
              <a:prstGeom prst="flowChartExtract">
                <a:avLst/>
              </a:prstGeom>
              <a:solidFill>
                <a:srgbClr val="FF99CC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1" name="Oval 70"/>
              <p:cNvSpPr/>
              <p:nvPr/>
            </p:nvSpPr>
            <p:spPr>
              <a:xfrm>
                <a:off x="5105400" y="3100552"/>
                <a:ext cx="468310" cy="735724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2" name="Cloud 71"/>
              <p:cNvSpPr/>
              <p:nvPr/>
            </p:nvSpPr>
            <p:spPr>
              <a:xfrm>
                <a:off x="5147974" y="3048000"/>
                <a:ext cx="340589" cy="210207"/>
              </a:xfrm>
              <a:prstGeom prst="cloud">
                <a:avLst/>
              </a:prstGeom>
              <a:solidFill>
                <a:srgbClr val="FFFF66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3" name="Oval 72"/>
              <p:cNvSpPr/>
              <p:nvPr/>
            </p:nvSpPr>
            <p:spPr>
              <a:xfrm>
                <a:off x="5190547" y="4466897"/>
                <a:ext cx="127721" cy="105103"/>
              </a:xfrm>
              <a:prstGeom prst="ellipse">
                <a:avLst/>
              </a:prstGeom>
              <a:solidFill>
                <a:srgbClr val="996633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4" name="Oval 73"/>
              <p:cNvSpPr/>
              <p:nvPr/>
            </p:nvSpPr>
            <p:spPr>
              <a:xfrm>
                <a:off x="5360842" y="4466897"/>
                <a:ext cx="127721" cy="105103"/>
              </a:xfrm>
              <a:prstGeom prst="ellipse">
                <a:avLst/>
              </a:prstGeom>
              <a:solidFill>
                <a:srgbClr val="996633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5" name="Oval 74"/>
              <p:cNvSpPr/>
              <p:nvPr/>
            </p:nvSpPr>
            <p:spPr>
              <a:xfrm>
                <a:off x="5190547" y="4099034"/>
                <a:ext cx="127721" cy="105103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Oval 75"/>
              <p:cNvSpPr/>
              <p:nvPr/>
            </p:nvSpPr>
            <p:spPr>
              <a:xfrm>
                <a:off x="5360842" y="4099034"/>
                <a:ext cx="127721" cy="105103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59" name="Pentagon 58"/>
            <p:cNvSpPr/>
            <p:nvPr/>
          </p:nvSpPr>
          <p:spPr>
            <a:xfrm rot="5400000" flipV="1">
              <a:off x="7962900" y="2095500"/>
              <a:ext cx="609600" cy="76200"/>
            </a:xfrm>
            <a:prstGeom prst="homePlate">
              <a:avLst/>
            </a:prstGeom>
            <a:solidFill>
              <a:schemeClr val="accent3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Flowchart: Punched Tape 59"/>
            <p:cNvSpPr/>
            <p:nvPr/>
          </p:nvSpPr>
          <p:spPr>
            <a:xfrm>
              <a:off x="7848600" y="457200"/>
              <a:ext cx="609600" cy="304800"/>
            </a:xfrm>
            <a:prstGeom prst="flowChartPunchedTape">
              <a:avLst/>
            </a:prstGeom>
            <a:solidFill>
              <a:srgbClr val="FFFF6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Flowchart: Punched Tape 60"/>
            <p:cNvSpPr/>
            <p:nvPr/>
          </p:nvSpPr>
          <p:spPr>
            <a:xfrm rot="4932495">
              <a:off x="8250419" y="677269"/>
              <a:ext cx="609600" cy="189527"/>
            </a:xfrm>
            <a:prstGeom prst="flowChartPunchedTape">
              <a:avLst/>
            </a:prstGeom>
            <a:solidFill>
              <a:srgbClr val="FFFF6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Oval 61"/>
            <p:cNvSpPr/>
            <p:nvPr/>
          </p:nvSpPr>
          <p:spPr>
            <a:xfrm>
              <a:off x="8382000" y="533400"/>
              <a:ext cx="152400" cy="152400"/>
            </a:xfrm>
            <a:prstGeom prst="ellipse">
              <a:avLst/>
            </a:prstGeom>
            <a:solidFill>
              <a:srgbClr val="FFFF66"/>
            </a:solidFill>
            <a:ln>
              <a:solidFill>
                <a:srgbClr val="FFFF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Rectangle 62"/>
            <p:cNvSpPr/>
            <p:nvPr/>
          </p:nvSpPr>
          <p:spPr>
            <a:xfrm>
              <a:off x="7924800" y="2590800"/>
              <a:ext cx="685800" cy="1524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7" name="Group 76"/>
          <p:cNvGrpSpPr/>
          <p:nvPr/>
        </p:nvGrpSpPr>
        <p:grpSpPr>
          <a:xfrm>
            <a:off x="990600" y="304800"/>
            <a:ext cx="1440683" cy="4267200"/>
            <a:chOff x="6107731" y="1295400"/>
            <a:chExt cx="1440683" cy="4267200"/>
          </a:xfrm>
        </p:grpSpPr>
        <p:sp>
          <p:nvSpPr>
            <p:cNvPr id="78" name="Oval 77"/>
            <p:cNvSpPr/>
            <p:nvPr/>
          </p:nvSpPr>
          <p:spPr>
            <a:xfrm>
              <a:off x="6107731" y="4139946"/>
              <a:ext cx="467591" cy="345538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Oval 78"/>
            <p:cNvSpPr/>
            <p:nvPr/>
          </p:nvSpPr>
          <p:spPr>
            <a:xfrm>
              <a:off x="7080823" y="4139946"/>
              <a:ext cx="467591" cy="345538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Flowchart: Manual Operation 49"/>
            <p:cNvSpPr/>
            <p:nvPr/>
          </p:nvSpPr>
          <p:spPr>
            <a:xfrm rot="10800000">
              <a:off x="6667500" y="4362451"/>
              <a:ext cx="813953" cy="1036613"/>
            </a:xfrm>
            <a:prstGeom prst="flowChartManualOperation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Flowchart: Manual Operation 80"/>
            <p:cNvSpPr/>
            <p:nvPr/>
          </p:nvSpPr>
          <p:spPr>
            <a:xfrm rot="10800000">
              <a:off x="6312474" y="4353218"/>
              <a:ext cx="623454" cy="1036613"/>
            </a:xfrm>
            <a:prstGeom prst="flowChartManualOperation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Flowchart: Manual Operation 81"/>
            <p:cNvSpPr/>
            <p:nvPr/>
          </p:nvSpPr>
          <p:spPr>
            <a:xfrm rot="11701945" flipH="1">
              <a:off x="6323542" y="2793759"/>
              <a:ext cx="494024" cy="1465896"/>
            </a:xfrm>
            <a:prstGeom prst="flowChartManualOperation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Flowchart: Manual Operation 82"/>
            <p:cNvSpPr/>
            <p:nvPr/>
          </p:nvSpPr>
          <p:spPr>
            <a:xfrm rot="9898055">
              <a:off x="6883060" y="2865560"/>
              <a:ext cx="494024" cy="1481425"/>
            </a:xfrm>
            <a:prstGeom prst="flowChartManualOperation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Flowchart: Extract 83"/>
            <p:cNvSpPr/>
            <p:nvPr/>
          </p:nvSpPr>
          <p:spPr>
            <a:xfrm>
              <a:off x="6381750" y="2239108"/>
              <a:ext cx="952500" cy="2123343"/>
            </a:xfrm>
            <a:prstGeom prst="flowChartExtra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Oval 84"/>
            <p:cNvSpPr/>
            <p:nvPr/>
          </p:nvSpPr>
          <p:spPr>
            <a:xfrm>
              <a:off x="6312474" y="5217062"/>
              <a:ext cx="467591" cy="345538"/>
            </a:xfrm>
            <a:prstGeom prst="ellipse">
              <a:avLst/>
            </a:prstGeom>
            <a:solidFill>
              <a:srgbClr val="99663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Oval 85"/>
            <p:cNvSpPr/>
            <p:nvPr/>
          </p:nvSpPr>
          <p:spPr>
            <a:xfrm>
              <a:off x="6935929" y="5217062"/>
              <a:ext cx="467591" cy="345538"/>
            </a:xfrm>
            <a:prstGeom prst="ellipse">
              <a:avLst/>
            </a:prstGeom>
            <a:solidFill>
              <a:srgbClr val="99663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Pentagon 86"/>
            <p:cNvSpPr/>
            <p:nvPr/>
          </p:nvSpPr>
          <p:spPr>
            <a:xfrm rot="5400000">
              <a:off x="6350244" y="3574807"/>
              <a:ext cx="1015512" cy="190500"/>
            </a:xfrm>
            <a:prstGeom prst="homePlat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Round Diagonal Corner Rectangle 87"/>
            <p:cNvSpPr/>
            <p:nvPr/>
          </p:nvSpPr>
          <p:spPr>
            <a:xfrm>
              <a:off x="6953250" y="3346939"/>
              <a:ext cx="285750" cy="184639"/>
            </a:xfrm>
            <a:prstGeom prst="round2Diag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Round Diagonal Corner Rectangle 88"/>
            <p:cNvSpPr/>
            <p:nvPr/>
          </p:nvSpPr>
          <p:spPr>
            <a:xfrm>
              <a:off x="6381750" y="4177812"/>
              <a:ext cx="952500" cy="184639"/>
            </a:xfrm>
            <a:prstGeom prst="round2DiagRect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Flowchart: Extract 89"/>
            <p:cNvSpPr/>
            <p:nvPr/>
          </p:nvSpPr>
          <p:spPr>
            <a:xfrm rot="10800000">
              <a:off x="6667500" y="3069981"/>
              <a:ext cx="381000" cy="276958"/>
            </a:xfrm>
            <a:prstGeom prst="flowChartExtract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Oval 90"/>
            <p:cNvSpPr/>
            <p:nvPr/>
          </p:nvSpPr>
          <p:spPr>
            <a:xfrm>
              <a:off x="6248400" y="1295400"/>
              <a:ext cx="1295400" cy="1871588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Cloud 91"/>
            <p:cNvSpPr/>
            <p:nvPr/>
          </p:nvSpPr>
          <p:spPr>
            <a:xfrm>
              <a:off x="6248400" y="1295400"/>
              <a:ext cx="1143000" cy="381000"/>
            </a:xfrm>
            <a:prstGeom prst="cloud">
              <a:avLst/>
            </a:prstGeom>
            <a:solidFill>
              <a:srgbClr val="FFFF6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93" name="Group 92"/>
          <p:cNvGrpSpPr/>
          <p:nvPr/>
        </p:nvGrpSpPr>
        <p:grpSpPr>
          <a:xfrm>
            <a:off x="3810000" y="4343400"/>
            <a:ext cx="1219200" cy="1828800"/>
            <a:chOff x="3352800" y="3429000"/>
            <a:chExt cx="914400" cy="2514600"/>
          </a:xfrm>
        </p:grpSpPr>
        <p:sp>
          <p:nvSpPr>
            <p:cNvPr id="94" name="Donut 93"/>
            <p:cNvSpPr/>
            <p:nvPr/>
          </p:nvSpPr>
          <p:spPr>
            <a:xfrm flipH="1">
              <a:off x="3657600" y="4800600"/>
              <a:ext cx="381000" cy="533400"/>
            </a:xfrm>
            <a:prstGeom prst="donut">
              <a:avLst/>
            </a:prstGeom>
            <a:solidFill>
              <a:srgbClr val="FFC000"/>
            </a:solidFill>
            <a:ln w="127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95" name="Donut 94"/>
            <p:cNvSpPr/>
            <p:nvPr/>
          </p:nvSpPr>
          <p:spPr>
            <a:xfrm rot="20535320">
              <a:off x="3505200" y="4191000"/>
              <a:ext cx="304800" cy="762000"/>
            </a:xfrm>
            <a:prstGeom prst="donut">
              <a:avLst/>
            </a:prstGeom>
            <a:solidFill>
              <a:srgbClr val="FFC000"/>
            </a:solidFill>
            <a:ln w="127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96" name="Donut 95"/>
            <p:cNvSpPr/>
            <p:nvPr/>
          </p:nvSpPr>
          <p:spPr>
            <a:xfrm rot="21285892">
              <a:off x="3443990" y="3835750"/>
              <a:ext cx="304800" cy="762000"/>
            </a:xfrm>
            <a:prstGeom prst="donut">
              <a:avLst/>
            </a:prstGeom>
            <a:solidFill>
              <a:srgbClr val="FFC000"/>
            </a:solidFill>
            <a:ln w="127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97" name="Donut 96"/>
            <p:cNvSpPr/>
            <p:nvPr/>
          </p:nvSpPr>
          <p:spPr>
            <a:xfrm>
              <a:off x="3352800" y="3429000"/>
              <a:ext cx="304800" cy="762000"/>
            </a:xfrm>
            <a:prstGeom prst="donut">
              <a:avLst/>
            </a:prstGeom>
            <a:solidFill>
              <a:srgbClr val="FFC000"/>
            </a:solidFill>
            <a:ln w="127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98" name="Donut 97"/>
            <p:cNvSpPr/>
            <p:nvPr/>
          </p:nvSpPr>
          <p:spPr>
            <a:xfrm rot="1064680" flipH="1">
              <a:off x="3810000" y="4191000"/>
              <a:ext cx="304800" cy="762000"/>
            </a:xfrm>
            <a:prstGeom prst="donut">
              <a:avLst/>
            </a:prstGeom>
            <a:solidFill>
              <a:srgbClr val="FFC000"/>
            </a:solidFill>
            <a:ln w="127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99" name="Donut 98"/>
            <p:cNvSpPr/>
            <p:nvPr/>
          </p:nvSpPr>
          <p:spPr>
            <a:xfrm rot="314108" flipH="1">
              <a:off x="3871210" y="3835750"/>
              <a:ext cx="304800" cy="762000"/>
            </a:xfrm>
            <a:prstGeom prst="donut">
              <a:avLst/>
            </a:prstGeom>
            <a:solidFill>
              <a:srgbClr val="FFC000"/>
            </a:solidFill>
            <a:ln w="127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00" name="Donut 99"/>
            <p:cNvSpPr/>
            <p:nvPr/>
          </p:nvSpPr>
          <p:spPr>
            <a:xfrm flipH="1">
              <a:off x="3962400" y="3429000"/>
              <a:ext cx="304800" cy="762000"/>
            </a:xfrm>
            <a:prstGeom prst="donut">
              <a:avLst/>
            </a:prstGeom>
            <a:solidFill>
              <a:srgbClr val="FFC000"/>
            </a:solidFill>
            <a:ln w="127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01" name="Heart 100"/>
            <p:cNvSpPr/>
            <p:nvPr/>
          </p:nvSpPr>
          <p:spPr>
            <a:xfrm>
              <a:off x="3505200" y="5105400"/>
              <a:ext cx="685800" cy="838200"/>
            </a:xfrm>
            <a:prstGeom prst="heart">
              <a:avLst/>
            </a:prstGeom>
            <a:solidFill>
              <a:srgbClr val="FF0000"/>
            </a:solidFill>
            <a:ln w="12700"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936802" y="685800"/>
            <a:ext cx="3733046" cy="4759249"/>
            <a:chOff x="993305" y="838604"/>
            <a:chExt cx="3733046" cy="4759249"/>
          </a:xfrm>
        </p:grpSpPr>
        <p:sp>
          <p:nvSpPr>
            <p:cNvPr id="3" name="Oval 2"/>
            <p:cNvSpPr/>
            <p:nvPr/>
          </p:nvSpPr>
          <p:spPr>
            <a:xfrm>
              <a:off x="2971800" y="3886200"/>
              <a:ext cx="631248" cy="340053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Oval 3"/>
            <p:cNvSpPr/>
            <p:nvPr/>
          </p:nvSpPr>
          <p:spPr>
            <a:xfrm>
              <a:off x="4095103" y="3886604"/>
              <a:ext cx="631248" cy="340053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Flowchart: Manual Operation 4"/>
            <p:cNvSpPr/>
            <p:nvPr/>
          </p:nvSpPr>
          <p:spPr>
            <a:xfrm rot="10800000">
              <a:off x="3200400" y="4190999"/>
              <a:ext cx="762000" cy="1219200"/>
            </a:xfrm>
            <a:prstGeom prst="flowChartManualOperation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Flowchart: Manual Operation 49"/>
            <p:cNvSpPr/>
            <p:nvPr/>
          </p:nvSpPr>
          <p:spPr>
            <a:xfrm rot="10800000">
              <a:off x="3657599" y="4190999"/>
              <a:ext cx="940127" cy="1219200"/>
            </a:xfrm>
            <a:prstGeom prst="flowChartManualOperation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Flowchart: Extract 6"/>
            <p:cNvSpPr/>
            <p:nvPr/>
          </p:nvSpPr>
          <p:spPr>
            <a:xfrm>
              <a:off x="1295400" y="2971800"/>
              <a:ext cx="1066800" cy="2133600"/>
            </a:xfrm>
            <a:prstGeom prst="flowChartExtract">
              <a:avLst/>
            </a:prstGeom>
            <a:solidFill>
              <a:schemeClr val="accent4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" name="Group 18"/>
            <p:cNvGrpSpPr/>
            <p:nvPr/>
          </p:nvGrpSpPr>
          <p:grpSpPr>
            <a:xfrm>
              <a:off x="993305" y="1720662"/>
              <a:ext cx="1716229" cy="3537117"/>
              <a:chOff x="5576736" y="3290917"/>
              <a:chExt cx="1112991" cy="2138488"/>
            </a:xfrm>
          </p:grpSpPr>
          <p:grpSp>
            <p:nvGrpSpPr>
              <p:cNvPr id="21" name="Group 48"/>
              <p:cNvGrpSpPr/>
              <p:nvPr/>
            </p:nvGrpSpPr>
            <p:grpSpPr>
              <a:xfrm>
                <a:off x="5611628" y="3540817"/>
                <a:ext cx="988328" cy="1888588"/>
                <a:chOff x="5310335" y="2860564"/>
                <a:chExt cx="860246" cy="1711436"/>
              </a:xfrm>
            </p:grpSpPr>
            <p:sp>
              <p:nvSpPr>
                <p:cNvPr id="24" name="Cloud 23"/>
                <p:cNvSpPr/>
                <p:nvPr/>
              </p:nvSpPr>
              <p:spPr>
                <a:xfrm>
                  <a:off x="5310335" y="3194549"/>
                  <a:ext cx="860246" cy="439148"/>
                </a:xfrm>
                <a:prstGeom prst="cloud">
                  <a:avLst/>
                </a:prstGeom>
                <a:solidFill>
                  <a:srgbClr val="FFCC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25" name="Oval 24"/>
                <p:cNvSpPr/>
                <p:nvPr/>
              </p:nvSpPr>
              <p:spPr>
                <a:xfrm>
                  <a:off x="5386303" y="3944536"/>
                  <a:ext cx="228600" cy="152400"/>
                </a:xfrm>
                <a:prstGeom prst="ellipse">
                  <a:avLst/>
                </a:prstGeom>
                <a:solidFill>
                  <a:schemeClr val="accent6">
                    <a:lumMod val="40000"/>
                    <a:lumOff val="6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6" name="Oval 25"/>
                <p:cNvSpPr/>
                <p:nvPr/>
              </p:nvSpPr>
              <p:spPr>
                <a:xfrm>
                  <a:off x="5862037" y="3944536"/>
                  <a:ext cx="228600" cy="152400"/>
                </a:xfrm>
                <a:prstGeom prst="ellipse">
                  <a:avLst/>
                </a:prstGeom>
                <a:solidFill>
                  <a:schemeClr val="accent6">
                    <a:lumMod val="40000"/>
                    <a:lumOff val="6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7" name="Flowchart: Manual Operation 26"/>
                <p:cNvSpPr/>
                <p:nvPr/>
              </p:nvSpPr>
              <p:spPr>
                <a:xfrm rot="11701945" flipH="1">
                  <a:off x="5476691" y="3451003"/>
                  <a:ext cx="241523" cy="544586"/>
                </a:xfrm>
                <a:prstGeom prst="flowChartManualOperation">
                  <a:avLst/>
                </a:prstGeom>
                <a:solidFill>
                  <a:schemeClr val="accent4">
                    <a:lumMod val="60000"/>
                    <a:lumOff val="4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8" name="Flowchart: Manual Operation 27"/>
                <p:cNvSpPr/>
                <p:nvPr/>
              </p:nvSpPr>
              <p:spPr>
                <a:xfrm rot="9898055">
                  <a:off x="5781490" y="3489404"/>
                  <a:ext cx="241523" cy="544586"/>
                </a:xfrm>
                <a:prstGeom prst="flowChartManualOperation">
                  <a:avLst/>
                </a:prstGeom>
                <a:solidFill>
                  <a:schemeClr val="accent4">
                    <a:lumMod val="60000"/>
                    <a:lumOff val="4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" name="Flowchart: Extract 28"/>
                <p:cNvSpPr/>
                <p:nvPr/>
              </p:nvSpPr>
              <p:spPr>
                <a:xfrm>
                  <a:off x="5486400" y="3200400"/>
                  <a:ext cx="533400" cy="1066800"/>
                </a:xfrm>
                <a:prstGeom prst="flowChartExtract">
                  <a:avLst/>
                </a:prstGeom>
                <a:solidFill>
                  <a:schemeClr val="accent4">
                    <a:lumMod val="60000"/>
                    <a:lumOff val="4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0" name="Oval 29"/>
                <p:cNvSpPr/>
                <p:nvPr/>
              </p:nvSpPr>
              <p:spPr>
                <a:xfrm>
                  <a:off x="5525396" y="2860564"/>
                  <a:ext cx="473136" cy="668189"/>
                </a:xfrm>
                <a:prstGeom prst="ellipse">
                  <a:avLst/>
                </a:prstGeom>
                <a:solidFill>
                  <a:schemeClr val="accent6">
                    <a:lumMod val="40000"/>
                    <a:lumOff val="6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1" name="Oval 30"/>
                <p:cNvSpPr/>
                <p:nvPr/>
              </p:nvSpPr>
              <p:spPr>
                <a:xfrm>
                  <a:off x="5486400" y="4419600"/>
                  <a:ext cx="228600" cy="152400"/>
                </a:xfrm>
                <a:prstGeom prst="ellipse">
                  <a:avLst/>
                </a:prstGeom>
                <a:solidFill>
                  <a:srgbClr val="996633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2" name="Oval 31"/>
                <p:cNvSpPr/>
                <p:nvPr/>
              </p:nvSpPr>
              <p:spPr>
                <a:xfrm>
                  <a:off x="5791200" y="4419600"/>
                  <a:ext cx="228600" cy="152400"/>
                </a:xfrm>
                <a:prstGeom prst="ellipse">
                  <a:avLst/>
                </a:prstGeom>
                <a:solidFill>
                  <a:srgbClr val="996633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22" name="Cloud 20"/>
              <p:cNvSpPr/>
              <p:nvPr/>
            </p:nvSpPr>
            <p:spPr>
              <a:xfrm rot="4770218">
                <a:off x="5987263" y="3650744"/>
                <a:ext cx="1062292" cy="342637"/>
              </a:xfrm>
              <a:prstGeom prst="cloud">
                <a:avLst/>
              </a:prstGeom>
              <a:solidFill>
                <a:srgbClr val="FFCC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3" name="Cloud 22"/>
              <p:cNvSpPr/>
              <p:nvPr/>
            </p:nvSpPr>
            <p:spPr>
              <a:xfrm rot="16931143">
                <a:off x="5241105" y="3670478"/>
                <a:ext cx="1037836" cy="366574"/>
              </a:xfrm>
              <a:prstGeom prst="cloud">
                <a:avLst/>
              </a:prstGeom>
              <a:solidFill>
                <a:srgbClr val="FFCC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9" name="Moon 8"/>
            <p:cNvSpPr/>
            <p:nvPr/>
          </p:nvSpPr>
          <p:spPr>
            <a:xfrm rot="16200000">
              <a:off x="1600200" y="3581400"/>
              <a:ext cx="457200" cy="304800"/>
            </a:xfrm>
            <a:prstGeom prst="moon">
              <a:avLst>
                <a:gd name="adj" fmla="val 41177"/>
              </a:avLst>
            </a:prstGeom>
            <a:solidFill>
              <a:schemeClr val="accent5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Flowchart: Manual Operation 9"/>
            <p:cNvSpPr/>
            <p:nvPr/>
          </p:nvSpPr>
          <p:spPr>
            <a:xfrm rot="11916454" flipH="1">
              <a:off x="3186946" y="2658415"/>
              <a:ext cx="666933" cy="1442628"/>
            </a:xfrm>
            <a:prstGeom prst="flowChartManualOperation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Flowchart: Manual Operation 10"/>
            <p:cNvSpPr/>
            <p:nvPr/>
          </p:nvSpPr>
          <p:spPr>
            <a:xfrm rot="9898055">
              <a:off x="3891757" y="2652749"/>
              <a:ext cx="666933" cy="1457910"/>
            </a:xfrm>
            <a:prstGeom prst="flowChartManualOperation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Flowchart: Extract 11"/>
            <p:cNvSpPr/>
            <p:nvPr/>
          </p:nvSpPr>
          <p:spPr>
            <a:xfrm>
              <a:off x="3276600" y="2133600"/>
              <a:ext cx="1285876" cy="2089639"/>
            </a:xfrm>
            <a:prstGeom prst="flowChartExtra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/>
            <p:cNvSpPr/>
            <p:nvPr/>
          </p:nvSpPr>
          <p:spPr>
            <a:xfrm>
              <a:off x="3200400" y="5257800"/>
              <a:ext cx="631248" cy="340053"/>
            </a:xfrm>
            <a:prstGeom prst="ellipse">
              <a:avLst/>
            </a:prstGeom>
            <a:solidFill>
              <a:srgbClr val="99663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/>
            <p:cNvSpPr/>
            <p:nvPr/>
          </p:nvSpPr>
          <p:spPr>
            <a:xfrm>
              <a:off x="3886200" y="5257800"/>
              <a:ext cx="631248" cy="340053"/>
            </a:xfrm>
            <a:prstGeom prst="ellipse">
              <a:avLst/>
            </a:prstGeom>
            <a:solidFill>
              <a:srgbClr val="99663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lowchart: Extract 14"/>
            <p:cNvSpPr/>
            <p:nvPr/>
          </p:nvSpPr>
          <p:spPr>
            <a:xfrm rot="10800000">
              <a:off x="3733800" y="2743200"/>
              <a:ext cx="381000" cy="371830"/>
            </a:xfrm>
            <a:prstGeom prst="flowChartExtra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/>
            <p:cNvSpPr/>
            <p:nvPr/>
          </p:nvSpPr>
          <p:spPr>
            <a:xfrm>
              <a:off x="3276600" y="1066800"/>
              <a:ext cx="1219200" cy="175260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3581400" y="3048000"/>
              <a:ext cx="628698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5400" b="0" cap="none" spc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U</a:t>
              </a:r>
              <a:endParaRPr lang="en-US" sz="5400" b="0" cap="none" spc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endParaRPr>
            </a:p>
          </p:txBody>
        </p:sp>
        <p:sp>
          <p:nvSpPr>
            <p:cNvPr id="18" name="Rounded Rectangle 17"/>
            <p:cNvSpPr/>
            <p:nvPr/>
          </p:nvSpPr>
          <p:spPr>
            <a:xfrm>
              <a:off x="3733800" y="1295400"/>
              <a:ext cx="685800" cy="533400"/>
            </a:xfrm>
            <a:prstGeom prst="roundRect">
              <a:avLst/>
            </a:prstGeom>
            <a:solidFill>
              <a:srgbClr val="FFFF6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lowchart: Delay 18"/>
            <p:cNvSpPr/>
            <p:nvPr/>
          </p:nvSpPr>
          <p:spPr>
            <a:xfrm rot="7668929">
              <a:off x="3201932" y="1144897"/>
              <a:ext cx="915795" cy="838200"/>
            </a:xfrm>
            <a:prstGeom prst="flowChartDelay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lowchart: Delay 19"/>
            <p:cNvSpPr/>
            <p:nvPr/>
          </p:nvSpPr>
          <p:spPr>
            <a:xfrm rot="16678403">
              <a:off x="3589515" y="569546"/>
              <a:ext cx="608793" cy="1146910"/>
            </a:xfrm>
            <a:prstGeom prst="flowChartDelay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2362200" y="3581400"/>
            <a:ext cx="749680" cy="1741977"/>
            <a:chOff x="4939682" y="2830023"/>
            <a:chExt cx="749680" cy="1741977"/>
          </a:xfrm>
        </p:grpSpPr>
        <p:sp>
          <p:nvSpPr>
            <p:cNvPr id="34" name="Moon 33"/>
            <p:cNvSpPr/>
            <p:nvPr/>
          </p:nvSpPr>
          <p:spPr>
            <a:xfrm rot="15200594" flipH="1">
              <a:off x="5324696" y="2841730"/>
              <a:ext cx="338002" cy="391330"/>
            </a:xfrm>
            <a:prstGeom prst="moon">
              <a:avLst/>
            </a:prstGeom>
            <a:solidFill>
              <a:srgbClr val="FFFF6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Moon 34"/>
            <p:cNvSpPr/>
            <p:nvPr/>
          </p:nvSpPr>
          <p:spPr>
            <a:xfrm rot="6399406">
              <a:off x="4966346" y="2803359"/>
              <a:ext cx="338002" cy="391330"/>
            </a:xfrm>
            <a:prstGeom prst="moon">
              <a:avLst/>
            </a:prstGeom>
            <a:solidFill>
              <a:srgbClr val="FFFF6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lowchart: Manual Operation 35"/>
            <p:cNvSpPr/>
            <p:nvPr/>
          </p:nvSpPr>
          <p:spPr>
            <a:xfrm rot="10800000">
              <a:off x="5318268" y="4204138"/>
              <a:ext cx="170295" cy="315310"/>
            </a:xfrm>
            <a:prstGeom prst="flowChartManualOperation">
              <a:avLst/>
            </a:prstGeom>
            <a:solidFill>
              <a:srgbClr val="FF66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lowchart: Manual Operation 36"/>
            <p:cNvSpPr/>
            <p:nvPr/>
          </p:nvSpPr>
          <p:spPr>
            <a:xfrm rot="10800000">
              <a:off x="5190547" y="4204138"/>
              <a:ext cx="170295" cy="315310"/>
            </a:xfrm>
            <a:prstGeom prst="flowChartManualOperation">
              <a:avLst/>
            </a:prstGeom>
            <a:solidFill>
              <a:srgbClr val="FF66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lowchart: Manual Operation 37"/>
            <p:cNvSpPr/>
            <p:nvPr/>
          </p:nvSpPr>
          <p:spPr>
            <a:xfrm rot="11701945" flipH="1">
              <a:off x="5185123" y="3798899"/>
              <a:ext cx="134941" cy="375577"/>
            </a:xfrm>
            <a:prstGeom prst="flowChartManualOperation">
              <a:avLst/>
            </a:prstGeom>
            <a:solidFill>
              <a:srgbClr val="FF99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Flowchart: Manual Operation 38"/>
            <p:cNvSpPr/>
            <p:nvPr/>
          </p:nvSpPr>
          <p:spPr>
            <a:xfrm rot="9898055">
              <a:off x="5355417" y="3825382"/>
              <a:ext cx="134941" cy="375577"/>
            </a:xfrm>
            <a:prstGeom prst="flowChartManualOperation">
              <a:avLst/>
            </a:prstGeom>
            <a:solidFill>
              <a:srgbClr val="FF99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lowchart: Extract 39"/>
            <p:cNvSpPr/>
            <p:nvPr/>
          </p:nvSpPr>
          <p:spPr>
            <a:xfrm>
              <a:off x="5190547" y="3626069"/>
              <a:ext cx="298015" cy="735724"/>
            </a:xfrm>
            <a:prstGeom prst="flowChartExtract">
              <a:avLst/>
            </a:prstGeom>
            <a:solidFill>
              <a:srgbClr val="FF99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Oval 40"/>
            <p:cNvSpPr/>
            <p:nvPr/>
          </p:nvSpPr>
          <p:spPr>
            <a:xfrm>
              <a:off x="5105400" y="3100552"/>
              <a:ext cx="468310" cy="735724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Cloud 41"/>
            <p:cNvSpPr/>
            <p:nvPr/>
          </p:nvSpPr>
          <p:spPr>
            <a:xfrm>
              <a:off x="5147974" y="3048000"/>
              <a:ext cx="340589" cy="210207"/>
            </a:xfrm>
            <a:prstGeom prst="cloud">
              <a:avLst/>
            </a:prstGeom>
            <a:solidFill>
              <a:srgbClr val="FFFF6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3" name="Oval 42"/>
            <p:cNvSpPr/>
            <p:nvPr/>
          </p:nvSpPr>
          <p:spPr>
            <a:xfrm>
              <a:off x="5190547" y="4466897"/>
              <a:ext cx="127721" cy="105103"/>
            </a:xfrm>
            <a:prstGeom prst="ellipse">
              <a:avLst/>
            </a:prstGeom>
            <a:solidFill>
              <a:srgbClr val="99663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Oval 43"/>
            <p:cNvSpPr/>
            <p:nvPr/>
          </p:nvSpPr>
          <p:spPr>
            <a:xfrm>
              <a:off x="5360842" y="4466897"/>
              <a:ext cx="127721" cy="105103"/>
            </a:xfrm>
            <a:prstGeom prst="ellipse">
              <a:avLst/>
            </a:prstGeom>
            <a:solidFill>
              <a:srgbClr val="99663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Oval 44"/>
            <p:cNvSpPr/>
            <p:nvPr/>
          </p:nvSpPr>
          <p:spPr>
            <a:xfrm>
              <a:off x="5190547" y="4099034"/>
              <a:ext cx="127721" cy="105103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Oval 45"/>
            <p:cNvSpPr/>
            <p:nvPr/>
          </p:nvSpPr>
          <p:spPr>
            <a:xfrm>
              <a:off x="5360842" y="4099034"/>
              <a:ext cx="127721" cy="105103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7" name="Group 46"/>
          <p:cNvGrpSpPr/>
          <p:nvPr/>
        </p:nvGrpSpPr>
        <p:grpSpPr>
          <a:xfrm>
            <a:off x="228600" y="304800"/>
            <a:ext cx="1752600" cy="762000"/>
            <a:chOff x="2895600" y="914400"/>
            <a:chExt cx="2590800" cy="1066800"/>
          </a:xfrm>
        </p:grpSpPr>
        <p:sp>
          <p:nvSpPr>
            <p:cNvPr id="48" name="Diamond 47"/>
            <p:cNvSpPr/>
            <p:nvPr/>
          </p:nvSpPr>
          <p:spPr>
            <a:xfrm>
              <a:off x="2895600" y="914400"/>
              <a:ext cx="2590800" cy="990600"/>
            </a:xfrm>
            <a:prstGeom prst="diamond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Can 48"/>
            <p:cNvSpPr/>
            <p:nvPr/>
          </p:nvSpPr>
          <p:spPr>
            <a:xfrm rot="10800000">
              <a:off x="3429000" y="1371600"/>
              <a:ext cx="1447800" cy="609600"/>
            </a:xfrm>
            <a:prstGeom prst="can">
              <a:avLst/>
            </a:prstGeom>
            <a:solidFill>
              <a:schemeClr val="tx1"/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0" name="Cloud 49"/>
          <p:cNvSpPr/>
          <p:nvPr/>
        </p:nvSpPr>
        <p:spPr>
          <a:xfrm>
            <a:off x="1219200" y="1524000"/>
            <a:ext cx="1141337" cy="649149"/>
          </a:xfrm>
          <a:prstGeom prst="cloud">
            <a:avLst/>
          </a:prstGeom>
          <a:solidFill>
            <a:srgbClr val="FFCC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" name="Group 48"/>
          <p:cNvGrpSpPr/>
          <p:nvPr/>
        </p:nvGrpSpPr>
        <p:grpSpPr>
          <a:xfrm>
            <a:off x="1676400" y="152400"/>
            <a:ext cx="990600" cy="1676400"/>
            <a:chOff x="4800600" y="990600"/>
            <a:chExt cx="990600" cy="1676400"/>
          </a:xfrm>
        </p:grpSpPr>
        <p:sp>
          <p:nvSpPr>
            <p:cNvPr id="5" name="Teardrop 4"/>
            <p:cNvSpPr/>
            <p:nvPr/>
          </p:nvSpPr>
          <p:spPr>
            <a:xfrm rot="8137994">
              <a:off x="4800600" y="990600"/>
              <a:ext cx="990600" cy="991848"/>
            </a:xfrm>
            <a:prstGeom prst="teardrop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Cloud 5"/>
            <p:cNvSpPr/>
            <p:nvPr/>
          </p:nvSpPr>
          <p:spPr>
            <a:xfrm rot="16564297">
              <a:off x="4601994" y="1699639"/>
              <a:ext cx="730497" cy="269384"/>
            </a:xfrm>
            <a:prstGeom prst="cloud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Cloud 6"/>
            <p:cNvSpPr/>
            <p:nvPr/>
          </p:nvSpPr>
          <p:spPr>
            <a:xfrm rot="16564297">
              <a:off x="5217520" y="1766754"/>
              <a:ext cx="730497" cy="269384"/>
            </a:xfrm>
            <a:prstGeom prst="cloud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rapezoid 9"/>
            <p:cNvSpPr/>
            <p:nvPr/>
          </p:nvSpPr>
          <p:spPr>
            <a:xfrm rot="20029742">
              <a:off x="5304614" y="1998565"/>
              <a:ext cx="282732" cy="649875"/>
            </a:xfrm>
            <a:prstGeom prst="trapezoid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rapezoid 10"/>
            <p:cNvSpPr/>
            <p:nvPr/>
          </p:nvSpPr>
          <p:spPr>
            <a:xfrm rot="1403006">
              <a:off x="4902757" y="2061634"/>
              <a:ext cx="282732" cy="575756"/>
            </a:xfrm>
            <a:prstGeom prst="trapezoid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Trapezoid 11"/>
            <p:cNvSpPr/>
            <p:nvPr/>
          </p:nvSpPr>
          <p:spPr>
            <a:xfrm>
              <a:off x="4976297" y="2088075"/>
              <a:ext cx="586995" cy="578925"/>
            </a:xfrm>
            <a:prstGeom prst="trapezoid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Chord 12"/>
            <p:cNvSpPr/>
            <p:nvPr/>
          </p:nvSpPr>
          <p:spPr>
            <a:xfrm rot="19522476">
              <a:off x="5092819" y="2054525"/>
              <a:ext cx="177853" cy="279332"/>
            </a:xfrm>
            <a:prstGeom prst="chord">
              <a:avLst/>
            </a:prstGeom>
            <a:solidFill>
              <a:schemeClr val="bg2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Chord 13"/>
            <p:cNvSpPr/>
            <p:nvPr/>
          </p:nvSpPr>
          <p:spPr>
            <a:xfrm rot="2077524" flipH="1">
              <a:off x="5268917" y="2054525"/>
              <a:ext cx="177853" cy="279332"/>
            </a:xfrm>
            <a:prstGeom prst="chord">
              <a:avLst/>
            </a:prstGeom>
            <a:solidFill>
              <a:schemeClr val="bg2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5" name="Group 189"/>
            <p:cNvGrpSpPr/>
            <p:nvPr/>
          </p:nvGrpSpPr>
          <p:grpSpPr>
            <a:xfrm>
              <a:off x="4893421" y="1922482"/>
              <a:ext cx="778491" cy="668316"/>
              <a:chOff x="4479704" y="4365352"/>
              <a:chExt cx="1940681" cy="1062438"/>
            </a:xfrm>
          </p:grpSpPr>
          <p:sp>
            <p:nvSpPr>
              <p:cNvPr id="19" name="Diagonal Stripe 18"/>
              <p:cNvSpPr/>
              <p:nvPr/>
            </p:nvSpPr>
            <p:spPr>
              <a:xfrm flipH="1">
                <a:off x="5562597" y="5029200"/>
                <a:ext cx="167813" cy="398590"/>
              </a:xfrm>
              <a:prstGeom prst="diagStripe">
                <a:avLst/>
              </a:prstGeom>
              <a:solidFill>
                <a:schemeClr val="bg2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0" name="Diagonal Stripe 19"/>
              <p:cNvSpPr/>
              <p:nvPr/>
            </p:nvSpPr>
            <p:spPr>
              <a:xfrm>
                <a:off x="5410197" y="5029200"/>
                <a:ext cx="167813" cy="398590"/>
              </a:xfrm>
              <a:prstGeom prst="diagStripe">
                <a:avLst/>
              </a:prstGeom>
              <a:solidFill>
                <a:schemeClr val="bg2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1" name="Moon 20"/>
              <p:cNvSpPr/>
              <p:nvPr/>
            </p:nvSpPr>
            <p:spPr>
              <a:xfrm rot="18802910">
                <a:off x="4899589" y="4052758"/>
                <a:ext cx="392263" cy="1232034"/>
              </a:xfrm>
              <a:prstGeom prst="moon">
                <a:avLst>
                  <a:gd name="adj" fmla="val 32860"/>
                </a:avLst>
              </a:prstGeom>
              <a:solidFill>
                <a:schemeClr val="bg2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Moon 21"/>
              <p:cNvSpPr/>
              <p:nvPr/>
            </p:nvSpPr>
            <p:spPr>
              <a:xfrm rot="13582152">
                <a:off x="5568050" y="3960658"/>
                <a:ext cx="447642" cy="1257029"/>
              </a:xfrm>
              <a:prstGeom prst="moon">
                <a:avLst>
                  <a:gd name="adj" fmla="val 32860"/>
                </a:avLst>
              </a:prstGeom>
              <a:solidFill>
                <a:schemeClr val="bg2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Flowchart: Collate 22"/>
              <p:cNvSpPr/>
              <p:nvPr/>
            </p:nvSpPr>
            <p:spPr>
              <a:xfrm rot="5400000">
                <a:off x="5372100" y="4838700"/>
                <a:ext cx="419100" cy="342900"/>
              </a:xfrm>
              <a:prstGeom prst="flowChartCollate">
                <a:avLst/>
              </a:prstGeom>
              <a:solidFill>
                <a:schemeClr val="bg2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4" name="Rounded Rectangle 23"/>
              <p:cNvSpPr/>
              <p:nvPr/>
            </p:nvSpPr>
            <p:spPr>
              <a:xfrm>
                <a:off x="5486400" y="4876800"/>
                <a:ext cx="152400" cy="228600"/>
              </a:xfrm>
              <a:prstGeom prst="roundRect">
                <a:avLst/>
              </a:prstGeom>
              <a:solidFill>
                <a:schemeClr val="bg2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6" name="Oval 15"/>
            <p:cNvSpPr/>
            <p:nvPr/>
          </p:nvSpPr>
          <p:spPr>
            <a:xfrm>
              <a:off x="4976297" y="1264957"/>
              <a:ext cx="586995" cy="94975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Cloud 16"/>
            <p:cNvSpPr/>
            <p:nvPr/>
          </p:nvSpPr>
          <p:spPr>
            <a:xfrm rot="21227083">
              <a:off x="4889235" y="1410351"/>
              <a:ext cx="730497" cy="269384"/>
            </a:xfrm>
            <a:prstGeom prst="cloud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Moon 17"/>
            <p:cNvSpPr/>
            <p:nvPr/>
          </p:nvSpPr>
          <p:spPr>
            <a:xfrm rot="5619258">
              <a:off x="4993759" y="1044922"/>
              <a:ext cx="540902" cy="780249"/>
            </a:xfrm>
            <a:prstGeom prst="moon">
              <a:avLst>
                <a:gd name="adj" fmla="val 49526"/>
              </a:avLst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8" name="Group 47"/>
          <p:cNvGrpSpPr/>
          <p:nvPr/>
        </p:nvGrpSpPr>
        <p:grpSpPr>
          <a:xfrm>
            <a:off x="304800" y="228600"/>
            <a:ext cx="968298" cy="1447800"/>
            <a:chOff x="1534430" y="914400"/>
            <a:chExt cx="968298" cy="1447800"/>
          </a:xfrm>
        </p:grpSpPr>
        <p:sp>
          <p:nvSpPr>
            <p:cNvPr id="34" name="Trapezoid 33"/>
            <p:cNvSpPr/>
            <p:nvPr/>
          </p:nvSpPr>
          <p:spPr>
            <a:xfrm rot="1375821">
              <a:off x="1534430" y="1648552"/>
              <a:ext cx="326588" cy="681696"/>
            </a:xfrm>
            <a:prstGeom prst="trapezoid">
              <a:avLst/>
            </a:prstGeom>
            <a:solidFill>
              <a:srgbClr val="DDCEA7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Trapezoid 34"/>
            <p:cNvSpPr/>
            <p:nvPr/>
          </p:nvSpPr>
          <p:spPr>
            <a:xfrm rot="20337671">
              <a:off x="2176140" y="1664517"/>
              <a:ext cx="326588" cy="636809"/>
            </a:xfrm>
            <a:prstGeom prst="trapezoid">
              <a:avLst/>
            </a:prstGeom>
            <a:solidFill>
              <a:srgbClr val="DDCEA7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Trapezoid 35"/>
            <p:cNvSpPr/>
            <p:nvPr/>
          </p:nvSpPr>
          <p:spPr>
            <a:xfrm>
              <a:off x="1647805" y="1651350"/>
              <a:ext cx="725750" cy="710850"/>
            </a:xfrm>
            <a:prstGeom prst="trapezoid">
              <a:avLst/>
            </a:prstGeom>
            <a:solidFill>
              <a:srgbClr val="DDCEA7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Oval 36"/>
            <p:cNvSpPr/>
            <p:nvPr/>
          </p:nvSpPr>
          <p:spPr>
            <a:xfrm>
              <a:off x="1720381" y="1106648"/>
              <a:ext cx="580601" cy="73695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lowchart: Manual Input 37"/>
            <p:cNvSpPr/>
            <p:nvPr/>
          </p:nvSpPr>
          <p:spPr>
            <a:xfrm rot="7269359" flipV="1">
              <a:off x="1990197" y="1671289"/>
              <a:ext cx="347625" cy="120328"/>
            </a:xfrm>
            <a:prstGeom prst="flowChartManualInput">
              <a:avLst/>
            </a:prstGeom>
            <a:solidFill>
              <a:srgbClr val="DDCEA7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Flowchart: Manual Input 38"/>
            <p:cNvSpPr/>
            <p:nvPr/>
          </p:nvSpPr>
          <p:spPr>
            <a:xfrm rot="14330641" flipH="1" flipV="1">
              <a:off x="1699897" y="1671289"/>
              <a:ext cx="347625" cy="120328"/>
            </a:xfrm>
            <a:prstGeom prst="flowChartManualInput">
              <a:avLst/>
            </a:prstGeom>
            <a:solidFill>
              <a:srgbClr val="DDCEA7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Oval 39"/>
            <p:cNvSpPr/>
            <p:nvPr/>
          </p:nvSpPr>
          <p:spPr>
            <a:xfrm>
              <a:off x="1684093" y="1010524"/>
              <a:ext cx="689463" cy="73695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1" name="Straight Connector 40"/>
            <p:cNvCxnSpPr>
              <a:endCxn id="36" idx="2"/>
            </p:cNvCxnSpPr>
            <p:nvPr/>
          </p:nvCxnSpPr>
          <p:spPr>
            <a:xfrm flipH="1">
              <a:off x="2010680" y="1867095"/>
              <a:ext cx="21776" cy="495105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Wave 43"/>
            <p:cNvSpPr/>
            <p:nvPr/>
          </p:nvSpPr>
          <p:spPr>
            <a:xfrm>
              <a:off x="1792956" y="914400"/>
              <a:ext cx="653176" cy="352455"/>
            </a:xfrm>
            <a:prstGeom prst="wave">
              <a:avLst>
                <a:gd name="adj1" fmla="val 13676"/>
                <a:gd name="adj2" fmla="val -10000"/>
              </a:avLst>
            </a:prstGeom>
            <a:solidFill>
              <a:srgbClr val="AC6E2A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Teardrop 44"/>
            <p:cNvSpPr/>
            <p:nvPr/>
          </p:nvSpPr>
          <p:spPr>
            <a:xfrm rot="711584">
              <a:off x="1624723" y="996742"/>
              <a:ext cx="254012" cy="448578"/>
            </a:xfrm>
            <a:prstGeom prst="teardrop">
              <a:avLst/>
            </a:prstGeom>
            <a:solidFill>
              <a:srgbClr val="AC6E2A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2" name="Group 71"/>
          <p:cNvGrpSpPr/>
          <p:nvPr/>
        </p:nvGrpSpPr>
        <p:grpSpPr>
          <a:xfrm>
            <a:off x="381000" y="2590800"/>
            <a:ext cx="1409190" cy="3892932"/>
            <a:chOff x="2926530" y="2590800"/>
            <a:chExt cx="1409190" cy="3892932"/>
          </a:xfrm>
        </p:grpSpPr>
        <p:sp>
          <p:nvSpPr>
            <p:cNvPr id="33" name="Oval 32"/>
            <p:cNvSpPr/>
            <p:nvPr/>
          </p:nvSpPr>
          <p:spPr>
            <a:xfrm rot="19338880">
              <a:off x="4081136" y="4447835"/>
              <a:ext cx="254584" cy="475331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Oval 41"/>
            <p:cNvSpPr/>
            <p:nvPr/>
          </p:nvSpPr>
          <p:spPr>
            <a:xfrm rot="1933618">
              <a:off x="2926530" y="4450867"/>
              <a:ext cx="254584" cy="475331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Trapezoid 52"/>
            <p:cNvSpPr/>
            <p:nvPr/>
          </p:nvSpPr>
          <p:spPr>
            <a:xfrm rot="1762537">
              <a:off x="3062051" y="3624465"/>
              <a:ext cx="489411" cy="1145219"/>
            </a:xfrm>
            <a:prstGeom prst="trapezoid">
              <a:avLst/>
            </a:prstGeom>
            <a:solidFill>
              <a:schemeClr val="bg2">
                <a:lumMod val="9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Trapezoid 53"/>
            <p:cNvSpPr/>
            <p:nvPr/>
          </p:nvSpPr>
          <p:spPr>
            <a:xfrm rot="20084270">
              <a:off x="3703468" y="3659374"/>
              <a:ext cx="553735" cy="1115405"/>
            </a:xfrm>
            <a:prstGeom prst="trapezoid">
              <a:avLst/>
            </a:prstGeom>
            <a:solidFill>
              <a:schemeClr val="bg2">
                <a:lumMod val="9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Trapezoid 54"/>
            <p:cNvSpPr/>
            <p:nvPr/>
          </p:nvSpPr>
          <p:spPr>
            <a:xfrm>
              <a:off x="3220547" y="3611543"/>
              <a:ext cx="853824" cy="1449222"/>
            </a:xfrm>
            <a:prstGeom prst="trapezoid">
              <a:avLst/>
            </a:prstGeom>
            <a:solidFill>
              <a:schemeClr val="bg2">
                <a:lumMod val="9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Isosceles Triangle 66"/>
            <p:cNvSpPr/>
            <p:nvPr/>
          </p:nvSpPr>
          <p:spPr>
            <a:xfrm rot="10800000">
              <a:off x="3429000" y="3581400"/>
              <a:ext cx="457200" cy="457200"/>
            </a:xfrm>
            <a:prstGeom prst="triangl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Oval 46"/>
            <p:cNvSpPr/>
            <p:nvPr/>
          </p:nvSpPr>
          <p:spPr>
            <a:xfrm rot="4886474">
              <a:off x="3724111" y="6140861"/>
              <a:ext cx="254467" cy="400886"/>
            </a:xfrm>
            <a:prstGeom prst="ellipse">
              <a:avLst/>
            </a:prstGeom>
            <a:solidFill>
              <a:srgbClr val="8C430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Oval 49"/>
            <p:cNvSpPr/>
            <p:nvPr/>
          </p:nvSpPr>
          <p:spPr>
            <a:xfrm rot="4886474">
              <a:off x="3246692" y="6147489"/>
              <a:ext cx="267572" cy="404914"/>
            </a:xfrm>
            <a:prstGeom prst="ellipse">
              <a:avLst/>
            </a:prstGeom>
            <a:solidFill>
              <a:srgbClr val="8C430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Trapezoid 50"/>
            <p:cNvSpPr/>
            <p:nvPr/>
          </p:nvSpPr>
          <p:spPr>
            <a:xfrm>
              <a:off x="3559209" y="4950113"/>
              <a:ext cx="501633" cy="1348427"/>
            </a:xfrm>
            <a:prstGeom prst="trapezoid">
              <a:avLst>
                <a:gd name="adj" fmla="val 78"/>
              </a:avLst>
            </a:prstGeom>
            <a:solidFill>
              <a:srgbClr val="99663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Trapezoid 51"/>
            <p:cNvSpPr/>
            <p:nvPr/>
          </p:nvSpPr>
          <p:spPr>
            <a:xfrm rot="263894">
              <a:off x="3232873" y="4892037"/>
              <a:ext cx="450677" cy="1430795"/>
            </a:xfrm>
            <a:prstGeom prst="trapezoid">
              <a:avLst>
                <a:gd name="adj" fmla="val 0"/>
              </a:avLst>
            </a:prstGeom>
            <a:solidFill>
              <a:srgbClr val="99663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lowchart: Manual Input 56"/>
            <p:cNvSpPr/>
            <p:nvPr/>
          </p:nvSpPr>
          <p:spPr>
            <a:xfrm rot="2091275" flipV="1">
              <a:off x="3742551" y="3615578"/>
              <a:ext cx="179945" cy="542017"/>
            </a:xfrm>
            <a:prstGeom prst="flowChartManualInput">
              <a:avLst/>
            </a:prstGeom>
            <a:solidFill>
              <a:schemeClr val="bg2">
                <a:lumMod val="9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0" name="Straight Connector 59"/>
            <p:cNvCxnSpPr>
              <a:endCxn id="55" idx="2"/>
            </p:cNvCxnSpPr>
            <p:nvPr/>
          </p:nvCxnSpPr>
          <p:spPr>
            <a:xfrm flipH="1">
              <a:off x="3647459" y="4087906"/>
              <a:ext cx="10141" cy="972859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1" name="Trapezoid 60"/>
            <p:cNvSpPr/>
            <p:nvPr/>
          </p:nvSpPr>
          <p:spPr>
            <a:xfrm>
              <a:off x="3200400" y="4876800"/>
              <a:ext cx="893915" cy="197149"/>
            </a:xfrm>
            <a:prstGeom prst="trapezoid">
              <a:avLst>
                <a:gd name="adj" fmla="val 8755"/>
              </a:avLst>
            </a:prstGeom>
            <a:solidFill>
              <a:schemeClr val="tx1">
                <a:lumMod val="95000"/>
                <a:lumOff val="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Frame 61"/>
            <p:cNvSpPr/>
            <p:nvPr/>
          </p:nvSpPr>
          <p:spPr>
            <a:xfrm>
              <a:off x="3611891" y="4885167"/>
              <a:ext cx="121909" cy="144033"/>
            </a:xfrm>
            <a:prstGeom prst="frame">
              <a:avLst/>
            </a:prstGeom>
            <a:solidFill>
              <a:srgbClr val="BF7717"/>
            </a:solidFill>
            <a:ln>
              <a:solidFill>
                <a:srgbClr val="AC6E2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65" name="Oval 64"/>
            <p:cNvSpPr/>
            <p:nvPr/>
          </p:nvSpPr>
          <p:spPr>
            <a:xfrm rot="15873315">
              <a:off x="3537445" y="4878426"/>
              <a:ext cx="151712" cy="614792"/>
            </a:xfrm>
            <a:prstGeom prst="ellipse">
              <a:avLst/>
            </a:prstGeom>
            <a:solidFill>
              <a:srgbClr val="99663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Oval 58"/>
            <p:cNvSpPr/>
            <p:nvPr/>
          </p:nvSpPr>
          <p:spPr>
            <a:xfrm>
              <a:off x="3263239" y="2657680"/>
              <a:ext cx="811133" cy="1096943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lowchart: Manual Input 67"/>
            <p:cNvSpPr/>
            <p:nvPr/>
          </p:nvSpPr>
          <p:spPr>
            <a:xfrm rot="19508725" flipH="1" flipV="1">
              <a:off x="3401110" y="3672032"/>
              <a:ext cx="207755" cy="500948"/>
            </a:xfrm>
            <a:prstGeom prst="flowChartManualInput">
              <a:avLst/>
            </a:prstGeom>
            <a:solidFill>
              <a:schemeClr val="bg2">
                <a:lumMod val="9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Round Diagonal Corner Rectangle 68"/>
            <p:cNvSpPr/>
            <p:nvPr/>
          </p:nvSpPr>
          <p:spPr>
            <a:xfrm rot="17002930">
              <a:off x="3112894" y="2697027"/>
              <a:ext cx="532132" cy="397145"/>
            </a:xfrm>
            <a:prstGeom prst="round2DiagRect">
              <a:avLst>
                <a:gd name="adj1" fmla="val 16667"/>
                <a:gd name="adj2" fmla="val 50000"/>
              </a:avLst>
            </a:prstGeom>
            <a:solidFill>
              <a:srgbClr val="6633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Round Diagonal Corner Rectangle 69"/>
            <p:cNvSpPr/>
            <p:nvPr/>
          </p:nvSpPr>
          <p:spPr>
            <a:xfrm>
              <a:off x="3581400" y="2590800"/>
              <a:ext cx="532132" cy="397145"/>
            </a:xfrm>
            <a:prstGeom prst="round2DiagRect">
              <a:avLst>
                <a:gd name="adj1" fmla="val 16667"/>
                <a:gd name="adj2" fmla="val 50000"/>
              </a:avLst>
            </a:prstGeom>
            <a:solidFill>
              <a:srgbClr val="6633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Oval 70"/>
            <p:cNvSpPr/>
            <p:nvPr/>
          </p:nvSpPr>
          <p:spPr>
            <a:xfrm>
              <a:off x="3505200" y="2667000"/>
              <a:ext cx="228600" cy="152400"/>
            </a:xfrm>
            <a:prstGeom prst="ellipse">
              <a:avLst/>
            </a:prstGeom>
            <a:solidFill>
              <a:srgbClr val="6633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3" name="TextBox 72"/>
          <p:cNvSpPr txBox="1"/>
          <p:nvPr/>
        </p:nvSpPr>
        <p:spPr>
          <a:xfrm>
            <a:off x="1600200" y="5791200"/>
            <a:ext cx="129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Hyrum Smith</a:t>
            </a:r>
            <a:endParaRPr lang="en-US" dirty="0"/>
          </a:p>
        </p:txBody>
      </p:sp>
      <p:grpSp>
        <p:nvGrpSpPr>
          <p:cNvPr id="112" name="Group 111"/>
          <p:cNvGrpSpPr/>
          <p:nvPr/>
        </p:nvGrpSpPr>
        <p:grpSpPr>
          <a:xfrm>
            <a:off x="4572000" y="457200"/>
            <a:ext cx="1212977" cy="3064614"/>
            <a:chOff x="5895534" y="3111352"/>
            <a:chExt cx="1212977" cy="3064614"/>
          </a:xfrm>
        </p:grpSpPr>
        <p:sp>
          <p:nvSpPr>
            <p:cNvPr id="96" name="Oval 95"/>
            <p:cNvSpPr/>
            <p:nvPr/>
          </p:nvSpPr>
          <p:spPr>
            <a:xfrm rot="4050661">
              <a:off x="6566497" y="5803317"/>
              <a:ext cx="243018" cy="502279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Oval 96"/>
            <p:cNvSpPr/>
            <p:nvPr/>
          </p:nvSpPr>
          <p:spPr>
            <a:xfrm rot="4050661">
              <a:off x="6158181" y="5779470"/>
              <a:ext cx="234005" cy="502279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Oval 97"/>
            <p:cNvSpPr/>
            <p:nvPr/>
          </p:nvSpPr>
          <p:spPr>
            <a:xfrm>
              <a:off x="6810848" y="4839065"/>
              <a:ext cx="297663" cy="428943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Oval 98"/>
            <p:cNvSpPr/>
            <p:nvPr/>
          </p:nvSpPr>
          <p:spPr>
            <a:xfrm>
              <a:off x="5895534" y="4831606"/>
              <a:ext cx="297663" cy="428943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Trapezoid 99"/>
            <p:cNvSpPr/>
            <p:nvPr/>
          </p:nvSpPr>
          <p:spPr>
            <a:xfrm rot="20029742">
              <a:off x="6567204" y="4271744"/>
              <a:ext cx="412196" cy="792298"/>
            </a:xfrm>
            <a:prstGeom prst="trapezoid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Trapezoid 100"/>
            <p:cNvSpPr/>
            <p:nvPr/>
          </p:nvSpPr>
          <p:spPr>
            <a:xfrm rot="1905609">
              <a:off x="6032895" y="4320014"/>
              <a:ext cx="412196" cy="719835"/>
            </a:xfrm>
            <a:prstGeom prst="trapezoid">
              <a:avLst>
                <a:gd name="adj" fmla="val 13115"/>
              </a:avLst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Trapezoid 101"/>
            <p:cNvSpPr/>
            <p:nvPr/>
          </p:nvSpPr>
          <p:spPr>
            <a:xfrm>
              <a:off x="6152269" y="4316874"/>
              <a:ext cx="684625" cy="857886"/>
            </a:xfrm>
            <a:prstGeom prst="trapezoid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Isosceles Triangle 102"/>
            <p:cNvSpPr/>
            <p:nvPr/>
          </p:nvSpPr>
          <p:spPr>
            <a:xfrm rot="10800000">
              <a:off x="6360632" y="4301955"/>
              <a:ext cx="256734" cy="343154"/>
            </a:xfrm>
            <a:prstGeom prst="triangle">
              <a:avLst>
                <a:gd name="adj" fmla="val 46522"/>
              </a:avLst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Trapezoid 103"/>
            <p:cNvSpPr/>
            <p:nvPr/>
          </p:nvSpPr>
          <p:spPr>
            <a:xfrm>
              <a:off x="6059249" y="5085242"/>
              <a:ext cx="520910" cy="953111"/>
            </a:xfrm>
            <a:prstGeom prst="trapezoid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Trapezoid 104"/>
            <p:cNvSpPr/>
            <p:nvPr/>
          </p:nvSpPr>
          <p:spPr>
            <a:xfrm>
              <a:off x="6450370" y="5088971"/>
              <a:ext cx="516752" cy="959468"/>
            </a:xfrm>
            <a:prstGeom prst="trapezoid">
              <a:avLst>
                <a:gd name="adj" fmla="val 25957"/>
              </a:avLst>
            </a:prstGeom>
            <a:solidFill>
              <a:schemeClr val="accent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Rounded Rectangle 105"/>
            <p:cNvSpPr/>
            <p:nvPr/>
          </p:nvSpPr>
          <p:spPr>
            <a:xfrm>
              <a:off x="6252730" y="5115082"/>
              <a:ext cx="513469" cy="402833"/>
            </a:xfrm>
            <a:prstGeom prst="round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Rectangle 106"/>
            <p:cNvSpPr/>
            <p:nvPr/>
          </p:nvSpPr>
          <p:spPr>
            <a:xfrm>
              <a:off x="6270021" y="4344574"/>
              <a:ext cx="90174" cy="739715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Rectangle 107"/>
            <p:cNvSpPr/>
            <p:nvPr/>
          </p:nvSpPr>
          <p:spPr>
            <a:xfrm>
              <a:off x="6606126" y="4336168"/>
              <a:ext cx="90174" cy="739715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Rectangle 108"/>
            <p:cNvSpPr/>
            <p:nvPr/>
          </p:nvSpPr>
          <p:spPr>
            <a:xfrm>
              <a:off x="6270021" y="4668199"/>
              <a:ext cx="450872" cy="442148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Pentagon 109"/>
            <p:cNvSpPr/>
            <p:nvPr/>
          </p:nvSpPr>
          <p:spPr>
            <a:xfrm rot="5400000">
              <a:off x="6367921" y="4735329"/>
              <a:ext cx="269828" cy="288558"/>
            </a:xfrm>
            <a:prstGeom prst="homePlate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Oval 110"/>
            <p:cNvSpPr/>
            <p:nvPr/>
          </p:nvSpPr>
          <p:spPr>
            <a:xfrm>
              <a:off x="6075656" y="3111352"/>
              <a:ext cx="855781" cy="1286828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Rectangle 112"/>
            <p:cNvSpPr/>
            <p:nvPr/>
          </p:nvSpPr>
          <p:spPr>
            <a:xfrm rot="5400000">
              <a:off x="6437818" y="4780085"/>
              <a:ext cx="152986" cy="668931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25" name="Rectangle 124"/>
          <p:cNvSpPr/>
          <p:nvPr/>
        </p:nvSpPr>
        <p:spPr>
          <a:xfrm>
            <a:off x="5791200" y="1066800"/>
            <a:ext cx="762000" cy="762000"/>
          </a:xfrm>
          <a:prstGeom prst="rect">
            <a:avLst/>
          </a:prstGeom>
          <a:solidFill>
            <a:srgbClr val="CE9D6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9" name="Group 35"/>
          <p:cNvGrpSpPr/>
          <p:nvPr/>
        </p:nvGrpSpPr>
        <p:grpSpPr>
          <a:xfrm>
            <a:off x="6934200" y="914400"/>
            <a:ext cx="1532965" cy="969425"/>
            <a:chOff x="2743200" y="637211"/>
            <a:chExt cx="2590800" cy="1597808"/>
          </a:xfrm>
        </p:grpSpPr>
        <p:sp>
          <p:nvSpPr>
            <p:cNvPr id="130" name="Teardrop 129"/>
            <p:cNvSpPr/>
            <p:nvPr/>
          </p:nvSpPr>
          <p:spPr>
            <a:xfrm rot="11051829">
              <a:off x="3940957" y="1672775"/>
              <a:ext cx="1393043" cy="561491"/>
            </a:xfrm>
            <a:prstGeom prst="teardrop">
              <a:avLst/>
            </a:prstGeom>
            <a:solidFill>
              <a:srgbClr val="F3CB67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Teardrop 130"/>
            <p:cNvSpPr/>
            <p:nvPr/>
          </p:nvSpPr>
          <p:spPr>
            <a:xfrm>
              <a:off x="2743200" y="1749647"/>
              <a:ext cx="1347476" cy="461225"/>
            </a:xfrm>
            <a:prstGeom prst="teardrop">
              <a:avLst/>
            </a:prstGeom>
            <a:solidFill>
              <a:srgbClr val="F3CB67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" name="Moon 131"/>
            <p:cNvSpPr/>
            <p:nvPr/>
          </p:nvSpPr>
          <p:spPr>
            <a:xfrm rot="5400000">
              <a:off x="3974319" y="1232701"/>
              <a:ext cx="308236" cy="1696399"/>
            </a:xfrm>
            <a:prstGeom prst="moon">
              <a:avLst>
                <a:gd name="adj" fmla="val 87500"/>
              </a:avLst>
            </a:prstGeom>
            <a:solidFill>
              <a:srgbClr val="F0BE4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" name="Flowchart: Delay 132"/>
            <p:cNvSpPr/>
            <p:nvPr/>
          </p:nvSpPr>
          <p:spPr>
            <a:xfrm rot="16200000">
              <a:off x="3594456" y="572439"/>
              <a:ext cx="1066800" cy="1196344"/>
            </a:xfrm>
            <a:prstGeom prst="flowChartDelay">
              <a:avLst/>
            </a:prstGeom>
            <a:solidFill>
              <a:srgbClr val="FFCC6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4" name="Moon 133"/>
            <p:cNvSpPr/>
            <p:nvPr/>
          </p:nvSpPr>
          <p:spPr>
            <a:xfrm rot="5400000" flipH="1" flipV="1">
              <a:off x="4011819" y="1134166"/>
              <a:ext cx="257466" cy="1347476"/>
            </a:xfrm>
            <a:prstGeom prst="moon">
              <a:avLst>
                <a:gd name="adj" fmla="val 87500"/>
              </a:avLst>
            </a:prstGeom>
            <a:solidFill>
              <a:schemeClr val="accent2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7" name="Group 136"/>
          <p:cNvGrpSpPr/>
          <p:nvPr/>
        </p:nvGrpSpPr>
        <p:grpSpPr>
          <a:xfrm>
            <a:off x="2743200" y="2667000"/>
            <a:ext cx="1462785" cy="3733800"/>
            <a:chOff x="2743200" y="2667000"/>
            <a:chExt cx="1462785" cy="3733800"/>
          </a:xfrm>
        </p:grpSpPr>
        <p:grpSp>
          <p:nvGrpSpPr>
            <p:cNvPr id="128" name="Group 127"/>
            <p:cNvGrpSpPr/>
            <p:nvPr/>
          </p:nvGrpSpPr>
          <p:grpSpPr>
            <a:xfrm>
              <a:off x="2743200" y="2895600"/>
              <a:ext cx="1462785" cy="3505200"/>
              <a:chOff x="2971800" y="1828800"/>
              <a:chExt cx="1942590" cy="4654932"/>
            </a:xfrm>
          </p:grpSpPr>
          <p:sp>
            <p:nvSpPr>
              <p:cNvPr id="75" name="Oval 74"/>
              <p:cNvSpPr/>
              <p:nvPr/>
            </p:nvSpPr>
            <p:spPr>
              <a:xfrm rot="19338880">
                <a:off x="4563442" y="4049330"/>
                <a:ext cx="350948" cy="568372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Oval 75"/>
              <p:cNvSpPr/>
              <p:nvPr/>
            </p:nvSpPr>
            <p:spPr>
              <a:xfrm rot="1933618">
                <a:off x="2971800" y="4052955"/>
                <a:ext cx="350948" cy="568372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Trapezoid 76"/>
              <p:cNvSpPr/>
              <p:nvPr/>
            </p:nvSpPr>
            <p:spPr>
              <a:xfrm rot="1762537">
                <a:off x="3158618" y="3064794"/>
                <a:ext cx="674661" cy="1369383"/>
              </a:xfrm>
              <a:prstGeom prst="trapezoid">
                <a:avLst/>
              </a:prstGeom>
              <a:solidFill>
                <a:schemeClr val="bg2">
                  <a:lumMod val="9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8" name="Trapezoid 77"/>
              <p:cNvSpPr/>
              <p:nvPr/>
            </p:nvSpPr>
            <p:spPr>
              <a:xfrm rot="20084270">
                <a:off x="4042821" y="3106536"/>
                <a:ext cx="763332" cy="1333734"/>
              </a:xfrm>
              <a:prstGeom prst="trapezoid">
                <a:avLst/>
              </a:prstGeom>
              <a:solidFill>
                <a:schemeClr val="bg2">
                  <a:lumMod val="9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Trapezoid 78"/>
              <p:cNvSpPr/>
              <p:nvPr/>
            </p:nvSpPr>
            <p:spPr>
              <a:xfrm>
                <a:off x="3429000" y="3049343"/>
                <a:ext cx="1066800" cy="1732892"/>
              </a:xfrm>
              <a:prstGeom prst="trapezoid">
                <a:avLst/>
              </a:prstGeom>
              <a:solidFill>
                <a:schemeClr val="bg2">
                  <a:lumMod val="9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1" name="Oval 80"/>
              <p:cNvSpPr/>
              <p:nvPr/>
            </p:nvSpPr>
            <p:spPr>
              <a:xfrm rot="4886474">
                <a:off x="4094533" y="6037111"/>
                <a:ext cx="304276" cy="552627"/>
              </a:xfrm>
              <a:prstGeom prst="ellipse">
                <a:avLst/>
              </a:prstGeom>
              <a:solidFill>
                <a:srgbClr val="8C4306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2" name="Oval 81"/>
              <p:cNvSpPr/>
              <p:nvPr/>
            </p:nvSpPr>
            <p:spPr>
              <a:xfrm rot="4886474">
                <a:off x="3437601" y="6044669"/>
                <a:ext cx="319946" cy="558180"/>
              </a:xfrm>
              <a:prstGeom prst="ellipse">
                <a:avLst/>
              </a:prstGeom>
              <a:solidFill>
                <a:srgbClr val="8C4306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3" name="Trapezoid 82"/>
              <p:cNvSpPr/>
              <p:nvPr/>
            </p:nvSpPr>
            <p:spPr>
              <a:xfrm>
                <a:off x="3843958" y="4649923"/>
                <a:ext cx="691509" cy="1612367"/>
              </a:xfrm>
              <a:prstGeom prst="trapezoid">
                <a:avLst>
                  <a:gd name="adj" fmla="val 9153"/>
                </a:avLst>
              </a:prstGeom>
              <a:solidFill>
                <a:srgbClr val="CE9D6C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4" name="Trapezoid 83"/>
              <p:cNvSpPr/>
              <p:nvPr/>
            </p:nvSpPr>
            <p:spPr>
              <a:xfrm rot="263894">
                <a:off x="3355162" y="4646795"/>
                <a:ext cx="657656" cy="1643048"/>
              </a:xfrm>
              <a:prstGeom prst="trapezoid">
                <a:avLst>
                  <a:gd name="adj" fmla="val 8155"/>
                </a:avLst>
              </a:prstGeom>
              <a:solidFill>
                <a:srgbClr val="CE9D6C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9" name="Oval 88"/>
              <p:cNvSpPr/>
              <p:nvPr/>
            </p:nvSpPr>
            <p:spPr>
              <a:xfrm rot="15873315">
                <a:off x="3827820" y="4508020"/>
                <a:ext cx="181408" cy="847500"/>
              </a:xfrm>
              <a:prstGeom prst="ellipse">
                <a:avLst/>
              </a:prstGeom>
              <a:solidFill>
                <a:srgbClr val="CE9D6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2" name="Round Diagonal Corner Rectangle 91"/>
              <p:cNvSpPr/>
              <p:nvPr/>
            </p:nvSpPr>
            <p:spPr>
              <a:xfrm rot="15994925">
                <a:off x="3264739" y="2005667"/>
                <a:ext cx="822301" cy="496715"/>
              </a:xfrm>
              <a:prstGeom prst="round2DiagRect">
                <a:avLst>
                  <a:gd name="adj1" fmla="val 16667"/>
                  <a:gd name="adj2" fmla="val 50000"/>
                </a:avLst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3" name="Round Diagonal Corner Rectangle 92"/>
              <p:cNvSpPr/>
              <p:nvPr/>
            </p:nvSpPr>
            <p:spPr>
              <a:xfrm>
                <a:off x="3874548" y="1828800"/>
                <a:ext cx="621252" cy="914400"/>
              </a:xfrm>
              <a:prstGeom prst="round2DiagRect">
                <a:avLst>
                  <a:gd name="adj1" fmla="val 16667"/>
                  <a:gd name="adj2" fmla="val 50000"/>
                </a:avLst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1" name="Rectangle 120"/>
              <p:cNvSpPr/>
              <p:nvPr/>
            </p:nvSpPr>
            <p:spPr>
              <a:xfrm>
                <a:off x="3581400" y="3276600"/>
                <a:ext cx="228600" cy="914400"/>
              </a:xfrm>
              <a:prstGeom prst="rect">
                <a:avLst/>
              </a:prstGeom>
              <a:solidFill>
                <a:srgbClr val="CE9D6C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2" name="Rectangle 121"/>
              <p:cNvSpPr/>
              <p:nvPr/>
            </p:nvSpPr>
            <p:spPr>
              <a:xfrm rot="5400000">
                <a:off x="3848100" y="4152900"/>
                <a:ext cx="228600" cy="1066800"/>
              </a:xfrm>
              <a:prstGeom prst="rect">
                <a:avLst/>
              </a:prstGeom>
              <a:solidFill>
                <a:srgbClr val="CE9D6C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4" name="Rectangle 123"/>
              <p:cNvSpPr/>
              <p:nvPr/>
            </p:nvSpPr>
            <p:spPr>
              <a:xfrm>
                <a:off x="4114800" y="3276600"/>
                <a:ext cx="228600" cy="914400"/>
              </a:xfrm>
              <a:prstGeom prst="rect">
                <a:avLst/>
              </a:prstGeom>
              <a:solidFill>
                <a:srgbClr val="CE9D6C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5" name="Flowchart: Manual Input 84"/>
              <p:cNvSpPr/>
              <p:nvPr/>
            </p:nvSpPr>
            <p:spPr>
              <a:xfrm rot="2091275" flipV="1">
                <a:off x="4076176" y="3047724"/>
                <a:ext cx="248057" cy="719928"/>
              </a:xfrm>
              <a:prstGeom prst="flowChartManualInput">
                <a:avLst/>
              </a:prstGeom>
              <a:solidFill>
                <a:schemeClr val="bg2">
                  <a:lumMod val="9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1" name="Flowchart: Manual Input 90"/>
              <p:cNvSpPr/>
              <p:nvPr/>
            </p:nvSpPr>
            <p:spPr>
              <a:xfrm rot="19508725" flipH="1" flipV="1">
                <a:off x="3630563" y="3068712"/>
                <a:ext cx="286393" cy="717981"/>
              </a:xfrm>
              <a:prstGeom prst="flowChartManualInput">
                <a:avLst/>
              </a:prstGeom>
              <a:solidFill>
                <a:schemeClr val="bg2">
                  <a:lumMod val="9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3" name="Rectangle 122"/>
              <p:cNvSpPr/>
              <p:nvPr/>
            </p:nvSpPr>
            <p:spPr>
              <a:xfrm>
                <a:off x="3581400" y="3810000"/>
                <a:ext cx="762000" cy="762000"/>
              </a:xfrm>
              <a:prstGeom prst="rect">
                <a:avLst/>
              </a:prstGeom>
              <a:solidFill>
                <a:srgbClr val="CE9D6C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6" name="Pentagon 125"/>
              <p:cNvSpPr/>
              <p:nvPr/>
            </p:nvSpPr>
            <p:spPr>
              <a:xfrm rot="5400000">
                <a:off x="3695700" y="3924300"/>
                <a:ext cx="533400" cy="609600"/>
              </a:xfrm>
              <a:prstGeom prst="homePlate">
                <a:avLst/>
              </a:prstGeom>
              <a:solidFill>
                <a:srgbClr val="CE9D6C"/>
              </a:solidFill>
              <a:ln>
                <a:solidFill>
                  <a:schemeClr val="bg2">
                    <a:lumMod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Isosceles Triangle 79"/>
              <p:cNvSpPr/>
              <p:nvPr/>
            </p:nvSpPr>
            <p:spPr>
              <a:xfrm rot="10800000">
                <a:off x="3664463" y="3013299"/>
                <a:ext cx="630257" cy="546692"/>
              </a:xfrm>
              <a:prstGeom prst="triangl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0" name="Oval 89"/>
              <p:cNvSpPr/>
              <p:nvPr/>
            </p:nvSpPr>
            <p:spPr>
              <a:xfrm>
                <a:off x="3505200" y="1981200"/>
                <a:ext cx="914400" cy="1235458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7" name="Round Diagonal Corner Rectangle 126"/>
              <p:cNvSpPr/>
              <p:nvPr/>
            </p:nvSpPr>
            <p:spPr>
              <a:xfrm rot="20181764">
                <a:off x="3657600" y="1981200"/>
                <a:ext cx="545052" cy="304800"/>
              </a:xfrm>
              <a:prstGeom prst="round2DiagRect">
                <a:avLst>
                  <a:gd name="adj1" fmla="val 16667"/>
                  <a:gd name="adj2" fmla="val 50000"/>
                </a:avLst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4" name="Oval 93"/>
              <p:cNvSpPr/>
              <p:nvPr/>
            </p:nvSpPr>
            <p:spPr>
              <a:xfrm>
                <a:off x="3657600" y="1828800"/>
                <a:ext cx="685799" cy="304799"/>
              </a:xfrm>
              <a:prstGeom prst="ellipse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36" name="Group 135"/>
            <p:cNvGrpSpPr/>
            <p:nvPr/>
          </p:nvGrpSpPr>
          <p:grpSpPr>
            <a:xfrm>
              <a:off x="2819400" y="2667000"/>
              <a:ext cx="1371600" cy="457200"/>
              <a:chOff x="3733800" y="1066800"/>
              <a:chExt cx="1371600" cy="457200"/>
            </a:xfrm>
          </p:grpSpPr>
          <p:sp>
            <p:nvSpPr>
              <p:cNvPr id="135" name="Oval 134"/>
              <p:cNvSpPr/>
              <p:nvPr/>
            </p:nvSpPr>
            <p:spPr>
              <a:xfrm>
                <a:off x="3733800" y="1295400"/>
                <a:ext cx="1371600" cy="228600"/>
              </a:xfrm>
              <a:prstGeom prst="ellipse">
                <a:avLst/>
              </a:prstGeom>
              <a:solidFill>
                <a:srgbClr val="EECB4C"/>
              </a:solidFill>
              <a:ln>
                <a:solidFill>
                  <a:schemeClr val="bg2">
                    <a:lumMod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9" name="Flowchart: Delay 118"/>
              <p:cNvSpPr/>
              <p:nvPr/>
            </p:nvSpPr>
            <p:spPr>
              <a:xfrm rot="16200000">
                <a:off x="4296612" y="845990"/>
                <a:ext cx="266251" cy="707871"/>
              </a:xfrm>
              <a:prstGeom prst="flowChartDelay">
                <a:avLst/>
              </a:prstGeom>
              <a:solidFill>
                <a:srgbClr val="EECB4C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0" name="Moon 119"/>
              <p:cNvSpPr/>
              <p:nvPr/>
            </p:nvSpPr>
            <p:spPr>
              <a:xfrm rot="5400000" flipH="1" flipV="1">
                <a:off x="4394917" y="974943"/>
                <a:ext cx="102592" cy="797296"/>
              </a:xfrm>
              <a:prstGeom prst="moon">
                <a:avLst>
                  <a:gd name="adj" fmla="val 87500"/>
                </a:avLst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138" name="TextBox 137"/>
          <p:cNvSpPr txBox="1"/>
          <p:nvPr/>
        </p:nvSpPr>
        <p:spPr>
          <a:xfrm>
            <a:off x="3886200" y="5943600"/>
            <a:ext cx="129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Joseph Knight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457200" y="1219200"/>
            <a:ext cx="1905000" cy="4191000"/>
            <a:chOff x="914400" y="727038"/>
            <a:chExt cx="2133600" cy="4538512"/>
          </a:xfrm>
        </p:grpSpPr>
        <p:sp>
          <p:nvSpPr>
            <p:cNvPr id="3" name="Oval 2"/>
            <p:cNvSpPr/>
            <p:nvPr/>
          </p:nvSpPr>
          <p:spPr>
            <a:xfrm rot="17610301" flipH="1">
              <a:off x="2078530" y="4722420"/>
              <a:ext cx="427527" cy="658734"/>
            </a:xfrm>
            <a:prstGeom prst="ellipse">
              <a:avLst/>
            </a:prstGeom>
            <a:solidFill>
              <a:srgbClr val="99663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Oval 3"/>
            <p:cNvSpPr/>
            <p:nvPr/>
          </p:nvSpPr>
          <p:spPr>
            <a:xfrm rot="3989699">
              <a:off x="1303943" y="4711368"/>
              <a:ext cx="427527" cy="658734"/>
            </a:xfrm>
            <a:prstGeom prst="ellipse">
              <a:avLst/>
            </a:prstGeom>
            <a:solidFill>
              <a:srgbClr val="99663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Flowchart: Manual Operation 4"/>
            <p:cNvSpPr/>
            <p:nvPr/>
          </p:nvSpPr>
          <p:spPr>
            <a:xfrm rot="10800000">
              <a:off x="914400" y="3657600"/>
              <a:ext cx="2057400" cy="1295400"/>
            </a:xfrm>
            <a:prstGeom prst="flowChartManualOperation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/>
            <p:cNvSpPr/>
            <p:nvPr/>
          </p:nvSpPr>
          <p:spPr>
            <a:xfrm>
              <a:off x="2590800" y="3429000"/>
              <a:ext cx="381000" cy="60960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990600" y="3429000"/>
              <a:ext cx="381000" cy="60960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Flowchart: Extract 7"/>
            <p:cNvSpPr/>
            <p:nvPr/>
          </p:nvSpPr>
          <p:spPr>
            <a:xfrm>
              <a:off x="914400" y="2209800"/>
              <a:ext cx="2133600" cy="2286000"/>
            </a:xfrm>
            <a:prstGeom prst="flowChartExtract">
              <a:avLst/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lowchart: Manual Operation 8"/>
            <p:cNvSpPr/>
            <p:nvPr/>
          </p:nvSpPr>
          <p:spPr>
            <a:xfrm rot="12378413" flipH="1">
              <a:off x="1173826" y="2489515"/>
              <a:ext cx="533400" cy="1295400"/>
            </a:xfrm>
            <a:prstGeom prst="flowChartManualOperation">
              <a:avLst/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Flowchart: Manual Operation 9"/>
            <p:cNvSpPr/>
            <p:nvPr/>
          </p:nvSpPr>
          <p:spPr>
            <a:xfrm rot="9493756">
              <a:off x="2278605" y="2414921"/>
              <a:ext cx="533400" cy="1295400"/>
            </a:xfrm>
            <a:prstGeom prst="flowChartManualOperation">
              <a:avLst/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/>
            <p:cNvSpPr/>
            <p:nvPr/>
          </p:nvSpPr>
          <p:spPr>
            <a:xfrm>
              <a:off x="1371600" y="990600"/>
              <a:ext cx="1295400" cy="167640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Wave 11"/>
            <p:cNvSpPr/>
            <p:nvPr/>
          </p:nvSpPr>
          <p:spPr>
            <a:xfrm rot="3786488">
              <a:off x="1762533" y="1259663"/>
              <a:ext cx="1413115" cy="639968"/>
            </a:xfrm>
            <a:prstGeom prst="wave">
              <a:avLst/>
            </a:prstGeom>
            <a:solidFill>
              <a:srgbClr val="DAA6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Wave 12"/>
            <p:cNvSpPr/>
            <p:nvPr/>
          </p:nvSpPr>
          <p:spPr>
            <a:xfrm rot="17342052" flipH="1">
              <a:off x="686793" y="1497689"/>
              <a:ext cx="1348060" cy="574296"/>
            </a:xfrm>
            <a:prstGeom prst="wave">
              <a:avLst/>
            </a:prstGeom>
            <a:solidFill>
              <a:srgbClr val="DAA6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Wave 13"/>
            <p:cNvSpPr/>
            <p:nvPr/>
          </p:nvSpPr>
          <p:spPr>
            <a:xfrm rot="312085" flipH="1">
              <a:off x="1300682" y="727038"/>
              <a:ext cx="1131387" cy="614797"/>
            </a:xfrm>
            <a:prstGeom prst="wave">
              <a:avLst/>
            </a:prstGeom>
            <a:solidFill>
              <a:srgbClr val="DAA6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/>
            <p:cNvSpPr/>
            <p:nvPr/>
          </p:nvSpPr>
          <p:spPr>
            <a:xfrm>
              <a:off x="2133600" y="838200"/>
              <a:ext cx="381000" cy="609600"/>
            </a:xfrm>
            <a:prstGeom prst="ellipse">
              <a:avLst/>
            </a:prstGeom>
            <a:solidFill>
              <a:srgbClr val="DAA600"/>
            </a:solidFill>
            <a:ln>
              <a:solidFill>
                <a:srgbClr val="DAA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2590800" y="838200"/>
            <a:ext cx="1752600" cy="4560099"/>
            <a:chOff x="5410200" y="990600"/>
            <a:chExt cx="1905000" cy="4788699"/>
          </a:xfrm>
        </p:grpSpPr>
        <p:sp>
          <p:nvSpPr>
            <p:cNvPr id="17" name="Rounded Rectangle 16"/>
            <p:cNvSpPr/>
            <p:nvPr/>
          </p:nvSpPr>
          <p:spPr>
            <a:xfrm rot="731251">
              <a:off x="5434270" y="1248254"/>
              <a:ext cx="381000" cy="990600"/>
            </a:xfrm>
            <a:prstGeom prst="roundRect">
              <a:avLst>
                <a:gd name="adj" fmla="val 50000"/>
              </a:avLst>
            </a:prstGeom>
            <a:solidFill>
              <a:schemeClr val="bg2">
                <a:lumMod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ounded Rectangle 17"/>
            <p:cNvSpPr/>
            <p:nvPr/>
          </p:nvSpPr>
          <p:spPr>
            <a:xfrm rot="21194807">
              <a:off x="6762522" y="1238165"/>
              <a:ext cx="381000" cy="990600"/>
            </a:xfrm>
            <a:prstGeom prst="roundRect">
              <a:avLst>
                <a:gd name="adj" fmla="val 49585"/>
              </a:avLst>
            </a:prstGeom>
            <a:solidFill>
              <a:schemeClr val="bg2">
                <a:lumMod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/>
            <p:cNvSpPr/>
            <p:nvPr/>
          </p:nvSpPr>
          <p:spPr>
            <a:xfrm rot="17610301" flipH="1">
              <a:off x="6345730" y="5179622"/>
              <a:ext cx="427527" cy="658734"/>
            </a:xfrm>
            <a:prstGeom prst="ellipse">
              <a:avLst/>
            </a:prstGeom>
            <a:solidFill>
              <a:srgbClr val="99663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/>
            <p:cNvSpPr/>
            <p:nvPr/>
          </p:nvSpPr>
          <p:spPr>
            <a:xfrm rot="2704841" flipH="1">
              <a:off x="5656803" y="5236169"/>
              <a:ext cx="427527" cy="658734"/>
            </a:xfrm>
            <a:prstGeom prst="ellipse">
              <a:avLst/>
            </a:prstGeom>
            <a:solidFill>
              <a:srgbClr val="99663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/>
            <p:cNvSpPr/>
            <p:nvPr/>
          </p:nvSpPr>
          <p:spPr>
            <a:xfrm>
              <a:off x="5410200" y="3657600"/>
              <a:ext cx="381000" cy="60960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Oval 21"/>
            <p:cNvSpPr/>
            <p:nvPr/>
          </p:nvSpPr>
          <p:spPr>
            <a:xfrm>
              <a:off x="6934200" y="3657600"/>
              <a:ext cx="381000" cy="60960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lowchart: Manual Operation 22"/>
            <p:cNvSpPr/>
            <p:nvPr/>
          </p:nvSpPr>
          <p:spPr>
            <a:xfrm rot="9438105" flipH="1">
              <a:off x="6592727" y="2648441"/>
              <a:ext cx="573321" cy="1295400"/>
            </a:xfrm>
            <a:prstGeom prst="flowChartManualOperation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lowchart: Manual Operation 23"/>
            <p:cNvSpPr/>
            <p:nvPr/>
          </p:nvSpPr>
          <p:spPr>
            <a:xfrm rot="11918038">
              <a:off x="5525926" y="2648442"/>
              <a:ext cx="573321" cy="1295400"/>
            </a:xfrm>
            <a:prstGeom prst="flowChartManualOperation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lowchart: Manual Operation 24"/>
            <p:cNvSpPr/>
            <p:nvPr/>
          </p:nvSpPr>
          <p:spPr>
            <a:xfrm rot="10800000">
              <a:off x="5715000" y="2590800"/>
              <a:ext cx="1219200" cy="1447800"/>
            </a:xfrm>
            <a:prstGeom prst="flowChartManualOperation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Oval 25"/>
            <p:cNvSpPr/>
            <p:nvPr/>
          </p:nvSpPr>
          <p:spPr>
            <a:xfrm>
              <a:off x="5486400" y="990600"/>
              <a:ext cx="1600200" cy="182880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lowchart: Manual Operation 26"/>
            <p:cNvSpPr/>
            <p:nvPr/>
          </p:nvSpPr>
          <p:spPr>
            <a:xfrm rot="10800000">
              <a:off x="5638800" y="4038600"/>
              <a:ext cx="838200" cy="1447800"/>
            </a:xfrm>
            <a:prstGeom prst="flowChartManualOperation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lowchart: Manual Operation 27"/>
            <p:cNvSpPr/>
            <p:nvPr/>
          </p:nvSpPr>
          <p:spPr>
            <a:xfrm rot="10800000">
              <a:off x="6172200" y="4038600"/>
              <a:ext cx="838200" cy="1447800"/>
            </a:xfrm>
            <a:prstGeom prst="flowChartManualOperation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ounded Rectangle 28"/>
            <p:cNvSpPr/>
            <p:nvPr/>
          </p:nvSpPr>
          <p:spPr>
            <a:xfrm>
              <a:off x="5715000" y="3886200"/>
              <a:ext cx="1219200" cy="152400"/>
            </a:xfrm>
            <a:prstGeom prst="roundRect">
              <a:avLst/>
            </a:prstGeom>
            <a:solidFill>
              <a:schemeClr val="bg2">
                <a:lumMod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Pentagon 29"/>
            <p:cNvSpPr/>
            <p:nvPr/>
          </p:nvSpPr>
          <p:spPr>
            <a:xfrm rot="16010993">
              <a:off x="6429754" y="3034310"/>
              <a:ext cx="498921" cy="72321"/>
            </a:xfrm>
            <a:prstGeom prst="homePlate">
              <a:avLst/>
            </a:prstGeom>
            <a:solidFill>
              <a:schemeClr val="bg2">
                <a:lumMod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Pentagon 30"/>
            <p:cNvSpPr/>
            <p:nvPr/>
          </p:nvSpPr>
          <p:spPr>
            <a:xfrm rot="5400000">
              <a:off x="6400800" y="3048000"/>
              <a:ext cx="381000" cy="381000"/>
            </a:xfrm>
            <a:prstGeom prst="homePlate">
              <a:avLst>
                <a:gd name="adj" fmla="val 29832"/>
              </a:avLst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31"/>
            <p:cNvSpPr/>
            <p:nvPr/>
          </p:nvSpPr>
          <p:spPr>
            <a:xfrm>
              <a:off x="6172200" y="3886200"/>
              <a:ext cx="304800" cy="1524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3" name="Pentagon 32"/>
          <p:cNvSpPr/>
          <p:nvPr/>
        </p:nvSpPr>
        <p:spPr>
          <a:xfrm rot="5400000">
            <a:off x="3086100" y="3009900"/>
            <a:ext cx="685800" cy="152400"/>
          </a:xfrm>
          <a:prstGeom prst="homePlate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gular Pentagon 33"/>
          <p:cNvSpPr/>
          <p:nvPr/>
        </p:nvSpPr>
        <p:spPr>
          <a:xfrm rot="10800000">
            <a:off x="3276600" y="2590800"/>
            <a:ext cx="304800" cy="228600"/>
          </a:xfrm>
          <a:prstGeom prst="pentagon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5" name="Group 48"/>
          <p:cNvGrpSpPr/>
          <p:nvPr/>
        </p:nvGrpSpPr>
        <p:grpSpPr>
          <a:xfrm>
            <a:off x="762000" y="3048000"/>
            <a:ext cx="838200" cy="2394890"/>
            <a:chOff x="5334000" y="2413969"/>
            <a:chExt cx="838200" cy="2158031"/>
          </a:xfrm>
        </p:grpSpPr>
        <p:sp>
          <p:nvSpPr>
            <p:cNvPr id="36" name="Oval 35"/>
            <p:cNvSpPr/>
            <p:nvPr/>
          </p:nvSpPr>
          <p:spPr>
            <a:xfrm>
              <a:off x="5386303" y="3944536"/>
              <a:ext cx="228600" cy="15240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Oval 36"/>
            <p:cNvSpPr/>
            <p:nvPr/>
          </p:nvSpPr>
          <p:spPr>
            <a:xfrm>
              <a:off x="5862037" y="3944536"/>
              <a:ext cx="228600" cy="15240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lowchart: Manual Operation 49"/>
            <p:cNvSpPr/>
            <p:nvPr/>
          </p:nvSpPr>
          <p:spPr>
            <a:xfrm rot="10800000">
              <a:off x="5715000" y="4038600"/>
              <a:ext cx="304800" cy="457200"/>
            </a:xfrm>
            <a:prstGeom prst="flowChartManualOperation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Flowchart: Manual Operation 38"/>
            <p:cNvSpPr/>
            <p:nvPr/>
          </p:nvSpPr>
          <p:spPr>
            <a:xfrm rot="10800000">
              <a:off x="5486400" y="4038600"/>
              <a:ext cx="304800" cy="457200"/>
            </a:xfrm>
            <a:prstGeom prst="flowChartManualOperation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lowchart: Manual Operation 39"/>
            <p:cNvSpPr/>
            <p:nvPr/>
          </p:nvSpPr>
          <p:spPr>
            <a:xfrm rot="11701945" flipH="1">
              <a:off x="5476691" y="3451003"/>
              <a:ext cx="241523" cy="544586"/>
            </a:xfrm>
            <a:prstGeom prst="flowChartManualOperation">
              <a:avLst/>
            </a:prstGeom>
            <a:solidFill>
              <a:srgbClr val="CC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lowchart: Manual Operation 40"/>
            <p:cNvSpPr/>
            <p:nvPr/>
          </p:nvSpPr>
          <p:spPr>
            <a:xfrm rot="9898055">
              <a:off x="5781490" y="3489404"/>
              <a:ext cx="241523" cy="544586"/>
            </a:xfrm>
            <a:prstGeom prst="flowChartManualOperation">
              <a:avLst/>
            </a:prstGeom>
            <a:solidFill>
              <a:srgbClr val="CC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lowchart: Extract 41"/>
            <p:cNvSpPr/>
            <p:nvPr/>
          </p:nvSpPr>
          <p:spPr>
            <a:xfrm>
              <a:off x="5486400" y="3200400"/>
              <a:ext cx="533400" cy="958375"/>
            </a:xfrm>
            <a:prstGeom prst="flowChartExtract">
              <a:avLst/>
            </a:prstGeom>
            <a:solidFill>
              <a:srgbClr val="CC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Oval 42"/>
            <p:cNvSpPr/>
            <p:nvPr/>
          </p:nvSpPr>
          <p:spPr>
            <a:xfrm>
              <a:off x="5334000" y="2438400"/>
              <a:ext cx="838200" cy="106680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Oval 43"/>
            <p:cNvSpPr/>
            <p:nvPr/>
          </p:nvSpPr>
          <p:spPr>
            <a:xfrm>
              <a:off x="5486400" y="4419600"/>
              <a:ext cx="228600" cy="152400"/>
            </a:xfrm>
            <a:prstGeom prst="ellipse">
              <a:avLst/>
            </a:prstGeom>
            <a:solidFill>
              <a:srgbClr val="99663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Oval 44"/>
            <p:cNvSpPr/>
            <p:nvPr/>
          </p:nvSpPr>
          <p:spPr>
            <a:xfrm>
              <a:off x="5791200" y="4419600"/>
              <a:ext cx="228600" cy="152400"/>
            </a:xfrm>
            <a:prstGeom prst="ellipse">
              <a:avLst/>
            </a:prstGeom>
            <a:solidFill>
              <a:srgbClr val="99663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Cloud 45"/>
            <p:cNvSpPr/>
            <p:nvPr/>
          </p:nvSpPr>
          <p:spPr>
            <a:xfrm>
              <a:off x="5386303" y="2413969"/>
              <a:ext cx="644246" cy="217548"/>
            </a:xfrm>
            <a:prstGeom prst="cloud">
              <a:avLst/>
            </a:prstGeom>
            <a:solidFill>
              <a:srgbClr val="FFFF6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47" name="Group 48"/>
          <p:cNvGrpSpPr/>
          <p:nvPr/>
        </p:nvGrpSpPr>
        <p:grpSpPr>
          <a:xfrm>
            <a:off x="3505200" y="3352800"/>
            <a:ext cx="914400" cy="2057400"/>
            <a:chOff x="5334000" y="2413969"/>
            <a:chExt cx="838200" cy="2158031"/>
          </a:xfrm>
        </p:grpSpPr>
        <p:sp>
          <p:nvSpPr>
            <p:cNvPr id="48" name="Oval 47"/>
            <p:cNvSpPr/>
            <p:nvPr/>
          </p:nvSpPr>
          <p:spPr>
            <a:xfrm>
              <a:off x="5386303" y="3944536"/>
              <a:ext cx="228600" cy="15240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Oval 48"/>
            <p:cNvSpPr/>
            <p:nvPr/>
          </p:nvSpPr>
          <p:spPr>
            <a:xfrm>
              <a:off x="5862037" y="3944536"/>
              <a:ext cx="228600" cy="15240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lowchart: Manual Operation 49"/>
            <p:cNvSpPr/>
            <p:nvPr/>
          </p:nvSpPr>
          <p:spPr>
            <a:xfrm rot="10800000">
              <a:off x="5715000" y="4038600"/>
              <a:ext cx="304800" cy="457200"/>
            </a:xfrm>
            <a:prstGeom prst="flowChartManualOperation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lowchart: Manual Operation 50"/>
            <p:cNvSpPr/>
            <p:nvPr/>
          </p:nvSpPr>
          <p:spPr>
            <a:xfrm rot="10800000">
              <a:off x="5486400" y="4038600"/>
              <a:ext cx="304800" cy="457200"/>
            </a:xfrm>
            <a:prstGeom prst="flowChartManualOperation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lowchart: Manual Operation 51"/>
            <p:cNvSpPr/>
            <p:nvPr/>
          </p:nvSpPr>
          <p:spPr>
            <a:xfrm rot="11701945" flipH="1">
              <a:off x="5476691" y="3451003"/>
              <a:ext cx="241523" cy="544586"/>
            </a:xfrm>
            <a:prstGeom prst="flowChartManualOperation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Flowchart: Manual Operation 52"/>
            <p:cNvSpPr/>
            <p:nvPr/>
          </p:nvSpPr>
          <p:spPr>
            <a:xfrm rot="9898055">
              <a:off x="5781490" y="3489404"/>
              <a:ext cx="241523" cy="544586"/>
            </a:xfrm>
            <a:prstGeom prst="flowChartManualOperation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Flowchart: Extract 53"/>
            <p:cNvSpPr/>
            <p:nvPr/>
          </p:nvSpPr>
          <p:spPr>
            <a:xfrm>
              <a:off x="5486400" y="3200400"/>
              <a:ext cx="533400" cy="958375"/>
            </a:xfrm>
            <a:prstGeom prst="flowChartExtra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Oval 54"/>
            <p:cNvSpPr/>
            <p:nvPr/>
          </p:nvSpPr>
          <p:spPr>
            <a:xfrm>
              <a:off x="5334000" y="2438400"/>
              <a:ext cx="838200" cy="106680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Oval 55"/>
            <p:cNvSpPr/>
            <p:nvPr/>
          </p:nvSpPr>
          <p:spPr>
            <a:xfrm>
              <a:off x="5486400" y="4419600"/>
              <a:ext cx="228600" cy="152400"/>
            </a:xfrm>
            <a:prstGeom prst="ellipse">
              <a:avLst/>
            </a:prstGeom>
            <a:solidFill>
              <a:srgbClr val="99663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Oval 56"/>
            <p:cNvSpPr/>
            <p:nvPr/>
          </p:nvSpPr>
          <p:spPr>
            <a:xfrm>
              <a:off x="5791200" y="4419600"/>
              <a:ext cx="228600" cy="152400"/>
            </a:xfrm>
            <a:prstGeom prst="ellipse">
              <a:avLst/>
            </a:prstGeom>
            <a:solidFill>
              <a:srgbClr val="99663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Cloud 57"/>
            <p:cNvSpPr/>
            <p:nvPr/>
          </p:nvSpPr>
          <p:spPr>
            <a:xfrm>
              <a:off x="5386303" y="2413969"/>
              <a:ext cx="644246" cy="217548"/>
            </a:xfrm>
            <a:prstGeom prst="cloud">
              <a:avLst/>
            </a:prstGeom>
            <a:solidFill>
              <a:srgbClr val="FFFF6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59" name="Group 42"/>
          <p:cNvGrpSpPr/>
          <p:nvPr/>
        </p:nvGrpSpPr>
        <p:grpSpPr>
          <a:xfrm>
            <a:off x="6400800" y="990600"/>
            <a:ext cx="1905000" cy="4788699"/>
            <a:chOff x="5410200" y="990600"/>
            <a:chExt cx="1905000" cy="4788699"/>
          </a:xfrm>
        </p:grpSpPr>
        <p:sp>
          <p:nvSpPr>
            <p:cNvPr id="60" name="Rounded Rectangle 59"/>
            <p:cNvSpPr/>
            <p:nvPr/>
          </p:nvSpPr>
          <p:spPr>
            <a:xfrm rot="731251">
              <a:off x="5434270" y="1248254"/>
              <a:ext cx="381000" cy="990600"/>
            </a:xfrm>
            <a:prstGeom prst="roundRect">
              <a:avLst>
                <a:gd name="adj" fmla="val 50000"/>
              </a:avLst>
            </a:prstGeom>
            <a:solidFill>
              <a:srgbClr val="99663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Rounded Rectangle 60"/>
            <p:cNvSpPr/>
            <p:nvPr/>
          </p:nvSpPr>
          <p:spPr>
            <a:xfrm rot="21194807">
              <a:off x="6762522" y="1238165"/>
              <a:ext cx="381000" cy="990600"/>
            </a:xfrm>
            <a:prstGeom prst="roundRect">
              <a:avLst>
                <a:gd name="adj" fmla="val 49585"/>
              </a:avLst>
            </a:prstGeom>
            <a:solidFill>
              <a:srgbClr val="99663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Oval 61"/>
            <p:cNvSpPr/>
            <p:nvPr/>
          </p:nvSpPr>
          <p:spPr>
            <a:xfrm rot="17610301" flipH="1">
              <a:off x="6345730" y="5179622"/>
              <a:ext cx="427527" cy="658734"/>
            </a:xfrm>
            <a:prstGeom prst="ellipse">
              <a:avLst/>
            </a:prstGeom>
            <a:solidFill>
              <a:srgbClr val="99663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Oval 62"/>
            <p:cNvSpPr/>
            <p:nvPr/>
          </p:nvSpPr>
          <p:spPr>
            <a:xfrm rot="2704841" flipH="1">
              <a:off x="5656803" y="5236169"/>
              <a:ext cx="427527" cy="658734"/>
            </a:xfrm>
            <a:prstGeom prst="ellipse">
              <a:avLst/>
            </a:prstGeom>
            <a:solidFill>
              <a:srgbClr val="99663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Oval 63"/>
            <p:cNvSpPr/>
            <p:nvPr/>
          </p:nvSpPr>
          <p:spPr>
            <a:xfrm>
              <a:off x="5410200" y="3657600"/>
              <a:ext cx="381000" cy="60960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Oval 64"/>
            <p:cNvSpPr/>
            <p:nvPr/>
          </p:nvSpPr>
          <p:spPr>
            <a:xfrm>
              <a:off x="6934200" y="3657600"/>
              <a:ext cx="381000" cy="60960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Flowchart: Manual Operation 65"/>
            <p:cNvSpPr/>
            <p:nvPr/>
          </p:nvSpPr>
          <p:spPr>
            <a:xfrm rot="9438105" flipH="1">
              <a:off x="6592727" y="2648441"/>
              <a:ext cx="573321" cy="1295400"/>
            </a:xfrm>
            <a:prstGeom prst="flowChartManualOperation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Flowchart: Manual Operation 66"/>
            <p:cNvSpPr/>
            <p:nvPr/>
          </p:nvSpPr>
          <p:spPr>
            <a:xfrm rot="11918038">
              <a:off x="5525926" y="2648442"/>
              <a:ext cx="573321" cy="1295400"/>
            </a:xfrm>
            <a:prstGeom prst="flowChartManualOperation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lowchart: Manual Operation 67"/>
            <p:cNvSpPr/>
            <p:nvPr/>
          </p:nvSpPr>
          <p:spPr>
            <a:xfrm rot="10800000">
              <a:off x="5715000" y="2590800"/>
              <a:ext cx="1219200" cy="1447800"/>
            </a:xfrm>
            <a:prstGeom prst="flowChartManualOperation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Oval 68"/>
            <p:cNvSpPr/>
            <p:nvPr/>
          </p:nvSpPr>
          <p:spPr>
            <a:xfrm>
              <a:off x="5486400" y="990600"/>
              <a:ext cx="1600200" cy="182880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lowchart: Manual Operation 69"/>
            <p:cNvSpPr/>
            <p:nvPr/>
          </p:nvSpPr>
          <p:spPr>
            <a:xfrm rot="10800000">
              <a:off x="5638800" y="4038600"/>
              <a:ext cx="838200" cy="1447800"/>
            </a:xfrm>
            <a:prstGeom prst="flowChartManualOperation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lowchart: Manual Operation 70"/>
            <p:cNvSpPr/>
            <p:nvPr/>
          </p:nvSpPr>
          <p:spPr>
            <a:xfrm rot="10800000">
              <a:off x="6172200" y="4038600"/>
              <a:ext cx="838200" cy="1447800"/>
            </a:xfrm>
            <a:prstGeom prst="flowChartManualOperation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Rounded Rectangle 71"/>
            <p:cNvSpPr/>
            <p:nvPr/>
          </p:nvSpPr>
          <p:spPr>
            <a:xfrm>
              <a:off x="5715000" y="3886200"/>
              <a:ext cx="1219200" cy="152400"/>
            </a:xfrm>
            <a:prstGeom prst="roundRect">
              <a:avLst/>
            </a:prstGeom>
            <a:solidFill>
              <a:schemeClr val="bg2">
                <a:lumMod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lowchart: Collate 72"/>
            <p:cNvSpPr/>
            <p:nvPr/>
          </p:nvSpPr>
          <p:spPr>
            <a:xfrm rot="5400000">
              <a:off x="6134100" y="1943100"/>
              <a:ext cx="304800" cy="685800"/>
            </a:xfrm>
            <a:prstGeom prst="flowChartCollate">
              <a:avLst/>
            </a:prstGeom>
            <a:solidFill>
              <a:srgbClr val="99663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74" name="Pie 73"/>
            <p:cNvSpPr/>
            <p:nvPr/>
          </p:nvSpPr>
          <p:spPr>
            <a:xfrm rot="19050134">
              <a:off x="5960022" y="2259920"/>
              <a:ext cx="669564" cy="760163"/>
            </a:xfrm>
            <a:prstGeom prst="pie">
              <a:avLst>
                <a:gd name="adj1" fmla="val 228896"/>
                <a:gd name="adj2" fmla="val 15714100"/>
              </a:avLst>
            </a:prstGeom>
            <a:solidFill>
              <a:srgbClr val="99663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75" name="Pentagon 74"/>
            <p:cNvSpPr/>
            <p:nvPr/>
          </p:nvSpPr>
          <p:spPr>
            <a:xfrm rot="16010993">
              <a:off x="6429754" y="3034310"/>
              <a:ext cx="498921" cy="72321"/>
            </a:xfrm>
            <a:prstGeom prst="homePlate">
              <a:avLst/>
            </a:prstGeom>
            <a:solidFill>
              <a:schemeClr val="bg2">
                <a:lumMod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Pentagon 75"/>
            <p:cNvSpPr/>
            <p:nvPr/>
          </p:nvSpPr>
          <p:spPr>
            <a:xfrm rot="5400000">
              <a:off x="6400800" y="3048000"/>
              <a:ext cx="381000" cy="381000"/>
            </a:xfrm>
            <a:prstGeom prst="homePlate">
              <a:avLst>
                <a:gd name="adj" fmla="val 29832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Rectangle 76"/>
            <p:cNvSpPr/>
            <p:nvPr/>
          </p:nvSpPr>
          <p:spPr>
            <a:xfrm>
              <a:off x="6172200" y="3886200"/>
              <a:ext cx="304800" cy="1524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9"/>
          <p:cNvGrpSpPr/>
          <p:nvPr/>
        </p:nvGrpSpPr>
        <p:grpSpPr>
          <a:xfrm>
            <a:off x="6705600" y="990600"/>
            <a:ext cx="1905000" cy="4788699"/>
            <a:chOff x="5410200" y="990600"/>
            <a:chExt cx="1905000" cy="4788699"/>
          </a:xfrm>
        </p:grpSpPr>
        <p:sp>
          <p:nvSpPr>
            <p:cNvPr id="11" name="Rounded Rectangle 10"/>
            <p:cNvSpPr/>
            <p:nvPr/>
          </p:nvSpPr>
          <p:spPr>
            <a:xfrm rot="731251">
              <a:off x="5434270" y="1248254"/>
              <a:ext cx="381000" cy="990600"/>
            </a:xfrm>
            <a:prstGeom prst="roundRect">
              <a:avLst>
                <a:gd name="adj" fmla="val 50000"/>
              </a:avLst>
            </a:prstGeom>
            <a:solidFill>
              <a:srgbClr val="99663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ounded Rectangle 11"/>
            <p:cNvSpPr/>
            <p:nvPr/>
          </p:nvSpPr>
          <p:spPr>
            <a:xfrm rot="21194807">
              <a:off x="6762522" y="1238165"/>
              <a:ext cx="381000" cy="990600"/>
            </a:xfrm>
            <a:prstGeom prst="roundRect">
              <a:avLst>
                <a:gd name="adj" fmla="val 49585"/>
              </a:avLst>
            </a:prstGeom>
            <a:solidFill>
              <a:srgbClr val="99663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/>
            <p:cNvSpPr/>
            <p:nvPr/>
          </p:nvSpPr>
          <p:spPr>
            <a:xfrm rot="17610301" flipH="1">
              <a:off x="6345730" y="5179622"/>
              <a:ext cx="427527" cy="658734"/>
            </a:xfrm>
            <a:prstGeom prst="ellipse">
              <a:avLst/>
            </a:prstGeom>
            <a:solidFill>
              <a:srgbClr val="99663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/>
            <p:cNvSpPr/>
            <p:nvPr/>
          </p:nvSpPr>
          <p:spPr>
            <a:xfrm rot="2704841" flipH="1">
              <a:off x="5656803" y="5236169"/>
              <a:ext cx="427527" cy="658734"/>
            </a:xfrm>
            <a:prstGeom prst="ellipse">
              <a:avLst/>
            </a:prstGeom>
            <a:solidFill>
              <a:srgbClr val="99663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/>
            <p:cNvSpPr/>
            <p:nvPr/>
          </p:nvSpPr>
          <p:spPr>
            <a:xfrm>
              <a:off x="5410200" y="3657600"/>
              <a:ext cx="381000" cy="60960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/>
            <p:cNvSpPr/>
            <p:nvPr/>
          </p:nvSpPr>
          <p:spPr>
            <a:xfrm>
              <a:off x="6934200" y="3657600"/>
              <a:ext cx="381000" cy="60960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lowchart: Manual Operation 16"/>
            <p:cNvSpPr/>
            <p:nvPr/>
          </p:nvSpPr>
          <p:spPr>
            <a:xfrm rot="9438105" flipH="1">
              <a:off x="6592727" y="2648441"/>
              <a:ext cx="573321" cy="1295400"/>
            </a:xfrm>
            <a:prstGeom prst="flowChartManualOperation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lowchart: Manual Operation 17"/>
            <p:cNvSpPr/>
            <p:nvPr/>
          </p:nvSpPr>
          <p:spPr>
            <a:xfrm rot="11918038">
              <a:off x="5525926" y="2648442"/>
              <a:ext cx="573321" cy="1295400"/>
            </a:xfrm>
            <a:prstGeom prst="flowChartManualOperation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lowchart: Manual Operation 18"/>
            <p:cNvSpPr/>
            <p:nvPr/>
          </p:nvSpPr>
          <p:spPr>
            <a:xfrm rot="10800000">
              <a:off x="5715000" y="2590800"/>
              <a:ext cx="1219200" cy="1447800"/>
            </a:xfrm>
            <a:prstGeom prst="flowChartManualOperation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/>
            <p:cNvSpPr/>
            <p:nvPr/>
          </p:nvSpPr>
          <p:spPr>
            <a:xfrm>
              <a:off x="5486400" y="990600"/>
              <a:ext cx="1600200" cy="182880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lowchart: Manual Operation 20"/>
            <p:cNvSpPr/>
            <p:nvPr/>
          </p:nvSpPr>
          <p:spPr>
            <a:xfrm rot="10800000">
              <a:off x="5638800" y="4038600"/>
              <a:ext cx="838200" cy="1447800"/>
            </a:xfrm>
            <a:prstGeom prst="flowChartManualOperation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lowchart: Manual Operation 21"/>
            <p:cNvSpPr/>
            <p:nvPr/>
          </p:nvSpPr>
          <p:spPr>
            <a:xfrm rot="10800000">
              <a:off x="6172200" y="4038600"/>
              <a:ext cx="838200" cy="1447800"/>
            </a:xfrm>
            <a:prstGeom prst="flowChartManualOperation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ounded Rectangle 22"/>
            <p:cNvSpPr/>
            <p:nvPr/>
          </p:nvSpPr>
          <p:spPr>
            <a:xfrm>
              <a:off x="5715000" y="3886200"/>
              <a:ext cx="1219200" cy="152400"/>
            </a:xfrm>
            <a:prstGeom prst="roundRect">
              <a:avLst/>
            </a:prstGeom>
            <a:solidFill>
              <a:schemeClr val="bg2">
                <a:lumMod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lowchart: Collate 23"/>
            <p:cNvSpPr/>
            <p:nvPr/>
          </p:nvSpPr>
          <p:spPr>
            <a:xfrm rot="5400000">
              <a:off x="6134100" y="1943100"/>
              <a:ext cx="304800" cy="685800"/>
            </a:xfrm>
            <a:prstGeom prst="flowChartCollate">
              <a:avLst/>
            </a:prstGeom>
            <a:solidFill>
              <a:srgbClr val="99663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5" name="Pie 24"/>
            <p:cNvSpPr/>
            <p:nvPr/>
          </p:nvSpPr>
          <p:spPr>
            <a:xfrm rot="19050134">
              <a:off x="5960022" y="2259920"/>
              <a:ext cx="669564" cy="760163"/>
            </a:xfrm>
            <a:prstGeom prst="pie">
              <a:avLst>
                <a:gd name="adj1" fmla="val 228896"/>
                <a:gd name="adj2" fmla="val 15714100"/>
              </a:avLst>
            </a:prstGeom>
            <a:solidFill>
              <a:srgbClr val="99663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6" name="Pentagon 25"/>
            <p:cNvSpPr/>
            <p:nvPr/>
          </p:nvSpPr>
          <p:spPr>
            <a:xfrm rot="16010993">
              <a:off x="6429754" y="3034310"/>
              <a:ext cx="498921" cy="72321"/>
            </a:xfrm>
            <a:prstGeom prst="homePlate">
              <a:avLst/>
            </a:prstGeom>
            <a:solidFill>
              <a:schemeClr val="bg2">
                <a:lumMod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Pentagon 26"/>
            <p:cNvSpPr/>
            <p:nvPr/>
          </p:nvSpPr>
          <p:spPr>
            <a:xfrm rot="5400000">
              <a:off x="6400800" y="3048000"/>
              <a:ext cx="381000" cy="381000"/>
            </a:xfrm>
            <a:prstGeom prst="homePlate">
              <a:avLst>
                <a:gd name="adj" fmla="val 29832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6172200" y="3886200"/>
              <a:ext cx="304800" cy="1524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" name="Group 28"/>
          <p:cNvGrpSpPr/>
          <p:nvPr/>
        </p:nvGrpSpPr>
        <p:grpSpPr>
          <a:xfrm>
            <a:off x="457200" y="609600"/>
            <a:ext cx="1295400" cy="3048000"/>
            <a:chOff x="914400" y="727038"/>
            <a:chExt cx="2133600" cy="4538512"/>
          </a:xfrm>
        </p:grpSpPr>
        <p:sp>
          <p:nvSpPr>
            <p:cNvPr id="30" name="Oval 29"/>
            <p:cNvSpPr/>
            <p:nvPr/>
          </p:nvSpPr>
          <p:spPr>
            <a:xfrm rot="17610301" flipH="1">
              <a:off x="2078530" y="4722420"/>
              <a:ext cx="427527" cy="658734"/>
            </a:xfrm>
            <a:prstGeom prst="ellipse">
              <a:avLst/>
            </a:prstGeom>
            <a:solidFill>
              <a:srgbClr val="99663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 rot="3989699">
              <a:off x="1303943" y="4711368"/>
              <a:ext cx="427527" cy="658734"/>
            </a:xfrm>
            <a:prstGeom prst="ellipse">
              <a:avLst/>
            </a:prstGeom>
            <a:solidFill>
              <a:srgbClr val="99663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lowchart: Manual Operation 31"/>
            <p:cNvSpPr/>
            <p:nvPr/>
          </p:nvSpPr>
          <p:spPr>
            <a:xfrm rot="10800000">
              <a:off x="914400" y="3657600"/>
              <a:ext cx="2057400" cy="1295400"/>
            </a:xfrm>
            <a:prstGeom prst="flowChartManualOperation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2590800" y="3429000"/>
              <a:ext cx="381000" cy="60960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990600" y="3429000"/>
              <a:ext cx="381000" cy="60960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lowchart: Extract 34"/>
            <p:cNvSpPr/>
            <p:nvPr/>
          </p:nvSpPr>
          <p:spPr>
            <a:xfrm>
              <a:off x="914400" y="2209800"/>
              <a:ext cx="2133600" cy="2286000"/>
            </a:xfrm>
            <a:prstGeom prst="flowChartExtract">
              <a:avLst/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lowchart: Manual Operation 35"/>
            <p:cNvSpPr/>
            <p:nvPr/>
          </p:nvSpPr>
          <p:spPr>
            <a:xfrm rot="12378413" flipH="1">
              <a:off x="1173826" y="2489515"/>
              <a:ext cx="533400" cy="1295400"/>
            </a:xfrm>
            <a:prstGeom prst="flowChartManualOperation">
              <a:avLst/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lowchart: Manual Operation 36"/>
            <p:cNvSpPr/>
            <p:nvPr/>
          </p:nvSpPr>
          <p:spPr>
            <a:xfrm rot="9493756">
              <a:off x="2278605" y="2414921"/>
              <a:ext cx="533400" cy="1295400"/>
            </a:xfrm>
            <a:prstGeom prst="flowChartManualOperation">
              <a:avLst/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Oval 37"/>
            <p:cNvSpPr/>
            <p:nvPr/>
          </p:nvSpPr>
          <p:spPr>
            <a:xfrm>
              <a:off x="1371600" y="990600"/>
              <a:ext cx="1295400" cy="167640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Wave 38"/>
            <p:cNvSpPr/>
            <p:nvPr/>
          </p:nvSpPr>
          <p:spPr>
            <a:xfrm rot="4091435">
              <a:off x="1595239" y="1507146"/>
              <a:ext cx="1927617" cy="718733"/>
            </a:xfrm>
            <a:prstGeom prst="wave">
              <a:avLst/>
            </a:prstGeom>
            <a:solidFill>
              <a:srgbClr val="FFFF6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Wave 39"/>
            <p:cNvSpPr/>
            <p:nvPr/>
          </p:nvSpPr>
          <p:spPr>
            <a:xfrm rot="17342052" flipH="1">
              <a:off x="396904" y="1630274"/>
              <a:ext cx="1865688" cy="718733"/>
            </a:xfrm>
            <a:prstGeom prst="wave">
              <a:avLst/>
            </a:prstGeom>
            <a:solidFill>
              <a:srgbClr val="FFFF6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Wave 40"/>
            <p:cNvSpPr/>
            <p:nvPr/>
          </p:nvSpPr>
          <p:spPr>
            <a:xfrm rot="312085" flipH="1">
              <a:off x="1300682" y="727038"/>
              <a:ext cx="1131387" cy="614797"/>
            </a:xfrm>
            <a:prstGeom prst="wave">
              <a:avLst/>
            </a:prstGeom>
            <a:solidFill>
              <a:srgbClr val="FFFF6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Oval 41"/>
            <p:cNvSpPr/>
            <p:nvPr/>
          </p:nvSpPr>
          <p:spPr>
            <a:xfrm>
              <a:off x="2133600" y="838200"/>
              <a:ext cx="381000" cy="609600"/>
            </a:xfrm>
            <a:prstGeom prst="ellipse">
              <a:avLst/>
            </a:prstGeom>
            <a:solidFill>
              <a:srgbClr val="FFFF66"/>
            </a:solidFill>
            <a:ln>
              <a:solidFill>
                <a:srgbClr val="FFFF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" name="Group 57"/>
          <p:cNvGrpSpPr/>
          <p:nvPr/>
        </p:nvGrpSpPr>
        <p:grpSpPr>
          <a:xfrm>
            <a:off x="1447800" y="1447800"/>
            <a:ext cx="4724400" cy="4343400"/>
            <a:chOff x="2362200" y="2057400"/>
            <a:chExt cx="2895600" cy="2667000"/>
          </a:xfrm>
        </p:grpSpPr>
        <p:sp>
          <p:nvSpPr>
            <p:cNvPr id="44" name="Oval 43"/>
            <p:cNvSpPr/>
            <p:nvPr/>
          </p:nvSpPr>
          <p:spPr>
            <a:xfrm>
              <a:off x="2819400" y="3886200"/>
              <a:ext cx="838200" cy="838200"/>
            </a:xfrm>
            <a:prstGeom prst="ellips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Oval 45"/>
            <p:cNvSpPr/>
            <p:nvPr/>
          </p:nvSpPr>
          <p:spPr>
            <a:xfrm>
              <a:off x="2971800" y="4038600"/>
              <a:ext cx="533400" cy="5334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Oval 46"/>
            <p:cNvSpPr/>
            <p:nvPr/>
          </p:nvSpPr>
          <p:spPr>
            <a:xfrm>
              <a:off x="4114800" y="3886200"/>
              <a:ext cx="838200" cy="838200"/>
            </a:xfrm>
            <a:prstGeom prst="ellips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Oval 47"/>
            <p:cNvSpPr/>
            <p:nvPr/>
          </p:nvSpPr>
          <p:spPr>
            <a:xfrm>
              <a:off x="4267200" y="4038600"/>
              <a:ext cx="533400" cy="5334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Rounded Rectangle 42"/>
            <p:cNvSpPr/>
            <p:nvPr/>
          </p:nvSpPr>
          <p:spPr>
            <a:xfrm>
              <a:off x="2590800" y="3200400"/>
              <a:ext cx="2667000" cy="1066800"/>
            </a:xfrm>
            <a:prstGeom prst="roundRect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Rectangle 52"/>
            <p:cNvSpPr/>
            <p:nvPr/>
          </p:nvSpPr>
          <p:spPr>
            <a:xfrm>
              <a:off x="2590800" y="3733800"/>
              <a:ext cx="2667000" cy="15240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Oval 53"/>
            <p:cNvSpPr/>
            <p:nvPr/>
          </p:nvSpPr>
          <p:spPr>
            <a:xfrm>
              <a:off x="2362200" y="3657600"/>
              <a:ext cx="381000" cy="381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lowchart: Delay 51"/>
            <p:cNvSpPr/>
            <p:nvPr/>
          </p:nvSpPr>
          <p:spPr>
            <a:xfrm>
              <a:off x="2514600" y="3581400"/>
              <a:ext cx="381000" cy="457200"/>
            </a:xfrm>
            <a:prstGeom prst="flowChartDelay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Trapezoid 55"/>
            <p:cNvSpPr/>
            <p:nvPr/>
          </p:nvSpPr>
          <p:spPr>
            <a:xfrm>
              <a:off x="3048000" y="2057400"/>
              <a:ext cx="2057400" cy="1219200"/>
            </a:xfrm>
            <a:prstGeom prst="trapezoid">
              <a:avLst>
                <a:gd name="adj" fmla="val 37132"/>
              </a:avLst>
            </a:prstGeom>
            <a:solidFill>
              <a:schemeClr val="accent2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Rounded Rectangle 50"/>
            <p:cNvSpPr/>
            <p:nvPr/>
          </p:nvSpPr>
          <p:spPr>
            <a:xfrm rot="1258271">
              <a:off x="3284561" y="2152609"/>
              <a:ext cx="281724" cy="948265"/>
            </a:xfrm>
            <a:prstGeom prst="roundRect">
              <a:avLst>
                <a:gd name="adj" fmla="val 22970"/>
              </a:avLst>
            </a:prstGeom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Rounded Rectangle 56"/>
            <p:cNvSpPr/>
            <p:nvPr/>
          </p:nvSpPr>
          <p:spPr>
            <a:xfrm>
              <a:off x="4038600" y="2209801"/>
              <a:ext cx="609600" cy="762000"/>
            </a:xfrm>
            <a:prstGeom prst="roundRect">
              <a:avLst>
                <a:gd name="adj" fmla="val 22970"/>
              </a:avLst>
            </a:prstGeom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027" name="Picture 3" descr="C:\Users\lblau\AppData\Local\Microsoft\Windows\Temporary Internet Files\Content.IE5\ASO9KUKQ\MC90034035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0386867">
            <a:off x="5590982" y="172972"/>
            <a:ext cx="1145286" cy="8094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6400800" y="990600"/>
            <a:ext cx="1905000" cy="4788699"/>
            <a:chOff x="6400800" y="990600"/>
            <a:chExt cx="1905000" cy="4788699"/>
          </a:xfrm>
        </p:grpSpPr>
        <p:sp>
          <p:nvSpPr>
            <p:cNvPr id="3" name="Rounded Rectangle 2"/>
            <p:cNvSpPr/>
            <p:nvPr/>
          </p:nvSpPr>
          <p:spPr>
            <a:xfrm rot="731251">
              <a:off x="6424870" y="1248254"/>
              <a:ext cx="381000" cy="990600"/>
            </a:xfrm>
            <a:prstGeom prst="roundRect">
              <a:avLst>
                <a:gd name="adj" fmla="val 50000"/>
              </a:avLst>
            </a:prstGeom>
            <a:solidFill>
              <a:srgbClr val="99663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Rounded Rectangle 3"/>
            <p:cNvSpPr/>
            <p:nvPr/>
          </p:nvSpPr>
          <p:spPr>
            <a:xfrm rot="21194807">
              <a:off x="7753122" y="1238165"/>
              <a:ext cx="381000" cy="990600"/>
            </a:xfrm>
            <a:prstGeom prst="roundRect">
              <a:avLst>
                <a:gd name="adj" fmla="val 49585"/>
              </a:avLst>
            </a:prstGeom>
            <a:solidFill>
              <a:srgbClr val="99663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Oval 4"/>
            <p:cNvSpPr/>
            <p:nvPr/>
          </p:nvSpPr>
          <p:spPr>
            <a:xfrm rot="17610301" flipH="1">
              <a:off x="7336330" y="5179622"/>
              <a:ext cx="427527" cy="658734"/>
            </a:xfrm>
            <a:prstGeom prst="ellipse">
              <a:avLst/>
            </a:prstGeom>
            <a:solidFill>
              <a:srgbClr val="99663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/>
            <p:cNvSpPr/>
            <p:nvPr/>
          </p:nvSpPr>
          <p:spPr>
            <a:xfrm rot="2704841" flipH="1">
              <a:off x="6647403" y="5236169"/>
              <a:ext cx="427527" cy="658734"/>
            </a:xfrm>
            <a:prstGeom prst="ellipse">
              <a:avLst/>
            </a:prstGeom>
            <a:solidFill>
              <a:srgbClr val="99663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6400800" y="3657600"/>
              <a:ext cx="381000" cy="60960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>
              <a:off x="7924800" y="3657600"/>
              <a:ext cx="381000" cy="60960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lowchart: Manual Operation 8"/>
            <p:cNvSpPr/>
            <p:nvPr/>
          </p:nvSpPr>
          <p:spPr>
            <a:xfrm rot="9438105" flipH="1">
              <a:off x="7583327" y="2648441"/>
              <a:ext cx="573321" cy="1295400"/>
            </a:xfrm>
            <a:prstGeom prst="flowChartManualOperation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Flowchart: Manual Operation 9"/>
            <p:cNvSpPr/>
            <p:nvPr/>
          </p:nvSpPr>
          <p:spPr>
            <a:xfrm rot="11918038">
              <a:off x="6516526" y="2648442"/>
              <a:ext cx="573321" cy="1295400"/>
            </a:xfrm>
            <a:prstGeom prst="flowChartManualOperation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Flowchart: Manual Operation 10"/>
            <p:cNvSpPr/>
            <p:nvPr/>
          </p:nvSpPr>
          <p:spPr>
            <a:xfrm rot="10800000">
              <a:off x="6705600" y="2590800"/>
              <a:ext cx="1219200" cy="1447800"/>
            </a:xfrm>
            <a:prstGeom prst="flowChartManualOperation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/>
            <p:cNvSpPr/>
            <p:nvPr/>
          </p:nvSpPr>
          <p:spPr>
            <a:xfrm>
              <a:off x="6477000" y="990600"/>
              <a:ext cx="1600200" cy="182880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Flowchart: Manual Operation 12"/>
            <p:cNvSpPr/>
            <p:nvPr/>
          </p:nvSpPr>
          <p:spPr>
            <a:xfrm rot="10800000">
              <a:off x="6629400" y="4038600"/>
              <a:ext cx="838200" cy="1447800"/>
            </a:xfrm>
            <a:prstGeom prst="flowChartManualOperation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lowchart: Manual Operation 13"/>
            <p:cNvSpPr/>
            <p:nvPr/>
          </p:nvSpPr>
          <p:spPr>
            <a:xfrm rot="10800000">
              <a:off x="7162800" y="4038600"/>
              <a:ext cx="838200" cy="1447800"/>
            </a:xfrm>
            <a:prstGeom prst="flowChartManualOperation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ounded Rectangle 14"/>
            <p:cNvSpPr/>
            <p:nvPr/>
          </p:nvSpPr>
          <p:spPr>
            <a:xfrm>
              <a:off x="6705600" y="3886200"/>
              <a:ext cx="1219200" cy="152400"/>
            </a:xfrm>
            <a:prstGeom prst="roundRect">
              <a:avLst/>
            </a:prstGeom>
            <a:solidFill>
              <a:schemeClr val="bg2">
                <a:lumMod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lowchart: Collate 15"/>
            <p:cNvSpPr/>
            <p:nvPr/>
          </p:nvSpPr>
          <p:spPr>
            <a:xfrm rot="5400000">
              <a:off x="7124700" y="1943100"/>
              <a:ext cx="304800" cy="685800"/>
            </a:xfrm>
            <a:prstGeom prst="flowChartCollate">
              <a:avLst/>
            </a:prstGeom>
            <a:solidFill>
              <a:srgbClr val="99663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8" name="Pentagon 17"/>
            <p:cNvSpPr/>
            <p:nvPr/>
          </p:nvSpPr>
          <p:spPr>
            <a:xfrm rot="16010993">
              <a:off x="7420354" y="3034310"/>
              <a:ext cx="498921" cy="72321"/>
            </a:xfrm>
            <a:prstGeom prst="homePlate">
              <a:avLst/>
            </a:prstGeom>
            <a:solidFill>
              <a:schemeClr val="bg2">
                <a:lumMod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Pentagon 18"/>
            <p:cNvSpPr/>
            <p:nvPr/>
          </p:nvSpPr>
          <p:spPr>
            <a:xfrm rot="5400000">
              <a:off x="7391400" y="3048000"/>
              <a:ext cx="381000" cy="381000"/>
            </a:xfrm>
            <a:prstGeom prst="homePlate">
              <a:avLst>
                <a:gd name="adj" fmla="val 29832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7162800" y="3886200"/>
              <a:ext cx="304800" cy="1524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" name="Group 20"/>
          <p:cNvGrpSpPr/>
          <p:nvPr/>
        </p:nvGrpSpPr>
        <p:grpSpPr>
          <a:xfrm>
            <a:off x="838200" y="1143000"/>
            <a:ext cx="2133600" cy="4538512"/>
            <a:chOff x="914400" y="727038"/>
            <a:chExt cx="2133600" cy="4538512"/>
          </a:xfrm>
        </p:grpSpPr>
        <p:sp>
          <p:nvSpPr>
            <p:cNvPr id="22" name="Oval 21"/>
            <p:cNvSpPr/>
            <p:nvPr/>
          </p:nvSpPr>
          <p:spPr>
            <a:xfrm rot="17610301" flipH="1">
              <a:off x="2078530" y="4722420"/>
              <a:ext cx="427527" cy="658734"/>
            </a:xfrm>
            <a:prstGeom prst="ellipse">
              <a:avLst/>
            </a:prstGeom>
            <a:solidFill>
              <a:srgbClr val="99663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Oval 22"/>
            <p:cNvSpPr/>
            <p:nvPr/>
          </p:nvSpPr>
          <p:spPr>
            <a:xfrm rot="3989699">
              <a:off x="1303943" y="4711368"/>
              <a:ext cx="427527" cy="658734"/>
            </a:xfrm>
            <a:prstGeom prst="ellipse">
              <a:avLst/>
            </a:prstGeom>
            <a:solidFill>
              <a:srgbClr val="99663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lowchart: Manual Operation 23"/>
            <p:cNvSpPr/>
            <p:nvPr/>
          </p:nvSpPr>
          <p:spPr>
            <a:xfrm rot="10800000">
              <a:off x="914400" y="3657600"/>
              <a:ext cx="2057400" cy="1295400"/>
            </a:xfrm>
            <a:prstGeom prst="flowChartManualOperation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Oval 24"/>
            <p:cNvSpPr/>
            <p:nvPr/>
          </p:nvSpPr>
          <p:spPr>
            <a:xfrm>
              <a:off x="2590800" y="3429000"/>
              <a:ext cx="381000" cy="60960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Oval 25"/>
            <p:cNvSpPr/>
            <p:nvPr/>
          </p:nvSpPr>
          <p:spPr>
            <a:xfrm>
              <a:off x="990600" y="3429000"/>
              <a:ext cx="381000" cy="60960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lowchart: Extract 26"/>
            <p:cNvSpPr/>
            <p:nvPr/>
          </p:nvSpPr>
          <p:spPr>
            <a:xfrm>
              <a:off x="914400" y="2209800"/>
              <a:ext cx="2133600" cy="2286000"/>
            </a:xfrm>
            <a:prstGeom prst="flowChartExtract">
              <a:avLst/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lowchart: Manual Operation 27"/>
            <p:cNvSpPr/>
            <p:nvPr/>
          </p:nvSpPr>
          <p:spPr>
            <a:xfrm rot="12378413" flipH="1">
              <a:off x="1173826" y="2489515"/>
              <a:ext cx="533400" cy="1295400"/>
            </a:xfrm>
            <a:prstGeom prst="flowChartManualOperation">
              <a:avLst/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lowchart: Manual Operation 28"/>
            <p:cNvSpPr/>
            <p:nvPr/>
          </p:nvSpPr>
          <p:spPr>
            <a:xfrm rot="9493756">
              <a:off x="2278605" y="2414921"/>
              <a:ext cx="533400" cy="1295400"/>
            </a:xfrm>
            <a:prstGeom prst="flowChartManualOperation">
              <a:avLst/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1371600" y="990600"/>
              <a:ext cx="1295400" cy="167640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Wave 30"/>
            <p:cNvSpPr/>
            <p:nvPr/>
          </p:nvSpPr>
          <p:spPr>
            <a:xfrm rot="4091435">
              <a:off x="1595239" y="1507146"/>
              <a:ext cx="1927617" cy="718733"/>
            </a:xfrm>
            <a:prstGeom prst="wave">
              <a:avLst/>
            </a:prstGeom>
            <a:solidFill>
              <a:srgbClr val="FFFF6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Wave 31"/>
            <p:cNvSpPr/>
            <p:nvPr/>
          </p:nvSpPr>
          <p:spPr>
            <a:xfrm rot="17342052" flipH="1">
              <a:off x="396904" y="1630274"/>
              <a:ext cx="1865688" cy="718733"/>
            </a:xfrm>
            <a:prstGeom prst="wave">
              <a:avLst/>
            </a:prstGeom>
            <a:solidFill>
              <a:srgbClr val="FFFF6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Wave 32"/>
            <p:cNvSpPr/>
            <p:nvPr/>
          </p:nvSpPr>
          <p:spPr>
            <a:xfrm rot="312085" flipH="1">
              <a:off x="1300682" y="727038"/>
              <a:ext cx="1131387" cy="614797"/>
            </a:xfrm>
            <a:prstGeom prst="wave">
              <a:avLst/>
            </a:prstGeom>
            <a:solidFill>
              <a:srgbClr val="FFFF6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2133600" y="838200"/>
              <a:ext cx="381000" cy="609600"/>
            </a:xfrm>
            <a:prstGeom prst="ellipse">
              <a:avLst/>
            </a:prstGeom>
            <a:solidFill>
              <a:srgbClr val="FFFF66"/>
            </a:solidFill>
            <a:ln>
              <a:solidFill>
                <a:srgbClr val="FFFF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" name="Group 34"/>
          <p:cNvGrpSpPr/>
          <p:nvPr/>
        </p:nvGrpSpPr>
        <p:grpSpPr>
          <a:xfrm>
            <a:off x="3200400" y="2514600"/>
            <a:ext cx="2819400" cy="2057400"/>
            <a:chOff x="1447800" y="2209800"/>
            <a:chExt cx="4191000" cy="2667000"/>
          </a:xfrm>
        </p:grpSpPr>
        <p:sp>
          <p:nvSpPr>
            <p:cNvPr id="36" name="Oval 35"/>
            <p:cNvSpPr/>
            <p:nvPr/>
          </p:nvSpPr>
          <p:spPr>
            <a:xfrm>
              <a:off x="1447800" y="3200400"/>
              <a:ext cx="4191000" cy="1676400"/>
            </a:xfrm>
            <a:prstGeom prst="ellipse">
              <a:avLst/>
            </a:prstGeom>
            <a:solidFill>
              <a:srgbClr val="7030A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Cloud 36"/>
            <p:cNvSpPr/>
            <p:nvPr/>
          </p:nvSpPr>
          <p:spPr>
            <a:xfrm>
              <a:off x="1676400" y="3276600"/>
              <a:ext cx="3810000" cy="1524000"/>
            </a:xfrm>
            <a:prstGeom prst="cloud">
              <a:avLst/>
            </a:prstGeom>
            <a:solidFill>
              <a:srgbClr val="FF99CC"/>
            </a:solidFill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lowchart: Magnetic Disk 37"/>
            <p:cNvSpPr/>
            <p:nvPr/>
          </p:nvSpPr>
          <p:spPr>
            <a:xfrm>
              <a:off x="2133600" y="2209800"/>
              <a:ext cx="2895600" cy="2133600"/>
            </a:xfrm>
            <a:prstGeom prst="flowChartMagneticDisk">
              <a:avLst/>
            </a:prstGeom>
            <a:solidFill>
              <a:schemeClr val="bg2">
                <a:lumMod val="9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0" name="TextBox 39"/>
          <p:cNvSpPr txBox="1"/>
          <p:nvPr/>
        </p:nvSpPr>
        <p:spPr>
          <a:xfrm>
            <a:off x="2971800" y="685800"/>
            <a:ext cx="3276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4800" dirty="0">
              <a:latin typeface="AR JULIAN" pitchFamily="2" charset="0"/>
            </a:endParaRPr>
          </a:p>
          <a:p>
            <a:pPr algn="ctr"/>
            <a:endParaRPr lang="en-US" sz="4800" dirty="0" smtClean="0">
              <a:latin typeface="AR JULIAN" pitchFamily="2" charset="0"/>
            </a:endParaRPr>
          </a:p>
          <a:p>
            <a:pPr algn="ctr"/>
            <a:r>
              <a:rPr lang="en-US" sz="4800" dirty="0" smtClean="0">
                <a:latin typeface="AR JULIAN" pitchFamily="2" charset="0"/>
              </a:rPr>
              <a:t> </a:t>
            </a:r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0"/>
          <p:cNvGrpSpPr/>
          <p:nvPr/>
        </p:nvGrpSpPr>
        <p:grpSpPr>
          <a:xfrm>
            <a:off x="1981200" y="381000"/>
            <a:ext cx="5410200" cy="5562600"/>
            <a:chOff x="2286000" y="2209800"/>
            <a:chExt cx="4038600" cy="3657600"/>
          </a:xfrm>
        </p:grpSpPr>
        <p:sp>
          <p:nvSpPr>
            <p:cNvPr id="52" name="Flowchart: Extract 51"/>
            <p:cNvSpPr/>
            <p:nvPr/>
          </p:nvSpPr>
          <p:spPr>
            <a:xfrm>
              <a:off x="2286000" y="3962400"/>
              <a:ext cx="4038600" cy="1905000"/>
            </a:xfrm>
            <a:prstGeom prst="flowChartExtract">
              <a:avLst/>
            </a:prstGeom>
            <a:solidFill>
              <a:schemeClr val="accent3">
                <a:lumMod val="50000"/>
              </a:schemeClr>
            </a:solidFill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Flowchart: Extract 52"/>
            <p:cNvSpPr/>
            <p:nvPr/>
          </p:nvSpPr>
          <p:spPr>
            <a:xfrm>
              <a:off x="2819400" y="3048000"/>
              <a:ext cx="3124200" cy="1905000"/>
            </a:xfrm>
            <a:prstGeom prst="flowChartExtract">
              <a:avLst/>
            </a:prstGeom>
            <a:solidFill>
              <a:schemeClr val="accent3">
                <a:lumMod val="50000"/>
              </a:schemeClr>
            </a:solidFill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Flowchart: Extract 53"/>
            <p:cNvSpPr/>
            <p:nvPr/>
          </p:nvSpPr>
          <p:spPr>
            <a:xfrm>
              <a:off x="3124200" y="2209800"/>
              <a:ext cx="2590800" cy="1905000"/>
            </a:xfrm>
            <a:prstGeom prst="flowChartExtract">
              <a:avLst/>
            </a:prstGeom>
            <a:solidFill>
              <a:schemeClr val="accent3">
                <a:lumMod val="50000"/>
              </a:schemeClr>
            </a:solidFill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" name="Group 1"/>
          <p:cNvGrpSpPr/>
          <p:nvPr/>
        </p:nvGrpSpPr>
        <p:grpSpPr>
          <a:xfrm>
            <a:off x="838200" y="1143000"/>
            <a:ext cx="2133600" cy="4538512"/>
            <a:chOff x="914400" y="727038"/>
            <a:chExt cx="2133600" cy="4538512"/>
          </a:xfrm>
        </p:grpSpPr>
        <p:sp>
          <p:nvSpPr>
            <p:cNvPr id="3" name="Oval 2"/>
            <p:cNvSpPr/>
            <p:nvPr/>
          </p:nvSpPr>
          <p:spPr>
            <a:xfrm rot="17610301" flipH="1">
              <a:off x="2078530" y="4722420"/>
              <a:ext cx="427527" cy="658734"/>
            </a:xfrm>
            <a:prstGeom prst="ellipse">
              <a:avLst/>
            </a:prstGeom>
            <a:solidFill>
              <a:srgbClr val="99663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Oval 3"/>
            <p:cNvSpPr/>
            <p:nvPr/>
          </p:nvSpPr>
          <p:spPr>
            <a:xfrm rot="3989699">
              <a:off x="1303943" y="4711368"/>
              <a:ext cx="427527" cy="658734"/>
            </a:xfrm>
            <a:prstGeom prst="ellipse">
              <a:avLst/>
            </a:prstGeom>
            <a:solidFill>
              <a:srgbClr val="99663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Flowchart: Manual Operation 4"/>
            <p:cNvSpPr/>
            <p:nvPr/>
          </p:nvSpPr>
          <p:spPr>
            <a:xfrm rot="10800000">
              <a:off x="914400" y="3657600"/>
              <a:ext cx="2057400" cy="1295400"/>
            </a:xfrm>
            <a:prstGeom prst="flowChartManualOperation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/>
            <p:cNvSpPr/>
            <p:nvPr/>
          </p:nvSpPr>
          <p:spPr>
            <a:xfrm>
              <a:off x="2590800" y="3429000"/>
              <a:ext cx="381000" cy="60960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990600" y="3429000"/>
              <a:ext cx="381000" cy="60960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Flowchart: Extract 7"/>
            <p:cNvSpPr/>
            <p:nvPr/>
          </p:nvSpPr>
          <p:spPr>
            <a:xfrm>
              <a:off x="914400" y="2209800"/>
              <a:ext cx="2133600" cy="2286000"/>
            </a:xfrm>
            <a:prstGeom prst="flowChartExtract">
              <a:avLst/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lowchart: Manual Operation 8"/>
            <p:cNvSpPr/>
            <p:nvPr/>
          </p:nvSpPr>
          <p:spPr>
            <a:xfrm rot="12378413" flipH="1">
              <a:off x="1173826" y="2489515"/>
              <a:ext cx="533400" cy="1295400"/>
            </a:xfrm>
            <a:prstGeom prst="flowChartManualOperation">
              <a:avLst/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Flowchart: Manual Operation 9"/>
            <p:cNvSpPr/>
            <p:nvPr/>
          </p:nvSpPr>
          <p:spPr>
            <a:xfrm rot="9493756">
              <a:off x="2278605" y="2414921"/>
              <a:ext cx="533400" cy="1295400"/>
            </a:xfrm>
            <a:prstGeom prst="flowChartManualOperation">
              <a:avLst/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/>
            <p:cNvSpPr/>
            <p:nvPr/>
          </p:nvSpPr>
          <p:spPr>
            <a:xfrm>
              <a:off x="1371600" y="990600"/>
              <a:ext cx="1295400" cy="167640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Wave 11"/>
            <p:cNvSpPr/>
            <p:nvPr/>
          </p:nvSpPr>
          <p:spPr>
            <a:xfrm rot="4091435">
              <a:off x="1595239" y="1507146"/>
              <a:ext cx="1927617" cy="718733"/>
            </a:xfrm>
            <a:prstGeom prst="wave">
              <a:avLst/>
            </a:prstGeom>
            <a:solidFill>
              <a:srgbClr val="FFFF6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Wave 12"/>
            <p:cNvSpPr/>
            <p:nvPr/>
          </p:nvSpPr>
          <p:spPr>
            <a:xfrm rot="17342052" flipH="1">
              <a:off x="396904" y="1630274"/>
              <a:ext cx="1865688" cy="718733"/>
            </a:xfrm>
            <a:prstGeom prst="wave">
              <a:avLst/>
            </a:prstGeom>
            <a:solidFill>
              <a:srgbClr val="FFFF6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Wave 13"/>
            <p:cNvSpPr/>
            <p:nvPr/>
          </p:nvSpPr>
          <p:spPr>
            <a:xfrm rot="312085" flipH="1">
              <a:off x="1300682" y="727038"/>
              <a:ext cx="1131387" cy="614797"/>
            </a:xfrm>
            <a:prstGeom prst="wave">
              <a:avLst/>
            </a:prstGeom>
            <a:solidFill>
              <a:srgbClr val="FFFF6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/>
            <p:cNvSpPr/>
            <p:nvPr/>
          </p:nvSpPr>
          <p:spPr>
            <a:xfrm>
              <a:off x="2133600" y="838200"/>
              <a:ext cx="381000" cy="609600"/>
            </a:xfrm>
            <a:prstGeom prst="ellipse">
              <a:avLst/>
            </a:prstGeom>
            <a:solidFill>
              <a:srgbClr val="FFFF66"/>
            </a:solidFill>
            <a:ln>
              <a:solidFill>
                <a:srgbClr val="FFFF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5" name="Group 15"/>
          <p:cNvGrpSpPr/>
          <p:nvPr/>
        </p:nvGrpSpPr>
        <p:grpSpPr>
          <a:xfrm>
            <a:off x="6400800" y="990600"/>
            <a:ext cx="1905000" cy="4788699"/>
            <a:chOff x="5410200" y="990600"/>
            <a:chExt cx="1905000" cy="4788699"/>
          </a:xfrm>
        </p:grpSpPr>
        <p:sp>
          <p:nvSpPr>
            <p:cNvPr id="17" name="Rounded Rectangle 16"/>
            <p:cNvSpPr/>
            <p:nvPr/>
          </p:nvSpPr>
          <p:spPr>
            <a:xfrm rot="731251">
              <a:off x="5434270" y="1248254"/>
              <a:ext cx="381000" cy="990600"/>
            </a:xfrm>
            <a:prstGeom prst="roundRect">
              <a:avLst>
                <a:gd name="adj" fmla="val 50000"/>
              </a:avLst>
            </a:prstGeom>
            <a:solidFill>
              <a:srgbClr val="99663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ounded Rectangle 17"/>
            <p:cNvSpPr/>
            <p:nvPr/>
          </p:nvSpPr>
          <p:spPr>
            <a:xfrm rot="21194807">
              <a:off x="6762522" y="1238165"/>
              <a:ext cx="381000" cy="990600"/>
            </a:xfrm>
            <a:prstGeom prst="roundRect">
              <a:avLst>
                <a:gd name="adj" fmla="val 49585"/>
              </a:avLst>
            </a:prstGeom>
            <a:solidFill>
              <a:srgbClr val="99663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/>
            <p:cNvSpPr/>
            <p:nvPr/>
          </p:nvSpPr>
          <p:spPr>
            <a:xfrm rot="17610301" flipH="1">
              <a:off x="6345730" y="5179622"/>
              <a:ext cx="427527" cy="658734"/>
            </a:xfrm>
            <a:prstGeom prst="ellipse">
              <a:avLst/>
            </a:prstGeom>
            <a:solidFill>
              <a:srgbClr val="99663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/>
            <p:cNvSpPr/>
            <p:nvPr/>
          </p:nvSpPr>
          <p:spPr>
            <a:xfrm rot="2704841" flipH="1">
              <a:off x="5656803" y="5236169"/>
              <a:ext cx="427527" cy="658734"/>
            </a:xfrm>
            <a:prstGeom prst="ellipse">
              <a:avLst/>
            </a:prstGeom>
            <a:solidFill>
              <a:srgbClr val="99663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/>
            <p:cNvSpPr/>
            <p:nvPr/>
          </p:nvSpPr>
          <p:spPr>
            <a:xfrm>
              <a:off x="5410200" y="3657600"/>
              <a:ext cx="381000" cy="60960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Oval 21"/>
            <p:cNvSpPr/>
            <p:nvPr/>
          </p:nvSpPr>
          <p:spPr>
            <a:xfrm>
              <a:off x="6934200" y="3657600"/>
              <a:ext cx="381000" cy="60960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lowchart: Manual Operation 22"/>
            <p:cNvSpPr/>
            <p:nvPr/>
          </p:nvSpPr>
          <p:spPr>
            <a:xfrm rot="9438105" flipH="1">
              <a:off x="6592727" y="2648441"/>
              <a:ext cx="573321" cy="1295400"/>
            </a:xfrm>
            <a:prstGeom prst="flowChartManualOperation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lowchart: Manual Operation 23"/>
            <p:cNvSpPr/>
            <p:nvPr/>
          </p:nvSpPr>
          <p:spPr>
            <a:xfrm rot="11918038">
              <a:off x="5525926" y="2648442"/>
              <a:ext cx="573321" cy="1295400"/>
            </a:xfrm>
            <a:prstGeom prst="flowChartManualOperation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lowchart: Manual Operation 24"/>
            <p:cNvSpPr/>
            <p:nvPr/>
          </p:nvSpPr>
          <p:spPr>
            <a:xfrm rot="10800000">
              <a:off x="5715000" y="2590800"/>
              <a:ext cx="1219200" cy="1447800"/>
            </a:xfrm>
            <a:prstGeom prst="flowChartManualOperation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Oval 25"/>
            <p:cNvSpPr/>
            <p:nvPr/>
          </p:nvSpPr>
          <p:spPr>
            <a:xfrm>
              <a:off x="5486400" y="990600"/>
              <a:ext cx="1600200" cy="182880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lowchart: Manual Operation 26"/>
            <p:cNvSpPr/>
            <p:nvPr/>
          </p:nvSpPr>
          <p:spPr>
            <a:xfrm rot="10800000">
              <a:off x="5638800" y="4038600"/>
              <a:ext cx="838200" cy="1447800"/>
            </a:xfrm>
            <a:prstGeom prst="flowChartManualOperation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lowchart: Manual Operation 27"/>
            <p:cNvSpPr/>
            <p:nvPr/>
          </p:nvSpPr>
          <p:spPr>
            <a:xfrm rot="10800000">
              <a:off x="6172200" y="4038600"/>
              <a:ext cx="838200" cy="1447800"/>
            </a:xfrm>
            <a:prstGeom prst="flowChartManualOperation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ounded Rectangle 28"/>
            <p:cNvSpPr/>
            <p:nvPr/>
          </p:nvSpPr>
          <p:spPr>
            <a:xfrm>
              <a:off x="5715000" y="3886200"/>
              <a:ext cx="1219200" cy="152400"/>
            </a:xfrm>
            <a:prstGeom prst="roundRect">
              <a:avLst/>
            </a:prstGeom>
            <a:solidFill>
              <a:schemeClr val="bg2">
                <a:lumMod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lowchart: Collate 29"/>
            <p:cNvSpPr/>
            <p:nvPr/>
          </p:nvSpPr>
          <p:spPr>
            <a:xfrm rot="5400000">
              <a:off x="6134100" y="1943100"/>
              <a:ext cx="304800" cy="685800"/>
            </a:xfrm>
            <a:prstGeom prst="flowChartCollate">
              <a:avLst/>
            </a:prstGeom>
            <a:solidFill>
              <a:srgbClr val="99663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1" name="Pie 30"/>
            <p:cNvSpPr/>
            <p:nvPr/>
          </p:nvSpPr>
          <p:spPr>
            <a:xfrm rot="19050134">
              <a:off x="5960022" y="2259920"/>
              <a:ext cx="669564" cy="760163"/>
            </a:xfrm>
            <a:prstGeom prst="pie">
              <a:avLst>
                <a:gd name="adj1" fmla="val 228896"/>
                <a:gd name="adj2" fmla="val 15714100"/>
              </a:avLst>
            </a:prstGeom>
            <a:solidFill>
              <a:srgbClr val="99663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2" name="Pentagon 31"/>
            <p:cNvSpPr/>
            <p:nvPr/>
          </p:nvSpPr>
          <p:spPr>
            <a:xfrm rot="16010993">
              <a:off x="6429754" y="3034310"/>
              <a:ext cx="498921" cy="72321"/>
            </a:xfrm>
            <a:prstGeom prst="homePlate">
              <a:avLst/>
            </a:prstGeom>
            <a:solidFill>
              <a:schemeClr val="bg2">
                <a:lumMod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Pentagon 32"/>
            <p:cNvSpPr/>
            <p:nvPr/>
          </p:nvSpPr>
          <p:spPr>
            <a:xfrm rot="5400000">
              <a:off x="6400800" y="3048000"/>
              <a:ext cx="381000" cy="381000"/>
            </a:xfrm>
            <a:prstGeom prst="homePlate">
              <a:avLst>
                <a:gd name="adj" fmla="val 29832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33"/>
            <p:cNvSpPr/>
            <p:nvPr/>
          </p:nvSpPr>
          <p:spPr>
            <a:xfrm>
              <a:off x="6172200" y="3886200"/>
              <a:ext cx="304800" cy="1524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5" name="Freeform 44"/>
          <p:cNvSpPr/>
          <p:nvPr/>
        </p:nvSpPr>
        <p:spPr>
          <a:xfrm>
            <a:off x="3025588" y="3347584"/>
            <a:ext cx="3254188" cy="995816"/>
          </a:xfrm>
          <a:custGeom>
            <a:avLst/>
            <a:gdLst>
              <a:gd name="connsiteX0" fmla="*/ 0 w 3254188"/>
              <a:gd name="connsiteY0" fmla="*/ 995816 h 995816"/>
              <a:gd name="connsiteX1" fmla="*/ 26894 w 3254188"/>
              <a:gd name="connsiteY1" fmla="*/ 942028 h 995816"/>
              <a:gd name="connsiteX2" fmla="*/ 53788 w 3254188"/>
              <a:gd name="connsiteY2" fmla="*/ 901687 h 995816"/>
              <a:gd name="connsiteX3" fmla="*/ 67236 w 3254188"/>
              <a:gd name="connsiteY3" fmla="*/ 861345 h 995816"/>
              <a:gd name="connsiteX4" fmla="*/ 94130 w 3254188"/>
              <a:gd name="connsiteY4" fmla="*/ 821004 h 995816"/>
              <a:gd name="connsiteX5" fmla="*/ 161365 w 3254188"/>
              <a:gd name="connsiteY5" fmla="*/ 713428 h 995816"/>
              <a:gd name="connsiteX6" fmla="*/ 174812 w 3254188"/>
              <a:gd name="connsiteY6" fmla="*/ 673087 h 995816"/>
              <a:gd name="connsiteX7" fmla="*/ 215153 w 3254188"/>
              <a:gd name="connsiteY7" fmla="*/ 632745 h 995816"/>
              <a:gd name="connsiteX8" fmla="*/ 255494 w 3254188"/>
              <a:gd name="connsiteY8" fmla="*/ 578957 h 995816"/>
              <a:gd name="connsiteX9" fmla="*/ 295836 w 3254188"/>
              <a:gd name="connsiteY9" fmla="*/ 511722 h 995816"/>
              <a:gd name="connsiteX10" fmla="*/ 322730 w 3254188"/>
              <a:gd name="connsiteY10" fmla="*/ 457934 h 995816"/>
              <a:gd name="connsiteX11" fmla="*/ 403412 w 3254188"/>
              <a:gd name="connsiteY11" fmla="*/ 350357 h 995816"/>
              <a:gd name="connsiteX12" fmla="*/ 484094 w 3254188"/>
              <a:gd name="connsiteY12" fmla="*/ 269675 h 995816"/>
              <a:gd name="connsiteX13" fmla="*/ 564777 w 3254188"/>
              <a:gd name="connsiteY13" fmla="*/ 175545 h 995816"/>
              <a:gd name="connsiteX14" fmla="*/ 618565 w 3254188"/>
              <a:gd name="connsiteY14" fmla="*/ 162098 h 995816"/>
              <a:gd name="connsiteX15" fmla="*/ 753036 w 3254188"/>
              <a:gd name="connsiteY15" fmla="*/ 81416 h 995816"/>
              <a:gd name="connsiteX16" fmla="*/ 793377 w 3254188"/>
              <a:gd name="connsiteY16" fmla="*/ 54522 h 995816"/>
              <a:gd name="connsiteX17" fmla="*/ 874059 w 3254188"/>
              <a:gd name="connsiteY17" fmla="*/ 27628 h 995816"/>
              <a:gd name="connsiteX18" fmla="*/ 914400 w 3254188"/>
              <a:gd name="connsiteY18" fmla="*/ 14181 h 995816"/>
              <a:gd name="connsiteX19" fmla="*/ 1021977 w 3254188"/>
              <a:gd name="connsiteY19" fmla="*/ 734 h 995816"/>
              <a:gd name="connsiteX20" fmla="*/ 1290918 w 3254188"/>
              <a:gd name="connsiteY20" fmla="*/ 14181 h 995816"/>
              <a:gd name="connsiteX21" fmla="*/ 1358153 w 3254188"/>
              <a:gd name="connsiteY21" fmla="*/ 54522 h 995816"/>
              <a:gd name="connsiteX22" fmla="*/ 1506071 w 3254188"/>
              <a:gd name="connsiteY22" fmla="*/ 135204 h 995816"/>
              <a:gd name="connsiteX23" fmla="*/ 1573306 w 3254188"/>
              <a:gd name="connsiteY23" fmla="*/ 202440 h 995816"/>
              <a:gd name="connsiteX24" fmla="*/ 1600200 w 3254188"/>
              <a:gd name="connsiteY24" fmla="*/ 242781 h 995816"/>
              <a:gd name="connsiteX25" fmla="*/ 1640541 w 3254188"/>
              <a:gd name="connsiteY25" fmla="*/ 269675 h 995816"/>
              <a:gd name="connsiteX26" fmla="*/ 1653988 w 3254188"/>
              <a:gd name="connsiteY26" fmla="*/ 310016 h 995816"/>
              <a:gd name="connsiteX27" fmla="*/ 1721224 w 3254188"/>
              <a:gd name="connsiteY27" fmla="*/ 390698 h 995816"/>
              <a:gd name="connsiteX28" fmla="*/ 1788459 w 3254188"/>
              <a:gd name="connsiteY28" fmla="*/ 417592 h 995816"/>
              <a:gd name="connsiteX29" fmla="*/ 1855694 w 3254188"/>
              <a:gd name="connsiteY29" fmla="*/ 484828 h 995816"/>
              <a:gd name="connsiteX30" fmla="*/ 1896036 w 3254188"/>
              <a:gd name="connsiteY30" fmla="*/ 498275 h 995816"/>
              <a:gd name="connsiteX31" fmla="*/ 1990165 w 3254188"/>
              <a:gd name="connsiteY31" fmla="*/ 525169 h 995816"/>
              <a:gd name="connsiteX32" fmla="*/ 2043953 w 3254188"/>
              <a:gd name="connsiteY32" fmla="*/ 552063 h 995816"/>
              <a:gd name="connsiteX33" fmla="*/ 2138083 w 3254188"/>
              <a:gd name="connsiteY33" fmla="*/ 578957 h 995816"/>
              <a:gd name="connsiteX34" fmla="*/ 2420471 w 3254188"/>
              <a:gd name="connsiteY34" fmla="*/ 565510 h 995816"/>
              <a:gd name="connsiteX35" fmla="*/ 2474259 w 3254188"/>
              <a:gd name="connsiteY35" fmla="*/ 552063 h 995816"/>
              <a:gd name="connsiteX36" fmla="*/ 2554941 w 3254188"/>
              <a:gd name="connsiteY36" fmla="*/ 525169 h 995816"/>
              <a:gd name="connsiteX37" fmla="*/ 2649071 w 3254188"/>
              <a:gd name="connsiteY37" fmla="*/ 484828 h 995816"/>
              <a:gd name="connsiteX38" fmla="*/ 2689412 w 3254188"/>
              <a:gd name="connsiteY38" fmla="*/ 457934 h 995816"/>
              <a:gd name="connsiteX39" fmla="*/ 2770094 w 3254188"/>
              <a:gd name="connsiteY39" fmla="*/ 431040 h 995816"/>
              <a:gd name="connsiteX40" fmla="*/ 2810436 w 3254188"/>
              <a:gd name="connsiteY40" fmla="*/ 417592 h 995816"/>
              <a:gd name="connsiteX41" fmla="*/ 2850777 w 3254188"/>
              <a:gd name="connsiteY41" fmla="*/ 404145 h 995816"/>
              <a:gd name="connsiteX42" fmla="*/ 2891118 w 3254188"/>
              <a:gd name="connsiteY42" fmla="*/ 390698 h 995816"/>
              <a:gd name="connsiteX43" fmla="*/ 3160059 w 3254188"/>
              <a:gd name="connsiteY43" fmla="*/ 431040 h 995816"/>
              <a:gd name="connsiteX44" fmla="*/ 3200400 w 3254188"/>
              <a:gd name="connsiteY44" fmla="*/ 457934 h 995816"/>
              <a:gd name="connsiteX45" fmla="*/ 3254188 w 3254188"/>
              <a:gd name="connsiteY45" fmla="*/ 511722 h 9958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3254188" h="995816">
                <a:moveTo>
                  <a:pt x="0" y="995816"/>
                </a:moveTo>
                <a:cubicBezTo>
                  <a:pt x="8965" y="977887"/>
                  <a:pt x="16949" y="959432"/>
                  <a:pt x="26894" y="942028"/>
                </a:cubicBezTo>
                <a:cubicBezTo>
                  <a:pt x="34912" y="927996"/>
                  <a:pt x="46560" y="916142"/>
                  <a:pt x="53788" y="901687"/>
                </a:cubicBezTo>
                <a:cubicBezTo>
                  <a:pt x="60127" y="889009"/>
                  <a:pt x="60897" y="874023"/>
                  <a:pt x="67236" y="861345"/>
                </a:cubicBezTo>
                <a:cubicBezTo>
                  <a:pt x="74464" y="846890"/>
                  <a:pt x="86112" y="835036"/>
                  <a:pt x="94130" y="821004"/>
                </a:cubicBezTo>
                <a:cubicBezTo>
                  <a:pt x="153197" y="717637"/>
                  <a:pt x="84232" y="816272"/>
                  <a:pt x="161365" y="713428"/>
                </a:cubicBezTo>
                <a:cubicBezTo>
                  <a:pt x="165847" y="699981"/>
                  <a:pt x="166950" y="684881"/>
                  <a:pt x="174812" y="673087"/>
                </a:cubicBezTo>
                <a:cubicBezTo>
                  <a:pt x="185361" y="657264"/>
                  <a:pt x="202777" y="647184"/>
                  <a:pt x="215153" y="632745"/>
                </a:cubicBezTo>
                <a:cubicBezTo>
                  <a:pt x="229738" y="615729"/>
                  <a:pt x="243062" y="597605"/>
                  <a:pt x="255494" y="578957"/>
                </a:cubicBezTo>
                <a:cubicBezTo>
                  <a:pt x="269992" y="557210"/>
                  <a:pt x="283143" y="534569"/>
                  <a:pt x="295836" y="511722"/>
                </a:cubicBezTo>
                <a:cubicBezTo>
                  <a:pt x="305571" y="494199"/>
                  <a:pt x="311611" y="474613"/>
                  <a:pt x="322730" y="457934"/>
                </a:cubicBezTo>
                <a:cubicBezTo>
                  <a:pt x="347594" y="420638"/>
                  <a:pt x="371717" y="382052"/>
                  <a:pt x="403412" y="350357"/>
                </a:cubicBezTo>
                <a:cubicBezTo>
                  <a:pt x="430306" y="323463"/>
                  <a:pt x="462997" y="301321"/>
                  <a:pt x="484094" y="269675"/>
                </a:cubicBezTo>
                <a:cubicBezTo>
                  <a:pt x="500113" y="245646"/>
                  <a:pt x="538690" y="182067"/>
                  <a:pt x="564777" y="175545"/>
                </a:cubicBezTo>
                <a:lnTo>
                  <a:pt x="618565" y="162098"/>
                </a:lnTo>
                <a:cubicBezTo>
                  <a:pt x="815934" y="30518"/>
                  <a:pt x="608313" y="164114"/>
                  <a:pt x="753036" y="81416"/>
                </a:cubicBezTo>
                <a:cubicBezTo>
                  <a:pt x="767068" y="73398"/>
                  <a:pt x="778609" y="61086"/>
                  <a:pt x="793377" y="54522"/>
                </a:cubicBezTo>
                <a:cubicBezTo>
                  <a:pt x="819282" y="43008"/>
                  <a:pt x="847165" y="36593"/>
                  <a:pt x="874059" y="27628"/>
                </a:cubicBezTo>
                <a:cubicBezTo>
                  <a:pt x="887506" y="23146"/>
                  <a:pt x="900335" y="15939"/>
                  <a:pt x="914400" y="14181"/>
                </a:cubicBezTo>
                <a:lnTo>
                  <a:pt x="1021977" y="734"/>
                </a:lnTo>
                <a:cubicBezTo>
                  <a:pt x="1111624" y="5216"/>
                  <a:pt x="1202286" y="0"/>
                  <a:pt x="1290918" y="14181"/>
                </a:cubicBezTo>
                <a:cubicBezTo>
                  <a:pt x="1316726" y="18310"/>
                  <a:pt x="1335141" y="42131"/>
                  <a:pt x="1358153" y="54522"/>
                </a:cubicBezTo>
                <a:cubicBezTo>
                  <a:pt x="1380953" y="66799"/>
                  <a:pt x="1472373" y="105718"/>
                  <a:pt x="1506071" y="135204"/>
                </a:cubicBezTo>
                <a:cubicBezTo>
                  <a:pt x="1529924" y="156076"/>
                  <a:pt x="1555725" y="176068"/>
                  <a:pt x="1573306" y="202440"/>
                </a:cubicBezTo>
                <a:cubicBezTo>
                  <a:pt x="1582271" y="215887"/>
                  <a:pt x="1588772" y="231353"/>
                  <a:pt x="1600200" y="242781"/>
                </a:cubicBezTo>
                <a:cubicBezTo>
                  <a:pt x="1611628" y="254209"/>
                  <a:pt x="1627094" y="260710"/>
                  <a:pt x="1640541" y="269675"/>
                </a:cubicBezTo>
                <a:cubicBezTo>
                  <a:pt x="1645023" y="283122"/>
                  <a:pt x="1647649" y="297338"/>
                  <a:pt x="1653988" y="310016"/>
                </a:cubicBezTo>
                <a:cubicBezTo>
                  <a:pt x="1665816" y="333672"/>
                  <a:pt x="1699597" y="377181"/>
                  <a:pt x="1721224" y="390698"/>
                </a:cubicBezTo>
                <a:cubicBezTo>
                  <a:pt x="1741693" y="403491"/>
                  <a:pt x="1766047" y="408627"/>
                  <a:pt x="1788459" y="417592"/>
                </a:cubicBezTo>
                <a:cubicBezTo>
                  <a:pt x="1810871" y="440004"/>
                  <a:pt x="1825625" y="474805"/>
                  <a:pt x="1855694" y="484828"/>
                </a:cubicBezTo>
                <a:cubicBezTo>
                  <a:pt x="1869141" y="489310"/>
                  <a:pt x="1882407" y="494381"/>
                  <a:pt x="1896036" y="498275"/>
                </a:cubicBezTo>
                <a:cubicBezTo>
                  <a:pt x="1930154" y="508023"/>
                  <a:pt x="1957924" y="511352"/>
                  <a:pt x="1990165" y="525169"/>
                </a:cubicBezTo>
                <a:cubicBezTo>
                  <a:pt x="2008590" y="533065"/>
                  <a:pt x="2025528" y="544167"/>
                  <a:pt x="2043953" y="552063"/>
                </a:cubicBezTo>
                <a:cubicBezTo>
                  <a:pt x="2070962" y="563638"/>
                  <a:pt x="2110787" y="572133"/>
                  <a:pt x="2138083" y="578957"/>
                </a:cubicBezTo>
                <a:cubicBezTo>
                  <a:pt x="2232212" y="574475"/>
                  <a:pt x="2326535" y="573025"/>
                  <a:pt x="2420471" y="565510"/>
                </a:cubicBezTo>
                <a:cubicBezTo>
                  <a:pt x="2438893" y="564036"/>
                  <a:pt x="2456557" y="557374"/>
                  <a:pt x="2474259" y="552063"/>
                </a:cubicBezTo>
                <a:cubicBezTo>
                  <a:pt x="2501412" y="543917"/>
                  <a:pt x="2528047" y="534134"/>
                  <a:pt x="2554941" y="525169"/>
                </a:cubicBezTo>
                <a:cubicBezTo>
                  <a:pt x="2600202" y="510082"/>
                  <a:pt x="2602542" y="511416"/>
                  <a:pt x="2649071" y="484828"/>
                </a:cubicBezTo>
                <a:cubicBezTo>
                  <a:pt x="2663103" y="476810"/>
                  <a:pt x="2674644" y="464498"/>
                  <a:pt x="2689412" y="457934"/>
                </a:cubicBezTo>
                <a:cubicBezTo>
                  <a:pt x="2715317" y="446420"/>
                  <a:pt x="2743200" y="440005"/>
                  <a:pt x="2770094" y="431040"/>
                </a:cubicBezTo>
                <a:lnTo>
                  <a:pt x="2810436" y="417592"/>
                </a:lnTo>
                <a:lnTo>
                  <a:pt x="2850777" y="404145"/>
                </a:lnTo>
                <a:lnTo>
                  <a:pt x="2891118" y="390698"/>
                </a:lnTo>
                <a:cubicBezTo>
                  <a:pt x="2933217" y="393705"/>
                  <a:pt x="3098295" y="389864"/>
                  <a:pt x="3160059" y="431040"/>
                </a:cubicBezTo>
                <a:lnTo>
                  <a:pt x="3200400" y="457934"/>
                </a:lnTo>
                <a:cubicBezTo>
                  <a:pt x="3232854" y="506614"/>
                  <a:pt x="3212839" y="491047"/>
                  <a:pt x="3254188" y="511722"/>
                </a:cubicBezTo>
              </a:path>
            </a:pathLst>
          </a:custGeom>
          <a:ln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Cloud 45"/>
          <p:cNvSpPr/>
          <p:nvPr/>
        </p:nvSpPr>
        <p:spPr>
          <a:xfrm>
            <a:off x="3048000" y="3733800"/>
            <a:ext cx="533400" cy="533400"/>
          </a:xfrm>
          <a:prstGeom prst="cloud">
            <a:avLst/>
          </a:prstGeom>
          <a:solidFill>
            <a:srgbClr val="FFFF99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Cloud 46"/>
          <p:cNvSpPr/>
          <p:nvPr/>
        </p:nvSpPr>
        <p:spPr>
          <a:xfrm>
            <a:off x="3505200" y="3124200"/>
            <a:ext cx="533400" cy="533400"/>
          </a:xfrm>
          <a:prstGeom prst="cloud">
            <a:avLst/>
          </a:prstGeom>
          <a:solidFill>
            <a:srgbClr val="FFFF99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Cloud 47"/>
          <p:cNvSpPr/>
          <p:nvPr/>
        </p:nvSpPr>
        <p:spPr>
          <a:xfrm>
            <a:off x="4191000" y="3276600"/>
            <a:ext cx="533400" cy="533400"/>
          </a:xfrm>
          <a:prstGeom prst="cloud">
            <a:avLst/>
          </a:prstGeom>
          <a:solidFill>
            <a:srgbClr val="FFFF99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Cloud 48"/>
          <p:cNvSpPr/>
          <p:nvPr/>
        </p:nvSpPr>
        <p:spPr>
          <a:xfrm>
            <a:off x="4724400" y="3581400"/>
            <a:ext cx="533400" cy="533400"/>
          </a:xfrm>
          <a:prstGeom prst="cloud">
            <a:avLst/>
          </a:prstGeom>
          <a:solidFill>
            <a:srgbClr val="FFFF99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Cloud 49"/>
          <p:cNvSpPr/>
          <p:nvPr/>
        </p:nvSpPr>
        <p:spPr>
          <a:xfrm>
            <a:off x="5410200" y="3581400"/>
            <a:ext cx="533400" cy="533400"/>
          </a:xfrm>
          <a:prstGeom prst="cloud">
            <a:avLst/>
          </a:prstGeom>
          <a:solidFill>
            <a:srgbClr val="FFFF99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Heart 55"/>
          <p:cNvSpPr/>
          <p:nvPr/>
        </p:nvSpPr>
        <p:spPr>
          <a:xfrm>
            <a:off x="3962400" y="3200400"/>
            <a:ext cx="381000" cy="381000"/>
          </a:xfrm>
          <a:prstGeom prst="heart">
            <a:avLst/>
          </a:prstGeom>
          <a:solidFill>
            <a:srgbClr val="CC0000"/>
          </a:solidFill>
          <a:ln>
            <a:solidFill>
              <a:srgbClr val="CC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Heart 56"/>
          <p:cNvSpPr/>
          <p:nvPr/>
        </p:nvSpPr>
        <p:spPr>
          <a:xfrm>
            <a:off x="5105400" y="3733800"/>
            <a:ext cx="381000" cy="381000"/>
          </a:xfrm>
          <a:prstGeom prst="heart">
            <a:avLst/>
          </a:prstGeom>
          <a:solidFill>
            <a:srgbClr val="CC0000"/>
          </a:solidFill>
          <a:ln>
            <a:solidFill>
              <a:srgbClr val="CC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Heart 57"/>
          <p:cNvSpPr/>
          <p:nvPr/>
        </p:nvSpPr>
        <p:spPr>
          <a:xfrm>
            <a:off x="5867400" y="3505200"/>
            <a:ext cx="381000" cy="381000"/>
          </a:xfrm>
          <a:prstGeom prst="heart">
            <a:avLst/>
          </a:prstGeom>
          <a:solidFill>
            <a:srgbClr val="CC0000"/>
          </a:solidFill>
          <a:ln>
            <a:solidFill>
              <a:srgbClr val="CC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Heart 58"/>
          <p:cNvSpPr/>
          <p:nvPr/>
        </p:nvSpPr>
        <p:spPr>
          <a:xfrm>
            <a:off x="3276600" y="3581400"/>
            <a:ext cx="381000" cy="381000"/>
          </a:xfrm>
          <a:prstGeom prst="heart">
            <a:avLst/>
          </a:prstGeom>
          <a:solidFill>
            <a:srgbClr val="CC0000"/>
          </a:solidFill>
          <a:ln>
            <a:solidFill>
              <a:srgbClr val="CC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6"/>
          <p:cNvGrpSpPr/>
          <p:nvPr/>
        </p:nvGrpSpPr>
        <p:grpSpPr>
          <a:xfrm>
            <a:off x="914400" y="1676400"/>
            <a:ext cx="2133600" cy="4538512"/>
            <a:chOff x="914400" y="727038"/>
            <a:chExt cx="2133600" cy="4538512"/>
          </a:xfrm>
        </p:grpSpPr>
        <p:sp>
          <p:nvSpPr>
            <p:cNvPr id="8" name="Oval 7"/>
            <p:cNvSpPr/>
            <p:nvPr/>
          </p:nvSpPr>
          <p:spPr>
            <a:xfrm rot="17610301" flipH="1">
              <a:off x="2078530" y="4722420"/>
              <a:ext cx="427527" cy="658734"/>
            </a:xfrm>
            <a:prstGeom prst="ellipse">
              <a:avLst/>
            </a:prstGeom>
            <a:solidFill>
              <a:srgbClr val="99663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 rot="3989699">
              <a:off x="1303943" y="4711368"/>
              <a:ext cx="427527" cy="658734"/>
            </a:xfrm>
            <a:prstGeom prst="ellipse">
              <a:avLst/>
            </a:prstGeom>
            <a:solidFill>
              <a:srgbClr val="99663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Flowchart: Manual Operation 9"/>
            <p:cNvSpPr/>
            <p:nvPr/>
          </p:nvSpPr>
          <p:spPr>
            <a:xfrm rot="10800000">
              <a:off x="914400" y="3657600"/>
              <a:ext cx="2057400" cy="1295400"/>
            </a:xfrm>
            <a:prstGeom prst="flowChartManualOperation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/>
            <p:cNvSpPr/>
            <p:nvPr/>
          </p:nvSpPr>
          <p:spPr>
            <a:xfrm>
              <a:off x="2590800" y="3429000"/>
              <a:ext cx="381000" cy="60960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/>
            <p:cNvSpPr/>
            <p:nvPr/>
          </p:nvSpPr>
          <p:spPr>
            <a:xfrm>
              <a:off x="990600" y="3429000"/>
              <a:ext cx="381000" cy="60960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Flowchart: Extract 12"/>
            <p:cNvSpPr/>
            <p:nvPr/>
          </p:nvSpPr>
          <p:spPr>
            <a:xfrm>
              <a:off x="914400" y="2209800"/>
              <a:ext cx="2133600" cy="2286000"/>
            </a:xfrm>
            <a:prstGeom prst="flowChartExtract">
              <a:avLst/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lowchart: Manual Operation 13"/>
            <p:cNvSpPr/>
            <p:nvPr/>
          </p:nvSpPr>
          <p:spPr>
            <a:xfrm rot="12378413" flipH="1">
              <a:off x="1173826" y="2489515"/>
              <a:ext cx="533400" cy="1295400"/>
            </a:xfrm>
            <a:prstGeom prst="flowChartManualOperation">
              <a:avLst/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lowchart: Manual Operation 14"/>
            <p:cNvSpPr/>
            <p:nvPr/>
          </p:nvSpPr>
          <p:spPr>
            <a:xfrm rot="9493756">
              <a:off x="2278605" y="2414921"/>
              <a:ext cx="533400" cy="1295400"/>
            </a:xfrm>
            <a:prstGeom prst="flowChartManualOperation">
              <a:avLst/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/>
            <p:cNvSpPr/>
            <p:nvPr/>
          </p:nvSpPr>
          <p:spPr>
            <a:xfrm>
              <a:off x="1371600" y="990600"/>
              <a:ext cx="1295400" cy="167640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Wave 16"/>
            <p:cNvSpPr/>
            <p:nvPr/>
          </p:nvSpPr>
          <p:spPr>
            <a:xfrm rot="4091435">
              <a:off x="1595239" y="1507146"/>
              <a:ext cx="1927617" cy="718733"/>
            </a:xfrm>
            <a:prstGeom prst="wave">
              <a:avLst/>
            </a:prstGeom>
            <a:solidFill>
              <a:srgbClr val="FFFF6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Wave 17"/>
            <p:cNvSpPr/>
            <p:nvPr/>
          </p:nvSpPr>
          <p:spPr>
            <a:xfrm rot="17342052" flipH="1">
              <a:off x="396904" y="1630274"/>
              <a:ext cx="1865688" cy="718733"/>
            </a:xfrm>
            <a:prstGeom prst="wave">
              <a:avLst/>
            </a:prstGeom>
            <a:solidFill>
              <a:srgbClr val="FFFF6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Wave 18"/>
            <p:cNvSpPr/>
            <p:nvPr/>
          </p:nvSpPr>
          <p:spPr>
            <a:xfrm rot="312085" flipH="1">
              <a:off x="1300682" y="727038"/>
              <a:ext cx="1131387" cy="614797"/>
            </a:xfrm>
            <a:prstGeom prst="wave">
              <a:avLst/>
            </a:prstGeom>
            <a:solidFill>
              <a:srgbClr val="FFFF6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/>
            <p:cNvSpPr/>
            <p:nvPr/>
          </p:nvSpPr>
          <p:spPr>
            <a:xfrm>
              <a:off x="2133600" y="838200"/>
              <a:ext cx="381000" cy="609600"/>
            </a:xfrm>
            <a:prstGeom prst="ellipse">
              <a:avLst/>
            </a:prstGeom>
            <a:solidFill>
              <a:srgbClr val="FFFF66"/>
            </a:solidFill>
            <a:ln>
              <a:solidFill>
                <a:srgbClr val="FFFF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" name="Group 20"/>
          <p:cNvGrpSpPr/>
          <p:nvPr/>
        </p:nvGrpSpPr>
        <p:grpSpPr>
          <a:xfrm>
            <a:off x="6477000" y="1524000"/>
            <a:ext cx="1905000" cy="4788699"/>
            <a:chOff x="5410200" y="990600"/>
            <a:chExt cx="1905000" cy="4788699"/>
          </a:xfrm>
        </p:grpSpPr>
        <p:sp>
          <p:nvSpPr>
            <p:cNvPr id="22" name="Rounded Rectangle 21"/>
            <p:cNvSpPr/>
            <p:nvPr/>
          </p:nvSpPr>
          <p:spPr>
            <a:xfrm rot="731251">
              <a:off x="5434270" y="1248254"/>
              <a:ext cx="381000" cy="990600"/>
            </a:xfrm>
            <a:prstGeom prst="roundRect">
              <a:avLst>
                <a:gd name="adj" fmla="val 50000"/>
              </a:avLst>
            </a:prstGeom>
            <a:solidFill>
              <a:srgbClr val="99663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ounded Rectangle 22"/>
            <p:cNvSpPr/>
            <p:nvPr/>
          </p:nvSpPr>
          <p:spPr>
            <a:xfrm rot="21194807">
              <a:off x="6762522" y="1238165"/>
              <a:ext cx="381000" cy="990600"/>
            </a:xfrm>
            <a:prstGeom prst="roundRect">
              <a:avLst>
                <a:gd name="adj" fmla="val 49585"/>
              </a:avLst>
            </a:prstGeom>
            <a:solidFill>
              <a:srgbClr val="99663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Oval 23"/>
            <p:cNvSpPr/>
            <p:nvPr/>
          </p:nvSpPr>
          <p:spPr>
            <a:xfrm rot="17610301" flipH="1">
              <a:off x="6345730" y="5179622"/>
              <a:ext cx="427527" cy="658734"/>
            </a:xfrm>
            <a:prstGeom prst="ellipse">
              <a:avLst/>
            </a:prstGeom>
            <a:solidFill>
              <a:srgbClr val="99663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Oval 24"/>
            <p:cNvSpPr/>
            <p:nvPr/>
          </p:nvSpPr>
          <p:spPr>
            <a:xfrm rot="2704841" flipH="1">
              <a:off x="5656803" y="5236169"/>
              <a:ext cx="427527" cy="658734"/>
            </a:xfrm>
            <a:prstGeom prst="ellipse">
              <a:avLst/>
            </a:prstGeom>
            <a:solidFill>
              <a:srgbClr val="99663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Oval 25"/>
            <p:cNvSpPr/>
            <p:nvPr/>
          </p:nvSpPr>
          <p:spPr>
            <a:xfrm>
              <a:off x="5410200" y="3657600"/>
              <a:ext cx="381000" cy="60960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/>
            <p:cNvSpPr/>
            <p:nvPr/>
          </p:nvSpPr>
          <p:spPr>
            <a:xfrm>
              <a:off x="6934200" y="3657600"/>
              <a:ext cx="381000" cy="60960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lowchart: Manual Operation 27"/>
            <p:cNvSpPr/>
            <p:nvPr/>
          </p:nvSpPr>
          <p:spPr>
            <a:xfrm rot="9438105" flipH="1">
              <a:off x="6592727" y="2648441"/>
              <a:ext cx="573321" cy="1295400"/>
            </a:xfrm>
            <a:prstGeom prst="flowChartManualOperation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lowchart: Manual Operation 28"/>
            <p:cNvSpPr/>
            <p:nvPr/>
          </p:nvSpPr>
          <p:spPr>
            <a:xfrm rot="11918038">
              <a:off x="5525926" y="2648442"/>
              <a:ext cx="573321" cy="1295400"/>
            </a:xfrm>
            <a:prstGeom prst="flowChartManualOperation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lowchart: Manual Operation 29"/>
            <p:cNvSpPr/>
            <p:nvPr/>
          </p:nvSpPr>
          <p:spPr>
            <a:xfrm rot="10800000">
              <a:off x="5715000" y="2590800"/>
              <a:ext cx="1219200" cy="1447800"/>
            </a:xfrm>
            <a:prstGeom prst="flowChartManualOperation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86400" y="990600"/>
              <a:ext cx="1600200" cy="182880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lowchart: Manual Operation 31"/>
            <p:cNvSpPr/>
            <p:nvPr/>
          </p:nvSpPr>
          <p:spPr>
            <a:xfrm rot="10800000">
              <a:off x="5638800" y="4038600"/>
              <a:ext cx="838200" cy="1447800"/>
            </a:xfrm>
            <a:prstGeom prst="flowChartManualOperation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lowchart: Manual Operation 32"/>
            <p:cNvSpPr/>
            <p:nvPr/>
          </p:nvSpPr>
          <p:spPr>
            <a:xfrm rot="10800000">
              <a:off x="6172200" y="4038600"/>
              <a:ext cx="838200" cy="1447800"/>
            </a:xfrm>
            <a:prstGeom prst="flowChartManualOperation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ounded Rectangle 33"/>
            <p:cNvSpPr/>
            <p:nvPr/>
          </p:nvSpPr>
          <p:spPr>
            <a:xfrm>
              <a:off x="5715000" y="3886200"/>
              <a:ext cx="1219200" cy="152400"/>
            </a:xfrm>
            <a:prstGeom prst="roundRect">
              <a:avLst/>
            </a:prstGeom>
            <a:solidFill>
              <a:schemeClr val="bg2">
                <a:lumMod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lowchart: Collate 34"/>
            <p:cNvSpPr/>
            <p:nvPr/>
          </p:nvSpPr>
          <p:spPr>
            <a:xfrm rot="5400000">
              <a:off x="6134100" y="1943100"/>
              <a:ext cx="304800" cy="685800"/>
            </a:xfrm>
            <a:prstGeom prst="flowChartCollate">
              <a:avLst/>
            </a:prstGeom>
            <a:solidFill>
              <a:srgbClr val="99663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6" name="Pie 35"/>
            <p:cNvSpPr/>
            <p:nvPr/>
          </p:nvSpPr>
          <p:spPr>
            <a:xfrm rot="19050134">
              <a:off x="5960022" y="2259920"/>
              <a:ext cx="669564" cy="760163"/>
            </a:xfrm>
            <a:prstGeom prst="pie">
              <a:avLst>
                <a:gd name="adj1" fmla="val 228896"/>
                <a:gd name="adj2" fmla="val 15714100"/>
              </a:avLst>
            </a:prstGeom>
            <a:solidFill>
              <a:srgbClr val="99663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7" name="Pentagon 36"/>
            <p:cNvSpPr/>
            <p:nvPr/>
          </p:nvSpPr>
          <p:spPr>
            <a:xfrm rot="16010993">
              <a:off x="6429754" y="3034310"/>
              <a:ext cx="498921" cy="72321"/>
            </a:xfrm>
            <a:prstGeom prst="homePlate">
              <a:avLst/>
            </a:prstGeom>
            <a:solidFill>
              <a:schemeClr val="bg2">
                <a:lumMod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Pentagon 37"/>
            <p:cNvSpPr/>
            <p:nvPr/>
          </p:nvSpPr>
          <p:spPr>
            <a:xfrm rot="5400000">
              <a:off x="6400800" y="3048000"/>
              <a:ext cx="381000" cy="381000"/>
            </a:xfrm>
            <a:prstGeom prst="homePlate">
              <a:avLst>
                <a:gd name="adj" fmla="val 29832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Rectangle 38"/>
            <p:cNvSpPr/>
            <p:nvPr/>
          </p:nvSpPr>
          <p:spPr>
            <a:xfrm>
              <a:off x="6172200" y="3886200"/>
              <a:ext cx="304800" cy="1524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914400" y="1676400"/>
            <a:ext cx="2133600" cy="4538512"/>
            <a:chOff x="914400" y="727038"/>
            <a:chExt cx="2133600" cy="4538512"/>
          </a:xfrm>
        </p:grpSpPr>
        <p:sp>
          <p:nvSpPr>
            <p:cNvPr id="3" name="Oval 2"/>
            <p:cNvSpPr/>
            <p:nvPr/>
          </p:nvSpPr>
          <p:spPr>
            <a:xfrm rot="17610301" flipH="1">
              <a:off x="2078530" y="4722420"/>
              <a:ext cx="427527" cy="658734"/>
            </a:xfrm>
            <a:prstGeom prst="ellipse">
              <a:avLst/>
            </a:prstGeom>
            <a:solidFill>
              <a:srgbClr val="99663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Oval 3"/>
            <p:cNvSpPr/>
            <p:nvPr/>
          </p:nvSpPr>
          <p:spPr>
            <a:xfrm rot="3989699">
              <a:off x="1303943" y="4711368"/>
              <a:ext cx="427527" cy="658734"/>
            </a:xfrm>
            <a:prstGeom prst="ellipse">
              <a:avLst/>
            </a:prstGeom>
            <a:solidFill>
              <a:srgbClr val="99663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Flowchart: Manual Operation 4"/>
            <p:cNvSpPr/>
            <p:nvPr/>
          </p:nvSpPr>
          <p:spPr>
            <a:xfrm rot="10800000">
              <a:off x="914400" y="3657600"/>
              <a:ext cx="2057400" cy="1295400"/>
            </a:xfrm>
            <a:prstGeom prst="flowChartManualOperation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/>
            <p:cNvSpPr/>
            <p:nvPr/>
          </p:nvSpPr>
          <p:spPr>
            <a:xfrm>
              <a:off x="2590800" y="3429000"/>
              <a:ext cx="381000" cy="60960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990600" y="3429000"/>
              <a:ext cx="381000" cy="60960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Flowchart: Extract 7"/>
            <p:cNvSpPr/>
            <p:nvPr/>
          </p:nvSpPr>
          <p:spPr>
            <a:xfrm>
              <a:off x="914400" y="2209800"/>
              <a:ext cx="2133600" cy="2286000"/>
            </a:xfrm>
            <a:prstGeom prst="flowChartExtract">
              <a:avLst/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lowchart: Manual Operation 8"/>
            <p:cNvSpPr/>
            <p:nvPr/>
          </p:nvSpPr>
          <p:spPr>
            <a:xfrm rot="12378413" flipH="1">
              <a:off x="1173826" y="2489515"/>
              <a:ext cx="533400" cy="1295400"/>
            </a:xfrm>
            <a:prstGeom prst="flowChartManualOperation">
              <a:avLst/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Flowchart: Manual Operation 9"/>
            <p:cNvSpPr/>
            <p:nvPr/>
          </p:nvSpPr>
          <p:spPr>
            <a:xfrm rot="9493756">
              <a:off x="2278605" y="2414921"/>
              <a:ext cx="533400" cy="1295400"/>
            </a:xfrm>
            <a:prstGeom prst="flowChartManualOperation">
              <a:avLst/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/>
            <p:cNvSpPr/>
            <p:nvPr/>
          </p:nvSpPr>
          <p:spPr>
            <a:xfrm>
              <a:off x="1371600" y="990600"/>
              <a:ext cx="1295400" cy="167640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Wave 11"/>
            <p:cNvSpPr/>
            <p:nvPr/>
          </p:nvSpPr>
          <p:spPr>
            <a:xfrm rot="4091435">
              <a:off x="1595239" y="1507146"/>
              <a:ext cx="1927617" cy="718733"/>
            </a:xfrm>
            <a:prstGeom prst="wave">
              <a:avLst/>
            </a:prstGeom>
            <a:solidFill>
              <a:srgbClr val="FFFF6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Wave 12"/>
            <p:cNvSpPr/>
            <p:nvPr/>
          </p:nvSpPr>
          <p:spPr>
            <a:xfrm rot="17342052" flipH="1">
              <a:off x="396904" y="1630274"/>
              <a:ext cx="1865688" cy="718733"/>
            </a:xfrm>
            <a:prstGeom prst="wave">
              <a:avLst/>
            </a:prstGeom>
            <a:solidFill>
              <a:srgbClr val="FFFF6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Wave 13"/>
            <p:cNvSpPr/>
            <p:nvPr/>
          </p:nvSpPr>
          <p:spPr>
            <a:xfrm rot="312085" flipH="1">
              <a:off x="1300682" y="727038"/>
              <a:ext cx="1131387" cy="614797"/>
            </a:xfrm>
            <a:prstGeom prst="wave">
              <a:avLst/>
            </a:prstGeom>
            <a:solidFill>
              <a:srgbClr val="FFFF6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/>
            <p:cNvSpPr/>
            <p:nvPr/>
          </p:nvSpPr>
          <p:spPr>
            <a:xfrm>
              <a:off x="2133600" y="838200"/>
              <a:ext cx="381000" cy="609600"/>
            </a:xfrm>
            <a:prstGeom prst="ellipse">
              <a:avLst/>
            </a:prstGeom>
            <a:solidFill>
              <a:srgbClr val="FFFF66"/>
            </a:solidFill>
            <a:ln>
              <a:solidFill>
                <a:srgbClr val="FFFF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6477000" y="1524000"/>
            <a:ext cx="1905000" cy="4788699"/>
            <a:chOff x="5410200" y="990600"/>
            <a:chExt cx="1905000" cy="4788699"/>
          </a:xfrm>
        </p:grpSpPr>
        <p:sp>
          <p:nvSpPr>
            <p:cNvPr id="17" name="Rounded Rectangle 16"/>
            <p:cNvSpPr/>
            <p:nvPr/>
          </p:nvSpPr>
          <p:spPr>
            <a:xfrm rot="731251">
              <a:off x="5434270" y="1248254"/>
              <a:ext cx="381000" cy="990600"/>
            </a:xfrm>
            <a:prstGeom prst="roundRect">
              <a:avLst>
                <a:gd name="adj" fmla="val 50000"/>
              </a:avLst>
            </a:prstGeom>
            <a:solidFill>
              <a:srgbClr val="99663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ounded Rectangle 17"/>
            <p:cNvSpPr/>
            <p:nvPr/>
          </p:nvSpPr>
          <p:spPr>
            <a:xfrm rot="21194807">
              <a:off x="6762522" y="1238165"/>
              <a:ext cx="381000" cy="990600"/>
            </a:xfrm>
            <a:prstGeom prst="roundRect">
              <a:avLst>
                <a:gd name="adj" fmla="val 49585"/>
              </a:avLst>
            </a:prstGeom>
            <a:solidFill>
              <a:srgbClr val="99663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/>
            <p:cNvSpPr/>
            <p:nvPr/>
          </p:nvSpPr>
          <p:spPr>
            <a:xfrm rot="17610301" flipH="1">
              <a:off x="6345730" y="5179622"/>
              <a:ext cx="427527" cy="658734"/>
            </a:xfrm>
            <a:prstGeom prst="ellipse">
              <a:avLst/>
            </a:prstGeom>
            <a:solidFill>
              <a:srgbClr val="99663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/>
            <p:cNvSpPr/>
            <p:nvPr/>
          </p:nvSpPr>
          <p:spPr>
            <a:xfrm rot="2704841" flipH="1">
              <a:off x="5656803" y="5236169"/>
              <a:ext cx="427527" cy="658734"/>
            </a:xfrm>
            <a:prstGeom prst="ellipse">
              <a:avLst/>
            </a:prstGeom>
            <a:solidFill>
              <a:srgbClr val="99663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/>
            <p:cNvSpPr/>
            <p:nvPr/>
          </p:nvSpPr>
          <p:spPr>
            <a:xfrm>
              <a:off x="5410200" y="3657600"/>
              <a:ext cx="381000" cy="60960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Oval 21"/>
            <p:cNvSpPr/>
            <p:nvPr/>
          </p:nvSpPr>
          <p:spPr>
            <a:xfrm>
              <a:off x="6934200" y="3657600"/>
              <a:ext cx="381000" cy="60960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lowchart: Manual Operation 22"/>
            <p:cNvSpPr/>
            <p:nvPr/>
          </p:nvSpPr>
          <p:spPr>
            <a:xfrm rot="9438105" flipH="1">
              <a:off x="6592727" y="2648441"/>
              <a:ext cx="573321" cy="1295400"/>
            </a:xfrm>
            <a:prstGeom prst="flowChartManualOperation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lowchart: Manual Operation 23"/>
            <p:cNvSpPr/>
            <p:nvPr/>
          </p:nvSpPr>
          <p:spPr>
            <a:xfrm rot="11918038">
              <a:off x="5525926" y="2648442"/>
              <a:ext cx="573321" cy="1295400"/>
            </a:xfrm>
            <a:prstGeom prst="flowChartManualOperation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lowchart: Manual Operation 24"/>
            <p:cNvSpPr/>
            <p:nvPr/>
          </p:nvSpPr>
          <p:spPr>
            <a:xfrm rot="10800000">
              <a:off x="5715000" y="2590800"/>
              <a:ext cx="1219200" cy="1447800"/>
            </a:xfrm>
            <a:prstGeom prst="flowChartManualOperation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Oval 25"/>
            <p:cNvSpPr/>
            <p:nvPr/>
          </p:nvSpPr>
          <p:spPr>
            <a:xfrm>
              <a:off x="5486400" y="990600"/>
              <a:ext cx="1600200" cy="182880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lowchart: Manual Operation 26"/>
            <p:cNvSpPr/>
            <p:nvPr/>
          </p:nvSpPr>
          <p:spPr>
            <a:xfrm rot="10800000">
              <a:off x="5638800" y="4038600"/>
              <a:ext cx="838200" cy="1447800"/>
            </a:xfrm>
            <a:prstGeom prst="flowChartManualOperation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lowchart: Manual Operation 27"/>
            <p:cNvSpPr/>
            <p:nvPr/>
          </p:nvSpPr>
          <p:spPr>
            <a:xfrm rot="10800000">
              <a:off x="6172200" y="4038600"/>
              <a:ext cx="838200" cy="1447800"/>
            </a:xfrm>
            <a:prstGeom prst="flowChartManualOperation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ounded Rectangle 28"/>
            <p:cNvSpPr/>
            <p:nvPr/>
          </p:nvSpPr>
          <p:spPr>
            <a:xfrm>
              <a:off x="5715000" y="3886200"/>
              <a:ext cx="1219200" cy="152400"/>
            </a:xfrm>
            <a:prstGeom prst="roundRect">
              <a:avLst/>
            </a:prstGeom>
            <a:solidFill>
              <a:schemeClr val="bg2">
                <a:lumMod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lowchart: Collate 29"/>
            <p:cNvSpPr/>
            <p:nvPr/>
          </p:nvSpPr>
          <p:spPr>
            <a:xfrm rot="5400000">
              <a:off x="6134100" y="1943100"/>
              <a:ext cx="304800" cy="685800"/>
            </a:xfrm>
            <a:prstGeom prst="flowChartCollate">
              <a:avLst/>
            </a:prstGeom>
            <a:solidFill>
              <a:srgbClr val="99663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1" name="Pie 30"/>
            <p:cNvSpPr/>
            <p:nvPr/>
          </p:nvSpPr>
          <p:spPr>
            <a:xfrm rot="19050134">
              <a:off x="5960022" y="2259920"/>
              <a:ext cx="669564" cy="760163"/>
            </a:xfrm>
            <a:prstGeom prst="pie">
              <a:avLst>
                <a:gd name="adj1" fmla="val 228896"/>
                <a:gd name="adj2" fmla="val 15714100"/>
              </a:avLst>
            </a:prstGeom>
            <a:solidFill>
              <a:srgbClr val="99663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2" name="Pentagon 31"/>
            <p:cNvSpPr/>
            <p:nvPr/>
          </p:nvSpPr>
          <p:spPr>
            <a:xfrm rot="16010993">
              <a:off x="6429754" y="3034310"/>
              <a:ext cx="498921" cy="72321"/>
            </a:xfrm>
            <a:prstGeom prst="homePlate">
              <a:avLst/>
            </a:prstGeom>
            <a:solidFill>
              <a:schemeClr val="bg2">
                <a:lumMod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Pentagon 32"/>
            <p:cNvSpPr/>
            <p:nvPr/>
          </p:nvSpPr>
          <p:spPr>
            <a:xfrm rot="5400000">
              <a:off x="6400800" y="3048000"/>
              <a:ext cx="381000" cy="381000"/>
            </a:xfrm>
            <a:prstGeom prst="homePlate">
              <a:avLst>
                <a:gd name="adj" fmla="val 29832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33"/>
            <p:cNvSpPr/>
            <p:nvPr/>
          </p:nvSpPr>
          <p:spPr>
            <a:xfrm>
              <a:off x="6172200" y="3886200"/>
              <a:ext cx="304800" cy="1524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2" name="Group 41"/>
          <p:cNvGrpSpPr/>
          <p:nvPr/>
        </p:nvGrpSpPr>
        <p:grpSpPr>
          <a:xfrm>
            <a:off x="2971800" y="762000"/>
            <a:ext cx="3429000" cy="4648200"/>
            <a:chOff x="2971800" y="762000"/>
            <a:chExt cx="3429000" cy="4648200"/>
          </a:xfrm>
        </p:grpSpPr>
        <p:grpSp>
          <p:nvGrpSpPr>
            <p:cNvPr id="35" name="Group 41"/>
            <p:cNvGrpSpPr/>
            <p:nvPr/>
          </p:nvGrpSpPr>
          <p:grpSpPr>
            <a:xfrm>
              <a:off x="2971800" y="762000"/>
              <a:ext cx="3429000" cy="3124200"/>
              <a:chOff x="2971800" y="762000"/>
              <a:chExt cx="3429000" cy="3124200"/>
            </a:xfrm>
          </p:grpSpPr>
          <p:sp>
            <p:nvSpPr>
              <p:cNvPr id="36" name="Trapezoid 35"/>
              <p:cNvSpPr/>
              <p:nvPr/>
            </p:nvSpPr>
            <p:spPr>
              <a:xfrm>
                <a:off x="2971800" y="914400"/>
                <a:ext cx="3429000" cy="838200"/>
              </a:xfrm>
              <a:prstGeom prst="trapezoid">
                <a:avLst>
                  <a:gd name="adj" fmla="val 94929"/>
                </a:avLst>
              </a:prstGeom>
              <a:solidFill>
                <a:schemeClr val="bg1">
                  <a:lumMod val="8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" name="Trapezoid 36"/>
              <p:cNvSpPr/>
              <p:nvPr/>
            </p:nvSpPr>
            <p:spPr>
              <a:xfrm flipV="1">
                <a:off x="2971800" y="1752600"/>
                <a:ext cx="3429000" cy="2133600"/>
              </a:xfrm>
              <a:prstGeom prst="trapezoid">
                <a:avLst>
                  <a:gd name="adj" fmla="val 76067"/>
                </a:avLst>
              </a:prstGeom>
              <a:solidFill>
                <a:schemeClr val="bg1">
                  <a:lumMod val="8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Isosceles Triangle 37"/>
              <p:cNvSpPr/>
              <p:nvPr/>
            </p:nvSpPr>
            <p:spPr>
              <a:xfrm flipV="1">
                <a:off x="4191000" y="1752600"/>
                <a:ext cx="990600" cy="2133600"/>
              </a:xfrm>
              <a:prstGeom prst="triangle">
                <a:avLst>
                  <a:gd name="adj" fmla="val 47633"/>
                </a:avLst>
              </a:prstGeom>
              <a:solidFill>
                <a:schemeClr val="bg1">
                  <a:lumMod val="8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Isosceles Triangle 38"/>
              <p:cNvSpPr/>
              <p:nvPr/>
            </p:nvSpPr>
            <p:spPr>
              <a:xfrm flipV="1">
                <a:off x="3733800" y="914400"/>
                <a:ext cx="914400" cy="838200"/>
              </a:xfrm>
              <a:prstGeom prst="triangle">
                <a:avLst/>
              </a:prstGeom>
              <a:solidFill>
                <a:schemeClr val="bg1">
                  <a:lumMod val="8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Isosceles Triangle 39"/>
              <p:cNvSpPr/>
              <p:nvPr/>
            </p:nvSpPr>
            <p:spPr>
              <a:xfrm flipV="1">
                <a:off x="4724400" y="914400"/>
                <a:ext cx="914400" cy="838200"/>
              </a:xfrm>
              <a:prstGeom prst="triangle">
                <a:avLst/>
              </a:prstGeom>
              <a:solidFill>
                <a:schemeClr val="bg1">
                  <a:lumMod val="8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Oval 40"/>
              <p:cNvSpPr/>
              <p:nvPr/>
            </p:nvSpPr>
            <p:spPr>
              <a:xfrm>
                <a:off x="3733800" y="762000"/>
                <a:ext cx="1905000" cy="381000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3" name="Donut 42"/>
            <p:cNvSpPr/>
            <p:nvPr/>
          </p:nvSpPr>
          <p:spPr>
            <a:xfrm>
              <a:off x="3886200" y="3810000"/>
              <a:ext cx="1600200" cy="1600200"/>
            </a:xfrm>
            <a:prstGeom prst="donut">
              <a:avLst>
                <a:gd name="adj" fmla="val 8956"/>
              </a:avLst>
            </a:prstGeom>
            <a:solidFill>
              <a:srgbClr val="FFC000"/>
            </a:solidFill>
            <a:ln>
              <a:solidFill>
                <a:srgbClr val="9966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0"/>
          <p:cNvGrpSpPr/>
          <p:nvPr/>
        </p:nvGrpSpPr>
        <p:grpSpPr>
          <a:xfrm>
            <a:off x="1828800" y="914400"/>
            <a:ext cx="914400" cy="2286000"/>
            <a:chOff x="914400" y="727038"/>
            <a:chExt cx="2133600" cy="4538512"/>
          </a:xfrm>
        </p:grpSpPr>
        <p:sp>
          <p:nvSpPr>
            <p:cNvPr id="22" name="Oval 21"/>
            <p:cNvSpPr/>
            <p:nvPr/>
          </p:nvSpPr>
          <p:spPr>
            <a:xfrm rot="17610301" flipH="1">
              <a:off x="2078530" y="4722420"/>
              <a:ext cx="427527" cy="658734"/>
            </a:xfrm>
            <a:prstGeom prst="ellipse">
              <a:avLst/>
            </a:prstGeom>
            <a:solidFill>
              <a:srgbClr val="99663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Oval 22"/>
            <p:cNvSpPr/>
            <p:nvPr/>
          </p:nvSpPr>
          <p:spPr>
            <a:xfrm rot="3989699">
              <a:off x="1303943" y="4711368"/>
              <a:ext cx="427527" cy="658734"/>
            </a:xfrm>
            <a:prstGeom prst="ellipse">
              <a:avLst/>
            </a:prstGeom>
            <a:solidFill>
              <a:srgbClr val="99663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lowchart: Manual Operation 23"/>
            <p:cNvSpPr/>
            <p:nvPr/>
          </p:nvSpPr>
          <p:spPr>
            <a:xfrm rot="10800000">
              <a:off x="914400" y="3657600"/>
              <a:ext cx="2057400" cy="1295400"/>
            </a:xfrm>
            <a:prstGeom prst="flowChartManualOperation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Oval 24"/>
            <p:cNvSpPr/>
            <p:nvPr/>
          </p:nvSpPr>
          <p:spPr>
            <a:xfrm>
              <a:off x="2590800" y="3429000"/>
              <a:ext cx="381000" cy="60960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Oval 25"/>
            <p:cNvSpPr/>
            <p:nvPr/>
          </p:nvSpPr>
          <p:spPr>
            <a:xfrm>
              <a:off x="990600" y="3429000"/>
              <a:ext cx="381000" cy="60960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lowchart: Extract 26"/>
            <p:cNvSpPr/>
            <p:nvPr/>
          </p:nvSpPr>
          <p:spPr>
            <a:xfrm>
              <a:off x="914400" y="2209800"/>
              <a:ext cx="2133600" cy="2286000"/>
            </a:xfrm>
            <a:prstGeom prst="flowChartExtract">
              <a:avLst/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lowchart: Manual Operation 27"/>
            <p:cNvSpPr/>
            <p:nvPr/>
          </p:nvSpPr>
          <p:spPr>
            <a:xfrm rot="12378413" flipH="1">
              <a:off x="1173826" y="2489515"/>
              <a:ext cx="533400" cy="1295400"/>
            </a:xfrm>
            <a:prstGeom prst="flowChartManualOperation">
              <a:avLst/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lowchart: Manual Operation 28"/>
            <p:cNvSpPr/>
            <p:nvPr/>
          </p:nvSpPr>
          <p:spPr>
            <a:xfrm rot="9493756">
              <a:off x="2278605" y="2414921"/>
              <a:ext cx="533400" cy="1295400"/>
            </a:xfrm>
            <a:prstGeom prst="flowChartManualOperation">
              <a:avLst/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1371600" y="990600"/>
              <a:ext cx="1295400" cy="167640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Wave 30"/>
            <p:cNvSpPr/>
            <p:nvPr/>
          </p:nvSpPr>
          <p:spPr>
            <a:xfrm rot="4091435">
              <a:off x="1595239" y="1507146"/>
              <a:ext cx="1927617" cy="718733"/>
            </a:xfrm>
            <a:prstGeom prst="wave">
              <a:avLst/>
            </a:prstGeom>
            <a:solidFill>
              <a:srgbClr val="FFFF6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Wave 31"/>
            <p:cNvSpPr/>
            <p:nvPr/>
          </p:nvSpPr>
          <p:spPr>
            <a:xfrm rot="17342052" flipH="1">
              <a:off x="396904" y="1630274"/>
              <a:ext cx="1865688" cy="718733"/>
            </a:xfrm>
            <a:prstGeom prst="wave">
              <a:avLst/>
            </a:prstGeom>
            <a:solidFill>
              <a:srgbClr val="FFFF6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Wave 32"/>
            <p:cNvSpPr/>
            <p:nvPr/>
          </p:nvSpPr>
          <p:spPr>
            <a:xfrm rot="312085" flipH="1">
              <a:off x="1300682" y="727038"/>
              <a:ext cx="1131387" cy="614797"/>
            </a:xfrm>
            <a:prstGeom prst="wave">
              <a:avLst/>
            </a:prstGeom>
            <a:solidFill>
              <a:srgbClr val="FFFF6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2133600" y="838200"/>
              <a:ext cx="381000" cy="609600"/>
            </a:xfrm>
            <a:prstGeom prst="ellipse">
              <a:avLst/>
            </a:prstGeom>
            <a:solidFill>
              <a:srgbClr val="FFFF66"/>
            </a:solidFill>
            <a:ln>
              <a:solidFill>
                <a:srgbClr val="FFFF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" name="Group 1"/>
          <p:cNvGrpSpPr/>
          <p:nvPr/>
        </p:nvGrpSpPr>
        <p:grpSpPr>
          <a:xfrm>
            <a:off x="3429000" y="1066800"/>
            <a:ext cx="1752600" cy="4560099"/>
            <a:chOff x="5410200" y="990600"/>
            <a:chExt cx="1905000" cy="4788699"/>
          </a:xfrm>
        </p:grpSpPr>
        <p:sp>
          <p:nvSpPr>
            <p:cNvPr id="3" name="Rounded Rectangle 2"/>
            <p:cNvSpPr/>
            <p:nvPr/>
          </p:nvSpPr>
          <p:spPr>
            <a:xfrm rot="731251">
              <a:off x="5434270" y="1248254"/>
              <a:ext cx="381000" cy="990600"/>
            </a:xfrm>
            <a:prstGeom prst="roundRect">
              <a:avLst>
                <a:gd name="adj" fmla="val 50000"/>
              </a:avLst>
            </a:prstGeom>
            <a:solidFill>
              <a:srgbClr val="99663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Rounded Rectangle 3"/>
            <p:cNvSpPr/>
            <p:nvPr/>
          </p:nvSpPr>
          <p:spPr>
            <a:xfrm rot="21194807">
              <a:off x="6762522" y="1238165"/>
              <a:ext cx="381000" cy="990600"/>
            </a:xfrm>
            <a:prstGeom prst="roundRect">
              <a:avLst>
                <a:gd name="adj" fmla="val 49585"/>
              </a:avLst>
            </a:prstGeom>
            <a:solidFill>
              <a:srgbClr val="99663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Oval 4"/>
            <p:cNvSpPr/>
            <p:nvPr/>
          </p:nvSpPr>
          <p:spPr>
            <a:xfrm rot="17610301" flipH="1">
              <a:off x="6345730" y="5179622"/>
              <a:ext cx="427527" cy="658734"/>
            </a:xfrm>
            <a:prstGeom prst="ellipse">
              <a:avLst/>
            </a:prstGeom>
            <a:solidFill>
              <a:srgbClr val="99663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/>
            <p:cNvSpPr/>
            <p:nvPr/>
          </p:nvSpPr>
          <p:spPr>
            <a:xfrm rot="2704841" flipH="1">
              <a:off x="5656803" y="5236169"/>
              <a:ext cx="427527" cy="658734"/>
            </a:xfrm>
            <a:prstGeom prst="ellipse">
              <a:avLst/>
            </a:prstGeom>
            <a:solidFill>
              <a:srgbClr val="99663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5410200" y="3657600"/>
              <a:ext cx="381000" cy="60960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>
              <a:off x="6934200" y="3657600"/>
              <a:ext cx="381000" cy="60960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lowchart: Manual Operation 8"/>
            <p:cNvSpPr/>
            <p:nvPr/>
          </p:nvSpPr>
          <p:spPr>
            <a:xfrm rot="9438105" flipH="1">
              <a:off x="6592727" y="2648441"/>
              <a:ext cx="573321" cy="1295400"/>
            </a:xfrm>
            <a:prstGeom prst="flowChartManualOperation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Flowchart: Manual Operation 9"/>
            <p:cNvSpPr/>
            <p:nvPr/>
          </p:nvSpPr>
          <p:spPr>
            <a:xfrm rot="11918038">
              <a:off x="5525926" y="2648442"/>
              <a:ext cx="573321" cy="1295400"/>
            </a:xfrm>
            <a:prstGeom prst="flowChartManualOperation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Flowchart: Manual Operation 10"/>
            <p:cNvSpPr/>
            <p:nvPr/>
          </p:nvSpPr>
          <p:spPr>
            <a:xfrm rot="10800000">
              <a:off x="5715000" y="2590800"/>
              <a:ext cx="1219200" cy="1447800"/>
            </a:xfrm>
            <a:prstGeom prst="flowChartManualOperation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/>
            <p:cNvSpPr/>
            <p:nvPr/>
          </p:nvSpPr>
          <p:spPr>
            <a:xfrm>
              <a:off x="5486400" y="990600"/>
              <a:ext cx="1600200" cy="182880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Flowchart: Manual Operation 12"/>
            <p:cNvSpPr/>
            <p:nvPr/>
          </p:nvSpPr>
          <p:spPr>
            <a:xfrm rot="10800000">
              <a:off x="5638800" y="4038600"/>
              <a:ext cx="838200" cy="1447800"/>
            </a:xfrm>
            <a:prstGeom prst="flowChartManualOperation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lowchart: Manual Operation 13"/>
            <p:cNvSpPr/>
            <p:nvPr/>
          </p:nvSpPr>
          <p:spPr>
            <a:xfrm rot="10800000">
              <a:off x="6172200" y="4038600"/>
              <a:ext cx="838200" cy="1447800"/>
            </a:xfrm>
            <a:prstGeom prst="flowChartManualOperation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ounded Rectangle 14"/>
            <p:cNvSpPr/>
            <p:nvPr/>
          </p:nvSpPr>
          <p:spPr>
            <a:xfrm>
              <a:off x="5715000" y="3886200"/>
              <a:ext cx="1219200" cy="152400"/>
            </a:xfrm>
            <a:prstGeom prst="roundRect">
              <a:avLst/>
            </a:prstGeom>
            <a:solidFill>
              <a:schemeClr val="bg2">
                <a:lumMod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lowchart: Collate 15"/>
            <p:cNvSpPr/>
            <p:nvPr/>
          </p:nvSpPr>
          <p:spPr>
            <a:xfrm rot="5400000">
              <a:off x="6134100" y="1943100"/>
              <a:ext cx="304800" cy="685800"/>
            </a:xfrm>
            <a:prstGeom prst="flowChartCollate">
              <a:avLst/>
            </a:prstGeom>
            <a:solidFill>
              <a:srgbClr val="99663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7" name="Pie 16"/>
            <p:cNvSpPr/>
            <p:nvPr/>
          </p:nvSpPr>
          <p:spPr>
            <a:xfrm rot="19050134">
              <a:off x="5960022" y="2259920"/>
              <a:ext cx="669564" cy="760163"/>
            </a:xfrm>
            <a:prstGeom prst="pie">
              <a:avLst>
                <a:gd name="adj1" fmla="val 228896"/>
                <a:gd name="adj2" fmla="val 15714100"/>
              </a:avLst>
            </a:prstGeom>
            <a:solidFill>
              <a:srgbClr val="99663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8" name="Pentagon 17"/>
            <p:cNvSpPr/>
            <p:nvPr/>
          </p:nvSpPr>
          <p:spPr>
            <a:xfrm rot="16010993">
              <a:off x="6429754" y="3034310"/>
              <a:ext cx="498921" cy="72321"/>
            </a:xfrm>
            <a:prstGeom prst="homePlate">
              <a:avLst/>
            </a:prstGeom>
            <a:solidFill>
              <a:schemeClr val="bg2">
                <a:lumMod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Pentagon 18"/>
            <p:cNvSpPr/>
            <p:nvPr/>
          </p:nvSpPr>
          <p:spPr>
            <a:xfrm rot="5400000">
              <a:off x="6400800" y="3048000"/>
              <a:ext cx="381000" cy="381000"/>
            </a:xfrm>
            <a:prstGeom prst="homePlate">
              <a:avLst>
                <a:gd name="adj" fmla="val 29832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6172200" y="3886200"/>
              <a:ext cx="304800" cy="1524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8" name="Oval 37"/>
          <p:cNvSpPr/>
          <p:nvPr/>
        </p:nvSpPr>
        <p:spPr>
          <a:xfrm rot="17610301" flipH="1">
            <a:off x="6802930" y="5255822"/>
            <a:ext cx="427527" cy="658734"/>
          </a:xfrm>
          <a:prstGeom prst="ellipse">
            <a:avLst/>
          </a:prstGeom>
          <a:solidFill>
            <a:srgbClr val="99663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 rot="2704841" flipH="1">
            <a:off x="6114003" y="5312369"/>
            <a:ext cx="427527" cy="658734"/>
          </a:xfrm>
          <a:prstGeom prst="ellipse">
            <a:avLst/>
          </a:prstGeom>
          <a:solidFill>
            <a:srgbClr val="99663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5867400" y="3733800"/>
            <a:ext cx="381000" cy="60960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7391400" y="3733800"/>
            <a:ext cx="381000" cy="60960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Flowchart: Manual Operation 41"/>
          <p:cNvSpPr/>
          <p:nvPr/>
        </p:nvSpPr>
        <p:spPr>
          <a:xfrm rot="9438105" flipH="1">
            <a:off x="7049927" y="2724641"/>
            <a:ext cx="573321" cy="1295400"/>
          </a:xfrm>
          <a:prstGeom prst="flowChartManualOperation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Flowchart: Manual Operation 42"/>
          <p:cNvSpPr/>
          <p:nvPr/>
        </p:nvSpPr>
        <p:spPr>
          <a:xfrm rot="11918038">
            <a:off x="5983126" y="2724642"/>
            <a:ext cx="573321" cy="1295400"/>
          </a:xfrm>
          <a:prstGeom prst="flowChartManualOperation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Flowchart: Manual Operation 43"/>
          <p:cNvSpPr/>
          <p:nvPr/>
        </p:nvSpPr>
        <p:spPr>
          <a:xfrm rot="10800000">
            <a:off x="6172200" y="2667000"/>
            <a:ext cx="1219200" cy="1447800"/>
          </a:xfrm>
          <a:prstGeom prst="flowChartManualOperation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5943600" y="1066800"/>
            <a:ext cx="1600200" cy="182880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Flowchart: Manual Operation 45"/>
          <p:cNvSpPr/>
          <p:nvPr/>
        </p:nvSpPr>
        <p:spPr>
          <a:xfrm rot="10800000">
            <a:off x="6096000" y="4114800"/>
            <a:ext cx="838200" cy="1447800"/>
          </a:xfrm>
          <a:prstGeom prst="flowChartManualOperation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Flowchart: Manual Operation 46"/>
          <p:cNvSpPr/>
          <p:nvPr/>
        </p:nvSpPr>
        <p:spPr>
          <a:xfrm rot="10800000">
            <a:off x="6629400" y="4114800"/>
            <a:ext cx="838200" cy="1447800"/>
          </a:xfrm>
          <a:prstGeom prst="flowChartManualOperation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ounded Rectangle 47"/>
          <p:cNvSpPr/>
          <p:nvPr/>
        </p:nvSpPr>
        <p:spPr>
          <a:xfrm>
            <a:off x="6172200" y="3962400"/>
            <a:ext cx="1219200" cy="152400"/>
          </a:xfrm>
          <a:prstGeom prst="roundRect">
            <a:avLst/>
          </a:prstGeom>
          <a:solidFill>
            <a:schemeClr val="bg2">
              <a:lumMod val="2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/>
          <p:cNvSpPr/>
          <p:nvPr/>
        </p:nvSpPr>
        <p:spPr>
          <a:xfrm>
            <a:off x="6629400" y="3962400"/>
            <a:ext cx="3048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Flowchart: Extract 53"/>
          <p:cNvSpPr/>
          <p:nvPr/>
        </p:nvSpPr>
        <p:spPr>
          <a:xfrm>
            <a:off x="6553200" y="2971800"/>
            <a:ext cx="381000" cy="838200"/>
          </a:xfrm>
          <a:prstGeom prst="flowChartExtract">
            <a:avLst/>
          </a:prstGeom>
          <a:solidFill>
            <a:srgbClr val="99663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Flowchart: Extract 54"/>
          <p:cNvSpPr/>
          <p:nvPr/>
        </p:nvSpPr>
        <p:spPr>
          <a:xfrm rot="10800000">
            <a:off x="6553200" y="2895600"/>
            <a:ext cx="381000" cy="304800"/>
          </a:xfrm>
          <a:prstGeom prst="flowChartExtract">
            <a:avLst/>
          </a:prstGeom>
          <a:solidFill>
            <a:srgbClr val="99663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Wave 56"/>
          <p:cNvSpPr/>
          <p:nvPr/>
        </p:nvSpPr>
        <p:spPr>
          <a:xfrm rot="10800000" flipH="1">
            <a:off x="5943600" y="914400"/>
            <a:ext cx="1447800" cy="762000"/>
          </a:xfrm>
          <a:prstGeom prst="wave">
            <a:avLst/>
          </a:prstGeom>
          <a:solidFill>
            <a:srgbClr val="6633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Wave 57"/>
          <p:cNvSpPr/>
          <p:nvPr/>
        </p:nvSpPr>
        <p:spPr>
          <a:xfrm rot="14759076" flipH="1">
            <a:off x="6887944" y="1196939"/>
            <a:ext cx="854512" cy="620327"/>
          </a:xfrm>
          <a:prstGeom prst="wave">
            <a:avLst>
              <a:gd name="adj1" fmla="val 12500"/>
              <a:gd name="adj2" fmla="val 2758"/>
            </a:avLst>
          </a:prstGeom>
          <a:solidFill>
            <a:srgbClr val="6633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/>
          <p:nvPr/>
        </p:nvSpPr>
        <p:spPr>
          <a:xfrm>
            <a:off x="6781800" y="990600"/>
            <a:ext cx="609600" cy="533400"/>
          </a:xfrm>
          <a:prstGeom prst="ellipse">
            <a:avLst/>
          </a:prstGeom>
          <a:solidFill>
            <a:srgbClr val="663300"/>
          </a:solidFill>
          <a:ln>
            <a:solidFill>
              <a:srgbClr val="66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8" name="Group 57"/>
          <p:cNvGrpSpPr/>
          <p:nvPr/>
        </p:nvGrpSpPr>
        <p:grpSpPr>
          <a:xfrm>
            <a:off x="6019800" y="228599"/>
            <a:ext cx="2667000" cy="4800600"/>
            <a:chOff x="5638800" y="609600"/>
            <a:chExt cx="2667000" cy="4800600"/>
          </a:xfrm>
        </p:grpSpPr>
        <p:grpSp>
          <p:nvGrpSpPr>
            <p:cNvPr id="21" name="Group 34"/>
            <p:cNvGrpSpPr/>
            <p:nvPr/>
          </p:nvGrpSpPr>
          <p:grpSpPr>
            <a:xfrm>
              <a:off x="5638800" y="1143000"/>
              <a:ext cx="2667000" cy="4267200"/>
              <a:chOff x="0" y="381000"/>
              <a:chExt cx="9144000" cy="6477000"/>
            </a:xfrm>
          </p:grpSpPr>
          <p:sp>
            <p:nvSpPr>
              <p:cNvPr id="36" name="Rounded Rectangle 35"/>
              <p:cNvSpPr/>
              <p:nvPr/>
            </p:nvSpPr>
            <p:spPr>
              <a:xfrm>
                <a:off x="7620000" y="6096000"/>
                <a:ext cx="1524000" cy="762000"/>
              </a:xfrm>
              <a:prstGeom prst="roundRect">
                <a:avLst/>
              </a:prstGeom>
              <a:blipFill>
                <a:blip r:embed="rId2" cstate="print"/>
                <a:tile tx="0" ty="0" sx="100000" sy="100000" flip="none" algn="tl"/>
              </a:blipFill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7" name="Rounded Rectangle 36"/>
              <p:cNvSpPr/>
              <p:nvPr/>
            </p:nvSpPr>
            <p:spPr>
              <a:xfrm>
                <a:off x="1524000" y="6096000"/>
                <a:ext cx="1524000" cy="762000"/>
              </a:xfrm>
              <a:prstGeom prst="roundRect">
                <a:avLst/>
              </a:prstGeom>
              <a:blipFill>
                <a:blip r:embed="rId2" cstate="print"/>
                <a:tile tx="0" ty="0" sx="100000" sy="100000" flip="none" algn="tl"/>
              </a:blipFill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Rounded Rectangle 37"/>
              <p:cNvSpPr/>
              <p:nvPr/>
            </p:nvSpPr>
            <p:spPr>
              <a:xfrm>
                <a:off x="3048000" y="6096000"/>
                <a:ext cx="1524000" cy="762000"/>
              </a:xfrm>
              <a:prstGeom prst="roundRect">
                <a:avLst/>
              </a:prstGeom>
              <a:blipFill>
                <a:blip r:embed="rId2" cstate="print"/>
                <a:tile tx="0" ty="0" sx="100000" sy="100000" flip="none" algn="tl"/>
              </a:blipFill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Rounded Rectangle 38"/>
              <p:cNvSpPr/>
              <p:nvPr/>
            </p:nvSpPr>
            <p:spPr>
              <a:xfrm>
                <a:off x="4572000" y="6096000"/>
                <a:ext cx="1524000" cy="762000"/>
              </a:xfrm>
              <a:prstGeom prst="roundRect">
                <a:avLst/>
              </a:prstGeom>
              <a:blipFill>
                <a:blip r:embed="rId2" cstate="print"/>
                <a:tile tx="0" ty="0" sx="100000" sy="100000" flip="none" algn="tl"/>
              </a:blipFill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Rounded Rectangle 39"/>
              <p:cNvSpPr/>
              <p:nvPr/>
            </p:nvSpPr>
            <p:spPr>
              <a:xfrm>
                <a:off x="6096000" y="6096000"/>
                <a:ext cx="1524000" cy="762000"/>
              </a:xfrm>
              <a:prstGeom prst="roundRect">
                <a:avLst/>
              </a:prstGeom>
              <a:blipFill>
                <a:blip r:embed="rId2" cstate="print"/>
                <a:tile tx="0" ty="0" sx="100000" sy="100000" flip="none" algn="tl"/>
              </a:blipFill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1" name="Rounded Rectangle 40"/>
              <p:cNvSpPr/>
              <p:nvPr/>
            </p:nvSpPr>
            <p:spPr>
              <a:xfrm>
                <a:off x="0" y="6096000"/>
                <a:ext cx="1524000" cy="762000"/>
              </a:xfrm>
              <a:prstGeom prst="roundRect">
                <a:avLst/>
              </a:prstGeom>
              <a:blipFill>
                <a:blip r:embed="rId2" cstate="print"/>
                <a:tile tx="0" ty="0" sx="100000" sy="100000" flip="none" algn="tl"/>
              </a:blipFill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Rounded Rectangle 41"/>
              <p:cNvSpPr/>
              <p:nvPr/>
            </p:nvSpPr>
            <p:spPr>
              <a:xfrm>
                <a:off x="8305800" y="5334000"/>
                <a:ext cx="838200" cy="762000"/>
              </a:xfrm>
              <a:prstGeom prst="roundRect">
                <a:avLst/>
              </a:prstGeom>
              <a:blipFill>
                <a:blip r:embed="rId2" cstate="print"/>
                <a:tile tx="0" ty="0" sx="100000" sy="100000" flip="none" algn="tl"/>
              </a:blipFill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" name="Rounded Rectangle 42"/>
              <p:cNvSpPr/>
              <p:nvPr/>
            </p:nvSpPr>
            <p:spPr>
              <a:xfrm>
                <a:off x="2209800" y="5334000"/>
                <a:ext cx="1524000" cy="762000"/>
              </a:xfrm>
              <a:prstGeom prst="roundRect">
                <a:avLst/>
              </a:prstGeom>
              <a:blipFill>
                <a:blip r:embed="rId2" cstate="print"/>
                <a:tile tx="0" ty="0" sx="100000" sy="100000" flip="none" algn="tl"/>
              </a:blipFill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v</a:t>
                </a:r>
                <a:endParaRPr lang="en-US" dirty="0"/>
              </a:p>
            </p:txBody>
          </p:sp>
          <p:sp>
            <p:nvSpPr>
              <p:cNvPr id="44" name="Rounded Rectangle 43"/>
              <p:cNvSpPr/>
              <p:nvPr/>
            </p:nvSpPr>
            <p:spPr>
              <a:xfrm>
                <a:off x="3733800" y="5334000"/>
                <a:ext cx="1524000" cy="762000"/>
              </a:xfrm>
              <a:prstGeom prst="roundRect">
                <a:avLst/>
              </a:prstGeom>
              <a:blipFill>
                <a:blip r:embed="rId2" cstate="print"/>
                <a:tile tx="0" ty="0" sx="100000" sy="100000" flip="none" algn="tl"/>
              </a:blipFill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" name="Rounded Rectangle 44"/>
              <p:cNvSpPr/>
              <p:nvPr/>
            </p:nvSpPr>
            <p:spPr>
              <a:xfrm>
                <a:off x="5257800" y="5334000"/>
                <a:ext cx="1524000" cy="762000"/>
              </a:xfrm>
              <a:prstGeom prst="roundRect">
                <a:avLst/>
              </a:prstGeom>
              <a:blipFill>
                <a:blip r:embed="rId2" cstate="print"/>
                <a:tile tx="0" ty="0" sx="100000" sy="100000" flip="none" algn="tl"/>
              </a:blipFill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" name="Rounded Rectangle 45"/>
              <p:cNvSpPr/>
              <p:nvPr/>
            </p:nvSpPr>
            <p:spPr>
              <a:xfrm>
                <a:off x="0" y="4572000"/>
                <a:ext cx="1524000" cy="762000"/>
              </a:xfrm>
              <a:prstGeom prst="roundRect">
                <a:avLst/>
              </a:prstGeom>
              <a:blipFill>
                <a:blip r:embed="rId2" cstate="print"/>
                <a:tile tx="0" ty="0" sx="100000" sy="100000" flip="none" algn="tl"/>
              </a:blipFill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7" name="Rounded Rectangle 46"/>
              <p:cNvSpPr/>
              <p:nvPr/>
            </p:nvSpPr>
            <p:spPr>
              <a:xfrm>
                <a:off x="0" y="5334000"/>
                <a:ext cx="762000" cy="762000"/>
              </a:xfrm>
              <a:prstGeom prst="roundRect">
                <a:avLst/>
              </a:prstGeom>
              <a:blipFill>
                <a:blip r:embed="rId2" cstate="print"/>
                <a:tile tx="0" ty="0" sx="100000" sy="100000" flip="none" algn="tl"/>
              </a:blipFill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" name="Rounded Rectangle 47"/>
              <p:cNvSpPr/>
              <p:nvPr/>
            </p:nvSpPr>
            <p:spPr>
              <a:xfrm>
                <a:off x="1524000" y="4572000"/>
                <a:ext cx="1524000" cy="762000"/>
              </a:xfrm>
              <a:prstGeom prst="roundRect">
                <a:avLst/>
              </a:prstGeom>
              <a:blipFill>
                <a:blip r:embed="rId2" cstate="print"/>
                <a:tile tx="0" ty="0" sx="100000" sy="100000" flip="none" algn="tl"/>
              </a:blipFill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" name="Rounded Rectangle 48"/>
              <p:cNvSpPr/>
              <p:nvPr/>
            </p:nvSpPr>
            <p:spPr>
              <a:xfrm>
                <a:off x="6096000" y="4572000"/>
                <a:ext cx="1524000" cy="762000"/>
              </a:xfrm>
              <a:prstGeom prst="roundRect">
                <a:avLst/>
              </a:prstGeom>
              <a:blipFill>
                <a:blip r:embed="rId2" cstate="print"/>
                <a:tile tx="0" ty="0" sx="100000" sy="100000" flip="none" algn="tl"/>
              </a:blipFill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" name="Trapezoid 49"/>
              <p:cNvSpPr/>
              <p:nvPr/>
            </p:nvSpPr>
            <p:spPr>
              <a:xfrm>
                <a:off x="7086600" y="2286000"/>
                <a:ext cx="1295400" cy="1524000"/>
              </a:xfrm>
              <a:prstGeom prst="trapezoid">
                <a:avLst/>
              </a:prstGeom>
              <a:blipFill>
                <a:blip r:embed="rId2" cstate="print"/>
                <a:tile tx="0" ty="0" sx="100000" sy="100000" flip="none" algn="tl"/>
              </a:blipFill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1" name="Rounded Rectangle 50"/>
              <p:cNvSpPr/>
              <p:nvPr/>
            </p:nvSpPr>
            <p:spPr>
              <a:xfrm>
                <a:off x="7620000" y="4572000"/>
                <a:ext cx="1524000" cy="762000"/>
              </a:xfrm>
              <a:prstGeom prst="roundRect">
                <a:avLst/>
              </a:prstGeom>
              <a:blipFill>
                <a:blip r:embed="rId2" cstate="print"/>
                <a:tile tx="0" ty="0" sx="100000" sy="100000" flip="none" algn="tl"/>
              </a:blipFill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2" name="Rounded Rectangle 51"/>
              <p:cNvSpPr/>
              <p:nvPr/>
            </p:nvSpPr>
            <p:spPr>
              <a:xfrm>
                <a:off x="6781800" y="5334000"/>
                <a:ext cx="1524000" cy="762000"/>
              </a:xfrm>
              <a:prstGeom prst="roundRect">
                <a:avLst/>
              </a:prstGeom>
              <a:blipFill>
                <a:blip r:embed="rId2" cstate="print"/>
                <a:tile tx="0" ty="0" sx="100000" sy="100000" flip="none" algn="tl"/>
              </a:blipFill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3" name="Rounded Rectangle 52"/>
              <p:cNvSpPr/>
              <p:nvPr/>
            </p:nvSpPr>
            <p:spPr>
              <a:xfrm>
                <a:off x="6934200" y="3810000"/>
                <a:ext cx="1600200" cy="762000"/>
              </a:xfrm>
              <a:prstGeom prst="roundRect">
                <a:avLst/>
              </a:prstGeom>
              <a:blipFill>
                <a:blip r:embed="rId2" cstate="print"/>
                <a:tile tx="0" ty="0" sx="100000" sy="100000" flip="none" algn="tl"/>
              </a:blipFill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" name="Rounded Rectangle 53"/>
              <p:cNvSpPr/>
              <p:nvPr/>
            </p:nvSpPr>
            <p:spPr>
              <a:xfrm>
                <a:off x="685800" y="3810000"/>
                <a:ext cx="1600200" cy="762000"/>
              </a:xfrm>
              <a:prstGeom prst="roundRect">
                <a:avLst/>
              </a:prstGeom>
              <a:blipFill>
                <a:blip r:embed="rId2" cstate="print"/>
                <a:tile tx="0" ty="0" sx="100000" sy="100000" flip="none" algn="tl"/>
              </a:blipFill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5" name="Trapezoid 54"/>
              <p:cNvSpPr/>
              <p:nvPr/>
            </p:nvSpPr>
            <p:spPr>
              <a:xfrm>
                <a:off x="838200" y="2286000"/>
                <a:ext cx="1295400" cy="1524000"/>
              </a:xfrm>
              <a:prstGeom prst="trapezoid">
                <a:avLst/>
              </a:prstGeom>
              <a:blipFill>
                <a:blip r:embed="rId2" cstate="print"/>
                <a:tile tx="0" ty="0" sx="100000" sy="100000" flip="none" algn="tl"/>
              </a:blipFill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6" name="Isosceles Triangle 55"/>
              <p:cNvSpPr/>
              <p:nvPr/>
            </p:nvSpPr>
            <p:spPr>
              <a:xfrm>
                <a:off x="1219200" y="1219200"/>
                <a:ext cx="533400" cy="1066800"/>
              </a:xfrm>
              <a:prstGeom prst="triangle">
                <a:avLst/>
              </a:prstGeom>
              <a:blipFill>
                <a:blip r:embed="rId2" cstate="print"/>
                <a:tile tx="0" ty="0" sx="100000" sy="100000" flip="none" algn="tl"/>
              </a:blipFill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7" name="Isosceles Triangle 56"/>
              <p:cNvSpPr/>
              <p:nvPr/>
            </p:nvSpPr>
            <p:spPr>
              <a:xfrm>
                <a:off x="7467600" y="1219200"/>
                <a:ext cx="533400" cy="1066800"/>
              </a:xfrm>
              <a:prstGeom prst="triangle">
                <a:avLst/>
              </a:prstGeom>
              <a:blipFill>
                <a:blip r:embed="rId2" cstate="print"/>
                <a:tile tx="0" ty="0" sx="100000" sy="100000" flip="none" algn="tl"/>
              </a:blipFill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9" name="Rounded Rectangle 58"/>
              <p:cNvSpPr/>
              <p:nvPr/>
            </p:nvSpPr>
            <p:spPr>
              <a:xfrm>
                <a:off x="685800" y="5334000"/>
                <a:ext cx="1524000" cy="762000"/>
              </a:xfrm>
              <a:prstGeom prst="roundRect">
                <a:avLst/>
              </a:prstGeom>
              <a:blipFill>
                <a:blip r:embed="rId2" cstate="print"/>
                <a:tile tx="0" ty="0" sx="100000" sy="100000" flip="none" algn="tl"/>
              </a:blipFill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0" name="Flowchart: Or 59"/>
              <p:cNvSpPr/>
              <p:nvPr/>
            </p:nvSpPr>
            <p:spPr>
              <a:xfrm>
                <a:off x="1219200" y="4953000"/>
                <a:ext cx="609600" cy="1143000"/>
              </a:xfrm>
              <a:prstGeom prst="flowChartOr">
                <a:avLst/>
              </a:prstGeom>
              <a:solidFill>
                <a:schemeClr val="bg1"/>
              </a:solidFill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1" name="Rounded Rectangle 60"/>
              <p:cNvSpPr/>
              <p:nvPr/>
            </p:nvSpPr>
            <p:spPr>
              <a:xfrm>
                <a:off x="3352800" y="4572000"/>
                <a:ext cx="2362200" cy="762000"/>
              </a:xfrm>
              <a:prstGeom prst="roundRect">
                <a:avLst/>
              </a:prstGeom>
              <a:blipFill>
                <a:blip r:embed="rId2" cstate="print"/>
                <a:tile tx="0" ty="0" sx="100000" sy="100000" flip="none" algn="tl"/>
              </a:blipFill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2" name="Trapezoid 61"/>
              <p:cNvSpPr/>
              <p:nvPr/>
            </p:nvSpPr>
            <p:spPr>
              <a:xfrm>
                <a:off x="3733800" y="1676400"/>
                <a:ext cx="1524000" cy="2133600"/>
              </a:xfrm>
              <a:prstGeom prst="trapezoid">
                <a:avLst/>
              </a:prstGeom>
              <a:blipFill>
                <a:blip r:embed="rId2" cstate="print"/>
                <a:tile tx="0" ty="0" sx="100000" sy="100000" flip="none" algn="tl"/>
              </a:blipFill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3" name="Isosceles Triangle 62"/>
              <p:cNvSpPr/>
              <p:nvPr/>
            </p:nvSpPr>
            <p:spPr>
              <a:xfrm>
                <a:off x="4191000" y="381000"/>
                <a:ext cx="533400" cy="1295400"/>
              </a:xfrm>
              <a:prstGeom prst="triangle">
                <a:avLst/>
              </a:prstGeom>
              <a:blipFill>
                <a:blip r:embed="rId2" cstate="print"/>
                <a:tile tx="0" ty="0" sx="100000" sy="100000" flip="none" algn="tl"/>
              </a:blipFill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4" name="Rounded Rectangle 63"/>
              <p:cNvSpPr/>
              <p:nvPr/>
            </p:nvSpPr>
            <p:spPr>
              <a:xfrm>
                <a:off x="3581400" y="3810000"/>
                <a:ext cx="1828800" cy="762000"/>
              </a:xfrm>
              <a:prstGeom prst="roundRect">
                <a:avLst/>
              </a:prstGeom>
              <a:blipFill>
                <a:blip r:embed="rId2" cstate="print"/>
                <a:tile tx="0" ty="0" sx="100000" sy="100000" flip="none" algn="tl"/>
              </a:blipFill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5" name="Flowchart: Or 64"/>
              <p:cNvSpPr/>
              <p:nvPr/>
            </p:nvSpPr>
            <p:spPr>
              <a:xfrm>
                <a:off x="7315200" y="5105400"/>
                <a:ext cx="609600" cy="1143000"/>
              </a:xfrm>
              <a:prstGeom prst="flowChartOr">
                <a:avLst/>
              </a:prstGeom>
              <a:solidFill>
                <a:schemeClr val="bg1"/>
              </a:solidFill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6" name="Flowchart: Or 65"/>
              <p:cNvSpPr/>
              <p:nvPr/>
            </p:nvSpPr>
            <p:spPr>
              <a:xfrm>
                <a:off x="4267200" y="5029200"/>
                <a:ext cx="609600" cy="1143000"/>
              </a:xfrm>
              <a:prstGeom prst="flowChartOr">
                <a:avLst/>
              </a:prstGeom>
              <a:solidFill>
                <a:schemeClr val="bg1"/>
              </a:solidFill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7" name="TextBox 66"/>
              <p:cNvSpPr txBox="1"/>
              <p:nvPr/>
            </p:nvSpPr>
            <p:spPr>
              <a:xfrm>
                <a:off x="381000" y="381000"/>
                <a:ext cx="821027" cy="56059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endParaRPr lang="en-US" dirty="0"/>
              </a:p>
            </p:txBody>
          </p:sp>
        </p:grpSp>
        <p:grpSp>
          <p:nvGrpSpPr>
            <p:cNvPr id="35" name="Group 70"/>
            <p:cNvGrpSpPr/>
            <p:nvPr/>
          </p:nvGrpSpPr>
          <p:grpSpPr>
            <a:xfrm>
              <a:off x="6781800" y="609600"/>
              <a:ext cx="228600" cy="609600"/>
              <a:chOff x="5678236" y="412840"/>
              <a:chExt cx="1408364" cy="2939960"/>
            </a:xfrm>
            <a:solidFill>
              <a:srgbClr val="FFC000"/>
            </a:solidFill>
          </p:grpSpPr>
          <p:sp>
            <p:nvSpPr>
              <p:cNvPr id="72" name="Flowchart: Manual Operation 71"/>
              <p:cNvSpPr/>
              <p:nvPr/>
            </p:nvSpPr>
            <p:spPr>
              <a:xfrm rot="10800000">
                <a:off x="6781800" y="2286000"/>
                <a:ext cx="228600" cy="990600"/>
              </a:xfrm>
              <a:prstGeom prst="flowChartManualOperation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3" name="Flowchart: Manual Operation 72"/>
              <p:cNvSpPr/>
              <p:nvPr/>
            </p:nvSpPr>
            <p:spPr>
              <a:xfrm rot="10800000">
                <a:off x="6477000" y="2286000"/>
                <a:ext cx="228600" cy="990600"/>
              </a:xfrm>
              <a:prstGeom prst="flowChartManualOperation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4" name="Flowchart: Manual Operation 73"/>
              <p:cNvSpPr/>
              <p:nvPr/>
            </p:nvSpPr>
            <p:spPr>
              <a:xfrm rot="10800000">
                <a:off x="6400800" y="1371600"/>
                <a:ext cx="685800" cy="1371600"/>
              </a:xfrm>
              <a:prstGeom prst="flowChartManualOperation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5" name="Rectangle 74"/>
              <p:cNvSpPr/>
              <p:nvPr/>
            </p:nvSpPr>
            <p:spPr>
              <a:xfrm rot="18106528">
                <a:off x="6071408" y="512163"/>
                <a:ext cx="106562" cy="718564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Flowchart: Extract 75"/>
              <p:cNvSpPr/>
              <p:nvPr/>
            </p:nvSpPr>
            <p:spPr>
              <a:xfrm rot="7647935">
                <a:off x="5575364" y="515712"/>
                <a:ext cx="469722" cy="263978"/>
              </a:xfrm>
              <a:prstGeom prst="flowChartExtra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Oval 76"/>
              <p:cNvSpPr/>
              <p:nvPr/>
            </p:nvSpPr>
            <p:spPr>
              <a:xfrm>
                <a:off x="6400800" y="685800"/>
                <a:ext cx="685800" cy="68580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8" name="Bent-Up Arrow 77"/>
              <p:cNvSpPr/>
              <p:nvPr/>
            </p:nvSpPr>
            <p:spPr>
              <a:xfrm rot="9969438" flipV="1">
                <a:off x="6014121" y="846939"/>
                <a:ext cx="793274" cy="685800"/>
              </a:xfrm>
              <a:prstGeom prst="bentUpArrow">
                <a:avLst>
                  <a:gd name="adj1" fmla="val 25000"/>
                  <a:gd name="adj2" fmla="val 18819"/>
                  <a:gd name="adj3" fmla="val 25000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Oval 78"/>
              <p:cNvSpPr/>
              <p:nvPr/>
            </p:nvSpPr>
            <p:spPr>
              <a:xfrm>
                <a:off x="6400800" y="3124200"/>
                <a:ext cx="685800" cy="22860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99" name="Group 98"/>
          <p:cNvGrpSpPr/>
          <p:nvPr/>
        </p:nvGrpSpPr>
        <p:grpSpPr>
          <a:xfrm>
            <a:off x="3315005" y="1314225"/>
            <a:ext cx="1752600" cy="4038600"/>
            <a:chOff x="3384547" y="1435739"/>
            <a:chExt cx="1752600" cy="4038600"/>
          </a:xfrm>
        </p:grpSpPr>
        <p:sp>
          <p:nvSpPr>
            <p:cNvPr id="80" name="Wave 79"/>
            <p:cNvSpPr/>
            <p:nvPr/>
          </p:nvSpPr>
          <p:spPr>
            <a:xfrm rot="10629011">
              <a:off x="3563161" y="2553287"/>
              <a:ext cx="1487683" cy="765181"/>
            </a:xfrm>
            <a:prstGeom prst="wave">
              <a:avLst/>
            </a:prstGeom>
            <a:solidFill>
              <a:srgbClr val="FFFF6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Oval 24"/>
            <p:cNvSpPr/>
            <p:nvPr/>
          </p:nvSpPr>
          <p:spPr>
            <a:xfrm>
              <a:off x="4761590" y="3840083"/>
              <a:ext cx="312964" cy="542453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Oval 25"/>
            <p:cNvSpPr/>
            <p:nvPr/>
          </p:nvSpPr>
          <p:spPr>
            <a:xfrm>
              <a:off x="3447140" y="3840083"/>
              <a:ext cx="312964" cy="542453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lowchart: Manual Operation 27"/>
            <p:cNvSpPr/>
            <p:nvPr/>
          </p:nvSpPr>
          <p:spPr>
            <a:xfrm rot="12378413" flipH="1">
              <a:off x="3597647" y="3004081"/>
              <a:ext cx="438150" cy="1152713"/>
            </a:xfrm>
            <a:prstGeom prst="flowChartManualOperation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lowchart: Manual Operation 28"/>
            <p:cNvSpPr/>
            <p:nvPr/>
          </p:nvSpPr>
          <p:spPr>
            <a:xfrm rot="9493756">
              <a:off x="4505144" y="2937704"/>
              <a:ext cx="438150" cy="1152713"/>
            </a:xfrm>
            <a:prstGeom prst="flowChartManualOperation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Oval 21"/>
            <p:cNvSpPr/>
            <p:nvPr/>
          </p:nvSpPr>
          <p:spPr>
            <a:xfrm rot="17610301" flipH="1">
              <a:off x="4326170" y="5013570"/>
              <a:ext cx="380435" cy="541103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Oval 22"/>
            <p:cNvSpPr/>
            <p:nvPr/>
          </p:nvSpPr>
          <p:spPr>
            <a:xfrm rot="3989699">
              <a:off x="3689903" y="5003736"/>
              <a:ext cx="380435" cy="541103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lowchart: Manual Operation 23"/>
            <p:cNvSpPr/>
            <p:nvPr/>
          </p:nvSpPr>
          <p:spPr>
            <a:xfrm rot="10800000">
              <a:off x="3384547" y="4043503"/>
              <a:ext cx="1690007" cy="1152713"/>
            </a:xfrm>
            <a:prstGeom prst="flowChartManualOperation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lowchart: Extract 26"/>
            <p:cNvSpPr/>
            <p:nvPr/>
          </p:nvSpPr>
          <p:spPr>
            <a:xfrm>
              <a:off x="3384547" y="2755176"/>
              <a:ext cx="1752600" cy="2034200"/>
            </a:xfrm>
            <a:prstGeom prst="flowChartExtra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Isosceles Triangle 68"/>
            <p:cNvSpPr/>
            <p:nvPr/>
          </p:nvSpPr>
          <p:spPr>
            <a:xfrm rot="10800000">
              <a:off x="4088810" y="2910260"/>
              <a:ext cx="304800" cy="481415"/>
            </a:xfrm>
            <a:prstGeom prst="triangl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71" name="Group 70"/>
            <p:cNvGrpSpPr/>
            <p:nvPr/>
          </p:nvGrpSpPr>
          <p:grpSpPr>
            <a:xfrm>
              <a:off x="3410649" y="1435739"/>
              <a:ext cx="1670135" cy="2072216"/>
              <a:chOff x="3410649" y="1435739"/>
              <a:chExt cx="1670135" cy="2072216"/>
            </a:xfrm>
          </p:grpSpPr>
          <p:sp>
            <p:nvSpPr>
              <p:cNvPr id="30" name="Oval 29"/>
              <p:cNvSpPr/>
              <p:nvPr/>
            </p:nvSpPr>
            <p:spPr>
              <a:xfrm>
                <a:off x="3760104" y="1670270"/>
                <a:ext cx="1064079" cy="1491746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Wave 30"/>
              <p:cNvSpPr/>
              <p:nvPr/>
            </p:nvSpPr>
            <p:spPr>
              <a:xfrm rot="4091435">
                <a:off x="3862442" y="2208304"/>
                <a:ext cx="1846295" cy="590388"/>
              </a:xfrm>
              <a:prstGeom prst="wave">
                <a:avLst/>
              </a:prstGeom>
              <a:solidFill>
                <a:srgbClr val="FFFF66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Wave 31"/>
              <p:cNvSpPr/>
              <p:nvPr/>
            </p:nvSpPr>
            <p:spPr>
              <a:xfrm rot="17342052" flipH="1">
                <a:off x="2814785" y="2321704"/>
                <a:ext cx="1782115" cy="590388"/>
              </a:xfrm>
              <a:prstGeom prst="wave">
                <a:avLst/>
              </a:prstGeom>
              <a:solidFill>
                <a:srgbClr val="FFFF66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Wave 32"/>
              <p:cNvSpPr/>
              <p:nvPr/>
            </p:nvSpPr>
            <p:spPr>
              <a:xfrm rot="312085" flipH="1">
                <a:off x="3701850" y="1435739"/>
                <a:ext cx="929354" cy="547078"/>
              </a:xfrm>
              <a:prstGeom prst="wave">
                <a:avLst/>
              </a:prstGeom>
              <a:solidFill>
                <a:srgbClr val="FFFF66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Oval 33"/>
              <p:cNvSpPr/>
              <p:nvPr/>
            </p:nvSpPr>
            <p:spPr>
              <a:xfrm rot="20981355">
                <a:off x="4395780" y="1520526"/>
                <a:ext cx="312964" cy="542453"/>
              </a:xfrm>
              <a:prstGeom prst="ellipse">
                <a:avLst/>
              </a:prstGeom>
              <a:solidFill>
                <a:srgbClr val="FFFF66"/>
              </a:solidFill>
              <a:ln>
                <a:solidFill>
                  <a:srgbClr val="FFFF6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1" name="Oval 80"/>
              <p:cNvSpPr/>
              <p:nvPr/>
            </p:nvSpPr>
            <p:spPr>
              <a:xfrm>
                <a:off x="4756147" y="2807339"/>
                <a:ext cx="312964" cy="542453"/>
              </a:xfrm>
              <a:prstGeom prst="ellipse">
                <a:avLst/>
              </a:prstGeom>
              <a:solidFill>
                <a:srgbClr val="FFFF66"/>
              </a:solidFill>
              <a:ln>
                <a:solidFill>
                  <a:srgbClr val="FFFF6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2" name="Oval 81"/>
              <p:cNvSpPr/>
              <p:nvPr/>
            </p:nvSpPr>
            <p:spPr>
              <a:xfrm rot="2403073">
                <a:off x="3518086" y="2861069"/>
                <a:ext cx="312964" cy="542453"/>
              </a:xfrm>
              <a:prstGeom prst="ellipse">
                <a:avLst/>
              </a:prstGeom>
              <a:solidFill>
                <a:srgbClr val="FFFF66"/>
              </a:solidFill>
              <a:ln>
                <a:solidFill>
                  <a:srgbClr val="FFFF6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4" name="Oval 83"/>
              <p:cNvSpPr/>
              <p:nvPr/>
            </p:nvSpPr>
            <p:spPr>
              <a:xfrm rot="2109372">
                <a:off x="3693244" y="1705808"/>
                <a:ext cx="312964" cy="542453"/>
              </a:xfrm>
              <a:prstGeom prst="ellipse">
                <a:avLst/>
              </a:prstGeom>
              <a:solidFill>
                <a:srgbClr val="FFFF66"/>
              </a:solidFill>
              <a:ln>
                <a:solidFill>
                  <a:srgbClr val="FFFF6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98" name="Group 97"/>
          <p:cNvGrpSpPr/>
          <p:nvPr/>
        </p:nvGrpSpPr>
        <p:grpSpPr>
          <a:xfrm>
            <a:off x="468788" y="345411"/>
            <a:ext cx="1679137" cy="4776488"/>
            <a:chOff x="538330" y="466925"/>
            <a:chExt cx="1679137" cy="4776488"/>
          </a:xfrm>
        </p:grpSpPr>
        <p:sp>
          <p:nvSpPr>
            <p:cNvPr id="5" name="Oval 4"/>
            <p:cNvSpPr/>
            <p:nvPr/>
          </p:nvSpPr>
          <p:spPr>
            <a:xfrm rot="17610301" flipH="1">
              <a:off x="1445451" y="4822556"/>
              <a:ext cx="353632" cy="488081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/>
            <p:cNvSpPr/>
            <p:nvPr/>
          </p:nvSpPr>
          <p:spPr>
            <a:xfrm rot="2704841" flipH="1">
              <a:off x="912107" y="4765350"/>
              <a:ext cx="363299" cy="54681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566125" y="3223809"/>
              <a:ext cx="316268" cy="580499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>
              <a:off x="1901199" y="3223810"/>
              <a:ext cx="316268" cy="580499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lowchart: Manual Operation 8"/>
            <p:cNvSpPr/>
            <p:nvPr/>
          </p:nvSpPr>
          <p:spPr>
            <a:xfrm rot="9438105" flipH="1">
              <a:off x="1591215" y="2340700"/>
              <a:ext cx="475913" cy="1233561"/>
            </a:xfrm>
            <a:prstGeom prst="flowChartManualOperation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Flowchart: Manual Operation 9"/>
            <p:cNvSpPr/>
            <p:nvPr/>
          </p:nvSpPr>
          <p:spPr>
            <a:xfrm rot="11918038">
              <a:off x="705664" y="2340701"/>
              <a:ext cx="475913" cy="1233561"/>
            </a:xfrm>
            <a:prstGeom prst="flowChartManualOperation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Flowchart: Manual Operation 10"/>
            <p:cNvSpPr/>
            <p:nvPr/>
          </p:nvSpPr>
          <p:spPr>
            <a:xfrm rot="10800000">
              <a:off x="862614" y="2285811"/>
              <a:ext cx="1012057" cy="1378686"/>
            </a:xfrm>
            <a:prstGeom prst="flowChartManualOperation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ounded Rectangle 14"/>
            <p:cNvSpPr/>
            <p:nvPr/>
          </p:nvSpPr>
          <p:spPr>
            <a:xfrm>
              <a:off x="862614" y="3519372"/>
              <a:ext cx="1012057" cy="145125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1242136" y="3519372"/>
              <a:ext cx="253014" cy="14512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8" name="Group 87"/>
            <p:cNvGrpSpPr/>
            <p:nvPr/>
          </p:nvGrpSpPr>
          <p:grpSpPr>
            <a:xfrm>
              <a:off x="1197762" y="2467146"/>
              <a:ext cx="268989" cy="1057579"/>
              <a:chOff x="2433984" y="1319747"/>
              <a:chExt cx="341760" cy="1343692"/>
            </a:xfrm>
          </p:grpSpPr>
          <p:sp>
            <p:nvSpPr>
              <p:cNvPr id="19" name="Pentagon 18"/>
              <p:cNvSpPr/>
              <p:nvPr/>
            </p:nvSpPr>
            <p:spPr>
              <a:xfrm rot="5400000">
                <a:off x="2091242" y="2049662"/>
                <a:ext cx="1035232" cy="192321"/>
              </a:xfrm>
              <a:prstGeom prst="homePlate">
                <a:avLst>
                  <a:gd name="adj" fmla="val 29832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7" name="Regular Pentagon 86"/>
              <p:cNvSpPr/>
              <p:nvPr/>
            </p:nvSpPr>
            <p:spPr>
              <a:xfrm>
                <a:off x="2433984" y="1319747"/>
                <a:ext cx="341760" cy="318524"/>
              </a:xfrm>
              <a:prstGeom prst="pentagon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85" name="Parallelogram 84"/>
            <p:cNvSpPr/>
            <p:nvPr/>
          </p:nvSpPr>
          <p:spPr>
            <a:xfrm rot="6541795">
              <a:off x="1018779" y="2334751"/>
              <a:ext cx="193855" cy="381143"/>
            </a:xfrm>
            <a:prstGeom prst="parallelogram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Parallelogram 85"/>
            <p:cNvSpPr/>
            <p:nvPr/>
          </p:nvSpPr>
          <p:spPr>
            <a:xfrm rot="15058205" flipH="1">
              <a:off x="1451849" y="2323642"/>
              <a:ext cx="193855" cy="381143"/>
            </a:xfrm>
            <a:prstGeom prst="parallelogram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Oval 88"/>
            <p:cNvSpPr/>
            <p:nvPr/>
          </p:nvSpPr>
          <p:spPr>
            <a:xfrm>
              <a:off x="1052090" y="1965207"/>
              <a:ext cx="558889" cy="556473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/>
            <p:cNvSpPr/>
            <p:nvPr/>
          </p:nvSpPr>
          <p:spPr>
            <a:xfrm>
              <a:off x="657310" y="725296"/>
              <a:ext cx="1328325" cy="1741498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Double Wave 89"/>
            <p:cNvSpPr/>
            <p:nvPr/>
          </p:nvSpPr>
          <p:spPr>
            <a:xfrm rot="20596434">
              <a:off x="538330" y="706537"/>
              <a:ext cx="920508" cy="451821"/>
            </a:xfrm>
            <a:prstGeom prst="doubleWave">
              <a:avLst>
                <a:gd name="adj1" fmla="val 12500"/>
                <a:gd name="adj2" fmla="val -10000"/>
              </a:avLst>
            </a:prstGeom>
            <a:solidFill>
              <a:srgbClr val="99663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Double Wave 90"/>
            <p:cNvSpPr/>
            <p:nvPr/>
          </p:nvSpPr>
          <p:spPr>
            <a:xfrm rot="2810423">
              <a:off x="1152536" y="701268"/>
              <a:ext cx="920508" cy="451821"/>
            </a:xfrm>
            <a:prstGeom prst="doubleWave">
              <a:avLst>
                <a:gd name="adj1" fmla="val 12500"/>
                <a:gd name="adj2" fmla="val -10000"/>
              </a:avLst>
            </a:prstGeom>
            <a:solidFill>
              <a:srgbClr val="99663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Rounded Rectangle 3"/>
            <p:cNvSpPr/>
            <p:nvPr/>
          </p:nvSpPr>
          <p:spPr>
            <a:xfrm rot="21194807">
              <a:off x="1100636" y="686960"/>
              <a:ext cx="296509" cy="254594"/>
            </a:xfrm>
            <a:prstGeom prst="roundRect">
              <a:avLst>
                <a:gd name="adj" fmla="val 49585"/>
              </a:avLst>
            </a:prstGeom>
            <a:solidFill>
              <a:srgbClr val="99663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Trapezoid 92"/>
            <p:cNvSpPr/>
            <p:nvPr/>
          </p:nvSpPr>
          <p:spPr>
            <a:xfrm>
              <a:off x="841750" y="3664497"/>
              <a:ext cx="1032921" cy="1337286"/>
            </a:xfrm>
            <a:prstGeom prst="trapezoid">
              <a:avLst>
                <a:gd name="adj" fmla="val 7295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5" name="Straight Connector 94"/>
            <p:cNvCxnSpPr>
              <a:endCxn id="93" idx="2"/>
            </p:cNvCxnSpPr>
            <p:nvPr/>
          </p:nvCxnSpPr>
          <p:spPr>
            <a:xfrm flipH="1">
              <a:off x="1358211" y="4043503"/>
              <a:ext cx="7967" cy="95828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9"/>
          <p:cNvGrpSpPr/>
          <p:nvPr/>
        </p:nvGrpSpPr>
        <p:grpSpPr>
          <a:xfrm>
            <a:off x="457200" y="457200"/>
            <a:ext cx="2514600" cy="5245899"/>
            <a:chOff x="1143000" y="304800"/>
            <a:chExt cx="2514600" cy="5245899"/>
          </a:xfrm>
        </p:grpSpPr>
        <p:sp>
          <p:nvSpPr>
            <p:cNvPr id="37" name="Diamond 36"/>
            <p:cNvSpPr/>
            <p:nvPr/>
          </p:nvSpPr>
          <p:spPr>
            <a:xfrm>
              <a:off x="1143000" y="304800"/>
              <a:ext cx="2514600" cy="990600"/>
            </a:xfrm>
            <a:prstGeom prst="diamond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6" name="Group 1"/>
            <p:cNvGrpSpPr/>
            <p:nvPr/>
          </p:nvGrpSpPr>
          <p:grpSpPr>
            <a:xfrm>
              <a:off x="1600200" y="990600"/>
              <a:ext cx="1752600" cy="4560099"/>
              <a:chOff x="5410200" y="990600"/>
              <a:chExt cx="1905000" cy="4788699"/>
            </a:xfrm>
          </p:grpSpPr>
          <p:sp>
            <p:nvSpPr>
              <p:cNvPr id="3" name="Rounded Rectangle 2"/>
              <p:cNvSpPr/>
              <p:nvPr/>
            </p:nvSpPr>
            <p:spPr>
              <a:xfrm rot="731251">
                <a:off x="5434270" y="1248254"/>
                <a:ext cx="381000" cy="990600"/>
              </a:xfrm>
              <a:prstGeom prst="roundRect">
                <a:avLst>
                  <a:gd name="adj" fmla="val 50000"/>
                </a:avLst>
              </a:prstGeom>
              <a:solidFill>
                <a:srgbClr val="996633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" name="Rounded Rectangle 3"/>
              <p:cNvSpPr/>
              <p:nvPr/>
            </p:nvSpPr>
            <p:spPr>
              <a:xfrm rot="21194807">
                <a:off x="6762522" y="1238165"/>
                <a:ext cx="381000" cy="990600"/>
              </a:xfrm>
              <a:prstGeom prst="roundRect">
                <a:avLst>
                  <a:gd name="adj" fmla="val 49585"/>
                </a:avLst>
              </a:prstGeom>
              <a:solidFill>
                <a:srgbClr val="996633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" name="Oval 4"/>
              <p:cNvSpPr/>
              <p:nvPr/>
            </p:nvSpPr>
            <p:spPr>
              <a:xfrm rot="17610301" flipH="1">
                <a:off x="6345730" y="5179622"/>
                <a:ext cx="427527" cy="658734"/>
              </a:xfrm>
              <a:prstGeom prst="ellipse">
                <a:avLst/>
              </a:prstGeom>
              <a:solidFill>
                <a:srgbClr val="996633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" name="Oval 5"/>
              <p:cNvSpPr/>
              <p:nvPr/>
            </p:nvSpPr>
            <p:spPr>
              <a:xfrm rot="2704841" flipH="1">
                <a:off x="5656803" y="5236169"/>
                <a:ext cx="427527" cy="658734"/>
              </a:xfrm>
              <a:prstGeom prst="ellipse">
                <a:avLst/>
              </a:prstGeom>
              <a:solidFill>
                <a:srgbClr val="996633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" name="Oval 6"/>
              <p:cNvSpPr/>
              <p:nvPr/>
            </p:nvSpPr>
            <p:spPr>
              <a:xfrm>
                <a:off x="5410200" y="3657600"/>
                <a:ext cx="381000" cy="609600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Oval 7"/>
              <p:cNvSpPr/>
              <p:nvPr/>
            </p:nvSpPr>
            <p:spPr>
              <a:xfrm>
                <a:off x="6934200" y="3657600"/>
                <a:ext cx="381000" cy="609600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Flowchart: Manual Operation 8"/>
              <p:cNvSpPr/>
              <p:nvPr/>
            </p:nvSpPr>
            <p:spPr>
              <a:xfrm rot="9438105" flipH="1">
                <a:off x="6592727" y="2648441"/>
                <a:ext cx="573321" cy="1295400"/>
              </a:xfrm>
              <a:prstGeom prst="flowChartManualOperation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Flowchart: Manual Operation 9"/>
              <p:cNvSpPr/>
              <p:nvPr/>
            </p:nvSpPr>
            <p:spPr>
              <a:xfrm rot="11918038">
                <a:off x="5525926" y="2648442"/>
                <a:ext cx="573321" cy="1295400"/>
              </a:xfrm>
              <a:prstGeom prst="flowChartManualOperation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Flowchart: Manual Operation 10"/>
              <p:cNvSpPr/>
              <p:nvPr/>
            </p:nvSpPr>
            <p:spPr>
              <a:xfrm rot="10800000">
                <a:off x="5715000" y="2590800"/>
                <a:ext cx="1219200" cy="1447800"/>
              </a:xfrm>
              <a:prstGeom prst="flowChartManualOperation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Oval 11"/>
              <p:cNvSpPr/>
              <p:nvPr/>
            </p:nvSpPr>
            <p:spPr>
              <a:xfrm>
                <a:off x="5486400" y="990600"/>
                <a:ext cx="1600200" cy="1828800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Flowchart: Manual Operation 12"/>
              <p:cNvSpPr/>
              <p:nvPr/>
            </p:nvSpPr>
            <p:spPr>
              <a:xfrm rot="10800000">
                <a:off x="5638800" y="4038600"/>
                <a:ext cx="838200" cy="1447800"/>
              </a:xfrm>
              <a:prstGeom prst="flowChartManualOperation">
                <a:avLst/>
              </a:prstGeom>
              <a:solidFill>
                <a:schemeClr val="tx2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Flowchart: Manual Operation 13"/>
              <p:cNvSpPr/>
              <p:nvPr/>
            </p:nvSpPr>
            <p:spPr>
              <a:xfrm rot="10800000">
                <a:off x="6172200" y="4038600"/>
                <a:ext cx="838200" cy="1447800"/>
              </a:xfrm>
              <a:prstGeom prst="flowChartManualOperation">
                <a:avLst/>
              </a:prstGeom>
              <a:solidFill>
                <a:schemeClr val="tx2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Rounded Rectangle 14"/>
              <p:cNvSpPr/>
              <p:nvPr/>
            </p:nvSpPr>
            <p:spPr>
              <a:xfrm>
                <a:off x="5715000" y="3886200"/>
                <a:ext cx="1219200" cy="152400"/>
              </a:xfrm>
              <a:prstGeom prst="roundRect">
                <a:avLst/>
              </a:prstGeom>
              <a:solidFill>
                <a:schemeClr val="bg2">
                  <a:lumMod val="2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Pentagon 17"/>
              <p:cNvSpPr/>
              <p:nvPr/>
            </p:nvSpPr>
            <p:spPr>
              <a:xfrm rot="16010993">
                <a:off x="6429754" y="3034310"/>
                <a:ext cx="498921" cy="72321"/>
              </a:xfrm>
              <a:prstGeom prst="homePlate">
                <a:avLst/>
              </a:prstGeom>
              <a:solidFill>
                <a:schemeClr val="bg2">
                  <a:lumMod val="2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Pentagon 18"/>
              <p:cNvSpPr/>
              <p:nvPr/>
            </p:nvSpPr>
            <p:spPr>
              <a:xfrm rot="5400000">
                <a:off x="6400800" y="3048000"/>
                <a:ext cx="381000" cy="381000"/>
              </a:xfrm>
              <a:prstGeom prst="homePlate">
                <a:avLst>
                  <a:gd name="adj" fmla="val 29832"/>
                </a:avLst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Rectangle 19"/>
              <p:cNvSpPr/>
              <p:nvPr/>
            </p:nvSpPr>
            <p:spPr>
              <a:xfrm>
                <a:off x="6172200" y="3886200"/>
                <a:ext cx="304800" cy="152400"/>
              </a:xfrm>
              <a:prstGeom prst="rect">
                <a:avLst/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6" name="Can 35"/>
            <p:cNvSpPr/>
            <p:nvPr/>
          </p:nvSpPr>
          <p:spPr>
            <a:xfrm rot="10800000">
              <a:off x="1676400" y="838200"/>
              <a:ext cx="1447800" cy="609600"/>
            </a:xfrm>
            <a:prstGeom prst="can">
              <a:avLst/>
            </a:prstGeom>
            <a:solidFill>
              <a:schemeClr val="tx1"/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 39"/>
            <p:cNvSpPr/>
            <p:nvPr/>
          </p:nvSpPr>
          <p:spPr>
            <a:xfrm>
              <a:off x="3173506" y="632012"/>
              <a:ext cx="282388" cy="941294"/>
            </a:xfrm>
            <a:custGeom>
              <a:avLst/>
              <a:gdLst>
                <a:gd name="connsiteX0" fmla="*/ 0 w 282388"/>
                <a:gd name="connsiteY0" fmla="*/ 0 h 941294"/>
                <a:gd name="connsiteX1" fmla="*/ 80682 w 282388"/>
                <a:gd name="connsiteY1" fmla="*/ 53788 h 941294"/>
                <a:gd name="connsiteX2" fmla="*/ 121023 w 282388"/>
                <a:gd name="connsiteY2" fmla="*/ 134470 h 941294"/>
                <a:gd name="connsiteX3" fmla="*/ 147918 w 282388"/>
                <a:gd name="connsiteY3" fmla="*/ 174812 h 941294"/>
                <a:gd name="connsiteX4" fmla="*/ 161365 w 282388"/>
                <a:gd name="connsiteY4" fmla="*/ 215153 h 941294"/>
                <a:gd name="connsiteX5" fmla="*/ 188259 w 282388"/>
                <a:gd name="connsiteY5" fmla="*/ 309282 h 941294"/>
                <a:gd name="connsiteX6" fmla="*/ 174812 w 282388"/>
                <a:gd name="connsiteY6" fmla="*/ 457200 h 941294"/>
                <a:gd name="connsiteX7" fmla="*/ 147918 w 282388"/>
                <a:gd name="connsiteY7" fmla="*/ 537882 h 941294"/>
                <a:gd name="connsiteX8" fmla="*/ 188259 w 282388"/>
                <a:gd name="connsiteY8" fmla="*/ 793376 h 941294"/>
                <a:gd name="connsiteX9" fmla="*/ 201706 w 282388"/>
                <a:gd name="connsiteY9" fmla="*/ 833717 h 941294"/>
                <a:gd name="connsiteX10" fmla="*/ 242047 w 282388"/>
                <a:gd name="connsiteY10" fmla="*/ 914400 h 941294"/>
                <a:gd name="connsiteX11" fmla="*/ 282388 w 282388"/>
                <a:gd name="connsiteY11" fmla="*/ 941294 h 941294"/>
                <a:gd name="connsiteX12" fmla="*/ 268941 w 282388"/>
                <a:gd name="connsiteY12" fmla="*/ 847164 h 941294"/>
                <a:gd name="connsiteX13" fmla="*/ 228600 w 282388"/>
                <a:gd name="connsiteY13" fmla="*/ 820270 h 941294"/>
                <a:gd name="connsiteX14" fmla="*/ 188259 w 282388"/>
                <a:gd name="connsiteY14" fmla="*/ 806823 h 941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282388" h="941294">
                  <a:moveTo>
                    <a:pt x="0" y="0"/>
                  </a:moveTo>
                  <a:cubicBezTo>
                    <a:pt x="26894" y="17929"/>
                    <a:pt x="62753" y="26894"/>
                    <a:pt x="80682" y="53788"/>
                  </a:cubicBezTo>
                  <a:cubicBezTo>
                    <a:pt x="157760" y="169404"/>
                    <a:pt x="65347" y="23120"/>
                    <a:pt x="121023" y="134470"/>
                  </a:cubicBezTo>
                  <a:cubicBezTo>
                    <a:pt x="128251" y="148925"/>
                    <a:pt x="138953" y="161365"/>
                    <a:pt x="147918" y="174812"/>
                  </a:cubicBezTo>
                  <a:cubicBezTo>
                    <a:pt x="152400" y="188259"/>
                    <a:pt x="157471" y="201524"/>
                    <a:pt x="161365" y="215153"/>
                  </a:cubicBezTo>
                  <a:cubicBezTo>
                    <a:pt x="195135" y="333347"/>
                    <a:pt x="156018" y="212558"/>
                    <a:pt x="188259" y="309282"/>
                  </a:cubicBezTo>
                  <a:cubicBezTo>
                    <a:pt x="183777" y="358588"/>
                    <a:pt x="183416" y="408444"/>
                    <a:pt x="174812" y="457200"/>
                  </a:cubicBezTo>
                  <a:cubicBezTo>
                    <a:pt x="169885" y="485117"/>
                    <a:pt x="147918" y="537882"/>
                    <a:pt x="147918" y="537882"/>
                  </a:cubicBezTo>
                  <a:cubicBezTo>
                    <a:pt x="163539" y="740959"/>
                    <a:pt x="142884" y="657250"/>
                    <a:pt x="188259" y="793376"/>
                  </a:cubicBezTo>
                  <a:lnTo>
                    <a:pt x="201706" y="833717"/>
                  </a:lnTo>
                  <a:cubicBezTo>
                    <a:pt x="212643" y="866528"/>
                    <a:pt x="215979" y="888332"/>
                    <a:pt x="242047" y="914400"/>
                  </a:cubicBezTo>
                  <a:cubicBezTo>
                    <a:pt x="253475" y="925828"/>
                    <a:pt x="268941" y="932329"/>
                    <a:pt x="282388" y="941294"/>
                  </a:cubicBezTo>
                  <a:cubicBezTo>
                    <a:pt x="277906" y="909917"/>
                    <a:pt x="281814" y="876127"/>
                    <a:pt x="268941" y="847164"/>
                  </a:cubicBezTo>
                  <a:cubicBezTo>
                    <a:pt x="262377" y="832396"/>
                    <a:pt x="243055" y="827498"/>
                    <a:pt x="228600" y="820270"/>
                  </a:cubicBezTo>
                  <a:cubicBezTo>
                    <a:pt x="215922" y="813931"/>
                    <a:pt x="188259" y="806823"/>
                    <a:pt x="188259" y="806823"/>
                  </a:cubicBezTo>
                </a:path>
              </a:pathLst>
            </a:custGeom>
            <a:ln cmpd="sng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lowchart: Punched Tape 40"/>
            <p:cNvSpPr/>
            <p:nvPr/>
          </p:nvSpPr>
          <p:spPr>
            <a:xfrm rot="16033940">
              <a:off x="3029483" y="1863323"/>
              <a:ext cx="838200" cy="114611"/>
            </a:xfrm>
            <a:prstGeom prst="flowChartPunchedTape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Regular Pentagon 43"/>
            <p:cNvSpPr/>
            <p:nvPr/>
          </p:nvSpPr>
          <p:spPr>
            <a:xfrm>
              <a:off x="3276600" y="1371600"/>
              <a:ext cx="152400" cy="152400"/>
            </a:xfrm>
            <a:prstGeom prst="pentagon">
              <a:avLst/>
            </a:prstGeom>
            <a:solidFill>
              <a:srgbClr val="FFC000"/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" name="Group 48"/>
          <p:cNvGrpSpPr/>
          <p:nvPr/>
        </p:nvGrpSpPr>
        <p:grpSpPr>
          <a:xfrm>
            <a:off x="2895600" y="914400"/>
            <a:ext cx="2590800" cy="4919512"/>
            <a:chOff x="4724400" y="762000"/>
            <a:chExt cx="2590800" cy="4919512"/>
          </a:xfrm>
        </p:grpSpPr>
        <p:grpSp>
          <p:nvGrpSpPr>
            <p:cNvPr id="21" name="Group 20"/>
            <p:cNvGrpSpPr/>
            <p:nvPr/>
          </p:nvGrpSpPr>
          <p:grpSpPr>
            <a:xfrm>
              <a:off x="5029200" y="1143000"/>
              <a:ext cx="1981200" cy="4538512"/>
              <a:chOff x="914400" y="727038"/>
              <a:chExt cx="2133600" cy="4538512"/>
            </a:xfrm>
          </p:grpSpPr>
          <p:sp>
            <p:nvSpPr>
              <p:cNvPr id="22" name="Oval 21"/>
              <p:cNvSpPr/>
              <p:nvPr/>
            </p:nvSpPr>
            <p:spPr>
              <a:xfrm rot="17610301" flipH="1">
                <a:off x="2078530" y="4722420"/>
                <a:ext cx="427527" cy="658734"/>
              </a:xfrm>
              <a:prstGeom prst="ellipse">
                <a:avLst/>
              </a:prstGeom>
              <a:solidFill>
                <a:srgbClr val="996633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Oval 22"/>
              <p:cNvSpPr/>
              <p:nvPr/>
            </p:nvSpPr>
            <p:spPr>
              <a:xfrm rot="3989699">
                <a:off x="1303943" y="4711368"/>
                <a:ext cx="427527" cy="658734"/>
              </a:xfrm>
              <a:prstGeom prst="ellipse">
                <a:avLst/>
              </a:prstGeom>
              <a:solidFill>
                <a:srgbClr val="996633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Flowchart: Manual Operation 23"/>
              <p:cNvSpPr/>
              <p:nvPr/>
            </p:nvSpPr>
            <p:spPr>
              <a:xfrm rot="10800000">
                <a:off x="914400" y="3657600"/>
                <a:ext cx="2057400" cy="1295400"/>
              </a:xfrm>
              <a:prstGeom prst="flowChartManualOperation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Oval 24"/>
              <p:cNvSpPr/>
              <p:nvPr/>
            </p:nvSpPr>
            <p:spPr>
              <a:xfrm>
                <a:off x="2590800" y="3429000"/>
                <a:ext cx="381000" cy="609600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Oval 25"/>
              <p:cNvSpPr/>
              <p:nvPr/>
            </p:nvSpPr>
            <p:spPr>
              <a:xfrm>
                <a:off x="990600" y="3429000"/>
                <a:ext cx="381000" cy="609600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Flowchart: Extract 26"/>
              <p:cNvSpPr/>
              <p:nvPr/>
            </p:nvSpPr>
            <p:spPr>
              <a:xfrm>
                <a:off x="914400" y="2209800"/>
                <a:ext cx="2133600" cy="2286000"/>
              </a:xfrm>
              <a:prstGeom prst="flowChartExtract">
                <a:avLst/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Flowchart: Manual Operation 27"/>
              <p:cNvSpPr/>
              <p:nvPr/>
            </p:nvSpPr>
            <p:spPr>
              <a:xfrm rot="12378413" flipH="1">
                <a:off x="1173826" y="2489515"/>
                <a:ext cx="533400" cy="1295400"/>
              </a:xfrm>
              <a:prstGeom prst="flowChartManualOperation">
                <a:avLst/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Flowchart: Manual Operation 28"/>
              <p:cNvSpPr/>
              <p:nvPr/>
            </p:nvSpPr>
            <p:spPr>
              <a:xfrm rot="9493756">
                <a:off x="2278605" y="2414921"/>
                <a:ext cx="533400" cy="1295400"/>
              </a:xfrm>
              <a:prstGeom prst="flowChartManualOperation">
                <a:avLst/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Oval 29"/>
              <p:cNvSpPr/>
              <p:nvPr/>
            </p:nvSpPr>
            <p:spPr>
              <a:xfrm>
                <a:off x="1371600" y="990600"/>
                <a:ext cx="1295400" cy="1676400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Wave 30"/>
              <p:cNvSpPr/>
              <p:nvPr/>
            </p:nvSpPr>
            <p:spPr>
              <a:xfrm rot="4091435">
                <a:off x="1595239" y="1507146"/>
                <a:ext cx="1927617" cy="718733"/>
              </a:xfrm>
              <a:prstGeom prst="wave">
                <a:avLst/>
              </a:prstGeom>
              <a:solidFill>
                <a:srgbClr val="FFFF66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Wave 31"/>
              <p:cNvSpPr/>
              <p:nvPr/>
            </p:nvSpPr>
            <p:spPr>
              <a:xfrm rot="17342052" flipH="1">
                <a:off x="396904" y="1630274"/>
                <a:ext cx="1865688" cy="718733"/>
              </a:xfrm>
              <a:prstGeom prst="wave">
                <a:avLst/>
              </a:prstGeom>
              <a:solidFill>
                <a:srgbClr val="FFFF66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Wave 32"/>
              <p:cNvSpPr/>
              <p:nvPr/>
            </p:nvSpPr>
            <p:spPr>
              <a:xfrm rot="312085" flipH="1">
                <a:off x="1300682" y="727038"/>
                <a:ext cx="1131387" cy="614797"/>
              </a:xfrm>
              <a:prstGeom prst="wave">
                <a:avLst/>
              </a:prstGeom>
              <a:solidFill>
                <a:srgbClr val="FFFF66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Oval 33"/>
              <p:cNvSpPr/>
              <p:nvPr/>
            </p:nvSpPr>
            <p:spPr>
              <a:xfrm>
                <a:off x="2133600" y="838200"/>
                <a:ext cx="381000" cy="609600"/>
              </a:xfrm>
              <a:prstGeom prst="ellipse">
                <a:avLst/>
              </a:prstGeom>
              <a:solidFill>
                <a:srgbClr val="FFFF66"/>
              </a:solidFill>
              <a:ln>
                <a:solidFill>
                  <a:srgbClr val="FFFF6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8" name="Diamond 37"/>
            <p:cNvSpPr/>
            <p:nvPr/>
          </p:nvSpPr>
          <p:spPr>
            <a:xfrm>
              <a:off x="4724400" y="762000"/>
              <a:ext cx="2590800" cy="990600"/>
            </a:xfrm>
            <a:prstGeom prst="diamond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Can 38"/>
            <p:cNvSpPr/>
            <p:nvPr/>
          </p:nvSpPr>
          <p:spPr>
            <a:xfrm rot="10800000">
              <a:off x="5257800" y="1219200"/>
              <a:ext cx="1447800" cy="609600"/>
            </a:xfrm>
            <a:prstGeom prst="can">
              <a:avLst/>
            </a:prstGeom>
            <a:solidFill>
              <a:schemeClr val="tx1"/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 41"/>
            <p:cNvSpPr/>
            <p:nvPr/>
          </p:nvSpPr>
          <p:spPr>
            <a:xfrm>
              <a:off x="6934200" y="1066800"/>
              <a:ext cx="282388" cy="941294"/>
            </a:xfrm>
            <a:custGeom>
              <a:avLst/>
              <a:gdLst>
                <a:gd name="connsiteX0" fmla="*/ 0 w 282388"/>
                <a:gd name="connsiteY0" fmla="*/ 0 h 941294"/>
                <a:gd name="connsiteX1" fmla="*/ 80682 w 282388"/>
                <a:gd name="connsiteY1" fmla="*/ 53788 h 941294"/>
                <a:gd name="connsiteX2" fmla="*/ 121023 w 282388"/>
                <a:gd name="connsiteY2" fmla="*/ 134470 h 941294"/>
                <a:gd name="connsiteX3" fmla="*/ 147918 w 282388"/>
                <a:gd name="connsiteY3" fmla="*/ 174812 h 941294"/>
                <a:gd name="connsiteX4" fmla="*/ 161365 w 282388"/>
                <a:gd name="connsiteY4" fmla="*/ 215153 h 941294"/>
                <a:gd name="connsiteX5" fmla="*/ 188259 w 282388"/>
                <a:gd name="connsiteY5" fmla="*/ 309282 h 941294"/>
                <a:gd name="connsiteX6" fmla="*/ 174812 w 282388"/>
                <a:gd name="connsiteY6" fmla="*/ 457200 h 941294"/>
                <a:gd name="connsiteX7" fmla="*/ 147918 w 282388"/>
                <a:gd name="connsiteY7" fmla="*/ 537882 h 941294"/>
                <a:gd name="connsiteX8" fmla="*/ 188259 w 282388"/>
                <a:gd name="connsiteY8" fmla="*/ 793376 h 941294"/>
                <a:gd name="connsiteX9" fmla="*/ 201706 w 282388"/>
                <a:gd name="connsiteY9" fmla="*/ 833717 h 941294"/>
                <a:gd name="connsiteX10" fmla="*/ 242047 w 282388"/>
                <a:gd name="connsiteY10" fmla="*/ 914400 h 941294"/>
                <a:gd name="connsiteX11" fmla="*/ 282388 w 282388"/>
                <a:gd name="connsiteY11" fmla="*/ 941294 h 941294"/>
                <a:gd name="connsiteX12" fmla="*/ 268941 w 282388"/>
                <a:gd name="connsiteY12" fmla="*/ 847164 h 941294"/>
                <a:gd name="connsiteX13" fmla="*/ 228600 w 282388"/>
                <a:gd name="connsiteY13" fmla="*/ 820270 h 941294"/>
                <a:gd name="connsiteX14" fmla="*/ 188259 w 282388"/>
                <a:gd name="connsiteY14" fmla="*/ 806823 h 941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282388" h="941294">
                  <a:moveTo>
                    <a:pt x="0" y="0"/>
                  </a:moveTo>
                  <a:cubicBezTo>
                    <a:pt x="26894" y="17929"/>
                    <a:pt x="62753" y="26894"/>
                    <a:pt x="80682" y="53788"/>
                  </a:cubicBezTo>
                  <a:cubicBezTo>
                    <a:pt x="157760" y="169404"/>
                    <a:pt x="65347" y="23120"/>
                    <a:pt x="121023" y="134470"/>
                  </a:cubicBezTo>
                  <a:cubicBezTo>
                    <a:pt x="128251" y="148925"/>
                    <a:pt x="138953" y="161365"/>
                    <a:pt x="147918" y="174812"/>
                  </a:cubicBezTo>
                  <a:cubicBezTo>
                    <a:pt x="152400" y="188259"/>
                    <a:pt x="157471" y="201524"/>
                    <a:pt x="161365" y="215153"/>
                  </a:cubicBezTo>
                  <a:cubicBezTo>
                    <a:pt x="195135" y="333347"/>
                    <a:pt x="156018" y="212558"/>
                    <a:pt x="188259" y="309282"/>
                  </a:cubicBezTo>
                  <a:cubicBezTo>
                    <a:pt x="183777" y="358588"/>
                    <a:pt x="183416" y="408444"/>
                    <a:pt x="174812" y="457200"/>
                  </a:cubicBezTo>
                  <a:cubicBezTo>
                    <a:pt x="169885" y="485117"/>
                    <a:pt x="147918" y="537882"/>
                    <a:pt x="147918" y="537882"/>
                  </a:cubicBezTo>
                  <a:cubicBezTo>
                    <a:pt x="163539" y="740959"/>
                    <a:pt x="142884" y="657250"/>
                    <a:pt x="188259" y="793376"/>
                  </a:cubicBezTo>
                  <a:lnTo>
                    <a:pt x="201706" y="833717"/>
                  </a:lnTo>
                  <a:cubicBezTo>
                    <a:pt x="212643" y="866528"/>
                    <a:pt x="215979" y="888332"/>
                    <a:pt x="242047" y="914400"/>
                  </a:cubicBezTo>
                  <a:cubicBezTo>
                    <a:pt x="253475" y="925828"/>
                    <a:pt x="268941" y="932329"/>
                    <a:pt x="282388" y="941294"/>
                  </a:cubicBezTo>
                  <a:cubicBezTo>
                    <a:pt x="277906" y="909917"/>
                    <a:pt x="281814" y="876127"/>
                    <a:pt x="268941" y="847164"/>
                  </a:cubicBezTo>
                  <a:cubicBezTo>
                    <a:pt x="262377" y="832396"/>
                    <a:pt x="243055" y="827498"/>
                    <a:pt x="228600" y="820270"/>
                  </a:cubicBezTo>
                  <a:cubicBezTo>
                    <a:pt x="215922" y="813931"/>
                    <a:pt x="188259" y="806823"/>
                    <a:pt x="188259" y="806823"/>
                  </a:cubicBezTo>
                </a:path>
              </a:pathLst>
            </a:custGeom>
            <a:ln cmpd="sng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lowchart: Punched Tape 42"/>
            <p:cNvSpPr/>
            <p:nvPr/>
          </p:nvSpPr>
          <p:spPr>
            <a:xfrm rot="16033940">
              <a:off x="6821175" y="2269072"/>
              <a:ext cx="838200" cy="114611"/>
            </a:xfrm>
            <a:prstGeom prst="flowChartPunchedTap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Regular Pentagon 44"/>
            <p:cNvSpPr/>
            <p:nvPr/>
          </p:nvSpPr>
          <p:spPr>
            <a:xfrm>
              <a:off x="7086600" y="1828800"/>
              <a:ext cx="152400" cy="152400"/>
            </a:xfrm>
            <a:prstGeom prst="pentagon">
              <a:avLst/>
            </a:prstGeom>
            <a:solidFill>
              <a:srgbClr val="FFC000"/>
            </a:solidFill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Oval 45"/>
            <p:cNvSpPr/>
            <p:nvPr/>
          </p:nvSpPr>
          <p:spPr>
            <a:xfrm>
              <a:off x="5638800" y="2133600"/>
              <a:ext cx="381000" cy="3048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Oval 47"/>
            <p:cNvSpPr/>
            <p:nvPr/>
          </p:nvSpPr>
          <p:spPr>
            <a:xfrm>
              <a:off x="6019800" y="2133600"/>
              <a:ext cx="381000" cy="3048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2" name="Cloud Callout 51"/>
          <p:cNvSpPr/>
          <p:nvPr/>
        </p:nvSpPr>
        <p:spPr>
          <a:xfrm>
            <a:off x="2057400" y="228600"/>
            <a:ext cx="1143000" cy="762000"/>
          </a:xfrm>
          <a:prstGeom prst="cloudCallou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TextBox 52"/>
          <p:cNvSpPr txBox="1"/>
          <p:nvPr/>
        </p:nvSpPr>
        <p:spPr>
          <a:xfrm>
            <a:off x="2057400" y="381000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E=mc </a:t>
            </a:r>
            <a:r>
              <a:rPr lang="en-US" sz="1200" dirty="0" smtClean="0"/>
              <a:t>2</a:t>
            </a:r>
            <a:endParaRPr lang="en-US" sz="1200" dirty="0"/>
          </a:p>
        </p:txBody>
      </p:sp>
      <p:sp>
        <p:nvSpPr>
          <p:cNvPr id="55" name="Round Diagonal Corner Rectangle 54"/>
          <p:cNvSpPr/>
          <p:nvPr/>
        </p:nvSpPr>
        <p:spPr>
          <a:xfrm rot="16972147">
            <a:off x="4790657" y="3774142"/>
            <a:ext cx="301599" cy="423757"/>
          </a:xfrm>
          <a:prstGeom prst="round2DiagRect">
            <a:avLst>
              <a:gd name="adj1" fmla="val 16667"/>
              <a:gd name="adj2" fmla="val 50000"/>
            </a:avLst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/>
          <p:cNvSpPr/>
          <p:nvPr/>
        </p:nvSpPr>
        <p:spPr>
          <a:xfrm>
            <a:off x="4495800" y="3962400"/>
            <a:ext cx="457200" cy="609600"/>
          </a:xfrm>
          <a:prstGeom prst="ellipse">
            <a:avLst/>
          </a:prstGeom>
          <a:solidFill>
            <a:srgbClr val="CC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Flowchart: Collate 55"/>
          <p:cNvSpPr/>
          <p:nvPr/>
        </p:nvSpPr>
        <p:spPr>
          <a:xfrm rot="5400000">
            <a:off x="1541943" y="2039457"/>
            <a:ext cx="290250" cy="630936"/>
          </a:xfrm>
          <a:prstGeom prst="flowChartCollate">
            <a:avLst/>
          </a:prstGeom>
          <a:solidFill>
            <a:srgbClr val="99663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685800" y="762000"/>
            <a:ext cx="1905000" cy="4191000"/>
            <a:chOff x="914400" y="727038"/>
            <a:chExt cx="2133600" cy="4538512"/>
          </a:xfrm>
        </p:grpSpPr>
        <p:sp>
          <p:nvSpPr>
            <p:cNvPr id="3" name="Oval 2"/>
            <p:cNvSpPr/>
            <p:nvPr/>
          </p:nvSpPr>
          <p:spPr>
            <a:xfrm rot="17610301" flipH="1">
              <a:off x="2078530" y="4722420"/>
              <a:ext cx="427527" cy="658734"/>
            </a:xfrm>
            <a:prstGeom prst="ellipse">
              <a:avLst/>
            </a:prstGeom>
            <a:solidFill>
              <a:srgbClr val="99663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Oval 3"/>
            <p:cNvSpPr/>
            <p:nvPr/>
          </p:nvSpPr>
          <p:spPr>
            <a:xfrm rot="3989699">
              <a:off x="1303943" y="4711368"/>
              <a:ext cx="427527" cy="658734"/>
            </a:xfrm>
            <a:prstGeom prst="ellipse">
              <a:avLst/>
            </a:prstGeom>
            <a:solidFill>
              <a:srgbClr val="99663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Flowchart: Manual Operation 4"/>
            <p:cNvSpPr/>
            <p:nvPr/>
          </p:nvSpPr>
          <p:spPr>
            <a:xfrm rot="10800000">
              <a:off x="914400" y="3657600"/>
              <a:ext cx="2057400" cy="1295400"/>
            </a:xfrm>
            <a:prstGeom prst="flowChartManualOperation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/>
            <p:cNvSpPr/>
            <p:nvPr/>
          </p:nvSpPr>
          <p:spPr>
            <a:xfrm>
              <a:off x="2590800" y="3429000"/>
              <a:ext cx="381000" cy="60960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990600" y="3429000"/>
              <a:ext cx="381000" cy="60960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Flowchart: Extract 7"/>
            <p:cNvSpPr/>
            <p:nvPr/>
          </p:nvSpPr>
          <p:spPr>
            <a:xfrm>
              <a:off x="914400" y="2209800"/>
              <a:ext cx="2133600" cy="2286000"/>
            </a:xfrm>
            <a:prstGeom prst="flowChartExtract">
              <a:avLst/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lowchart: Manual Operation 8"/>
            <p:cNvSpPr/>
            <p:nvPr/>
          </p:nvSpPr>
          <p:spPr>
            <a:xfrm rot="12378413" flipH="1">
              <a:off x="1173826" y="2489515"/>
              <a:ext cx="533400" cy="1295400"/>
            </a:xfrm>
            <a:prstGeom prst="flowChartManualOperation">
              <a:avLst/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Flowchart: Manual Operation 9"/>
            <p:cNvSpPr/>
            <p:nvPr/>
          </p:nvSpPr>
          <p:spPr>
            <a:xfrm rot="9493756">
              <a:off x="2278605" y="2414921"/>
              <a:ext cx="533400" cy="1295400"/>
            </a:xfrm>
            <a:prstGeom prst="flowChartManualOperation">
              <a:avLst/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/>
            <p:cNvSpPr/>
            <p:nvPr/>
          </p:nvSpPr>
          <p:spPr>
            <a:xfrm>
              <a:off x="1371600" y="990600"/>
              <a:ext cx="1295400" cy="167640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Wave 11"/>
            <p:cNvSpPr/>
            <p:nvPr/>
          </p:nvSpPr>
          <p:spPr>
            <a:xfrm rot="4091435">
              <a:off x="1719960" y="1322902"/>
              <a:ext cx="1530720" cy="718733"/>
            </a:xfrm>
            <a:prstGeom prst="wave">
              <a:avLst/>
            </a:prstGeom>
            <a:solidFill>
              <a:srgbClr val="FFFF6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Wave 12"/>
            <p:cNvSpPr/>
            <p:nvPr/>
          </p:nvSpPr>
          <p:spPr>
            <a:xfrm rot="17342052" flipH="1">
              <a:off x="715684" y="1403034"/>
              <a:ext cx="1384921" cy="718733"/>
            </a:xfrm>
            <a:prstGeom prst="wave">
              <a:avLst/>
            </a:prstGeom>
            <a:solidFill>
              <a:srgbClr val="FFFF6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Wave 13"/>
            <p:cNvSpPr/>
            <p:nvPr/>
          </p:nvSpPr>
          <p:spPr>
            <a:xfrm rot="312085" flipH="1">
              <a:off x="1300682" y="727038"/>
              <a:ext cx="1131387" cy="614797"/>
            </a:xfrm>
            <a:prstGeom prst="wave">
              <a:avLst/>
            </a:prstGeom>
            <a:solidFill>
              <a:srgbClr val="FFFF6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/>
            <p:cNvSpPr/>
            <p:nvPr/>
          </p:nvSpPr>
          <p:spPr>
            <a:xfrm>
              <a:off x="2133600" y="838200"/>
              <a:ext cx="381000" cy="609600"/>
            </a:xfrm>
            <a:prstGeom prst="ellipse">
              <a:avLst/>
            </a:prstGeom>
            <a:solidFill>
              <a:srgbClr val="FFFF66"/>
            </a:solidFill>
            <a:ln>
              <a:solidFill>
                <a:srgbClr val="FFFF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2819400" y="457200"/>
            <a:ext cx="1752600" cy="4560099"/>
            <a:chOff x="5410200" y="990600"/>
            <a:chExt cx="1905000" cy="4788699"/>
          </a:xfrm>
        </p:grpSpPr>
        <p:sp>
          <p:nvSpPr>
            <p:cNvPr id="17" name="Rounded Rectangle 16"/>
            <p:cNvSpPr/>
            <p:nvPr/>
          </p:nvSpPr>
          <p:spPr>
            <a:xfrm rot="731251">
              <a:off x="5434270" y="1248254"/>
              <a:ext cx="381000" cy="990600"/>
            </a:xfrm>
            <a:prstGeom prst="roundRect">
              <a:avLst>
                <a:gd name="adj" fmla="val 50000"/>
              </a:avLst>
            </a:prstGeom>
            <a:solidFill>
              <a:srgbClr val="99663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ounded Rectangle 17"/>
            <p:cNvSpPr/>
            <p:nvPr/>
          </p:nvSpPr>
          <p:spPr>
            <a:xfrm rot="21194807">
              <a:off x="6762522" y="1238165"/>
              <a:ext cx="381000" cy="990600"/>
            </a:xfrm>
            <a:prstGeom prst="roundRect">
              <a:avLst>
                <a:gd name="adj" fmla="val 49585"/>
              </a:avLst>
            </a:prstGeom>
            <a:solidFill>
              <a:srgbClr val="99663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/>
            <p:cNvSpPr/>
            <p:nvPr/>
          </p:nvSpPr>
          <p:spPr>
            <a:xfrm rot="17610301" flipH="1">
              <a:off x="6345730" y="5179622"/>
              <a:ext cx="427527" cy="658734"/>
            </a:xfrm>
            <a:prstGeom prst="ellipse">
              <a:avLst/>
            </a:prstGeom>
            <a:solidFill>
              <a:srgbClr val="99663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/>
            <p:cNvSpPr/>
            <p:nvPr/>
          </p:nvSpPr>
          <p:spPr>
            <a:xfrm rot="2704841" flipH="1">
              <a:off x="5656803" y="5236169"/>
              <a:ext cx="427527" cy="658734"/>
            </a:xfrm>
            <a:prstGeom prst="ellipse">
              <a:avLst/>
            </a:prstGeom>
            <a:solidFill>
              <a:srgbClr val="99663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/>
            <p:cNvSpPr/>
            <p:nvPr/>
          </p:nvSpPr>
          <p:spPr>
            <a:xfrm>
              <a:off x="5410200" y="3657600"/>
              <a:ext cx="381000" cy="60960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Oval 21"/>
            <p:cNvSpPr/>
            <p:nvPr/>
          </p:nvSpPr>
          <p:spPr>
            <a:xfrm>
              <a:off x="6934200" y="3657600"/>
              <a:ext cx="381000" cy="60960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lowchart: Manual Operation 22"/>
            <p:cNvSpPr/>
            <p:nvPr/>
          </p:nvSpPr>
          <p:spPr>
            <a:xfrm rot="9438105" flipH="1">
              <a:off x="6592727" y="2648441"/>
              <a:ext cx="573321" cy="1295400"/>
            </a:xfrm>
            <a:prstGeom prst="flowChartManualOperation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lowchart: Manual Operation 23"/>
            <p:cNvSpPr/>
            <p:nvPr/>
          </p:nvSpPr>
          <p:spPr>
            <a:xfrm rot="11918038">
              <a:off x="5525926" y="2648442"/>
              <a:ext cx="573321" cy="1295400"/>
            </a:xfrm>
            <a:prstGeom prst="flowChartManualOperation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lowchart: Manual Operation 24"/>
            <p:cNvSpPr/>
            <p:nvPr/>
          </p:nvSpPr>
          <p:spPr>
            <a:xfrm rot="10800000">
              <a:off x="5715000" y="2590800"/>
              <a:ext cx="1219200" cy="1447800"/>
            </a:xfrm>
            <a:prstGeom prst="flowChartManualOperation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Oval 25"/>
            <p:cNvSpPr/>
            <p:nvPr/>
          </p:nvSpPr>
          <p:spPr>
            <a:xfrm>
              <a:off x="5486400" y="990600"/>
              <a:ext cx="1600200" cy="182880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lowchart: Manual Operation 26"/>
            <p:cNvSpPr/>
            <p:nvPr/>
          </p:nvSpPr>
          <p:spPr>
            <a:xfrm rot="10800000">
              <a:off x="5638800" y="4038600"/>
              <a:ext cx="838200" cy="1447800"/>
            </a:xfrm>
            <a:prstGeom prst="flowChartManualOperation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lowchart: Manual Operation 27"/>
            <p:cNvSpPr/>
            <p:nvPr/>
          </p:nvSpPr>
          <p:spPr>
            <a:xfrm rot="10800000">
              <a:off x="6172200" y="4038600"/>
              <a:ext cx="838200" cy="1447800"/>
            </a:xfrm>
            <a:prstGeom prst="flowChartManualOperation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ounded Rectangle 28"/>
            <p:cNvSpPr/>
            <p:nvPr/>
          </p:nvSpPr>
          <p:spPr>
            <a:xfrm>
              <a:off x="5715000" y="3886200"/>
              <a:ext cx="1219200" cy="152400"/>
            </a:xfrm>
            <a:prstGeom prst="roundRect">
              <a:avLst/>
            </a:prstGeom>
            <a:solidFill>
              <a:schemeClr val="bg2">
                <a:lumMod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Pentagon 31"/>
            <p:cNvSpPr/>
            <p:nvPr/>
          </p:nvSpPr>
          <p:spPr>
            <a:xfrm rot="16010993">
              <a:off x="6429754" y="3034310"/>
              <a:ext cx="498921" cy="72321"/>
            </a:xfrm>
            <a:prstGeom prst="homePlate">
              <a:avLst/>
            </a:prstGeom>
            <a:solidFill>
              <a:schemeClr val="bg2">
                <a:lumMod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33"/>
            <p:cNvSpPr/>
            <p:nvPr/>
          </p:nvSpPr>
          <p:spPr>
            <a:xfrm>
              <a:off x="6172200" y="3886200"/>
              <a:ext cx="304800" cy="1524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Pentagon 32"/>
            <p:cNvSpPr/>
            <p:nvPr/>
          </p:nvSpPr>
          <p:spPr>
            <a:xfrm rot="5400000">
              <a:off x="6400800" y="3048000"/>
              <a:ext cx="381000" cy="381000"/>
            </a:xfrm>
            <a:prstGeom prst="homePlate">
              <a:avLst>
                <a:gd name="adj" fmla="val 29832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0" name="Group 49"/>
          <p:cNvGrpSpPr/>
          <p:nvPr/>
        </p:nvGrpSpPr>
        <p:grpSpPr>
          <a:xfrm>
            <a:off x="4724400" y="2667000"/>
            <a:ext cx="954700" cy="2209800"/>
            <a:chOff x="5217500" y="2362200"/>
            <a:chExt cx="954700" cy="2209800"/>
          </a:xfrm>
        </p:grpSpPr>
        <p:sp>
          <p:nvSpPr>
            <p:cNvPr id="45" name="Flowchart: Manual Operation 44"/>
            <p:cNvSpPr/>
            <p:nvPr/>
          </p:nvSpPr>
          <p:spPr>
            <a:xfrm rot="10800000">
              <a:off x="5715000" y="4038600"/>
              <a:ext cx="304800" cy="457200"/>
            </a:xfrm>
            <a:prstGeom prst="flowChartManualOperation">
              <a:avLst/>
            </a:prstGeom>
            <a:solidFill>
              <a:srgbClr val="FF66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lowchart: Manual Operation 43"/>
            <p:cNvSpPr/>
            <p:nvPr/>
          </p:nvSpPr>
          <p:spPr>
            <a:xfrm rot="10800000">
              <a:off x="5486400" y="4038600"/>
              <a:ext cx="304800" cy="457200"/>
            </a:xfrm>
            <a:prstGeom prst="flowChartManualOperation">
              <a:avLst/>
            </a:prstGeom>
            <a:solidFill>
              <a:srgbClr val="FF66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lowchart: Manual Operation 41"/>
            <p:cNvSpPr/>
            <p:nvPr/>
          </p:nvSpPr>
          <p:spPr>
            <a:xfrm rot="11701945" flipH="1">
              <a:off x="5476691" y="3451003"/>
              <a:ext cx="241523" cy="544586"/>
            </a:xfrm>
            <a:prstGeom prst="flowChartManualOperation">
              <a:avLst/>
            </a:prstGeom>
            <a:solidFill>
              <a:srgbClr val="FF99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lowchart: Manual Operation 40"/>
            <p:cNvSpPr/>
            <p:nvPr/>
          </p:nvSpPr>
          <p:spPr>
            <a:xfrm rot="9898055">
              <a:off x="5781490" y="3489404"/>
              <a:ext cx="241523" cy="544586"/>
            </a:xfrm>
            <a:prstGeom prst="flowChartManualOperation">
              <a:avLst/>
            </a:prstGeom>
            <a:solidFill>
              <a:srgbClr val="FF99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lowchart: Extract 39"/>
            <p:cNvSpPr/>
            <p:nvPr/>
          </p:nvSpPr>
          <p:spPr>
            <a:xfrm>
              <a:off x="5486400" y="3200400"/>
              <a:ext cx="533400" cy="1066800"/>
            </a:xfrm>
            <a:prstGeom prst="flowChartExtract">
              <a:avLst/>
            </a:prstGeom>
            <a:solidFill>
              <a:srgbClr val="FF99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5334000" y="2438400"/>
              <a:ext cx="838200" cy="106680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Cloud 36"/>
            <p:cNvSpPr/>
            <p:nvPr/>
          </p:nvSpPr>
          <p:spPr>
            <a:xfrm>
              <a:off x="5410200" y="2362200"/>
              <a:ext cx="609600" cy="304800"/>
            </a:xfrm>
            <a:prstGeom prst="cloud">
              <a:avLst/>
            </a:prstGeom>
            <a:solidFill>
              <a:srgbClr val="6633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8" name="Cloud 37"/>
            <p:cNvSpPr/>
            <p:nvPr/>
          </p:nvSpPr>
          <p:spPr>
            <a:xfrm rot="3611183">
              <a:off x="5693970" y="2550030"/>
              <a:ext cx="609600" cy="304800"/>
            </a:xfrm>
            <a:prstGeom prst="cloud">
              <a:avLst/>
            </a:prstGeom>
            <a:solidFill>
              <a:srgbClr val="6633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Cloud 38"/>
            <p:cNvSpPr/>
            <p:nvPr/>
          </p:nvSpPr>
          <p:spPr>
            <a:xfrm rot="19932991">
              <a:off x="5217500" y="2486708"/>
              <a:ext cx="609600" cy="304800"/>
            </a:xfrm>
            <a:prstGeom prst="cloud">
              <a:avLst/>
            </a:prstGeom>
            <a:solidFill>
              <a:srgbClr val="6633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Oval 45"/>
            <p:cNvSpPr/>
            <p:nvPr/>
          </p:nvSpPr>
          <p:spPr>
            <a:xfrm>
              <a:off x="5486400" y="4419600"/>
              <a:ext cx="228600" cy="152400"/>
            </a:xfrm>
            <a:prstGeom prst="ellipse">
              <a:avLst/>
            </a:prstGeom>
            <a:solidFill>
              <a:srgbClr val="99663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Oval 46"/>
            <p:cNvSpPr/>
            <p:nvPr/>
          </p:nvSpPr>
          <p:spPr>
            <a:xfrm>
              <a:off x="5791200" y="4419600"/>
              <a:ext cx="228600" cy="152400"/>
            </a:xfrm>
            <a:prstGeom prst="ellipse">
              <a:avLst/>
            </a:prstGeom>
            <a:solidFill>
              <a:srgbClr val="99663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Oval 47"/>
            <p:cNvSpPr/>
            <p:nvPr/>
          </p:nvSpPr>
          <p:spPr>
            <a:xfrm>
              <a:off x="5486400" y="3886200"/>
              <a:ext cx="228600" cy="15240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Oval 48"/>
            <p:cNvSpPr/>
            <p:nvPr/>
          </p:nvSpPr>
          <p:spPr>
            <a:xfrm>
              <a:off x="5791200" y="3886200"/>
              <a:ext cx="228600" cy="15240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4" name="Pentagon 53"/>
          <p:cNvSpPr/>
          <p:nvPr/>
        </p:nvSpPr>
        <p:spPr>
          <a:xfrm rot="5400000">
            <a:off x="3314700" y="2628900"/>
            <a:ext cx="685800" cy="152400"/>
          </a:xfrm>
          <a:prstGeom prst="homePlate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gular Pentagon 54"/>
          <p:cNvSpPr/>
          <p:nvPr/>
        </p:nvSpPr>
        <p:spPr>
          <a:xfrm rot="10800000">
            <a:off x="3505200" y="2209800"/>
            <a:ext cx="304800" cy="228600"/>
          </a:xfrm>
          <a:prstGeom prst="pentagon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Flowchart: Collate 55"/>
          <p:cNvSpPr/>
          <p:nvPr/>
        </p:nvSpPr>
        <p:spPr>
          <a:xfrm rot="5400000">
            <a:off x="3446943" y="1353657"/>
            <a:ext cx="290250" cy="630936"/>
          </a:xfrm>
          <a:prstGeom prst="flowChartCollate">
            <a:avLst/>
          </a:prstGeom>
          <a:solidFill>
            <a:srgbClr val="99663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3" name="Group 65"/>
          <p:cNvGrpSpPr/>
          <p:nvPr/>
        </p:nvGrpSpPr>
        <p:grpSpPr>
          <a:xfrm>
            <a:off x="4114800" y="533400"/>
            <a:ext cx="2514600" cy="1147906"/>
            <a:chOff x="3810000" y="914400"/>
            <a:chExt cx="3962400" cy="1828800"/>
          </a:xfrm>
        </p:grpSpPr>
        <p:grpSp>
          <p:nvGrpSpPr>
            <p:cNvPr id="57" name="Group 56"/>
            <p:cNvGrpSpPr/>
            <p:nvPr/>
          </p:nvGrpSpPr>
          <p:grpSpPr>
            <a:xfrm>
              <a:off x="3810000" y="914400"/>
              <a:ext cx="1676400" cy="1752600"/>
              <a:chOff x="5029200" y="1905000"/>
              <a:chExt cx="1752600" cy="1828800"/>
            </a:xfrm>
          </p:grpSpPr>
          <p:sp>
            <p:nvSpPr>
              <p:cNvPr id="58" name="Oval 57"/>
              <p:cNvSpPr/>
              <p:nvPr/>
            </p:nvSpPr>
            <p:spPr>
              <a:xfrm>
                <a:off x="5029200" y="1905000"/>
                <a:ext cx="1752600" cy="1828800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9" name="Oval 58"/>
              <p:cNvSpPr/>
              <p:nvPr/>
            </p:nvSpPr>
            <p:spPr>
              <a:xfrm>
                <a:off x="5342744" y="2340964"/>
                <a:ext cx="1174230" cy="1360357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0" name="Oval 59"/>
              <p:cNvSpPr/>
              <p:nvPr/>
            </p:nvSpPr>
            <p:spPr>
              <a:xfrm>
                <a:off x="5638800" y="2667000"/>
                <a:ext cx="304800" cy="304800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61" name="Group 60"/>
            <p:cNvGrpSpPr/>
            <p:nvPr/>
          </p:nvGrpSpPr>
          <p:grpSpPr>
            <a:xfrm>
              <a:off x="6096000" y="990600"/>
              <a:ext cx="1676400" cy="1752600"/>
              <a:chOff x="5029200" y="1905000"/>
              <a:chExt cx="1752600" cy="1828800"/>
            </a:xfrm>
          </p:grpSpPr>
          <p:sp>
            <p:nvSpPr>
              <p:cNvPr id="62" name="Oval 61"/>
              <p:cNvSpPr/>
              <p:nvPr/>
            </p:nvSpPr>
            <p:spPr>
              <a:xfrm>
                <a:off x="5029200" y="1905000"/>
                <a:ext cx="1752600" cy="1828800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3" name="Oval 62"/>
              <p:cNvSpPr/>
              <p:nvPr/>
            </p:nvSpPr>
            <p:spPr>
              <a:xfrm>
                <a:off x="5342744" y="2340964"/>
                <a:ext cx="1174230" cy="1360357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4" name="Oval 63"/>
              <p:cNvSpPr/>
              <p:nvPr/>
            </p:nvSpPr>
            <p:spPr>
              <a:xfrm>
                <a:off x="5638800" y="2667000"/>
                <a:ext cx="304800" cy="304800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101" name="Group 100"/>
          <p:cNvGrpSpPr/>
          <p:nvPr/>
        </p:nvGrpSpPr>
        <p:grpSpPr>
          <a:xfrm>
            <a:off x="762000" y="457200"/>
            <a:ext cx="2483371" cy="5181600"/>
            <a:chOff x="762000" y="457200"/>
            <a:chExt cx="2483371" cy="5181600"/>
          </a:xfrm>
        </p:grpSpPr>
        <p:sp>
          <p:nvSpPr>
            <p:cNvPr id="3" name="Oval 2"/>
            <p:cNvSpPr/>
            <p:nvPr/>
          </p:nvSpPr>
          <p:spPr>
            <a:xfrm rot="1143024">
              <a:off x="1371600" y="4876800"/>
              <a:ext cx="578371" cy="762000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Oval 3"/>
            <p:cNvSpPr/>
            <p:nvPr/>
          </p:nvSpPr>
          <p:spPr>
            <a:xfrm rot="1143024">
              <a:off x="2165921" y="4874124"/>
              <a:ext cx="578371" cy="762000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Oval 4"/>
            <p:cNvSpPr/>
            <p:nvPr/>
          </p:nvSpPr>
          <p:spPr>
            <a:xfrm>
              <a:off x="762000" y="3048000"/>
              <a:ext cx="578371" cy="762000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/>
            <p:cNvSpPr/>
            <p:nvPr/>
          </p:nvSpPr>
          <p:spPr>
            <a:xfrm>
              <a:off x="2667000" y="3124200"/>
              <a:ext cx="578371" cy="762000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rapezoid 6"/>
            <p:cNvSpPr/>
            <p:nvPr/>
          </p:nvSpPr>
          <p:spPr>
            <a:xfrm rot="21184448">
              <a:off x="1976202" y="3440243"/>
              <a:ext cx="795728" cy="1828800"/>
            </a:xfrm>
            <a:prstGeom prst="trapezoid">
              <a:avLst>
                <a:gd name="adj" fmla="val 17752"/>
              </a:avLst>
            </a:prstGeom>
            <a:solidFill>
              <a:schemeClr val="accent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rapezoid 7"/>
            <p:cNvSpPr/>
            <p:nvPr/>
          </p:nvSpPr>
          <p:spPr>
            <a:xfrm>
              <a:off x="1295400" y="3505200"/>
              <a:ext cx="795728" cy="1828800"/>
            </a:xfrm>
            <a:prstGeom prst="trapezoid">
              <a:avLst>
                <a:gd name="adj" fmla="val 17752"/>
              </a:avLst>
            </a:prstGeom>
            <a:solidFill>
              <a:schemeClr val="accent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rapezoid 8"/>
            <p:cNvSpPr/>
            <p:nvPr/>
          </p:nvSpPr>
          <p:spPr>
            <a:xfrm rot="19746132">
              <a:off x="2136581" y="2019965"/>
              <a:ext cx="913151" cy="1662900"/>
            </a:xfrm>
            <a:prstGeom prst="trapezoid">
              <a:avLst>
                <a:gd name="adj" fmla="val 17752"/>
              </a:avLst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rapezoid 9"/>
            <p:cNvSpPr/>
            <p:nvPr/>
          </p:nvSpPr>
          <p:spPr>
            <a:xfrm rot="1618362">
              <a:off x="1012299" y="1945444"/>
              <a:ext cx="913151" cy="1662900"/>
            </a:xfrm>
            <a:prstGeom prst="trapezoid">
              <a:avLst>
                <a:gd name="adj" fmla="val 17752"/>
              </a:avLst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rapezoid 10"/>
            <p:cNvSpPr/>
            <p:nvPr/>
          </p:nvSpPr>
          <p:spPr>
            <a:xfrm>
              <a:off x="1261672" y="2073639"/>
              <a:ext cx="1447800" cy="1828800"/>
            </a:xfrm>
            <a:prstGeom prst="trapezoid">
              <a:avLst>
                <a:gd name="adj" fmla="val 17752"/>
              </a:avLst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Snip Same Side Corner Rectangle 11"/>
            <p:cNvSpPr/>
            <p:nvPr/>
          </p:nvSpPr>
          <p:spPr>
            <a:xfrm rot="10800000">
              <a:off x="1600200" y="2134849"/>
              <a:ext cx="685800" cy="457200"/>
            </a:xfrm>
            <a:prstGeom prst="snip2SameRect">
              <a:avLst>
                <a:gd name="adj1" fmla="val 33060"/>
                <a:gd name="adj2" fmla="val 0"/>
              </a:avLst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/>
            <p:cNvSpPr/>
            <p:nvPr/>
          </p:nvSpPr>
          <p:spPr>
            <a:xfrm>
              <a:off x="1402829" y="762000"/>
              <a:ext cx="1143000" cy="1600200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" name="Group 21"/>
            <p:cNvGrpSpPr/>
            <p:nvPr/>
          </p:nvGrpSpPr>
          <p:grpSpPr>
            <a:xfrm rot="17533620">
              <a:off x="407896" y="1358180"/>
              <a:ext cx="1499715" cy="560240"/>
              <a:chOff x="3693060" y="1898054"/>
              <a:chExt cx="3467737" cy="1613866"/>
            </a:xfrm>
            <a:solidFill>
              <a:srgbClr val="FFFF66"/>
            </a:solidFill>
          </p:grpSpPr>
          <p:sp>
            <p:nvSpPr>
              <p:cNvPr id="44" name="Moon 16"/>
              <p:cNvSpPr/>
              <p:nvPr/>
            </p:nvSpPr>
            <p:spPr>
              <a:xfrm rot="4682607">
                <a:off x="4544092" y="1111027"/>
                <a:ext cx="1482658" cy="3056712"/>
              </a:xfrm>
              <a:prstGeom prst="moon">
                <a:avLst>
                  <a:gd name="adj" fmla="val 30893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" name="Moon 17"/>
              <p:cNvSpPr/>
              <p:nvPr/>
            </p:nvSpPr>
            <p:spPr>
              <a:xfrm rot="5215135">
                <a:off x="5112950" y="1068733"/>
                <a:ext cx="893734" cy="3201961"/>
              </a:xfrm>
              <a:prstGeom prst="moon">
                <a:avLst>
                  <a:gd name="adj" fmla="val 30893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" name="Moon 18"/>
              <p:cNvSpPr/>
              <p:nvPr/>
            </p:nvSpPr>
            <p:spPr>
              <a:xfrm rot="5418834" flipH="1">
                <a:off x="4850337" y="1207069"/>
                <a:ext cx="1147574" cy="3462128"/>
              </a:xfrm>
              <a:prstGeom prst="moon">
                <a:avLst>
                  <a:gd name="adj" fmla="val 30893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" name="Moon 19"/>
              <p:cNvSpPr/>
              <p:nvPr/>
            </p:nvSpPr>
            <p:spPr>
              <a:xfrm rot="4682607">
                <a:off x="5185432" y="1404091"/>
                <a:ext cx="817117" cy="3036670"/>
              </a:xfrm>
              <a:prstGeom prst="moon">
                <a:avLst>
                  <a:gd name="adj" fmla="val 30893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" name="Moon 20"/>
              <p:cNvSpPr/>
              <p:nvPr/>
            </p:nvSpPr>
            <p:spPr>
              <a:xfrm rot="5058345" flipH="1">
                <a:off x="5336269" y="1424920"/>
                <a:ext cx="374959" cy="3044723"/>
              </a:xfrm>
              <a:prstGeom prst="moon">
                <a:avLst>
                  <a:gd name="adj" fmla="val 87500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4" name="Group 22"/>
            <p:cNvGrpSpPr/>
            <p:nvPr/>
          </p:nvGrpSpPr>
          <p:grpSpPr>
            <a:xfrm rot="4344835" flipH="1">
              <a:off x="2074202" y="1338549"/>
              <a:ext cx="1388378" cy="672902"/>
              <a:chOff x="3693060" y="1898054"/>
              <a:chExt cx="3467737" cy="1613866"/>
            </a:xfrm>
            <a:solidFill>
              <a:srgbClr val="FFFF66"/>
            </a:solidFill>
          </p:grpSpPr>
          <p:sp>
            <p:nvSpPr>
              <p:cNvPr id="39" name="Moon 38"/>
              <p:cNvSpPr/>
              <p:nvPr/>
            </p:nvSpPr>
            <p:spPr>
              <a:xfrm rot="4682607">
                <a:off x="4544092" y="1111027"/>
                <a:ext cx="1482658" cy="3056712"/>
              </a:xfrm>
              <a:prstGeom prst="moon">
                <a:avLst>
                  <a:gd name="adj" fmla="val 30893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Moon 39"/>
              <p:cNvSpPr/>
              <p:nvPr/>
            </p:nvSpPr>
            <p:spPr>
              <a:xfrm rot="5215135">
                <a:off x="5112950" y="1068733"/>
                <a:ext cx="893734" cy="3201961"/>
              </a:xfrm>
              <a:prstGeom prst="moon">
                <a:avLst>
                  <a:gd name="adj" fmla="val 30893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Moon 40"/>
              <p:cNvSpPr/>
              <p:nvPr/>
            </p:nvSpPr>
            <p:spPr>
              <a:xfrm rot="5418834" flipH="1">
                <a:off x="4850337" y="1207069"/>
                <a:ext cx="1147574" cy="3462128"/>
              </a:xfrm>
              <a:prstGeom prst="moon">
                <a:avLst>
                  <a:gd name="adj" fmla="val 30893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Moon 41"/>
              <p:cNvSpPr/>
              <p:nvPr/>
            </p:nvSpPr>
            <p:spPr>
              <a:xfrm rot="4682607">
                <a:off x="5185432" y="1404091"/>
                <a:ext cx="817117" cy="3036670"/>
              </a:xfrm>
              <a:prstGeom prst="moon">
                <a:avLst>
                  <a:gd name="adj" fmla="val 30893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" name="Moon 42"/>
              <p:cNvSpPr/>
              <p:nvPr/>
            </p:nvSpPr>
            <p:spPr>
              <a:xfrm rot="5058345" flipH="1">
                <a:off x="5336269" y="1424920"/>
                <a:ext cx="374959" cy="3044723"/>
              </a:xfrm>
              <a:prstGeom prst="moon">
                <a:avLst>
                  <a:gd name="adj" fmla="val 87500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5" name="Group 46"/>
            <p:cNvGrpSpPr/>
            <p:nvPr/>
          </p:nvGrpSpPr>
          <p:grpSpPr>
            <a:xfrm>
              <a:off x="1219200" y="457200"/>
              <a:ext cx="1560306" cy="1189370"/>
              <a:chOff x="4307094" y="1630030"/>
              <a:chExt cx="3381664" cy="2018622"/>
            </a:xfrm>
            <a:solidFill>
              <a:srgbClr val="FFFF66"/>
            </a:solidFill>
          </p:grpSpPr>
          <p:grpSp>
            <p:nvGrpSpPr>
              <p:cNvPr id="16" name="Group 36"/>
              <p:cNvGrpSpPr/>
              <p:nvPr/>
            </p:nvGrpSpPr>
            <p:grpSpPr>
              <a:xfrm rot="20606107" flipH="1">
                <a:off x="4307094" y="1630030"/>
                <a:ext cx="3381664" cy="2018622"/>
                <a:chOff x="3693060" y="1922191"/>
                <a:chExt cx="3605766" cy="1589729"/>
              </a:xfrm>
              <a:grpFill/>
            </p:grpSpPr>
            <p:sp>
              <p:nvSpPr>
                <p:cNvPr id="34" name="Moon 33"/>
                <p:cNvSpPr/>
                <p:nvPr/>
              </p:nvSpPr>
              <p:spPr>
                <a:xfrm rot="5274699">
                  <a:off x="4579418" y="1135164"/>
                  <a:ext cx="1482658" cy="3056712"/>
                </a:xfrm>
                <a:prstGeom prst="moon">
                  <a:avLst>
                    <a:gd name="adj" fmla="val 3089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5" name="Moon 34"/>
                <p:cNvSpPr/>
                <p:nvPr/>
              </p:nvSpPr>
              <p:spPr>
                <a:xfrm rot="5215135">
                  <a:off x="5112949" y="1068733"/>
                  <a:ext cx="893734" cy="3201960"/>
                </a:xfrm>
                <a:prstGeom prst="moon">
                  <a:avLst>
                    <a:gd name="adj" fmla="val 50678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6" name="Moon 35"/>
                <p:cNvSpPr/>
                <p:nvPr/>
              </p:nvSpPr>
              <p:spPr>
                <a:xfrm rot="15954314" flipH="1">
                  <a:off x="4850337" y="1207069"/>
                  <a:ext cx="1147574" cy="3462127"/>
                </a:xfrm>
                <a:prstGeom prst="moon">
                  <a:avLst>
                    <a:gd name="adj" fmla="val 50242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7" name="Moon 36"/>
                <p:cNvSpPr/>
                <p:nvPr/>
              </p:nvSpPr>
              <p:spPr>
                <a:xfrm rot="4682607">
                  <a:off x="5185432" y="1404091"/>
                  <a:ext cx="817117" cy="3036670"/>
                </a:xfrm>
                <a:prstGeom prst="moon">
                  <a:avLst>
                    <a:gd name="adj" fmla="val 3089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8" name="Moon 37"/>
                <p:cNvSpPr/>
                <p:nvPr/>
              </p:nvSpPr>
              <p:spPr>
                <a:xfrm rot="4735428">
                  <a:off x="5022808" y="954005"/>
                  <a:ext cx="1154580" cy="3397456"/>
                </a:xfrm>
                <a:prstGeom prst="moon">
                  <a:avLst>
                    <a:gd name="adj" fmla="val 1839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30" name="Moon 29"/>
              <p:cNvSpPr/>
              <p:nvPr/>
            </p:nvSpPr>
            <p:spPr>
              <a:xfrm rot="4516909">
                <a:off x="4990488" y="2171477"/>
                <a:ext cx="892920" cy="1600977"/>
              </a:xfrm>
              <a:prstGeom prst="moon">
                <a:avLst>
                  <a:gd name="adj" fmla="val 50242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Moon 30"/>
              <p:cNvSpPr/>
              <p:nvPr/>
            </p:nvSpPr>
            <p:spPr>
              <a:xfrm rot="14343836" flipH="1">
                <a:off x="5727469" y="1822775"/>
                <a:ext cx="892920" cy="1600977"/>
              </a:xfrm>
              <a:prstGeom prst="moon">
                <a:avLst>
                  <a:gd name="adj" fmla="val 50242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Oval 31"/>
              <p:cNvSpPr/>
              <p:nvPr/>
            </p:nvSpPr>
            <p:spPr>
              <a:xfrm rot="19455354">
                <a:off x="4731594" y="1951171"/>
                <a:ext cx="2043010" cy="944294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Oval 32"/>
              <p:cNvSpPr/>
              <p:nvPr/>
            </p:nvSpPr>
            <p:spPr>
              <a:xfrm rot="765500">
                <a:off x="6009480" y="1962492"/>
                <a:ext cx="1145964" cy="724751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7" name="Group 31"/>
            <p:cNvGrpSpPr/>
            <p:nvPr/>
          </p:nvGrpSpPr>
          <p:grpSpPr>
            <a:xfrm rot="1783202">
              <a:off x="957885" y="898922"/>
              <a:ext cx="732020" cy="677056"/>
              <a:chOff x="4724400" y="2590800"/>
              <a:chExt cx="1447800" cy="1066800"/>
            </a:xfrm>
          </p:grpSpPr>
          <p:sp>
            <p:nvSpPr>
              <p:cNvPr id="26" name="Heart 25"/>
              <p:cNvSpPr/>
              <p:nvPr/>
            </p:nvSpPr>
            <p:spPr>
              <a:xfrm rot="16200000">
                <a:off x="4572000" y="2743200"/>
                <a:ext cx="1066800" cy="762000"/>
              </a:xfrm>
              <a:prstGeom prst="heart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Heart 26"/>
              <p:cNvSpPr/>
              <p:nvPr/>
            </p:nvSpPr>
            <p:spPr>
              <a:xfrm rot="5400000">
                <a:off x="5257800" y="2743200"/>
                <a:ext cx="1066800" cy="762000"/>
              </a:xfrm>
              <a:prstGeom prst="heart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Oval 27"/>
              <p:cNvSpPr/>
              <p:nvPr/>
            </p:nvSpPr>
            <p:spPr>
              <a:xfrm>
                <a:off x="5334000" y="2895600"/>
                <a:ext cx="228600" cy="381000"/>
              </a:xfrm>
              <a:prstGeom prst="ellipse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8" name="Group 32"/>
            <p:cNvGrpSpPr/>
            <p:nvPr/>
          </p:nvGrpSpPr>
          <p:grpSpPr>
            <a:xfrm rot="19024806">
              <a:off x="2266151" y="844423"/>
              <a:ext cx="732020" cy="677056"/>
              <a:chOff x="4724400" y="2590800"/>
              <a:chExt cx="1447800" cy="1066800"/>
            </a:xfrm>
          </p:grpSpPr>
          <p:sp>
            <p:nvSpPr>
              <p:cNvPr id="23" name="Heart 22"/>
              <p:cNvSpPr/>
              <p:nvPr/>
            </p:nvSpPr>
            <p:spPr>
              <a:xfrm rot="16200000">
                <a:off x="4572000" y="2743200"/>
                <a:ext cx="1066800" cy="762000"/>
              </a:xfrm>
              <a:prstGeom prst="heart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Heart 23"/>
              <p:cNvSpPr/>
              <p:nvPr/>
            </p:nvSpPr>
            <p:spPr>
              <a:xfrm rot="5400000">
                <a:off x="5257800" y="2743200"/>
                <a:ext cx="1066800" cy="762000"/>
              </a:xfrm>
              <a:prstGeom prst="heart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Oval 24"/>
              <p:cNvSpPr/>
              <p:nvPr/>
            </p:nvSpPr>
            <p:spPr>
              <a:xfrm>
                <a:off x="5334000" y="2895600"/>
                <a:ext cx="228600" cy="381000"/>
              </a:xfrm>
              <a:prstGeom prst="ellipse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9" name="Group 49"/>
            <p:cNvGrpSpPr/>
            <p:nvPr/>
          </p:nvGrpSpPr>
          <p:grpSpPr>
            <a:xfrm>
              <a:off x="1524000" y="2743200"/>
              <a:ext cx="923144" cy="619593"/>
              <a:chOff x="4038600" y="3352800"/>
              <a:chExt cx="1371600" cy="838200"/>
            </a:xfrm>
          </p:grpSpPr>
          <p:sp>
            <p:nvSpPr>
              <p:cNvPr id="20" name="Heart 19"/>
              <p:cNvSpPr/>
              <p:nvPr/>
            </p:nvSpPr>
            <p:spPr>
              <a:xfrm>
                <a:off x="4343400" y="3352800"/>
                <a:ext cx="838200" cy="762000"/>
              </a:xfrm>
              <a:prstGeom prst="heart">
                <a:avLst/>
              </a:prstGeom>
              <a:solidFill>
                <a:srgbClr val="D509A9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Heart 20"/>
              <p:cNvSpPr/>
              <p:nvPr/>
            </p:nvSpPr>
            <p:spPr>
              <a:xfrm>
                <a:off x="4876800" y="3733800"/>
                <a:ext cx="533400" cy="457200"/>
              </a:xfrm>
              <a:prstGeom prst="heart">
                <a:avLst/>
              </a:prstGeom>
              <a:solidFill>
                <a:schemeClr val="accent5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Heart 15"/>
              <p:cNvSpPr/>
              <p:nvPr/>
            </p:nvSpPr>
            <p:spPr>
              <a:xfrm>
                <a:off x="4038600" y="3505200"/>
                <a:ext cx="533400" cy="457200"/>
              </a:xfrm>
              <a:prstGeom prst="heart">
                <a:avLst/>
              </a:prstGeom>
              <a:solidFill>
                <a:srgbClr val="F73BCF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9" name="Group 51"/>
            <p:cNvGrpSpPr/>
            <p:nvPr/>
          </p:nvGrpSpPr>
          <p:grpSpPr>
            <a:xfrm>
              <a:off x="1600200" y="1447800"/>
              <a:ext cx="315358" cy="331034"/>
              <a:chOff x="5029200" y="1905000"/>
              <a:chExt cx="1752600" cy="1828800"/>
            </a:xfrm>
          </p:grpSpPr>
          <p:sp>
            <p:nvSpPr>
              <p:cNvPr id="49" name="Oval 48"/>
              <p:cNvSpPr/>
              <p:nvPr/>
            </p:nvSpPr>
            <p:spPr>
              <a:xfrm>
                <a:off x="5029200" y="1905000"/>
                <a:ext cx="1752600" cy="1828800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" name="Oval 49"/>
              <p:cNvSpPr/>
              <p:nvPr/>
            </p:nvSpPr>
            <p:spPr>
              <a:xfrm>
                <a:off x="5342744" y="2340964"/>
                <a:ext cx="1174230" cy="1360357"/>
              </a:xfrm>
              <a:prstGeom prst="ellipse">
                <a:avLst/>
              </a:prstGeom>
              <a:solidFill>
                <a:schemeClr val="tx2">
                  <a:lumMod val="7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1" name="Oval 50"/>
              <p:cNvSpPr/>
              <p:nvPr/>
            </p:nvSpPr>
            <p:spPr>
              <a:xfrm>
                <a:off x="5638800" y="2667000"/>
                <a:ext cx="304800" cy="304800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2" name="Group 52"/>
            <p:cNvGrpSpPr/>
            <p:nvPr/>
          </p:nvGrpSpPr>
          <p:grpSpPr>
            <a:xfrm>
              <a:off x="2022423" y="1450298"/>
              <a:ext cx="315358" cy="331034"/>
              <a:chOff x="5029200" y="1905000"/>
              <a:chExt cx="1752600" cy="1828800"/>
            </a:xfrm>
          </p:grpSpPr>
          <p:sp>
            <p:nvSpPr>
              <p:cNvPr id="54" name="Oval 53"/>
              <p:cNvSpPr/>
              <p:nvPr/>
            </p:nvSpPr>
            <p:spPr>
              <a:xfrm>
                <a:off x="5029200" y="1905000"/>
                <a:ext cx="1752600" cy="1828800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5" name="Oval 54"/>
              <p:cNvSpPr/>
              <p:nvPr/>
            </p:nvSpPr>
            <p:spPr>
              <a:xfrm>
                <a:off x="5342744" y="2340964"/>
                <a:ext cx="1174230" cy="1360357"/>
              </a:xfrm>
              <a:prstGeom prst="ellipse">
                <a:avLst/>
              </a:prstGeom>
              <a:solidFill>
                <a:schemeClr val="tx2">
                  <a:lumMod val="7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6" name="Oval 55"/>
              <p:cNvSpPr/>
              <p:nvPr/>
            </p:nvSpPr>
            <p:spPr>
              <a:xfrm>
                <a:off x="5638800" y="2667000"/>
                <a:ext cx="304800" cy="304800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80" name="Moon 79"/>
            <p:cNvSpPr/>
            <p:nvPr/>
          </p:nvSpPr>
          <p:spPr>
            <a:xfrm rot="16200000">
              <a:off x="1866900" y="2019300"/>
              <a:ext cx="228600" cy="304800"/>
            </a:xfrm>
            <a:prstGeom prst="moon">
              <a:avLst>
                <a:gd name="adj" fmla="val 52090"/>
              </a:avLst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1" name="Moon 80"/>
          <p:cNvSpPr/>
          <p:nvPr/>
        </p:nvSpPr>
        <p:spPr>
          <a:xfrm rot="16200000">
            <a:off x="7467600" y="1600200"/>
            <a:ext cx="609600" cy="1371600"/>
          </a:xfrm>
          <a:prstGeom prst="moon">
            <a:avLst>
              <a:gd name="adj" fmla="val 52090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5" name="Group 82"/>
          <p:cNvGrpSpPr/>
          <p:nvPr/>
        </p:nvGrpSpPr>
        <p:grpSpPr>
          <a:xfrm>
            <a:off x="4114800" y="1828800"/>
            <a:ext cx="2514600" cy="1147906"/>
            <a:chOff x="3810000" y="914400"/>
            <a:chExt cx="3962400" cy="1828800"/>
          </a:xfrm>
        </p:grpSpPr>
        <p:grpSp>
          <p:nvGrpSpPr>
            <p:cNvPr id="66" name="Group 56"/>
            <p:cNvGrpSpPr/>
            <p:nvPr/>
          </p:nvGrpSpPr>
          <p:grpSpPr>
            <a:xfrm>
              <a:off x="3810000" y="914400"/>
              <a:ext cx="1676400" cy="1752600"/>
              <a:chOff x="5029200" y="1905000"/>
              <a:chExt cx="1752600" cy="1828800"/>
            </a:xfrm>
          </p:grpSpPr>
          <p:sp>
            <p:nvSpPr>
              <p:cNvPr id="89" name="Oval 88"/>
              <p:cNvSpPr/>
              <p:nvPr/>
            </p:nvSpPr>
            <p:spPr>
              <a:xfrm>
                <a:off x="5029200" y="1905000"/>
                <a:ext cx="1752600" cy="1828800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0" name="Oval 89"/>
              <p:cNvSpPr/>
              <p:nvPr/>
            </p:nvSpPr>
            <p:spPr>
              <a:xfrm>
                <a:off x="5342744" y="2340964"/>
                <a:ext cx="1174230" cy="1360357"/>
              </a:xfrm>
              <a:prstGeom prst="ellipse">
                <a:avLst/>
              </a:prstGeom>
              <a:solidFill>
                <a:schemeClr val="tx2">
                  <a:lumMod val="7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1" name="Oval 90"/>
              <p:cNvSpPr/>
              <p:nvPr/>
            </p:nvSpPr>
            <p:spPr>
              <a:xfrm>
                <a:off x="5638800" y="2667000"/>
                <a:ext cx="304800" cy="304800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67" name="Group 60"/>
            <p:cNvGrpSpPr/>
            <p:nvPr/>
          </p:nvGrpSpPr>
          <p:grpSpPr>
            <a:xfrm>
              <a:off x="6096000" y="990600"/>
              <a:ext cx="1676400" cy="1752600"/>
              <a:chOff x="5029200" y="1905000"/>
              <a:chExt cx="1752600" cy="1828800"/>
            </a:xfrm>
          </p:grpSpPr>
          <p:sp>
            <p:nvSpPr>
              <p:cNvPr id="86" name="Oval 85"/>
              <p:cNvSpPr/>
              <p:nvPr/>
            </p:nvSpPr>
            <p:spPr>
              <a:xfrm>
                <a:off x="5029200" y="1905000"/>
                <a:ext cx="1752600" cy="1828800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7" name="Oval 86"/>
              <p:cNvSpPr/>
              <p:nvPr/>
            </p:nvSpPr>
            <p:spPr>
              <a:xfrm>
                <a:off x="5342744" y="2340964"/>
                <a:ext cx="1174230" cy="1360357"/>
              </a:xfrm>
              <a:prstGeom prst="ellipse">
                <a:avLst/>
              </a:prstGeom>
              <a:solidFill>
                <a:schemeClr val="tx2">
                  <a:lumMod val="7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8" name="Oval 87"/>
              <p:cNvSpPr/>
              <p:nvPr/>
            </p:nvSpPr>
            <p:spPr>
              <a:xfrm>
                <a:off x="5638800" y="2667000"/>
                <a:ext cx="304800" cy="304800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68" name="Group 91"/>
          <p:cNvGrpSpPr/>
          <p:nvPr/>
        </p:nvGrpSpPr>
        <p:grpSpPr>
          <a:xfrm>
            <a:off x="4114800" y="3124200"/>
            <a:ext cx="2514600" cy="1147906"/>
            <a:chOff x="3810000" y="914400"/>
            <a:chExt cx="3962400" cy="1828800"/>
          </a:xfrm>
        </p:grpSpPr>
        <p:grpSp>
          <p:nvGrpSpPr>
            <p:cNvPr id="69" name="Group 56"/>
            <p:cNvGrpSpPr/>
            <p:nvPr/>
          </p:nvGrpSpPr>
          <p:grpSpPr>
            <a:xfrm>
              <a:off x="3810000" y="914400"/>
              <a:ext cx="1676400" cy="1752600"/>
              <a:chOff x="5029200" y="1905000"/>
              <a:chExt cx="1752600" cy="1828800"/>
            </a:xfrm>
          </p:grpSpPr>
          <p:sp>
            <p:nvSpPr>
              <p:cNvPr id="98" name="Oval 97"/>
              <p:cNvSpPr/>
              <p:nvPr/>
            </p:nvSpPr>
            <p:spPr>
              <a:xfrm>
                <a:off x="5029200" y="1905000"/>
                <a:ext cx="1752600" cy="1828800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9" name="Oval 98"/>
              <p:cNvSpPr/>
              <p:nvPr/>
            </p:nvSpPr>
            <p:spPr>
              <a:xfrm>
                <a:off x="5342744" y="2340964"/>
                <a:ext cx="1174230" cy="1360357"/>
              </a:xfrm>
              <a:prstGeom prst="ellipse">
                <a:avLst/>
              </a:prstGeom>
              <a:solidFill>
                <a:srgbClr val="6633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0" name="Oval 99"/>
              <p:cNvSpPr/>
              <p:nvPr/>
            </p:nvSpPr>
            <p:spPr>
              <a:xfrm>
                <a:off x="5638800" y="2667000"/>
                <a:ext cx="304800" cy="304800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70" name="Group 60"/>
            <p:cNvGrpSpPr/>
            <p:nvPr/>
          </p:nvGrpSpPr>
          <p:grpSpPr>
            <a:xfrm>
              <a:off x="6096000" y="990600"/>
              <a:ext cx="1676400" cy="1752600"/>
              <a:chOff x="5029200" y="1905000"/>
              <a:chExt cx="1752600" cy="1828800"/>
            </a:xfrm>
          </p:grpSpPr>
          <p:sp>
            <p:nvSpPr>
              <p:cNvPr id="95" name="Oval 94"/>
              <p:cNvSpPr/>
              <p:nvPr/>
            </p:nvSpPr>
            <p:spPr>
              <a:xfrm>
                <a:off x="5029200" y="1905000"/>
                <a:ext cx="1752600" cy="1828800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6" name="Oval 95"/>
              <p:cNvSpPr/>
              <p:nvPr/>
            </p:nvSpPr>
            <p:spPr>
              <a:xfrm>
                <a:off x="5342744" y="2340964"/>
                <a:ext cx="1174230" cy="1360357"/>
              </a:xfrm>
              <a:prstGeom prst="ellipse">
                <a:avLst/>
              </a:prstGeom>
              <a:solidFill>
                <a:srgbClr val="6633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7" name="Oval 96"/>
              <p:cNvSpPr/>
              <p:nvPr/>
            </p:nvSpPr>
            <p:spPr>
              <a:xfrm>
                <a:off x="5638800" y="2667000"/>
                <a:ext cx="304800" cy="304800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71" name="Group 100"/>
          <p:cNvGrpSpPr/>
          <p:nvPr/>
        </p:nvGrpSpPr>
        <p:grpSpPr>
          <a:xfrm>
            <a:off x="4191000" y="4419600"/>
            <a:ext cx="2514600" cy="1147906"/>
            <a:chOff x="3810000" y="914400"/>
            <a:chExt cx="3962400" cy="1828800"/>
          </a:xfrm>
        </p:grpSpPr>
        <p:grpSp>
          <p:nvGrpSpPr>
            <p:cNvPr id="72" name="Group 56"/>
            <p:cNvGrpSpPr/>
            <p:nvPr/>
          </p:nvGrpSpPr>
          <p:grpSpPr>
            <a:xfrm>
              <a:off x="3810000" y="914400"/>
              <a:ext cx="1676400" cy="1752600"/>
              <a:chOff x="5029200" y="1905000"/>
              <a:chExt cx="1752600" cy="1828800"/>
            </a:xfrm>
          </p:grpSpPr>
          <p:sp>
            <p:nvSpPr>
              <p:cNvPr id="107" name="Oval 106"/>
              <p:cNvSpPr/>
              <p:nvPr/>
            </p:nvSpPr>
            <p:spPr>
              <a:xfrm>
                <a:off x="5029200" y="1905000"/>
                <a:ext cx="1752600" cy="1828800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8" name="Oval 107"/>
              <p:cNvSpPr/>
              <p:nvPr/>
            </p:nvSpPr>
            <p:spPr>
              <a:xfrm>
                <a:off x="5342744" y="2340964"/>
                <a:ext cx="1174230" cy="1360357"/>
              </a:xfrm>
              <a:prstGeom prst="ellipse">
                <a:avLst/>
              </a:prstGeom>
              <a:solidFill>
                <a:srgbClr val="7D9E2A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9" name="Oval 108"/>
              <p:cNvSpPr/>
              <p:nvPr/>
            </p:nvSpPr>
            <p:spPr>
              <a:xfrm>
                <a:off x="5638800" y="2667000"/>
                <a:ext cx="304800" cy="304800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73" name="Group 60"/>
            <p:cNvGrpSpPr/>
            <p:nvPr/>
          </p:nvGrpSpPr>
          <p:grpSpPr>
            <a:xfrm>
              <a:off x="6096000" y="990600"/>
              <a:ext cx="1676400" cy="1752600"/>
              <a:chOff x="5029200" y="1905000"/>
              <a:chExt cx="1752600" cy="1828800"/>
            </a:xfrm>
          </p:grpSpPr>
          <p:sp>
            <p:nvSpPr>
              <p:cNvPr id="104" name="Oval 103"/>
              <p:cNvSpPr/>
              <p:nvPr/>
            </p:nvSpPr>
            <p:spPr>
              <a:xfrm>
                <a:off x="5029200" y="1905000"/>
                <a:ext cx="1752600" cy="1828800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Oval 104"/>
              <p:cNvSpPr/>
              <p:nvPr/>
            </p:nvSpPr>
            <p:spPr>
              <a:xfrm>
                <a:off x="5342744" y="2340964"/>
                <a:ext cx="1174230" cy="1360357"/>
              </a:xfrm>
              <a:prstGeom prst="ellipse">
                <a:avLst/>
              </a:prstGeom>
              <a:solidFill>
                <a:srgbClr val="7D9E2A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Oval 105"/>
              <p:cNvSpPr/>
              <p:nvPr/>
            </p:nvSpPr>
            <p:spPr>
              <a:xfrm>
                <a:off x="5638800" y="2667000"/>
                <a:ext cx="304800" cy="304800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pic>
        <p:nvPicPr>
          <p:cNvPr id="94" name="Picture 93" descr="hands_outlin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629400" y="5562600"/>
            <a:ext cx="1676403" cy="893066"/>
          </a:xfrm>
          <a:prstGeom prst="rect">
            <a:avLst/>
          </a:prstGeom>
        </p:spPr>
      </p:pic>
      <p:grpSp>
        <p:nvGrpSpPr>
          <p:cNvPr id="212" name="Group 211"/>
          <p:cNvGrpSpPr/>
          <p:nvPr/>
        </p:nvGrpSpPr>
        <p:grpSpPr>
          <a:xfrm>
            <a:off x="6781800" y="3200400"/>
            <a:ext cx="1825103" cy="1786431"/>
            <a:chOff x="4267200" y="3075709"/>
            <a:chExt cx="1825103" cy="1786431"/>
          </a:xfrm>
        </p:grpSpPr>
        <p:sp>
          <p:nvSpPr>
            <p:cNvPr id="213" name="Heart 212"/>
            <p:cNvSpPr/>
            <p:nvPr/>
          </p:nvSpPr>
          <p:spPr>
            <a:xfrm rot="16474885">
              <a:off x="4191000" y="3733800"/>
              <a:ext cx="1143000" cy="990600"/>
            </a:xfrm>
            <a:prstGeom prst="hear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4" name="Heart 213"/>
            <p:cNvSpPr/>
            <p:nvPr/>
          </p:nvSpPr>
          <p:spPr>
            <a:xfrm rot="5864732">
              <a:off x="5025503" y="3795340"/>
              <a:ext cx="1143000" cy="990600"/>
            </a:xfrm>
            <a:prstGeom prst="hear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5" name="Rounded Rectangle 214"/>
            <p:cNvSpPr/>
            <p:nvPr/>
          </p:nvSpPr>
          <p:spPr>
            <a:xfrm rot="467741">
              <a:off x="5083929" y="3819124"/>
              <a:ext cx="190391" cy="819952"/>
            </a:xfrm>
            <a:prstGeom prst="roundRect">
              <a:avLst>
                <a:gd name="adj" fmla="val 50000"/>
              </a:avLst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6" name="Freeform 215"/>
            <p:cNvSpPr/>
            <p:nvPr/>
          </p:nvSpPr>
          <p:spPr>
            <a:xfrm>
              <a:off x="4655509" y="3075709"/>
              <a:ext cx="553800" cy="766618"/>
            </a:xfrm>
            <a:custGeom>
              <a:avLst/>
              <a:gdLst>
                <a:gd name="connsiteX0" fmla="*/ 553800 w 553800"/>
                <a:gd name="connsiteY0" fmla="*/ 766618 h 766618"/>
                <a:gd name="connsiteX1" fmla="*/ 544564 w 553800"/>
                <a:gd name="connsiteY1" fmla="*/ 304800 h 766618"/>
                <a:gd name="connsiteX2" fmla="*/ 526091 w 553800"/>
                <a:gd name="connsiteY2" fmla="*/ 249382 h 766618"/>
                <a:gd name="connsiteX3" fmla="*/ 516855 w 553800"/>
                <a:gd name="connsiteY3" fmla="*/ 212436 h 766618"/>
                <a:gd name="connsiteX4" fmla="*/ 498382 w 553800"/>
                <a:gd name="connsiteY4" fmla="*/ 184727 h 766618"/>
                <a:gd name="connsiteX5" fmla="*/ 479909 w 553800"/>
                <a:gd name="connsiteY5" fmla="*/ 138546 h 766618"/>
                <a:gd name="connsiteX6" fmla="*/ 433727 w 553800"/>
                <a:gd name="connsiteY6" fmla="*/ 55418 h 766618"/>
                <a:gd name="connsiteX7" fmla="*/ 415255 w 553800"/>
                <a:gd name="connsiteY7" fmla="*/ 27709 h 766618"/>
                <a:gd name="connsiteX8" fmla="*/ 387546 w 553800"/>
                <a:gd name="connsiteY8" fmla="*/ 18473 h 766618"/>
                <a:gd name="connsiteX9" fmla="*/ 313655 w 553800"/>
                <a:gd name="connsiteY9" fmla="*/ 0 h 766618"/>
                <a:gd name="connsiteX10" fmla="*/ 101218 w 553800"/>
                <a:gd name="connsiteY10" fmla="*/ 9236 h 766618"/>
                <a:gd name="connsiteX11" fmla="*/ 55036 w 553800"/>
                <a:gd name="connsiteY11" fmla="*/ 64655 h 766618"/>
                <a:gd name="connsiteX12" fmla="*/ 18091 w 553800"/>
                <a:gd name="connsiteY12" fmla="*/ 120073 h 766618"/>
                <a:gd name="connsiteX13" fmla="*/ 18091 w 553800"/>
                <a:gd name="connsiteY13" fmla="*/ 240146 h 766618"/>
                <a:gd name="connsiteX14" fmla="*/ 36564 w 553800"/>
                <a:gd name="connsiteY14" fmla="*/ 267855 h 766618"/>
                <a:gd name="connsiteX15" fmla="*/ 101218 w 553800"/>
                <a:gd name="connsiteY15" fmla="*/ 314036 h 766618"/>
                <a:gd name="connsiteX16" fmla="*/ 128927 w 553800"/>
                <a:gd name="connsiteY16" fmla="*/ 323273 h 766618"/>
                <a:gd name="connsiteX17" fmla="*/ 212055 w 553800"/>
                <a:gd name="connsiteY17" fmla="*/ 304800 h 766618"/>
                <a:gd name="connsiteX18" fmla="*/ 212055 w 553800"/>
                <a:gd name="connsiteY18" fmla="*/ 295564 h 7666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553800" h="766618">
                  <a:moveTo>
                    <a:pt x="553800" y="766618"/>
                  </a:moveTo>
                  <a:cubicBezTo>
                    <a:pt x="550721" y="612679"/>
                    <a:pt x="552801" y="458550"/>
                    <a:pt x="544564" y="304800"/>
                  </a:cubicBezTo>
                  <a:cubicBezTo>
                    <a:pt x="543522" y="285356"/>
                    <a:pt x="530813" y="268273"/>
                    <a:pt x="526091" y="249382"/>
                  </a:cubicBezTo>
                  <a:cubicBezTo>
                    <a:pt x="523012" y="237067"/>
                    <a:pt x="521855" y="224104"/>
                    <a:pt x="516855" y="212436"/>
                  </a:cubicBezTo>
                  <a:cubicBezTo>
                    <a:pt x="512482" y="202233"/>
                    <a:pt x="503347" y="194656"/>
                    <a:pt x="498382" y="184727"/>
                  </a:cubicBezTo>
                  <a:cubicBezTo>
                    <a:pt x="490967" y="169898"/>
                    <a:pt x="485575" y="154127"/>
                    <a:pt x="479909" y="138546"/>
                  </a:cubicBezTo>
                  <a:cubicBezTo>
                    <a:pt x="445679" y="44416"/>
                    <a:pt x="483004" y="114551"/>
                    <a:pt x="433727" y="55418"/>
                  </a:cubicBezTo>
                  <a:cubicBezTo>
                    <a:pt x="426621" y="46890"/>
                    <a:pt x="423923" y="34643"/>
                    <a:pt x="415255" y="27709"/>
                  </a:cubicBezTo>
                  <a:cubicBezTo>
                    <a:pt x="407653" y="21627"/>
                    <a:pt x="396991" y="20834"/>
                    <a:pt x="387546" y="18473"/>
                  </a:cubicBezTo>
                  <a:lnTo>
                    <a:pt x="313655" y="0"/>
                  </a:lnTo>
                  <a:cubicBezTo>
                    <a:pt x="242843" y="3079"/>
                    <a:pt x="171630" y="1112"/>
                    <a:pt x="101218" y="9236"/>
                  </a:cubicBezTo>
                  <a:cubicBezTo>
                    <a:pt x="71911" y="12618"/>
                    <a:pt x="66245" y="45973"/>
                    <a:pt x="55036" y="64655"/>
                  </a:cubicBezTo>
                  <a:cubicBezTo>
                    <a:pt x="43614" y="83693"/>
                    <a:pt x="18091" y="120073"/>
                    <a:pt x="18091" y="120073"/>
                  </a:cubicBezTo>
                  <a:cubicBezTo>
                    <a:pt x="1552" y="169692"/>
                    <a:pt x="0" y="161753"/>
                    <a:pt x="18091" y="240146"/>
                  </a:cubicBezTo>
                  <a:cubicBezTo>
                    <a:pt x="20587" y="250962"/>
                    <a:pt x="30406" y="258619"/>
                    <a:pt x="36564" y="267855"/>
                  </a:cubicBezTo>
                  <a:cubicBezTo>
                    <a:pt x="51957" y="314037"/>
                    <a:pt x="36563" y="292484"/>
                    <a:pt x="101218" y="314036"/>
                  </a:cubicBezTo>
                  <a:lnTo>
                    <a:pt x="128927" y="323273"/>
                  </a:lnTo>
                  <a:cubicBezTo>
                    <a:pt x="135630" y="322156"/>
                    <a:pt x="196897" y="314905"/>
                    <a:pt x="212055" y="304800"/>
                  </a:cubicBezTo>
                  <a:cubicBezTo>
                    <a:pt x="214617" y="303092"/>
                    <a:pt x="212055" y="298643"/>
                    <a:pt x="212055" y="295564"/>
                  </a:cubicBezTo>
                </a:path>
              </a:pathLst>
            </a:cu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7" name="Freeform 216"/>
            <p:cNvSpPr/>
            <p:nvPr/>
          </p:nvSpPr>
          <p:spPr>
            <a:xfrm rot="1055524" flipH="1">
              <a:off x="5348237" y="3156527"/>
              <a:ext cx="553800" cy="766618"/>
            </a:xfrm>
            <a:custGeom>
              <a:avLst/>
              <a:gdLst>
                <a:gd name="connsiteX0" fmla="*/ 553800 w 553800"/>
                <a:gd name="connsiteY0" fmla="*/ 766618 h 766618"/>
                <a:gd name="connsiteX1" fmla="*/ 544564 w 553800"/>
                <a:gd name="connsiteY1" fmla="*/ 304800 h 766618"/>
                <a:gd name="connsiteX2" fmla="*/ 526091 w 553800"/>
                <a:gd name="connsiteY2" fmla="*/ 249382 h 766618"/>
                <a:gd name="connsiteX3" fmla="*/ 516855 w 553800"/>
                <a:gd name="connsiteY3" fmla="*/ 212436 h 766618"/>
                <a:gd name="connsiteX4" fmla="*/ 498382 w 553800"/>
                <a:gd name="connsiteY4" fmla="*/ 184727 h 766618"/>
                <a:gd name="connsiteX5" fmla="*/ 479909 w 553800"/>
                <a:gd name="connsiteY5" fmla="*/ 138546 h 766618"/>
                <a:gd name="connsiteX6" fmla="*/ 433727 w 553800"/>
                <a:gd name="connsiteY6" fmla="*/ 55418 h 766618"/>
                <a:gd name="connsiteX7" fmla="*/ 415255 w 553800"/>
                <a:gd name="connsiteY7" fmla="*/ 27709 h 766618"/>
                <a:gd name="connsiteX8" fmla="*/ 387546 w 553800"/>
                <a:gd name="connsiteY8" fmla="*/ 18473 h 766618"/>
                <a:gd name="connsiteX9" fmla="*/ 313655 w 553800"/>
                <a:gd name="connsiteY9" fmla="*/ 0 h 766618"/>
                <a:gd name="connsiteX10" fmla="*/ 101218 w 553800"/>
                <a:gd name="connsiteY10" fmla="*/ 9236 h 766618"/>
                <a:gd name="connsiteX11" fmla="*/ 55036 w 553800"/>
                <a:gd name="connsiteY11" fmla="*/ 64655 h 766618"/>
                <a:gd name="connsiteX12" fmla="*/ 18091 w 553800"/>
                <a:gd name="connsiteY12" fmla="*/ 120073 h 766618"/>
                <a:gd name="connsiteX13" fmla="*/ 18091 w 553800"/>
                <a:gd name="connsiteY13" fmla="*/ 240146 h 766618"/>
                <a:gd name="connsiteX14" fmla="*/ 36564 w 553800"/>
                <a:gd name="connsiteY14" fmla="*/ 267855 h 766618"/>
                <a:gd name="connsiteX15" fmla="*/ 101218 w 553800"/>
                <a:gd name="connsiteY15" fmla="*/ 314036 h 766618"/>
                <a:gd name="connsiteX16" fmla="*/ 128927 w 553800"/>
                <a:gd name="connsiteY16" fmla="*/ 323273 h 766618"/>
                <a:gd name="connsiteX17" fmla="*/ 212055 w 553800"/>
                <a:gd name="connsiteY17" fmla="*/ 304800 h 766618"/>
                <a:gd name="connsiteX18" fmla="*/ 212055 w 553800"/>
                <a:gd name="connsiteY18" fmla="*/ 295564 h 7666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553800" h="766618">
                  <a:moveTo>
                    <a:pt x="553800" y="766618"/>
                  </a:moveTo>
                  <a:cubicBezTo>
                    <a:pt x="550721" y="612679"/>
                    <a:pt x="552801" y="458550"/>
                    <a:pt x="544564" y="304800"/>
                  </a:cubicBezTo>
                  <a:cubicBezTo>
                    <a:pt x="543522" y="285356"/>
                    <a:pt x="530813" y="268273"/>
                    <a:pt x="526091" y="249382"/>
                  </a:cubicBezTo>
                  <a:cubicBezTo>
                    <a:pt x="523012" y="237067"/>
                    <a:pt x="521855" y="224104"/>
                    <a:pt x="516855" y="212436"/>
                  </a:cubicBezTo>
                  <a:cubicBezTo>
                    <a:pt x="512482" y="202233"/>
                    <a:pt x="503347" y="194656"/>
                    <a:pt x="498382" y="184727"/>
                  </a:cubicBezTo>
                  <a:cubicBezTo>
                    <a:pt x="490967" y="169898"/>
                    <a:pt x="485575" y="154127"/>
                    <a:pt x="479909" y="138546"/>
                  </a:cubicBezTo>
                  <a:cubicBezTo>
                    <a:pt x="445679" y="44416"/>
                    <a:pt x="483004" y="114551"/>
                    <a:pt x="433727" y="55418"/>
                  </a:cubicBezTo>
                  <a:cubicBezTo>
                    <a:pt x="426621" y="46890"/>
                    <a:pt x="423923" y="34643"/>
                    <a:pt x="415255" y="27709"/>
                  </a:cubicBezTo>
                  <a:cubicBezTo>
                    <a:pt x="407653" y="21627"/>
                    <a:pt x="396991" y="20834"/>
                    <a:pt x="387546" y="18473"/>
                  </a:cubicBezTo>
                  <a:lnTo>
                    <a:pt x="313655" y="0"/>
                  </a:lnTo>
                  <a:cubicBezTo>
                    <a:pt x="242843" y="3079"/>
                    <a:pt x="171630" y="1112"/>
                    <a:pt x="101218" y="9236"/>
                  </a:cubicBezTo>
                  <a:cubicBezTo>
                    <a:pt x="71911" y="12618"/>
                    <a:pt x="66245" y="45973"/>
                    <a:pt x="55036" y="64655"/>
                  </a:cubicBezTo>
                  <a:cubicBezTo>
                    <a:pt x="43614" y="83693"/>
                    <a:pt x="18091" y="120073"/>
                    <a:pt x="18091" y="120073"/>
                  </a:cubicBezTo>
                  <a:cubicBezTo>
                    <a:pt x="1552" y="169692"/>
                    <a:pt x="0" y="161753"/>
                    <a:pt x="18091" y="240146"/>
                  </a:cubicBezTo>
                  <a:cubicBezTo>
                    <a:pt x="20587" y="250962"/>
                    <a:pt x="30406" y="258619"/>
                    <a:pt x="36564" y="267855"/>
                  </a:cubicBezTo>
                  <a:cubicBezTo>
                    <a:pt x="51957" y="314037"/>
                    <a:pt x="36563" y="292484"/>
                    <a:pt x="101218" y="314036"/>
                  </a:cubicBezTo>
                  <a:lnTo>
                    <a:pt x="128927" y="323273"/>
                  </a:lnTo>
                  <a:cubicBezTo>
                    <a:pt x="135630" y="322156"/>
                    <a:pt x="196897" y="314905"/>
                    <a:pt x="212055" y="304800"/>
                  </a:cubicBezTo>
                  <a:cubicBezTo>
                    <a:pt x="214617" y="303092"/>
                    <a:pt x="212055" y="298643"/>
                    <a:pt x="212055" y="295564"/>
                  </a:cubicBezTo>
                </a:path>
              </a:pathLst>
            </a:cu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8" name="Heart 217"/>
            <p:cNvSpPr/>
            <p:nvPr/>
          </p:nvSpPr>
          <p:spPr>
            <a:xfrm rot="16474885">
              <a:off x="4377462" y="3905179"/>
              <a:ext cx="763343" cy="620075"/>
            </a:xfrm>
            <a:prstGeom prst="heart">
              <a:avLst/>
            </a:prstGeom>
            <a:solidFill>
              <a:schemeClr val="tx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9" name="Heart 218"/>
            <p:cNvSpPr/>
            <p:nvPr/>
          </p:nvSpPr>
          <p:spPr>
            <a:xfrm rot="5774877">
              <a:off x="5169026" y="3974531"/>
              <a:ext cx="821237" cy="603815"/>
            </a:xfrm>
            <a:prstGeom prst="heart">
              <a:avLst/>
            </a:prstGeom>
            <a:solidFill>
              <a:schemeClr val="tx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20" name="Group 219"/>
          <p:cNvGrpSpPr/>
          <p:nvPr/>
        </p:nvGrpSpPr>
        <p:grpSpPr>
          <a:xfrm>
            <a:off x="7315200" y="457200"/>
            <a:ext cx="859191" cy="1592071"/>
            <a:chOff x="5077717" y="2819399"/>
            <a:chExt cx="859191" cy="1592071"/>
          </a:xfrm>
        </p:grpSpPr>
        <p:grpSp>
          <p:nvGrpSpPr>
            <p:cNvPr id="221" name="Group 185"/>
            <p:cNvGrpSpPr/>
            <p:nvPr/>
          </p:nvGrpSpPr>
          <p:grpSpPr>
            <a:xfrm>
              <a:off x="5105400" y="2819399"/>
              <a:ext cx="831508" cy="1592071"/>
              <a:chOff x="5006449" y="3103392"/>
              <a:chExt cx="983908" cy="1367552"/>
            </a:xfrm>
          </p:grpSpPr>
          <p:sp>
            <p:nvSpPr>
              <p:cNvPr id="228" name="Teardrop 227"/>
              <p:cNvSpPr/>
              <p:nvPr/>
            </p:nvSpPr>
            <p:spPr>
              <a:xfrm rot="8237029">
                <a:off x="5006449" y="3103392"/>
                <a:ext cx="981201" cy="990600"/>
              </a:xfrm>
              <a:prstGeom prst="teardrop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9" name="Teardrop 228"/>
              <p:cNvSpPr/>
              <p:nvPr/>
            </p:nvSpPr>
            <p:spPr>
              <a:xfrm rot="19073774">
                <a:off x="5236979" y="3863557"/>
                <a:ext cx="753378" cy="607387"/>
              </a:xfrm>
              <a:prstGeom prst="teardrop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0" name="Teardrop 229"/>
              <p:cNvSpPr/>
              <p:nvPr/>
            </p:nvSpPr>
            <p:spPr>
              <a:xfrm rot="8237029">
                <a:off x="5020824" y="3291167"/>
                <a:ext cx="768483" cy="706345"/>
              </a:xfrm>
              <a:prstGeom prst="teardrop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1" name="Oval 230"/>
              <p:cNvSpPr/>
              <p:nvPr/>
            </p:nvSpPr>
            <p:spPr>
              <a:xfrm>
                <a:off x="5334000" y="3733800"/>
                <a:ext cx="381000" cy="678672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2" name="Oval 231"/>
              <p:cNvSpPr/>
              <p:nvPr/>
            </p:nvSpPr>
            <p:spPr>
              <a:xfrm>
                <a:off x="5722268" y="3759174"/>
                <a:ext cx="152400" cy="152400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22" name="Group 186"/>
            <p:cNvGrpSpPr/>
            <p:nvPr/>
          </p:nvGrpSpPr>
          <p:grpSpPr>
            <a:xfrm rot="20329288" flipH="1">
              <a:off x="5390982" y="3224077"/>
              <a:ext cx="293511" cy="868888"/>
              <a:chOff x="5005204" y="3100204"/>
              <a:chExt cx="990600" cy="1418193"/>
            </a:xfrm>
            <a:solidFill>
              <a:srgbClr val="FAAB7A"/>
            </a:solidFill>
          </p:grpSpPr>
          <p:sp>
            <p:nvSpPr>
              <p:cNvPr id="224" name="Teardrop 223"/>
              <p:cNvSpPr/>
              <p:nvPr/>
            </p:nvSpPr>
            <p:spPr>
              <a:xfrm rot="8237029">
                <a:off x="5005204" y="3100204"/>
                <a:ext cx="990600" cy="990600"/>
              </a:xfrm>
              <a:prstGeom prst="teardrop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5" name="Teardrop 224"/>
              <p:cNvSpPr/>
              <p:nvPr/>
            </p:nvSpPr>
            <p:spPr>
              <a:xfrm rot="19073774">
                <a:off x="5221318" y="3911010"/>
                <a:ext cx="679679" cy="607387"/>
              </a:xfrm>
              <a:prstGeom prst="teardrop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6" name="Oval 225"/>
              <p:cNvSpPr/>
              <p:nvPr/>
            </p:nvSpPr>
            <p:spPr>
              <a:xfrm>
                <a:off x="5334000" y="3733800"/>
                <a:ext cx="381000" cy="762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7" name="Oval 226"/>
              <p:cNvSpPr/>
              <p:nvPr/>
            </p:nvSpPr>
            <p:spPr>
              <a:xfrm>
                <a:off x="5562600" y="3733800"/>
                <a:ext cx="228600" cy="4572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23" name="Oval 222"/>
            <p:cNvSpPr/>
            <p:nvPr/>
          </p:nvSpPr>
          <p:spPr>
            <a:xfrm rot="20355363">
              <a:off x="5077717" y="3143097"/>
              <a:ext cx="228600" cy="381000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33" name="Group 17"/>
          <p:cNvGrpSpPr/>
          <p:nvPr/>
        </p:nvGrpSpPr>
        <p:grpSpPr>
          <a:xfrm>
            <a:off x="2895600" y="5257800"/>
            <a:ext cx="1685614" cy="1295400"/>
            <a:chOff x="451422" y="215042"/>
            <a:chExt cx="3587178" cy="2756758"/>
          </a:xfrm>
        </p:grpSpPr>
        <p:sp>
          <p:nvSpPr>
            <p:cNvPr id="234" name="Double Wave 233"/>
            <p:cNvSpPr/>
            <p:nvPr/>
          </p:nvSpPr>
          <p:spPr>
            <a:xfrm rot="2735522">
              <a:off x="282661" y="802306"/>
              <a:ext cx="1551115" cy="376587"/>
            </a:xfrm>
            <a:prstGeom prst="doubleWave">
              <a:avLst>
                <a:gd name="adj1" fmla="val 12500"/>
                <a:gd name="adj2" fmla="val 10000"/>
              </a:avLst>
            </a:prstGeom>
            <a:solidFill>
              <a:srgbClr val="7030A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5" name="Double Wave 234"/>
            <p:cNvSpPr/>
            <p:nvPr/>
          </p:nvSpPr>
          <p:spPr>
            <a:xfrm rot="6658185">
              <a:off x="2206753" y="805597"/>
              <a:ext cx="901117" cy="330875"/>
            </a:xfrm>
            <a:prstGeom prst="doubleWave">
              <a:avLst>
                <a:gd name="adj1" fmla="val 12500"/>
                <a:gd name="adj2" fmla="val 10000"/>
              </a:avLst>
            </a:prstGeom>
            <a:solidFill>
              <a:srgbClr val="BC14A8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6" name="Double Wave 235"/>
            <p:cNvSpPr/>
            <p:nvPr/>
          </p:nvSpPr>
          <p:spPr>
            <a:xfrm rot="6658185">
              <a:off x="2836966" y="2219486"/>
              <a:ext cx="901117" cy="330875"/>
            </a:xfrm>
            <a:prstGeom prst="doubleWave">
              <a:avLst>
                <a:gd name="adj1" fmla="val 12500"/>
                <a:gd name="adj2" fmla="val -10000"/>
              </a:avLst>
            </a:prstGeom>
            <a:solidFill>
              <a:srgbClr val="00B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7" name="Diamond 236"/>
            <p:cNvSpPr/>
            <p:nvPr/>
          </p:nvSpPr>
          <p:spPr>
            <a:xfrm>
              <a:off x="3048000" y="1447800"/>
              <a:ext cx="228600" cy="304800"/>
            </a:xfrm>
            <a:prstGeom prst="diamond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8" name="Diamond 237"/>
            <p:cNvSpPr/>
            <p:nvPr/>
          </p:nvSpPr>
          <p:spPr>
            <a:xfrm>
              <a:off x="3810000" y="2514600"/>
              <a:ext cx="228600" cy="304800"/>
            </a:xfrm>
            <a:prstGeom prst="diamond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9" name="Diamond 238"/>
            <p:cNvSpPr/>
            <p:nvPr/>
          </p:nvSpPr>
          <p:spPr>
            <a:xfrm>
              <a:off x="609600" y="1600200"/>
              <a:ext cx="228600" cy="304800"/>
            </a:xfrm>
            <a:prstGeom prst="diamond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0" name="Diamond 239"/>
            <p:cNvSpPr/>
            <p:nvPr/>
          </p:nvSpPr>
          <p:spPr>
            <a:xfrm>
              <a:off x="1371600" y="2667000"/>
              <a:ext cx="228600" cy="304800"/>
            </a:xfrm>
            <a:prstGeom prst="diamond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1" name="Freeform 240"/>
            <p:cNvSpPr/>
            <p:nvPr/>
          </p:nvSpPr>
          <p:spPr>
            <a:xfrm rot="717074">
              <a:off x="564347" y="1608401"/>
              <a:ext cx="2421924" cy="1288356"/>
            </a:xfrm>
            <a:custGeom>
              <a:avLst/>
              <a:gdLst>
                <a:gd name="connsiteX0" fmla="*/ 98854 w 2421924"/>
                <a:gd name="connsiteY0" fmla="*/ 0 h 1288356"/>
                <a:gd name="connsiteX1" fmla="*/ 86497 w 2421924"/>
                <a:gd name="connsiteY1" fmla="*/ 37071 h 1288356"/>
                <a:gd name="connsiteX2" fmla="*/ 37070 w 2421924"/>
                <a:gd name="connsiteY2" fmla="*/ 111211 h 1288356"/>
                <a:gd name="connsiteX3" fmla="*/ 0 w 2421924"/>
                <a:gd name="connsiteY3" fmla="*/ 234779 h 1288356"/>
                <a:gd name="connsiteX4" fmla="*/ 24714 w 2421924"/>
                <a:gd name="connsiteY4" fmla="*/ 358346 h 1288356"/>
                <a:gd name="connsiteX5" fmla="*/ 61784 w 2421924"/>
                <a:gd name="connsiteY5" fmla="*/ 395417 h 1288356"/>
                <a:gd name="connsiteX6" fmla="*/ 111211 w 2421924"/>
                <a:gd name="connsiteY6" fmla="*/ 469557 h 1288356"/>
                <a:gd name="connsiteX7" fmla="*/ 185352 w 2421924"/>
                <a:gd name="connsiteY7" fmla="*/ 506627 h 1288356"/>
                <a:gd name="connsiteX8" fmla="*/ 259492 w 2421924"/>
                <a:gd name="connsiteY8" fmla="*/ 531341 h 1288356"/>
                <a:gd name="connsiteX9" fmla="*/ 395416 w 2421924"/>
                <a:gd name="connsiteY9" fmla="*/ 518984 h 1288356"/>
                <a:gd name="connsiteX10" fmla="*/ 420130 w 2421924"/>
                <a:gd name="connsiteY10" fmla="*/ 481914 h 1288356"/>
                <a:gd name="connsiteX11" fmla="*/ 444843 w 2421924"/>
                <a:gd name="connsiteY11" fmla="*/ 407773 h 1288356"/>
                <a:gd name="connsiteX12" fmla="*/ 420130 w 2421924"/>
                <a:gd name="connsiteY12" fmla="*/ 370703 h 1288356"/>
                <a:gd name="connsiteX13" fmla="*/ 247135 w 2421924"/>
                <a:gd name="connsiteY13" fmla="*/ 407773 h 1288356"/>
                <a:gd name="connsiteX14" fmla="*/ 222422 w 2421924"/>
                <a:gd name="connsiteY14" fmla="*/ 481914 h 1288356"/>
                <a:gd name="connsiteX15" fmla="*/ 247135 w 2421924"/>
                <a:gd name="connsiteY15" fmla="*/ 642552 h 1288356"/>
                <a:gd name="connsiteX16" fmla="*/ 259492 w 2421924"/>
                <a:gd name="connsiteY16" fmla="*/ 691979 h 1288356"/>
                <a:gd name="connsiteX17" fmla="*/ 370703 w 2421924"/>
                <a:gd name="connsiteY17" fmla="*/ 790833 h 1288356"/>
                <a:gd name="connsiteX18" fmla="*/ 506627 w 2421924"/>
                <a:gd name="connsiteY18" fmla="*/ 852617 h 1288356"/>
                <a:gd name="connsiteX19" fmla="*/ 543697 w 2421924"/>
                <a:gd name="connsiteY19" fmla="*/ 877330 h 1288356"/>
                <a:gd name="connsiteX20" fmla="*/ 617838 w 2421924"/>
                <a:gd name="connsiteY20" fmla="*/ 902044 h 1288356"/>
                <a:gd name="connsiteX21" fmla="*/ 654908 w 2421924"/>
                <a:gd name="connsiteY21" fmla="*/ 914400 h 1288356"/>
                <a:gd name="connsiteX22" fmla="*/ 803189 w 2421924"/>
                <a:gd name="connsiteY22" fmla="*/ 902044 h 1288356"/>
                <a:gd name="connsiteX23" fmla="*/ 1000897 w 2421924"/>
                <a:gd name="connsiteY23" fmla="*/ 889687 h 1288356"/>
                <a:gd name="connsiteX24" fmla="*/ 1037968 w 2421924"/>
                <a:gd name="connsiteY24" fmla="*/ 877330 h 1288356"/>
                <a:gd name="connsiteX25" fmla="*/ 1124465 w 2421924"/>
                <a:gd name="connsiteY25" fmla="*/ 864973 h 1288356"/>
                <a:gd name="connsiteX26" fmla="*/ 1161535 w 2421924"/>
                <a:gd name="connsiteY26" fmla="*/ 852617 h 1288356"/>
                <a:gd name="connsiteX27" fmla="*/ 1285103 w 2421924"/>
                <a:gd name="connsiteY27" fmla="*/ 877330 h 1288356"/>
                <a:gd name="connsiteX28" fmla="*/ 1371600 w 2421924"/>
                <a:gd name="connsiteY28" fmla="*/ 1000898 h 1288356"/>
                <a:gd name="connsiteX29" fmla="*/ 1396314 w 2421924"/>
                <a:gd name="connsiteY29" fmla="*/ 1050325 h 1288356"/>
                <a:gd name="connsiteX30" fmla="*/ 1433384 w 2421924"/>
                <a:gd name="connsiteY30" fmla="*/ 1124465 h 1288356"/>
                <a:gd name="connsiteX31" fmla="*/ 1346887 w 2421924"/>
                <a:gd name="connsiteY31" fmla="*/ 1260389 h 1288356"/>
                <a:gd name="connsiteX32" fmla="*/ 1272746 w 2421924"/>
                <a:gd name="connsiteY32" fmla="*/ 1285103 h 1288356"/>
                <a:gd name="connsiteX33" fmla="*/ 1223319 w 2421924"/>
                <a:gd name="connsiteY33" fmla="*/ 1272746 h 1288356"/>
                <a:gd name="connsiteX34" fmla="*/ 1235676 w 2421924"/>
                <a:gd name="connsiteY34" fmla="*/ 1198606 h 1288356"/>
                <a:gd name="connsiteX35" fmla="*/ 1309816 w 2421924"/>
                <a:gd name="connsiteY35" fmla="*/ 1149179 h 1288356"/>
                <a:gd name="connsiteX36" fmla="*/ 1359243 w 2421924"/>
                <a:gd name="connsiteY36" fmla="*/ 1136822 h 1288356"/>
                <a:gd name="connsiteX37" fmla="*/ 1396314 w 2421924"/>
                <a:gd name="connsiteY37" fmla="*/ 1112108 h 1288356"/>
                <a:gd name="connsiteX38" fmla="*/ 1643449 w 2421924"/>
                <a:gd name="connsiteY38" fmla="*/ 1112108 h 1288356"/>
                <a:gd name="connsiteX39" fmla="*/ 1729946 w 2421924"/>
                <a:gd name="connsiteY39" fmla="*/ 1149179 h 1288356"/>
                <a:gd name="connsiteX40" fmla="*/ 1767016 w 2421924"/>
                <a:gd name="connsiteY40" fmla="*/ 1173892 h 1288356"/>
                <a:gd name="connsiteX41" fmla="*/ 1804087 w 2421924"/>
                <a:gd name="connsiteY41" fmla="*/ 1186249 h 1288356"/>
                <a:gd name="connsiteX42" fmla="*/ 1853514 w 2421924"/>
                <a:gd name="connsiteY42" fmla="*/ 1210962 h 1288356"/>
                <a:gd name="connsiteX43" fmla="*/ 1890584 w 2421924"/>
                <a:gd name="connsiteY43" fmla="*/ 1223319 h 1288356"/>
                <a:gd name="connsiteX44" fmla="*/ 1927654 w 2421924"/>
                <a:gd name="connsiteY44" fmla="*/ 1248033 h 1288356"/>
                <a:gd name="connsiteX45" fmla="*/ 1977081 w 2421924"/>
                <a:gd name="connsiteY45" fmla="*/ 1260389 h 1288356"/>
                <a:gd name="connsiteX46" fmla="*/ 2014152 w 2421924"/>
                <a:gd name="connsiteY46" fmla="*/ 1272746 h 1288356"/>
                <a:gd name="connsiteX47" fmla="*/ 2224216 w 2421924"/>
                <a:gd name="connsiteY47" fmla="*/ 1260389 h 1288356"/>
                <a:gd name="connsiteX48" fmla="*/ 2347784 w 2421924"/>
                <a:gd name="connsiteY48" fmla="*/ 1223319 h 1288356"/>
                <a:gd name="connsiteX49" fmla="*/ 2384854 w 2421924"/>
                <a:gd name="connsiteY49" fmla="*/ 1210962 h 1288356"/>
                <a:gd name="connsiteX50" fmla="*/ 2421924 w 2421924"/>
                <a:gd name="connsiteY50" fmla="*/ 1198606 h 1288356"/>
                <a:gd name="connsiteX51" fmla="*/ 2421924 w 2421924"/>
                <a:gd name="connsiteY51" fmla="*/ 1173892 h 12883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</a:cxnLst>
              <a:rect l="l" t="t" r="r" b="b"/>
              <a:pathLst>
                <a:path w="2421924" h="1288356">
                  <a:moveTo>
                    <a:pt x="98854" y="0"/>
                  </a:moveTo>
                  <a:cubicBezTo>
                    <a:pt x="94735" y="12357"/>
                    <a:pt x="92823" y="25685"/>
                    <a:pt x="86497" y="37071"/>
                  </a:cubicBezTo>
                  <a:cubicBezTo>
                    <a:pt x="72073" y="63035"/>
                    <a:pt x="37070" y="111211"/>
                    <a:pt x="37070" y="111211"/>
                  </a:cubicBezTo>
                  <a:cubicBezTo>
                    <a:pt x="6987" y="201463"/>
                    <a:pt x="18675" y="160079"/>
                    <a:pt x="0" y="234779"/>
                  </a:cubicBezTo>
                  <a:cubicBezTo>
                    <a:pt x="752" y="239290"/>
                    <a:pt x="16039" y="343165"/>
                    <a:pt x="24714" y="358346"/>
                  </a:cubicBezTo>
                  <a:cubicBezTo>
                    <a:pt x="33384" y="373519"/>
                    <a:pt x="51055" y="381623"/>
                    <a:pt x="61784" y="395417"/>
                  </a:cubicBezTo>
                  <a:cubicBezTo>
                    <a:pt x="80019" y="418862"/>
                    <a:pt x="83033" y="460164"/>
                    <a:pt x="111211" y="469557"/>
                  </a:cubicBezTo>
                  <a:cubicBezTo>
                    <a:pt x="246404" y="514623"/>
                    <a:pt x="41629" y="442750"/>
                    <a:pt x="185352" y="506627"/>
                  </a:cubicBezTo>
                  <a:cubicBezTo>
                    <a:pt x="209157" y="517207"/>
                    <a:pt x="259492" y="531341"/>
                    <a:pt x="259492" y="531341"/>
                  </a:cubicBezTo>
                  <a:cubicBezTo>
                    <a:pt x="304800" y="527222"/>
                    <a:pt x="351933" y="532363"/>
                    <a:pt x="395416" y="518984"/>
                  </a:cubicBezTo>
                  <a:cubicBezTo>
                    <a:pt x="409610" y="514617"/>
                    <a:pt x="414098" y="495485"/>
                    <a:pt x="420130" y="481914"/>
                  </a:cubicBezTo>
                  <a:cubicBezTo>
                    <a:pt x="430710" y="458109"/>
                    <a:pt x="444843" y="407773"/>
                    <a:pt x="444843" y="407773"/>
                  </a:cubicBezTo>
                  <a:cubicBezTo>
                    <a:pt x="436605" y="395416"/>
                    <a:pt x="434808" y="372961"/>
                    <a:pt x="420130" y="370703"/>
                  </a:cubicBezTo>
                  <a:cubicBezTo>
                    <a:pt x="314375" y="354433"/>
                    <a:pt x="307384" y="367608"/>
                    <a:pt x="247135" y="407773"/>
                  </a:cubicBezTo>
                  <a:cubicBezTo>
                    <a:pt x="238897" y="432487"/>
                    <a:pt x="219830" y="455993"/>
                    <a:pt x="222422" y="481914"/>
                  </a:cubicBezTo>
                  <a:cubicBezTo>
                    <a:pt x="242294" y="680629"/>
                    <a:pt x="219733" y="546642"/>
                    <a:pt x="247135" y="642552"/>
                  </a:cubicBezTo>
                  <a:cubicBezTo>
                    <a:pt x="251800" y="658881"/>
                    <a:pt x="249753" y="678066"/>
                    <a:pt x="259492" y="691979"/>
                  </a:cubicBezTo>
                  <a:cubicBezTo>
                    <a:pt x="277123" y="717165"/>
                    <a:pt x="333027" y="771995"/>
                    <a:pt x="370703" y="790833"/>
                  </a:cubicBezTo>
                  <a:cubicBezTo>
                    <a:pt x="475690" y="843326"/>
                    <a:pt x="302879" y="716787"/>
                    <a:pt x="506627" y="852617"/>
                  </a:cubicBezTo>
                  <a:cubicBezTo>
                    <a:pt x="518984" y="860855"/>
                    <a:pt x="530126" y="871299"/>
                    <a:pt x="543697" y="877330"/>
                  </a:cubicBezTo>
                  <a:cubicBezTo>
                    <a:pt x="567502" y="887910"/>
                    <a:pt x="593124" y="893806"/>
                    <a:pt x="617838" y="902044"/>
                  </a:cubicBezTo>
                  <a:lnTo>
                    <a:pt x="654908" y="914400"/>
                  </a:lnTo>
                  <a:lnTo>
                    <a:pt x="803189" y="902044"/>
                  </a:lnTo>
                  <a:cubicBezTo>
                    <a:pt x="869052" y="897340"/>
                    <a:pt x="935229" y="896600"/>
                    <a:pt x="1000897" y="889687"/>
                  </a:cubicBezTo>
                  <a:cubicBezTo>
                    <a:pt x="1013851" y="888323"/>
                    <a:pt x="1025196" y="879885"/>
                    <a:pt x="1037968" y="877330"/>
                  </a:cubicBezTo>
                  <a:cubicBezTo>
                    <a:pt x="1066527" y="871618"/>
                    <a:pt x="1095633" y="869092"/>
                    <a:pt x="1124465" y="864973"/>
                  </a:cubicBezTo>
                  <a:cubicBezTo>
                    <a:pt x="1136822" y="860854"/>
                    <a:pt x="1148510" y="852617"/>
                    <a:pt x="1161535" y="852617"/>
                  </a:cubicBezTo>
                  <a:cubicBezTo>
                    <a:pt x="1191838" y="852617"/>
                    <a:pt x="1252439" y="869164"/>
                    <a:pt x="1285103" y="877330"/>
                  </a:cubicBezTo>
                  <a:cubicBezTo>
                    <a:pt x="1308351" y="908327"/>
                    <a:pt x="1356386" y="970471"/>
                    <a:pt x="1371600" y="1000898"/>
                  </a:cubicBezTo>
                  <a:cubicBezTo>
                    <a:pt x="1379838" y="1017374"/>
                    <a:pt x="1387175" y="1034332"/>
                    <a:pt x="1396314" y="1050325"/>
                  </a:cubicBezTo>
                  <a:cubicBezTo>
                    <a:pt x="1434639" y="1117394"/>
                    <a:pt x="1410729" y="1056500"/>
                    <a:pt x="1433384" y="1124465"/>
                  </a:cubicBezTo>
                  <a:cubicBezTo>
                    <a:pt x="1421812" y="1182322"/>
                    <a:pt x="1423165" y="1234963"/>
                    <a:pt x="1346887" y="1260389"/>
                  </a:cubicBezTo>
                  <a:lnTo>
                    <a:pt x="1272746" y="1285103"/>
                  </a:lnTo>
                  <a:cubicBezTo>
                    <a:pt x="1256270" y="1280984"/>
                    <a:pt x="1230009" y="1288356"/>
                    <a:pt x="1223319" y="1272746"/>
                  </a:cubicBezTo>
                  <a:cubicBezTo>
                    <a:pt x="1213450" y="1249718"/>
                    <a:pt x="1225501" y="1221501"/>
                    <a:pt x="1235676" y="1198606"/>
                  </a:cubicBezTo>
                  <a:cubicBezTo>
                    <a:pt x="1250761" y="1164664"/>
                    <a:pt x="1279418" y="1157864"/>
                    <a:pt x="1309816" y="1149179"/>
                  </a:cubicBezTo>
                  <a:cubicBezTo>
                    <a:pt x="1326145" y="1144514"/>
                    <a:pt x="1342767" y="1140941"/>
                    <a:pt x="1359243" y="1136822"/>
                  </a:cubicBezTo>
                  <a:cubicBezTo>
                    <a:pt x="1371600" y="1128584"/>
                    <a:pt x="1381751" y="1115021"/>
                    <a:pt x="1396314" y="1112108"/>
                  </a:cubicBezTo>
                  <a:cubicBezTo>
                    <a:pt x="1512576" y="1088856"/>
                    <a:pt x="1538974" y="1099049"/>
                    <a:pt x="1643449" y="1112108"/>
                  </a:cubicBezTo>
                  <a:cubicBezTo>
                    <a:pt x="1685039" y="1125972"/>
                    <a:pt x="1687191" y="1124747"/>
                    <a:pt x="1729946" y="1149179"/>
                  </a:cubicBezTo>
                  <a:cubicBezTo>
                    <a:pt x="1742840" y="1156547"/>
                    <a:pt x="1753733" y="1167251"/>
                    <a:pt x="1767016" y="1173892"/>
                  </a:cubicBezTo>
                  <a:cubicBezTo>
                    <a:pt x="1778666" y="1179717"/>
                    <a:pt x="1792115" y="1181118"/>
                    <a:pt x="1804087" y="1186249"/>
                  </a:cubicBezTo>
                  <a:cubicBezTo>
                    <a:pt x="1821018" y="1193505"/>
                    <a:pt x="1836583" y="1203706"/>
                    <a:pt x="1853514" y="1210962"/>
                  </a:cubicBezTo>
                  <a:cubicBezTo>
                    <a:pt x="1865486" y="1216093"/>
                    <a:pt x="1878934" y="1217494"/>
                    <a:pt x="1890584" y="1223319"/>
                  </a:cubicBezTo>
                  <a:cubicBezTo>
                    <a:pt x="1903867" y="1229961"/>
                    <a:pt x="1914004" y="1242183"/>
                    <a:pt x="1927654" y="1248033"/>
                  </a:cubicBezTo>
                  <a:cubicBezTo>
                    <a:pt x="1943264" y="1254723"/>
                    <a:pt x="1960752" y="1255724"/>
                    <a:pt x="1977081" y="1260389"/>
                  </a:cubicBezTo>
                  <a:cubicBezTo>
                    <a:pt x="1989605" y="1263967"/>
                    <a:pt x="2001795" y="1268627"/>
                    <a:pt x="2014152" y="1272746"/>
                  </a:cubicBezTo>
                  <a:cubicBezTo>
                    <a:pt x="2084173" y="1268627"/>
                    <a:pt x="2154390" y="1267039"/>
                    <a:pt x="2224216" y="1260389"/>
                  </a:cubicBezTo>
                  <a:cubicBezTo>
                    <a:pt x="2250366" y="1257899"/>
                    <a:pt x="2332004" y="1228579"/>
                    <a:pt x="2347784" y="1223319"/>
                  </a:cubicBezTo>
                  <a:lnTo>
                    <a:pt x="2384854" y="1210962"/>
                  </a:lnTo>
                  <a:cubicBezTo>
                    <a:pt x="2397211" y="1206843"/>
                    <a:pt x="2421924" y="1211631"/>
                    <a:pt x="2421924" y="1198606"/>
                  </a:cubicBezTo>
                  <a:lnTo>
                    <a:pt x="2421924" y="1173892"/>
                  </a:lnTo>
                </a:path>
              </a:pathLst>
            </a:custGeom>
            <a:ln w="50800">
              <a:solidFill>
                <a:srgbClr val="00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2" name="Freeform 241"/>
            <p:cNvSpPr/>
            <p:nvPr/>
          </p:nvSpPr>
          <p:spPr>
            <a:xfrm rot="9981832">
              <a:off x="1413133" y="419733"/>
              <a:ext cx="2421924" cy="1288356"/>
            </a:xfrm>
            <a:custGeom>
              <a:avLst/>
              <a:gdLst>
                <a:gd name="connsiteX0" fmla="*/ 98854 w 2421924"/>
                <a:gd name="connsiteY0" fmla="*/ 0 h 1288356"/>
                <a:gd name="connsiteX1" fmla="*/ 86497 w 2421924"/>
                <a:gd name="connsiteY1" fmla="*/ 37071 h 1288356"/>
                <a:gd name="connsiteX2" fmla="*/ 37070 w 2421924"/>
                <a:gd name="connsiteY2" fmla="*/ 111211 h 1288356"/>
                <a:gd name="connsiteX3" fmla="*/ 0 w 2421924"/>
                <a:gd name="connsiteY3" fmla="*/ 234779 h 1288356"/>
                <a:gd name="connsiteX4" fmla="*/ 24714 w 2421924"/>
                <a:gd name="connsiteY4" fmla="*/ 358346 h 1288356"/>
                <a:gd name="connsiteX5" fmla="*/ 61784 w 2421924"/>
                <a:gd name="connsiteY5" fmla="*/ 395417 h 1288356"/>
                <a:gd name="connsiteX6" fmla="*/ 111211 w 2421924"/>
                <a:gd name="connsiteY6" fmla="*/ 469557 h 1288356"/>
                <a:gd name="connsiteX7" fmla="*/ 185352 w 2421924"/>
                <a:gd name="connsiteY7" fmla="*/ 506627 h 1288356"/>
                <a:gd name="connsiteX8" fmla="*/ 259492 w 2421924"/>
                <a:gd name="connsiteY8" fmla="*/ 531341 h 1288356"/>
                <a:gd name="connsiteX9" fmla="*/ 395416 w 2421924"/>
                <a:gd name="connsiteY9" fmla="*/ 518984 h 1288356"/>
                <a:gd name="connsiteX10" fmla="*/ 420130 w 2421924"/>
                <a:gd name="connsiteY10" fmla="*/ 481914 h 1288356"/>
                <a:gd name="connsiteX11" fmla="*/ 444843 w 2421924"/>
                <a:gd name="connsiteY11" fmla="*/ 407773 h 1288356"/>
                <a:gd name="connsiteX12" fmla="*/ 420130 w 2421924"/>
                <a:gd name="connsiteY12" fmla="*/ 370703 h 1288356"/>
                <a:gd name="connsiteX13" fmla="*/ 247135 w 2421924"/>
                <a:gd name="connsiteY13" fmla="*/ 407773 h 1288356"/>
                <a:gd name="connsiteX14" fmla="*/ 222422 w 2421924"/>
                <a:gd name="connsiteY14" fmla="*/ 481914 h 1288356"/>
                <a:gd name="connsiteX15" fmla="*/ 247135 w 2421924"/>
                <a:gd name="connsiteY15" fmla="*/ 642552 h 1288356"/>
                <a:gd name="connsiteX16" fmla="*/ 259492 w 2421924"/>
                <a:gd name="connsiteY16" fmla="*/ 691979 h 1288356"/>
                <a:gd name="connsiteX17" fmla="*/ 370703 w 2421924"/>
                <a:gd name="connsiteY17" fmla="*/ 790833 h 1288356"/>
                <a:gd name="connsiteX18" fmla="*/ 506627 w 2421924"/>
                <a:gd name="connsiteY18" fmla="*/ 852617 h 1288356"/>
                <a:gd name="connsiteX19" fmla="*/ 543697 w 2421924"/>
                <a:gd name="connsiteY19" fmla="*/ 877330 h 1288356"/>
                <a:gd name="connsiteX20" fmla="*/ 617838 w 2421924"/>
                <a:gd name="connsiteY20" fmla="*/ 902044 h 1288356"/>
                <a:gd name="connsiteX21" fmla="*/ 654908 w 2421924"/>
                <a:gd name="connsiteY21" fmla="*/ 914400 h 1288356"/>
                <a:gd name="connsiteX22" fmla="*/ 803189 w 2421924"/>
                <a:gd name="connsiteY22" fmla="*/ 902044 h 1288356"/>
                <a:gd name="connsiteX23" fmla="*/ 1000897 w 2421924"/>
                <a:gd name="connsiteY23" fmla="*/ 889687 h 1288356"/>
                <a:gd name="connsiteX24" fmla="*/ 1037968 w 2421924"/>
                <a:gd name="connsiteY24" fmla="*/ 877330 h 1288356"/>
                <a:gd name="connsiteX25" fmla="*/ 1124465 w 2421924"/>
                <a:gd name="connsiteY25" fmla="*/ 864973 h 1288356"/>
                <a:gd name="connsiteX26" fmla="*/ 1161535 w 2421924"/>
                <a:gd name="connsiteY26" fmla="*/ 852617 h 1288356"/>
                <a:gd name="connsiteX27" fmla="*/ 1285103 w 2421924"/>
                <a:gd name="connsiteY27" fmla="*/ 877330 h 1288356"/>
                <a:gd name="connsiteX28" fmla="*/ 1371600 w 2421924"/>
                <a:gd name="connsiteY28" fmla="*/ 1000898 h 1288356"/>
                <a:gd name="connsiteX29" fmla="*/ 1396314 w 2421924"/>
                <a:gd name="connsiteY29" fmla="*/ 1050325 h 1288356"/>
                <a:gd name="connsiteX30" fmla="*/ 1433384 w 2421924"/>
                <a:gd name="connsiteY30" fmla="*/ 1124465 h 1288356"/>
                <a:gd name="connsiteX31" fmla="*/ 1346887 w 2421924"/>
                <a:gd name="connsiteY31" fmla="*/ 1260389 h 1288356"/>
                <a:gd name="connsiteX32" fmla="*/ 1272746 w 2421924"/>
                <a:gd name="connsiteY32" fmla="*/ 1285103 h 1288356"/>
                <a:gd name="connsiteX33" fmla="*/ 1223319 w 2421924"/>
                <a:gd name="connsiteY33" fmla="*/ 1272746 h 1288356"/>
                <a:gd name="connsiteX34" fmla="*/ 1235676 w 2421924"/>
                <a:gd name="connsiteY34" fmla="*/ 1198606 h 1288356"/>
                <a:gd name="connsiteX35" fmla="*/ 1309816 w 2421924"/>
                <a:gd name="connsiteY35" fmla="*/ 1149179 h 1288356"/>
                <a:gd name="connsiteX36" fmla="*/ 1359243 w 2421924"/>
                <a:gd name="connsiteY36" fmla="*/ 1136822 h 1288356"/>
                <a:gd name="connsiteX37" fmla="*/ 1396314 w 2421924"/>
                <a:gd name="connsiteY37" fmla="*/ 1112108 h 1288356"/>
                <a:gd name="connsiteX38" fmla="*/ 1643449 w 2421924"/>
                <a:gd name="connsiteY38" fmla="*/ 1112108 h 1288356"/>
                <a:gd name="connsiteX39" fmla="*/ 1729946 w 2421924"/>
                <a:gd name="connsiteY39" fmla="*/ 1149179 h 1288356"/>
                <a:gd name="connsiteX40" fmla="*/ 1767016 w 2421924"/>
                <a:gd name="connsiteY40" fmla="*/ 1173892 h 1288356"/>
                <a:gd name="connsiteX41" fmla="*/ 1804087 w 2421924"/>
                <a:gd name="connsiteY41" fmla="*/ 1186249 h 1288356"/>
                <a:gd name="connsiteX42" fmla="*/ 1853514 w 2421924"/>
                <a:gd name="connsiteY42" fmla="*/ 1210962 h 1288356"/>
                <a:gd name="connsiteX43" fmla="*/ 1890584 w 2421924"/>
                <a:gd name="connsiteY43" fmla="*/ 1223319 h 1288356"/>
                <a:gd name="connsiteX44" fmla="*/ 1927654 w 2421924"/>
                <a:gd name="connsiteY44" fmla="*/ 1248033 h 1288356"/>
                <a:gd name="connsiteX45" fmla="*/ 1977081 w 2421924"/>
                <a:gd name="connsiteY45" fmla="*/ 1260389 h 1288356"/>
                <a:gd name="connsiteX46" fmla="*/ 2014152 w 2421924"/>
                <a:gd name="connsiteY46" fmla="*/ 1272746 h 1288356"/>
                <a:gd name="connsiteX47" fmla="*/ 2224216 w 2421924"/>
                <a:gd name="connsiteY47" fmla="*/ 1260389 h 1288356"/>
                <a:gd name="connsiteX48" fmla="*/ 2347784 w 2421924"/>
                <a:gd name="connsiteY48" fmla="*/ 1223319 h 1288356"/>
                <a:gd name="connsiteX49" fmla="*/ 2384854 w 2421924"/>
                <a:gd name="connsiteY49" fmla="*/ 1210962 h 1288356"/>
                <a:gd name="connsiteX50" fmla="*/ 2421924 w 2421924"/>
                <a:gd name="connsiteY50" fmla="*/ 1198606 h 1288356"/>
                <a:gd name="connsiteX51" fmla="*/ 2421924 w 2421924"/>
                <a:gd name="connsiteY51" fmla="*/ 1173892 h 12883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</a:cxnLst>
              <a:rect l="l" t="t" r="r" b="b"/>
              <a:pathLst>
                <a:path w="2421924" h="1288356">
                  <a:moveTo>
                    <a:pt x="98854" y="0"/>
                  </a:moveTo>
                  <a:cubicBezTo>
                    <a:pt x="94735" y="12357"/>
                    <a:pt x="92823" y="25685"/>
                    <a:pt x="86497" y="37071"/>
                  </a:cubicBezTo>
                  <a:cubicBezTo>
                    <a:pt x="72073" y="63035"/>
                    <a:pt x="37070" y="111211"/>
                    <a:pt x="37070" y="111211"/>
                  </a:cubicBezTo>
                  <a:cubicBezTo>
                    <a:pt x="6987" y="201463"/>
                    <a:pt x="18675" y="160079"/>
                    <a:pt x="0" y="234779"/>
                  </a:cubicBezTo>
                  <a:cubicBezTo>
                    <a:pt x="752" y="239290"/>
                    <a:pt x="16039" y="343165"/>
                    <a:pt x="24714" y="358346"/>
                  </a:cubicBezTo>
                  <a:cubicBezTo>
                    <a:pt x="33384" y="373519"/>
                    <a:pt x="51055" y="381623"/>
                    <a:pt x="61784" y="395417"/>
                  </a:cubicBezTo>
                  <a:cubicBezTo>
                    <a:pt x="80019" y="418862"/>
                    <a:pt x="83033" y="460164"/>
                    <a:pt x="111211" y="469557"/>
                  </a:cubicBezTo>
                  <a:cubicBezTo>
                    <a:pt x="246404" y="514623"/>
                    <a:pt x="41629" y="442750"/>
                    <a:pt x="185352" y="506627"/>
                  </a:cubicBezTo>
                  <a:cubicBezTo>
                    <a:pt x="209157" y="517207"/>
                    <a:pt x="259492" y="531341"/>
                    <a:pt x="259492" y="531341"/>
                  </a:cubicBezTo>
                  <a:cubicBezTo>
                    <a:pt x="304800" y="527222"/>
                    <a:pt x="351933" y="532363"/>
                    <a:pt x="395416" y="518984"/>
                  </a:cubicBezTo>
                  <a:cubicBezTo>
                    <a:pt x="409610" y="514617"/>
                    <a:pt x="414098" y="495485"/>
                    <a:pt x="420130" y="481914"/>
                  </a:cubicBezTo>
                  <a:cubicBezTo>
                    <a:pt x="430710" y="458109"/>
                    <a:pt x="444843" y="407773"/>
                    <a:pt x="444843" y="407773"/>
                  </a:cubicBezTo>
                  <a:cubicBezTo>
                    <a:pt x="436605" y="395416"/>
                    <a:pt x="434808" y="372961"/>
                    <a:pt x="420130" y="370703"/>
                  </a:cubicBezTo>
                  <a:cubicBezTo>
                    <a:pt x="314375" y="354433"/>
                    <a:pt x="307384" y="367608"/>
                    <a:pt x="247135" y="407773"/>
                  </a:cubicBezTo>
                  <a:cubicBezTo>
                    <a:pt x="238897" y="432487"/>
                    <a:pt x="219830" y="455993"/>
                    <a:pt x="222422" y="481914"/>
                  </a:cubicBezTo>
                  <a:cubicBezTo>
                    <a:pt x="242294" y="680629"/>
                    <a:pt x="219733" y="546642"/>
                    <a:pt x="247135" y="642552"/>
                  </a:cubicBezTo>
                  <a:cubicBezTo>
                    <a:pt x="251800" y="658881"/>
                    <a:pt x="249753" y="678066"/>
                    <a:pt x="259492" y="691979"/>
                  </a:cubicBezTo>
                  <a:cubicBezTo>
                    <a:pt x="277123" y="717165"/>
                    <a:pt x="333027" y="771995"/>
                    <a:pt x="370703" y="790833"/>
                  </a:cubicBezTo>
                  <a:cubicBezTo>
                    <a:pt x="475690" y="843326"/>
                    <a:pt x="302879" y="716787"/>
                    <a:pt x="506627" y="852617"/>
                  </a:cubicBezTo>
                  <a:cubicBezTo>
                    <a:pt x="518984" y="860855"/>
                    <a:pt x="530126" y="871299"/>
                    <a:pt x="543697" y="877330"/>
                  </a:cubicBezTo>
                  <a:cubicBezTo>
                    <a:pt x="567502" y="887910"/>
                    <a:pt x="593124" y="893806"/>
                    <a:pt x="617838" y="902044"/>
                  </a:cubicBezTo>
                  <a:lnTo>
                    <a:pt x="654908" y="914400"/>
                  </a:lnTo>
                  <a:lnTo>
                    <a:pt x="803189" y="902044"/>
                  </a:lnTo>
                  <a:cubicBezTo>
                    <a:pt x="869052" y="897340"/>
                    <a:pt x="935229" y="896600"/>
                    <a:pt x="1000897" y="889687"/>
                  </a:cubicBezTo>
                  <a:cubicBezTo>
                    <a:pt x="1013851" y="888323"/>
                    <a:pt x="1025196" y="879885"/>
                    <a:pt x="1037968" y="877330"/>
                  </a:cubicBezTo>
                  <a:cubicBezTo>
                    <a:pt x="1066527" y="871618"/>
                    <a:pt x="1095633" y="869092"/>
                    <a:pt x="1124465" y="864973"/>
                  </a:cubicBezTo>
                  <a:cubicBezTo>
                    <a:pt x="1136822" y="860854"/>
                    <a:pt x="1148510" y="852617"/>
                    <a:pt x="1161535" y="852617"/>
                  </a:cubicBezTo>
                  <a:cubicBezTo>
                    <a:pt x="1191838" y="852617"/>
                    <a:pt x="1252439" y="869164"/>
                    <a:pt x="1285103" y="877330"/>
                  </a:cubicBezTo>
                  <a:cubicBezTo>
                    <a:pt x="1308351" y="908327"/>
                    <a:pt x="1356386" y="970471"/>
                    <a:pt x="1371600" y="1000898"/>
                  </a:cubicBezTo>
                  <a:cubicBezTo>
                    <a:pt x="1379838" y="1017374"/>
                    <a:pt x="1387175" y="1034332"/>
                    <a:pt x="1396314" y="1050325"/>
                  </a:cubicBezTo>
                  <a:cubicBezTo>
                    <a:pt x="1434639" y="1117394"/>
                    <a:pt x="1410729" y="1056500"/>
                    <a:pt x="1433384" y="1124465"/>
                  </a:cubicBezTo>
                  <a:cubicBezTo>
                    <a:pt x="1421812" y="1182322"/>
                    <a:pt x="1423165" y="1234963"/>
                    <a:pt x="1346887" y="1260389"/>
                  </a:cubicBezTo>
                  <a:lnTo>
                    <a:pt x="1272746" y="1285103"/>
                  </a:lnTo>
                  <a:cubicBezTo>
                    <a:pt x="1256270" y="1280984"/>
                    <a:pt x="1230009" y="1288356"/>
                    <a:pt x="1223319" y="1272746"/>
                  </a:cubicBezTo>
                  <a:cubicBezTo>
                    <a:pt x="1213450" y="1249718"/>
                    <a:pt x="1225501" y="1221501"/>
                    <a:pt x="1235676" y="1198606"/>
                  </a:cubicBezTo>
                  <a:cubicBezTo>
                    <a:pt x="1250761" y="1164664"/>
                    <a:pt x="1279418" y="1157864"/>
                    <a:pt x="1309816" y="1149179"/>
                  </a:cubicBezTo>
                  <a:cubicBezTo>
                    <a:pt x="1326145" y="1144514"/>
                    <a:pt x="1342767" y="1140941"/>
                    <a:pt x="1359243" y="1136822"/>
                  </a:cubicBezTo>
                  <a:cubicBezTo>
                    <a:pt x="1371600" y="1128584"/>
                    <a:pt x="1381751" y="1115021"/>
                    <a:pt x="1396314" y="1112108"/>
                  </a:cubicBezTo>
                  <a:cubicBezTo>
                    <a:pt x="1512576" y="1088856"/>
                    <a:pt x="1538974" y="1099049"/>
                    <a:pt x="1643449" y="1112108"/>
                  </a:cubicBezTo>
                  <a:cubicBezTo>
                    <a:pt x="1685039" y="1125972"/>
                    <a:pt x="1687191" y="1124747"/>
                    <a:pt x="1729946" y="1149179"/>
                  </a:cubicBezTo>
                  <a:cubicBezTo>
                    <a:pt x="1742840" y="1156547"/>
                    <a:pt x="1753733" y="1167251"/>
                    <a:pt x="1767016" y="1173892"/>
                  </a:cubicBezTo>
                  <a:cubicBezTo>
                    <a:pt x="1778666" y="1179717"/>
                    <a:pt x="1792115" y="1181118"/>
                    <a:pt x="1804087" y="1186249"/>
                  </a:cubicBezTo>
                  <a:cubicBezTo>
                    <a:pt x="1821018" y="1193505"/>
                    <a:pt x="1836583" y="1203706"/>
                    <a:pt x="1853514" y="1210962"/>
                  </a:cubicBezTo>
                  <a:cubicBezTo>
                    <a:pt x="1865486" y="1216093"/>
                    <a:pt x="1878934" y="1217494"/>
                    <a:pt x="1890584" y="1223319"/>
                  </a:cubicBezTo>
                  <a:cubicBezTo>
                    <a:pt x="1903867" y="1229961"/>
                    <a:pt x="1914004" y="1242183"/>
                    <a:pt x="1927654" y="1248033"/>
                  </a:cubicBezTo>
                  <a:cubicBezTo>
                    <a:pt x="1943264" y="1254723"/>
                    <a:pt x="1960752" y="1255724"/>
                    <a:pt x="1977081" y="1260389"/>
                  </a:cubicBezTo>
                  <a:cubicBezTo>
                    <a:pt x="1989605" y="1263967"/>
                    <a:pt x="2001795" y="1268627"/>
                    <a:pt x="2014152" y="1272746"/>
                  </a:cubicBezTo>
                  <a:cubicBezTo>
                    <a:pt x="2084173" y="1268627"/>
                    <a:pt x="2154390" y="1267039"/>
                    <a:pt x="2224216" y="1260389"/>
                  </a:cubicBezTo>
                  <a:cubicBezTo>
                    <a:pt x="2250366" y="1257899"/>
                    <a:pt x="2332004" y="1228579"/>
                    <a:pt x="2347784" y="1223319"/>
                  </a:cubicBezTo>
                  <a:lnTo>
                    <a:pt x="2384854" y="1210962"/>
                  </a:lnTo>
                  <a:cubicBezTo>
                    <a:pt x="2397211" y="1206843"/>
                    <a:pt x="2421924" y="1211631"/>
                    <a:pt x="2421924" y="1198606"/>
                  </a:cubicBezTo>
                  <a:lnTo>
                    <a:pt x="2421924" y="1173892"/>
                  </a:lnTo>
                </a:path>
              </a:pathLst>
            </a:custGeom>
            <a:ln w="5080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3" name="Double Wave 242"/>
            <p:cNvSpPr/>
            <p:nvPr/>
          </p:nvSpPr>
          <p:spPr>
            <a:xfrm rot="20384827">
              <a:off x="451422" y="2298242"/>
              <a:ext cx="1431176" cy="222234"/>
            </a:xfrm>
            <a:prstGeom prst="doubleWave">
              <a:avLst>
                <a:gd name="adj1" fmla="val 12500"/>
                <a:gd name="adj2" fmla="val -10000"/>
              </a:avLst>
            </a:prstGeom>
            <a:solidFill>
              <a:srgbClr val="00B0F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4" name="Diamond 243"/>
            <p:cNvSpPr/>
            <p:nvPr/>
          </p:nvSpPr>
          <p:spPr>
            <a:xfrm>
              <a:off x="1905000" y="457200"/>
              <a:ext cx="228600" cy="304800"/>
            </a:xfrm>
            <a:prstGeom prst="diamond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5" name="Diamond 244"/>
            <p:cNvSpPr/>
            <p:nvPr/>
          </p:nvSpPr>
          <p:spPr>
            <a:xfrm>
              <a:off x="3352800" y="914400"/>
              <a:ext cx="228600" cy="304800"/>
            </a:xfrm>
            <a:prstGeom prst="diamond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457200" y="1219200"/>
            <a:ext cx="1905000" cy="4191000"/>
            <a:chOff x="914400" y="727038"/>
            <a:chExt cx="2133600" cy="4538512"/>
          </a:xfrm>
        </p:grpSpPr>
        <p:sp>
          <p:nvSpPr>
            <p:cNvPr id="3" name="Oval 2"/>
            <p:cNvSpPr/>
            <p:nvPr/>
          </p:nvSpPr>
          <p:spPr>
            <a:xfrm rot="17610301" flipH="1">
              <a:off x="2078530" y="4722420"/>
              <a:ext cx="427527" cy="658734"/>
            </a:xfrm>
            <a:prstGeom prst="ellipse">
              <a:avLst/>
            </a:prstGeom>
            <a:solidFill>
              <a:srgbClr val="99663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Oval 3"/>
            <p:cNvSpPr/>
            <p:nvPr/>
          </p:nvSpPr>
          <p:spPr>
            <a:xfrm rot="3989699">
              <a:off x="1303943" y="4711368"/>
              <a:ext cx="427527" cy="658734"/>
            </a:xfrm>
            <a:prstGeom prst="ellipse">
              <a:avLst/>
            </a:prstGeom>
            <a:solidFill>
              <a:srgbClr val="99663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Flowchart: Manual Operation 4"/>
            <p:cNvSpPr/>
            <p:nvPr/>
          </p:nvSpPr>
          <p:spPr>
            <a:xfrm rot="10800000">
              <a:off x="914400" y="3657600"/>
              <a:ext cx="2057400" cy="1295400"/>
            </a:xfrm>
            <a:prstGeom prst="flowChartManualOperation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/>
            <p:cNvSpPr/>
            <p:nvPr/>
          </p:nvSpPr>
          <p:spPr>
            <a:xfrm>
              <a:off x="2590800" y="3429000"/>
              <a:ext cx="381000" cy="60960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990600" y="3429000"/>
              <a:ext cx="381000" cy="60960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Flowchart: Extract 7"/>
            <p:cNvSpPr/>
            <p:nvPr/>
          </p:nvSpPr>
          <p:spPr>
            <a:xfrm>
              <a:off x="914400" y="2209800"/>
              <a:ext cx="2133600" cy="2286000"/>
            </a:xfrm>
            <a:prstGeom prst="flowChartExtract">
              <a:avLst/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lowchart: Manual Operation 8"/>
            <p:cNvSpPr/>
            <p:nvPr/>
          </p:nvSpPr>
          <p:spPr>
            <a:xfrm rot="12378413" flipH="1">
              <a:off x="1173826" y="2489515"/>
              <a:ext cx="533400" cy="1295400"/>
            </a:xfrm>
            <a:prstGeom prst="flowChartManualOperation">
              <a:avLst/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Flowchart: Manual Operation 9"/>
            <p:cNvSpPr/>
            <p:nvPr/>
          </p:nvSpPr>
          <p:spPr>
            <a:xfrm rot="9493756">
              <a:off x="2278605" y="2414921"/>
              <a:ext cx="533400" cy="1295400"/>
            </a:xfrm>
            <a:prstGeom prst="flowChartManualOperation">
              <a:avLst/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/>
            <p:cNvSpPr/>
            <p:nvPr/>
          </p:nvSpPr>
          <p:spPr>
            <a:xfrm>
              <a:off x="1371600" y="990600"/>
              <a:ext cx="1295400" cy="167640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Wave 11"/>
            <p:cNvSpPr/>
            <p:nvPr/>
          </p:nvSpPr>
          <p:spPr>
            <a:xfrm rot="3786488">
              <a:off x="1836210" y="1147623"/>
              <a:ext cx="1153134" cy="718733"/>
            </a:xfrm>
            <a:prstGeom prst="wave">
              <a:avLst/>
            </a:prstGeom>
            <a:solidFill>
              <a:srgbClr val="FFFF6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Wave 12"/>
            <p:cNvSpPr/>
            <p:nvPr/>
          </p:nvSpPr>
          <p:spPr>
            <a:xfrm rot="17342052" flipH="1">
              <a:off x="844153" y="1312219"/>
              <a:ext cx="1192786" cy="718733"/>
            </a:xfrm>
            <a:prstGeom prst="wave">
              <a:avLst/>
            </a:prstGeom>
            <a:solidFill>
              <a:srgbClr val="FFFF6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Wave 13"/>
            <p:cNvSpPr/>
            <p:nvPr/>
          </p:nvSpPr>
          <p:spPr>
            <a:xfrm rot="312085" flipH="1">
              <a:off x="1300682" y="727038"/>
              <a:ext cx="1131387" cy="614797"/>
            </a:xfrm>
            <a:prstGeom prst="wave">
              <a:avLst/>
            </a:prstGeom>
            <a:solidFill>
              <a:srgbClr val="FFFF6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/>
            <p:cNvSpPr/>
            <p:nvPr/>
          </p:nvSpPr>
          <p:spPr>
            <a:xfrm>
              <a:off x="2133600" y="838200"/>
              <a:ext cx="381000" cy="609600"/>
            </a:xfrm>
            <a:prstGeom prst="ellipse">
              <a:avLst/>
            </a:prstGeom>
            <a:solidFill>
              <a:srgbClr val="FFFF66"/>
            </a:solidFill>
            <a:ln>
              <a:solidFill>
                <a:srgbClr val="FFFF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2590800" y="838200"/>
            <a:ext cx="1752600" cy="4560099"/>
            <a:chOff x="5410200" y="990600"/>
            <a:chExt cx="1905000" cy="4788699"/>
          </a:xfrm>
        </p:grpSpPr>
        <p:sp>
          <p:nvSpPr>
            <p:cNvPr id="17" name="Rounded Rectangle 16"/>
            <p:cNvSpPr/>
            <p:nvPr/>
          </p:nvSpPr>
          <p:spPr>
            <a:xfrm rot="731251">
              <a:off x="5434270" y="1248254"/>
              <a:ext cx="381000" cy="990600"/>
            </a:xfrm>
            <a:prstGeom prst="roundRect">
              <a:avLst>
                <a:gd name="adj" fmla="val 50000"/>
              </a:avLst>
            </a:prstGeom>
            <a:solidFill>
              <a:srgbClr val="99663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ounded Rectangle 17"/>
            <p:cNvSpPr/>
            <p:nvPr/>
          </p:nvSpPr>
          <p:spPr>
            <a:xfrm rot="21194807">
              <a:off x="6762522" y="1238165"/>
              <a:ext cx="381000" cy="990600"/>
            </a:xfrm>
            <a:prstGeom prst="roundRect">
              <a:avLst>
                <a:gd name="adj" fmla="val 49585"/>
              </a:avLst>
            </a:prstGeom>
            <a:solidFill>
              <a:srgbClr val="99663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/>
            <p:cNvSpPr/>
            <p:nvPr/>
          </p:nvSpPr>
          <p:spPr>
            <a:xfrm rot="17610301" flipH="1">
              <a:off x="6345730" y="5179622"/>
              <a:ext cx="427527" cy="658734"/>
            </a:xfrm>
            <a:prstGeom prst="ellipse">
              <a:avLst/>
            </a:prstGeom>
            <a:solidFill>
              <a:srgbClr val="99663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/>
            <p:cNvSpPr/>
            <p:nvPr/>
          </p:nvSpPr>
          <p:spPr>
            <a:xfrm rot="2704841" flipH="1">
              <a:off x="5656803" y="5236169"/>
              <a:ext cx="427527" cy="658734"/>
            </a:xfrm>
            <a:prstGeom prst="ellipse">
              <a:avLst/>
            </a:prstGeom>
            <a:solidFill>
              <a:srgbClr val="99663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/>
            <p:cNvSpPr/>
            <p:nvPr/>
          </p:nvSpPr>
          <p:spPr>
            <a:xfrm>
              <a:off x="5410200" y="3657600"/>
              <a:ext cx="381000" cy="60960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Oval 21"/>
            <p:cNvSpPr/>
            <p:nvPr/>
          </p:nvSpPr>
          <p:spPr>
            <a:xfrm>
              <a:off x="6934200" y="3657600"/>
              <a:ext cx="381000" cy="60960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lowchart: Manual Operation 22"/>
            <p:cNvSpPr/>
            <p:nvPr/>
          </p:nvSpPr>
          <p:spPr>
            <a:xfrm rot="9438105" flipH="1">
              <a:off x="6592727" y="2648441"/>
              <a:ext cx="573321" cy="1295400"/>
            </a:xfrm>
            <a:prstGeom prst="flowChartManualOperation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lowchart: Manual Operation 23"/>
            <p:cNvSpPr/>
            <p:nvPr/>
          </p:nvSpPr>
          <p:spPr>
            <a:xfrm rot="11918038">
              <a:off x="5525926" y="2648442"/>
              <a:ext cx="573321" cy="1295400"/>
            </a:xfrm>
            <a:prstGeom prst="flowChartManualOperation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lowchart: Manual Operation 24"/>
            <p:cNvSpPr/>
            <p:nvPr/>
          </p:nvSpPr>
          <p:spPr>
            <a:xfrm rot="10800000">
              <a:off x="5715000" y="2590800"/>
              <a:ext cx="1219200" cy="1447800"/>
            </a:xfrm>
            <a:prstGeom prst="flowChartManualOperation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Oval 25"/>
            <p:cNvSpPr/>
            <p:nvPr/>
          </p:nvSpPr>
          <p:spPr>
            <a:xfrm>
              <a:off x="5486400" y="990600"/>
              <a:ext cx="1600200" cy="182880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lowchart: Manual Operation 26"/>
            <p:cNvSpPr/>
            <p:nvPr/>
          </p:nvSpPr>
          <p:spPr>
            <a:xfrm rot="10800000">
              <a:off x="5638800" y="4038600"/>
              <a:ext cx="838200" cy="1447800"/>
            </a:xfrm>
            <a:prstGeom prst="flowChartManualOperation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lowchart: Manual Operation 27"/>
            <p:cNvSpPr/>
            <p:nvPr/>
          </p:nvSpPr>
          <p:spPr>
            <a:xfrm rot="10800000">
              <a:off x="6172200" y="4038600"/>
              <a:ext cx="838200" cy="1447800"/>
            </a:xfrm>
            <a:prstGeom prst="flowChartManualOperation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ounded Rectangle 28"/>
            <p:cNvSpPr/>
            <p:nvPr/>
          </p:nvSpPr>
          <p:spPr>
            <a:xfrm>
              <a:off x="5715000" y="3886200"/>
              <a:ext cx="1219200" cy="152400"/>
            </a:xfrm>
            <a:prstGeom prst="roundRect">
              <a:avLst/>
            </a:prstGeom>
            <a:solidFill>
              <a:schemeClr val="bg2">
                <a:lumMod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Pentagon 29"/>
            <p:cNvSpPr/>
            <p:nvPr/>
          </p:nvSpPr>
          <p:spPr>
            <a:xfrm rot="16010993">
              <a:off x="6429754" y="3034310"/>
              <a:ext cx="498921" cy="72321"/>
            </a:xfrm>
            <a:prstGeom prst="homePlate">
              <a:avLst/>
            </a:prstGeom>
            <a:solidFill>
              <a:schemeClr val="bg2">
                <a:lumMod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Pentagon 30"/>
            <p:cNvSpPr/>
            <p:nvPr/>
          </p:nvSpPr>
          <p:spPr>
            <a:xfrm rot="5400000">
              <a:off x="6400800" y="3048000"/>
              <a:ext cx="381000" cy="381000"/>
            </a:xfrm>
            <a:prstGeom prst="homePlate">
              <a:avLst>
                <a:gd name="adj" fmla="val 29832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31"/>
            <p:cNvSpPr/>
            <p:nvPr/>
          </p:nvSpPr>
          <p:spPr>
            <a:xfrm>
              <a:off x="6172200" y="3886200"/>
              <a:ext cx="304800" cy="1524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1828800" y="3124200"/>
            <a:ext cx="1088087" cy="2242487"/>
            <a:chOff x="5201314" y="2329513"/>
            <a:chExt cx="1088087" cy="2242487"/>
          </a:xfrm>
        </p:grpSpPr>
        <p:sp>
          <p:nvSpPr>
            <p:cNvPr id="34" name="Flowchart: Manual Operation 33"/>
            <p:cNvSpPr/>
            <p:nvPr/>
          </p:nvSpPr>
          <p:spPr>
            <a:xfrm rot="10800000">
              <a:off x="5715000" y="4038600"/>
              <a:ext cx="304800" cy="457200"/>
            </a:xfrm>
            <a:prstGeom prst="flowChartManualOperation">
              <a:avLst/>
            </a:prstGeom>
            <a:solidFill>
              <a:srgbClr val="FF66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lowchart: Manual Operation 34"/>
            <p:cNvSpPr/>
            <p:nvPr/>
          </p:nvSpPr>
          <p:spPr>
            <a:xfrm rot="10800000">
              <a:off x="5486400" y="4038600"/>
              <a:ext cx="304800" cy="457200"/>
            </a:xfrm>
            <a:prstGeom prst="flowChartManualOperation">
              <a:avLst/>
            </a:prstGeom>
            <a:solidFill>
              <a:srgbClr val="FF66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lowchart: Manual Operation 35"/>
            <p:cNvSpPr/>
            <p:nvPr/>
          </p:nvSpPr>
          <p:spPr>
            <a:xfrm rot="11701945" flipH="1">
              <a:off x="5476691" y="3451003"/>
              <a:ext cx="241523" cy="544586"/>
            </a:xfrm>
            <a:prstGeom prst="flowChartManualOperation">
              <a:avLst/>
            </a:prstGeom>
            <a:solidFill>
              <a:srgbClr val="FF99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lowchart: Manual Operation 36"/>
            <p:cNvSpPr/>
            <p:nvPr/>
          </p:nvSpPr>
          <p:spPr>
            <a:xfrm rot="9898055">
              <a:off x="5781490" y="3489404"/>
              <a:ext cx="241523" cy="544586"/>
            </a:xfrm>
            <a:prstGeom prst="flowChartManualOperation">
              <a:avLst/>
            </a:prstGeom>
            <a:solidFill>
              <a:srgbClr val="FF99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lowchart: Extract 37"/>
            <p:cNvSpPr/>
            <p:nvPr/>
          </p:nvSpPr>
          <p:spPr>
            <a:xfrm>
              <a:off x="5486400" y="3200400"/>
              <a:ext cx="533400" cy="1066800"/>
            </a:xfrm>
            <a:prstGeom prst="flowChartExtract">
              <a:avLst/>
            </a:prstGeom>
            <a:solidFill>
              <a:srgbClr val="FF99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Oval 38"/>
            <p:cNvSpPr/>
            <p:nvPr/>
          </p:nvSpPr>
          <p:spPr>
            <a:xfrm>
              <a:off x="5334000" y="2438400"/>
              <a:ext cx="838200" cy="106680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Cloud 40"/>
            <p:cNvSpPr/>
            <p:nvPr/>
          </p:nvSpPr>
          <p:spPr>
            <a:xfrm rot="4573119">
              <a:off x="5617711" y="2681618"/>
              <a:ext cx="992478" cy="350903"/>
            </a:xfrm>
            <a:prstGeom prst="cloud">
              <a:avLst/>
            </a:prstGeom>
            <a:solidFill>
              <a:srgbClr val="6633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Cloud 41"/>
            <p:cNvSpPr/>
            <p:nvPr/>
          </p:nvSpPr>
          <p:spPr>
            <a:xfrm rot="18065759">
              <a:off x="4927538" y="2603289"/>
              <a:ext cx="987044" cy="439491"/>
            </a:xfrm>
            <a:prstGeom prst="cloud">
              <a:avLst/>
            </a:prstGeom>
            <a:solidFill>
              <a:srgbClr val="6633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Oval 42"/>
            <p:cNvSpPr/>
            <p:nvPr/>
          </p:nvSpPr>
          <p:spPr>
            <a:xfrm>
              <a:off x="5486400" y="4419600"/>
              <a:ext cx="228600" cy="152400"/>
            </a:xfrm>
            <a:prstGeom prst="ellipse">
              <a:avLst/>
            </a:prstGeom>
            <a:solidFill>
              <a:srgbClr val="99663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Oval 43"/>
            <p:cNvSpPr/>
            <p:nvPr/>
          </p:nvSpPr>
          <p:spPr>
            <a:xfrm>
              <a:off x="5791200" y="4419600"/>
              <a:ext cx="228600" cy="152400"/>
            </a:xfrm>
            <a:prstGeom prst="ellipse">
              <a:avLst/>
            </a:prstGeom>
            <a:solidFill>
              <a:srgbClr val="99663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Oval 44"/>
            <p:cNvSpPr/>
            <p:nvPr/>
          </p:nvSpPr>
          <p:spPr>
            <a:xfrm>
              <a:off x="5486400" y="3886200"/>
              <a:ext cx="228600" cy="15240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Oval 45"/>
            <p:cNvSpPr/>
            <p:nvPr/>
          </p:nvSpPr>
          <p:spPr>
            <a:xfrm>
              <a:off x="5791200" y="3886200"/>
              <a:ext cx="228600" cy="15240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Cloud 39"/>
            <p:cNvSpPr/>
            <p:nvPr/>
          </p:nvSpPr>
          <p:spPr>
            <a:xfrm>
              <a:off x="5410200" y="2362200"/>
              <a:ext cx="609600" cy="304800"/>
            </a:xfrm>
            <a:prstGeom prst="cloud">
              <a:avLst/>
            </a:prstGeom>
            <a:solidFill>
              <a:srgbClr val="6633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7" name="Rectangle 46"/>
          <p:cNvSpPr/>
          <p:nvPr/>
        </p:nvSpPr>
        <p:spPr>
          <a:xfrm>
            <a:off x="4648200" y="2057400"/>
            <a:ext cx="1524000" cy="43434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8" name="Rectangle 47"/>
          <p:cNvSpPr/>
          <p:nvPr/>
        </p:nvSpPr>
        <p:spPr>
          <a:xfrm>
            <a:off x="6096000" y="1219200"/>
            <a:ext cx="1524000" cy="51816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/>
          <p:cNvSpPr/>
          <p:nvPr/>
        </p:nvSpPr>
        <p:spPr>
          <a:xfrm>
            <a:off x="7239000" y="2057400"/>
            <a:ext cx="1524000" cy="43434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Isosceles Triangle 49"/>
          <p:cNvSpPr/>
          <p:nvPr/>
        </p:nvSpPr>
        <p:spPr>
          <a:xfrm>
            <a:off x="6096000" y="152400"/>
            <a:ext cx="1524000" cy="1066800"/>
          </a:xfrm>
          <a:prstGeom prst="triangle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Pentagon 54"/>
          <p:cNvSpPr/>
          <p:nvPr/>
        </p:nvSpPr>
        <p:spPr>
          <a:xfrm rot="5400000">
            <a:off x="3086100" y="3009900"/>
            <a:ext cx="685800" cy="152400"/>
          </a:xfrm>
          <a:prstGeom prst="homePlate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gular Pentagon 53"/>
          <p:cNvSpPr/>
          <p:nvPr/>
        </p:nvSpPr>
        <p:spPr>
          <a:xfrm rot="10800000">
            <a:off x="3276600" y="2590800"/>
            <a:ext cx="304800" cy="228600"/>
          </a:xfrm>
          <a:prstGeom prst="pentagon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Flowchart: Collate 55"/>
          <p:cNvSpPr/>
          <p:nvPr/>
        </p:nvSpPr>
        <p:spPr>
          <a:xfrm rot="5400000">
            <a:off x="3218343" y="1658457"/>
            <a:ext cx="290250" cy="630936"/>
          </a:xfrm>
          <a:prstGeom prst="flowChartCollate">
            <a:avLst/>
          </a:prstGeom>
          <a:solidFill>
            <a:srgbClr val="99663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Moon 83"/>
          <p:cNvSpPr/>
          <p:nvPr/>
        </p:nvSpPr>
        <p:spPr>
          <a:xfrm rot="2141840">
            <a:off x="6691856" y="138876"/>
            <a:ext cx="1186197" cy="2008249"/>
          </a:xfrm>
          <a:prstGeom prst="moon">
            <a:avLst>
              <a:gd name="adj" fmla="val 45022"/>
            </a:avLst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74"/>
          <p:cNvGrpSpPr/>
          <p:nvPr/>
        </p:nvGrpSpPr>
        <p:grpSpPr>
          <a:xfrm>
            <a:off x="5029200" y="533400"/>
            <a:ext cx="1794258" cy="3296241"/>
            <a:chOff x="5444742" y="437559"/>
            <a:chExt cx="3294501" cy="4972641"/>
          </a:xfrm>
        </p:grpSpPr>
        <p:sp>
          <p:nvSpPr>
            <p:cNvPr id="76" name="Flowchart: Manual Operation 75"/>
            <p:cNvSpPr/>
            <p:nvPr/>
          </p:nvSpPr>
          <p:spPr>
            <a:xfrm rot="10800000">
              <a:off x="6477000" y="2057400"/>
              <a:ext cx="1066800" cy="3352800"/>
            </a:xfrm>
            <a:prstGeom prst="flowChartManualOperation">
              <a:avLst/>
            </a:prstGeom>
            <a:solidFill>
              <a:schemeClr val="bg2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Moon 76"/>
            <p:cNvSpPr/>
            <p:nvPr/>
          </p:nvSpPr>
          <p:spPr>
            <a:xfrm rot="5063113">
              <a:off x="7443843" y="982484"/>
              <a:ext cx="1143000" cy="1447800"/>
            </a:xfrm>
            <a:prstGeom prst="moon">
              <a:avLst/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Moon 77"/>
            <p:cNvSpPr/>
            <p:nvPr/>
          </p:nvSpPr>
          <p:spPr>
            <a:xfrm rot="6186442">
              <a:off x="5597142" y="1063674"/>
              <a:ext cx="1143000" cy="1447800"/>
            </a:xfrm>
            <a:prstGeom prst="moon">
              <a:avLst/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Moon 78"/>
            <p:cNvSpPr/>
            <p:nvPr/>
          </p:nvSpPr>
          <p:spPr>
            <a:xfrm rot="2521042">
              <a:off x="7110559" y="530653"/>
              <a:ext cx="1021708" cy="1830054"/>
            </a:xfrm>
            <a:prstGeom prst="moon">
              <a:avLst/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Moon 79"/>
            <p:cNvSpPr/>
            <p:nvPr/>
          </p:nvSpPr>
          <p:spPr>
            <a:xfrm rot="8984742">
              <a:off x="6106447" y="437559"/>
              <a:ext cx="1021708" cy="1830054"/>
            </a:xfrm>
            <a:prstGeom prst="moon">
              <a:avLst/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Oval 80"/>
            <p:cNvSpPr/>
            <p:nvPr/>
          </p:nvSpPr>
          <p:spPr>
            <a:xfrm>
              <a:off x="6858000" y="1676400"/>
              <a:ext cx="533400" cy="609600"/>
            </a:xfrm>
            <a:prstGeom prst="ellipse">
              <a:avLst/>
            </a:prstGeom>
            <a:solidFill>
              <a:srgbClr val="99663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Oval 81"/>
            <p:cNvSpPr/>
            <p:nvPr/>
          </p:nvSpPr>
          <p:spPr>
            <a:xfrm>
              <a:off x="6400800" y="1905000"/>
              <a:ext cx="609600" cy="609600"/>
            </a:xfrm>
            <a:prstGeom prst="ellipse">
              <a:avLst/>
            </a:prstGeom>
            <a:solidFill>
              <a:srgbClr val="99663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Oval 82"/>
            <p:cNvSpPr/>
            <p:nvPr/>
          </p:nvSpPr>
          <p:spPr>
            <a:xfrm rot="2876532">
              <a:off x="6939687" y="2103751"/>
              <a:ext cx="533400" cy="457200"/>
            </a:xfrm>
            <a:prstGeom prst="ellipse">
              <a:avLst/>
            </a:prstGeom>
            <a:solidFill>
              <a:srgbClr val="99663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" name="Group 65"/>
          <p:cNvGrpSpPr/>
          <p:nvPr/>
        </p:nvGrpSpPr>
        <p:grpSpPr>
          <a:xfrm>
            <a:off x="4800600" y="457200"/>
            <a:ext cx="3294501" cy="4972641"/>
            <a:chOff x="5444742" y="437559"/>
            <a:chExt cx="3294501" cy="4972641"/>
          </a:xfrm>
        </p:grpSpPr>
        <p:sp>
          <p:nvSpPr>
            <p:cNvPr id="67" name="Flowchart: Manual Operation 66"/>
            <p:cNvSpPr/>
            <p:nvPr/>
          </p:nvSpPr>
          <p:spPr>
            <a:xfrm rot="10800000">
              <a:off x="6477000" y="2057400"/>
              <a:ext cx="1066800" cy="3352800"/>
            </a:xfrm>
            <a:prstGeom prst="flowChartManualOperation">
              <a:avLst/>
            </a:prstGeom>
            <a:solidFill>
              <a:schemeClr val="bg2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Moon 67"/>
            <p:cNvSpPr/>
            <p:nvPr/>
          </p:nvSpPr>
          <p:spPr>
            <a:xfrm rot="5063113">
              <a:off x="7443843" y="982484"/>
              <a:ext cx="1143000" cy="1447800"/>
            </a:xfrm>
            <a:prstGeom prst="moon">
              <a:avLst/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Moon 68"/>
            <p:cNvSpPr/>
            <p:nvPr/>
          </p:nvSpPr>
          <p:spPr>
            <a:xfrm rot="6186442">
              <a:off x="5597142" y="1063674"/>
              <a:ext cx="1143000" cy="1447800"/>
            </a:xfrm>
            <a:prstGeom prst="moon">
              <a:avLst/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Moon 69"/>
            <p:cNvSpPr/>
            <p:nvPr/>
          </p:nvSpPr>
          <p:spPr>
            <a:xfrm rot="2521042">
              <a:off x="7110559" y="530653"/>
              <a:ext cx="1021708" cy="1830054"/>
            </a:xfrm>
            <a:prstGeom prst="moon">
              <a:avLst/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Moon 70"/>
            <p:cNvSpPr/>
            <p:nvPr/>
          </p:nvSpPr>
          <p:spPr>
            <a:xfrm rot="8984742">
              <a:off x="6106447" y="437559"/>
              <a:ext cx="1021708" cy="1830054"/>
            </a:xfrm>
            <a:prstGeom prst="moon">
              <a:avLst/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Oval 71"/>
            <p:cNvSpPr/>
            <p:nvPr/>
          </p:nvSpPr>
          <p:spPr>
            <a:xfrm>
              <a:off x="6858000" y="1676400"/>
              <a:ext cx="533400" cy="609600"/>
            </a:xfrm>
            <a:prstGeom prst="ellipse">
              <a:avLst/>
            </a:prstGeom>
            <a:solidFill>
              <a:srgbClr val="99663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Oval 72"/>
            <p:cNvSpPr/>
            <p:nvPr/>
          </p:nvSpPr>
          <p:spPr>
            <a:xfrm>
              <a:off x="6400800" y="1905000"/>
              <a:ext cx="609600" cy="609600"/>
            </a:xfrm>
            <a:prstGeom prst="ellipse">
              <a:avLst/>
            </a:prstGeom>
            <a:solidFill>
              <a:srgbClr val="99663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Oval 73"/>
            <p:cNvSpPr/>
            <p:nvPr/>
          </p:nvSpPr>
          <p:spPr>
            <a:xfrm rot="2876532">
              <a:off x="6939687" y="2103751"/>
              <a:ext cx="533400" cy="457200"/>
            </a:xfrm>
            <a:prstGeom prst="ellipse">
              <a:avLst/>
            </a:prstGeom>
            <a:solidFill>
              <a:srgbClr val="99663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" name="Group 1"/>
          <p:cNvGrpSpPr/>
          <p:nvPr/>
        </p:nvGrpSpPr>
        <p:grpSpPr>
          <a:xfrm>
            <a:off x="457200" y="1219200"/>
            <a:ext cx="1905000" cy="4191000"/>
            <a:chOff x="914400" y="727038"/>
            <a:chExt cx="2133600" cy="4538512"/>
          </a:xfrm>
        </p:grpSpPr>
        <p:sp>
          <p:nvSpPr>
            <p:cNvPr id="3" name="Oval 2"/>
            <p:cNvSpPr/>
            <p:nvPr/>
          </p:nvSpPr>
          <p:spPr>
            <a:xfrm rot="17610301" flipH="1">
              <a:off x="2078530" y="4722420"/>
              <a:ext cx="427527" cy="658734"/>
            </a:xfrm>
            <a:prstGeom prst="ellipse">
              <a:avLst/>
            </a:prstGeom>
            <a:solidFill>
              <a:srgbClr val="99663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Oval 3"/>
            <p:cNvSpPr/>
            <p:nvPr/>
          </p:nvSpPr>
          <p:spPr>
            <a:xfrm rot="3989699">
              <a:off x="1303943" y="4711368"/>
              <a:ext cx="427527" cy="658734"/>
            </a:xfrm>
            <a:prstGeom prst="ellipse">
              <a:avLst/>
            </a:prstGeom>
            <a:solidFill>
              <a:srgbClr val="99663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Flowchart: Manual Operation 4"/>
            <p:cNvSpPr/>
            <p:nvPr/>
          </p:nvSpPr>
          <p:spPr>
            <a:xfrm rot="10800000">
              <a:off x="914400" y="3657600"/>
              <a:ext cx="2057400" cy="1295400"/>
            </a:xfrm>
            <a:prstGeom prst="flowChartManualOperation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/>
            <p:cNvSpPr/>
            <p:nvPr/>
          </p:nvSpPr>
          <p:spPr>
            <a:xfrm>
              <a:off x="2590800" y="3429000"/>
              <a:ext cx="381000" cy="60960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990600" y="3429000"/>
              <a:ext cx="381000" cy="60960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Flowchart: Extract 7"/>
            <p:cNvSpPr/>
            <p:nvPr/>
          </p:nvSpPr>
          <p:spPr>
            <a:xfrm>
              <a:off x="914400" y="2209800"/>
              <a:ext cx="2133600" cy="2286000"/>
            </a:xfrm>
            <a:prstGeom prst="flowChartExtract">
              <a:avLst/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lowchart: Manual Operation 8"/>
            <p:cNvSpPr/>
            <p:nvPr/>
          </p:nvSpPr>
          <p:spPr>
            <a:xfrm rot="12378413" flipH="1">
              <a:off x="1173826" y="2489515"/>
              <a:ext cx="533400" cy="1295400"/>
            </a:xfrm>
            <a:prstGeom prst="flowChartManualOperation">
              <a:avLst/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Flowchart: Manual Operation 9"/>
            <p:cNvSpPr/>
            <p:nvPr/>
          </p:nvSpPr>
          <p:spPr>
            <a:xfrm rot="9493756">
              <a:off x="2278605" y="2414921"/>
              <a:ext cx="533400" cy="1295400"/>
            </a:xfrm>
            <a:prstGeom prst="flowChartManualOperation">
              <a:avLst/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/>
            <p:cNvSpPr/>
            <p:nvPr/>
          </p:nvSpPr>
          <p:spPr>
            <a:xfrm>
              <a:off x="1371600" y="990600"/>
              <a:ext cx="1295400" cy="167640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Wave 11"/>
            <p:cNvSpPr/>
            <p:nvPr/>
          </p:nvSpPr>
          <p:spPr>
            <a:xfrm rot="3786488">
              <a:off x="1861012" y="1094634"/>
              <a:ext cx="1043036" cy="639968"/>
            </a:xfrm>
            <a:prstGeom prst="wave">
              <a:avLst/>
            </a:prstGeom>
            <a:solidFill>
              <a:srgbClr val="FFFF6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Wave 12"/>
            <p:cNvSpPr/>
            <p:nvPr/>
          </p:nvSpPr>
          <p:spPr>
            <a:xfrm rot="17342052" flipH="1">
              <a:off x="897254" y="1348917"/>
              <a:ext cx="1033306" cy="574296"/>
            </a:xfrm>
            <a:prstGeom prst="wave">
              <a:avLst/>
            </a:prstGeom>
            <a:solidFill>
              <a:srgbClr val="FFFF6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Wave 13"/>
            <p:cNvSpPr/>
            <p:nvPr/>
          </p:nvSpPr>
          <p:spPr>
            <a:xfrm rot="312085" flipH="1">
              <a:off x="1300682" y="727038"/>
              <a:ext cx="1131387" cy="614797"/>
            </a:xfrm>
            <a:prstGeom prst="wave">
              <a:avLst/>
            </a:prstGeom>
            <a:solidFill>
              <a:srgbClr val="FFFF6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/>
            <p:cNvSpPr/>
            <p:nvPr/>
          </p:nvSpPr>
          <p:spPr>
            <a:xfrm>
              <a:off x="2133600" y="838200"/>
              <a:ext cx="381000" cy="609600"/>
            </a:xfrm>
            <a:prstGeom prst="ellipse">
              <a:avLst/>
            </a:prstGeom>
            <a:solidFill>
              <a:srgbClr val="FFFF66"/>
            </a:solidFill>
            <a:ln>
              <a:solidFill>
                <a:srgbClr val="FFFF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9" name="Group 15"/>
          <p:cNvGrpSpPr/>
          <p:nvPr/>
        </p:nvGrpSpPr>
        <p:grpSpPr>
          <a:xfrm>
            <a:off x="2590800" y="838200"/>
            <a:ext cx="1752600" cy="4560099"/>
            <a:chOff x="5410200" y="990600"/>
            <a:chExt cx="1905000" cy="4788699"/>
          </a:xfrm>
        </p:grpSpPr>
        <p:sp>
          <p:nvSpPr>
            <p:cNvPr id="17" name="Rounded Rectangle 16"/>
            <p:cNvSpPr/>
            <p:nvPr/>
          </p:nvSpPr>
          <p:spPr>
            <a:xfrm rot="731251">
              <a:off x="5434270" y="1248254"/>
              <a:ext cx="381000" cy="990600"/>
            </a:xfrm>
            <a:prstGeom prst="roundRect">
              <a:avLst>
                <a:gd name="adj" fmla="val 50000"/>
              </a:avLst>
            </a:prstGeom>
            <a:solidFill>
              <a:srgbClr val="99663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ounded Rectangle 17"/>
            <p:cNvSpPr/>
            <p:nvPr/>
          </p:nvSpPr>
          <p:spPr>
            <a:xfrm rot="21194807">
              <a:off x="6762522" y="1238165"/>
              <a:ext cx="381000" cy="990600"/>
            </a:xfrm>
            <a:prstGeom prst="roundRect">
              <a:avLst>
                <a:gd name="adj" fmla="val 49585"/>
              </a:avLst>
            </a:prstGeom>
            <a:solidFill>
              <a:srgbClr val="99663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/>
            <p:cNvSpPr/>
            <p:nvPr/>
          </p:nvSpPr>
          <p:spPr>
            <a:xfrm rot="17610301" flipH="1">
              <a:off x="6345730" y="5179622"/>
              <a:ext cx="427527" cy="658734"/>
            </a:xfrm>
            <a:prstGeom prst="ellipse">
              <a:avLst/>
            </a:prstGeom>
            <a:solidFill>
              <a:srgbClr val="99663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/>
            <p:cNvSpPr/>
            <p:nvPr/>
          </p:nvSpPr>
          <p:spPr>
            <a:xfrm rot="2704841" flipH="1">
              <a:off x="5656803" y="5236169"/>
              <a:ext cx="427527" cy="658734"/>
            </a:xfrm>
            <a:prstGeom prst="ellipse">
              <a:avLst/>
            </a:prstGeom>
            <a:solidFill>
              <a:srgbClr val="99663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/>
            <p:cNvSpPr/>
            <p:nvPr/>
          </p:nvSpPr>
          <p:spPr>
            <a:xfrm>
              <a:off x="5410200" y="3657600"/>
              <a:ext cx="381000" cy="60960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Oval 21"/>
            <p:cNvSpPr/>
            <p:nvPr/>
          </p:nvSpPr>
          <p:spPr>
            <a:xfrm>
              <a:off x="6934200" y="3657600"/>
              <a:ext cx="381000" cy="60960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lowchart: Manual Operation 22"/>
            <p:cNvSpPr/>
            <p:nvPr/>
          </p:nvSpPr>
          <p:spPr>
            <a:xfrm rot="9438105" flipH="1">
              <a:off x="6592727" y="2648441"/>
              <a:ext cx="573321" cy="1295400"/>
            </a:xfrm>
            <a:prstGeom prst="flowChartManualOperation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lowchart: Manual Operation 23"/>
            <p:cNvSpPr/>
            <p:nvPr/>
          </p:nvSpPr>
          <p:spPr>
            <a:xfrm rot="11918038">
              <a:off x="5525926" y="2648442"/>
              <a:ext cx="573321" cy="1295400"/>
            </a:xfrm>
            <a:prstGeom prst="flowChartManualOperation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lowchart: Manual Operation 24"/>
            <p:cNvSpPr/>
            <p:nvPr/>
          </p:nvSpPr>
          <p:spPr>
            <a:xfrm rot="10800000">
              <a:off x="5715000" y="2590800"/>
              <a:ext cx="1219200" cy="1447800"/>
            </a:xfrm>
            <a:prstGeom prst="flowChartManualOperation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Oval 25"/>
            <p:cNvSpPr/>
            <p:nvPr/>
          </p:nvSpPr>
          <p:spPr>
            <a:xfrm>
              <a:off x="5486400" y="990600"/>
              <a:ext cx="1600200" cy="182880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lowchart: Manual Operation 26"/>
            <p:cNvSpPr/>
            <p:nvPr/>
          </p:nvSpPr>
          <p:spPr>
            <a:xfrm rot="10800000">
              <a:off x="5638800" y="4038600"/>
              <a:ext cx="838200" cy="1447800"/>
            </a:xfrm>
            <a:prstGeom prst="flowChartManualOperation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lowchart: Manual Operation 27"/>
            <p:cNvSpPr/>
            <p:nvPr/>
          </p:nvSpPr>
          <p:spPr>
            <a:xfrm rot="10800000">
              <a:off x="6172200" y="4038600"/>
              <a:ext cx="838200" cy="1447800"/>
            </a:xfrm>
            <a:prstGeom prst="flowChartManualOperation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ounded Rectangle 28"/>
            <p:cNvSpPr/>
            <p:nvPr/>
          </p:nvSpPr>
          <p:spPr>
            <a:xfrm>
              <a:off x="5715000" y="3886200"/>
              <a:ext cx="1219200" cy="152400"/>
            </a:xfrm>
            <a:prstGeom prst="roundRect">
              <a:avLst/>
            </a:prstGeom>
            <a:solidFill>
              <a:schemeClr val="bg2">
                <a:lumMod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Pentagon 29"/>
            <p:cNvSpPr/>
            <p:nvPr/>
          </p:nvSpPr>
          <p:spPr>
            <a:xfrm rot="16010993">
              <a:off x="6429754" y="3034310"/>
              <a:ext cx="498921" cy="72321"/>
            </a:xfrm>
            <a:prstGeom prst="homePlate">
              <a:avLst/>
            </a:prstGeom>
            <a:solidFill>
              <a:schemeClr val="bg2">
                <a:lumMod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Pentagon 30"/>
            <p:cNvSpPr/>
            <p:nvPr/>
          </p:nvSpPr>
          <p:spPr>
            <a:xfrm rot="5400000">
              <a:off x="6400800" y="3048000"/>
              <a:ext cx="381000" cy="381000"/>
            </a:xfrm>
            <a:prstGeom prst="homePlate">
              <a:avLst>
                <a:gd name="adj" fmla="val 29832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31"/>
            <p:cNvSpPr/>
            <p:nvPr/>
          </p:nvSpPr>
          <p:spPr>
            <a:xfrm>
              <a:off x="6172200" y="3886200"/>
              <a:ext cx="304800" cy="1524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7" name="Group 86"/>
          <p:cNvGrpSpPr/>
          <p:nvPr/>
        </p:nvGrpSpPr>
        <p:grpSpPr>
          <a:xfrm>
            <a:off x="7162800" y="3657600"/>
            <a:ext cx="1234871" cy="2623487"/>
            <a:chOff x="7162800" y="3657600"/>
            <a:chExt cx="1234871" cy="2623487"/>
          </a:xfrm>
        </p:grpSpPr>
        <p:sp>
          <p:nvSpPr>
            <p:cNvPr id="85" name="Cloud 84"/>
            <p:cNvSpPr/>
            <p:nvPr/>
          </p:nvSpPr>
          <p:spPr>
            <a:xfrm>
              <a:off x="7162800" y="4800600"/>
              <a:ext cx="1143000" cy="486095"/>
            </a:xfrm>
            <a:prstGeom prst="cloud">
              <a:avLst/>
            </a:prstGeom>
            <a:solidFill>
              <a:srgbClr val="6633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" name="Flowchart: Manual Operation 33"/>
            <p:cNvSpPr/>
            <p:nvPr/>
          </p:nvSpPr>
          <p:spPr>
            <a:xfrm rot="10800000">
              <a:off x="7759941" y="5670309"/>
              <a:ext cx="341746" cy="523524"/>
            </a:xfrm>
            <a:prstGeom prst="flowChartManualOperation">
              <a:avLst/>
            </a:prstGeom>
            <a:solidFill>
              <a:srgbClr val="FF66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lowchart: Manual Operation 34"/>
            <p:cNvSpPr/>
            <p:nvPr/>
          </p:nvSpPr>
          <p:spPr>
            <a:xfrm rot="10800000">
              <a:off x="7503631" y="5670309"/>
              <a:ext cx="341746" cy="523524"/>
            </a:xfrm>
            <a:prstGeom prst="flowChartManualOperation">
              <a:avLst/>
            </a:prstGeom>
            <a:solidFill>
              <a:srgbClr val="FF66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lowchart: Manual Operation 35"/>
            <p:cNvSpPr/>
            <p:nvPr/>
          </p:nvSpPr>
          <p:spPr>
            <a:xfrm rot="11701945" flipH="1">
              <a:off x="7492745" y="4997472"/>
              <a:ext cx="270799" cy="623587"/>
            </a:xfrm>
            <a:prstGeom prst="flowChartManualOperation">
              <a:avLst/>
            </a:prstGeom>
            <a:solidFill>
              <a:srgbClr val="FF99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lowchart: Manual Operation 36"/>
            <p:cNvSpPr/>
            <p:nvPr/>
          </p:nvSpPr>
          <p:spPr>
            <a:xfrm rot="9898055">
              <a:off x="7834491" y="5041444"/>
              <a:ext cx="270799" cy="623587"/>
            </a:xfrm>
            <a:prstGeom prst="flowChartManualOperation">
              <a:avLst/>
            </a:prstGeom>
            <a:solidFill>
              <a:srgbClr val="FF99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lowchart: Extract 37"/>
            <p:cNvSpPr/>
            <p:nvPr/>
          </p:nvSpPr>
          <p:spPr>
            <a:xfrm>
              <a:off x="7503631" y="4710515"/>
              <a:ext cx="598056" cy="1221556"/>
            </a:xfrm>
            <a:prstGeom prst="flowChartExtract">
              <a:avLst/>
            </a:prstGeom>
            <a:solidFill>
              <a:srgbClr val="FF99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Oval 38"/>
            <p:cNvSpPr/>
            <p:nvPr/>
          </p:nvSpPr>
          <p:spPr>
            <a:xfrm>
              <a:off x="7332758" y="3837975"/>
              <a:ext cx="939802" cy="1221556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Cloud 39"/>
            <p:cNvSpPr/>
            <p:nvPr/>
          </p:nvSpPr>
          <p:spPr>
            <a:xfrm rot="5151226">
              <a:off x="7468853" y="4261283"/>
              <a:ext cx="1464198" cy="393438"/>
            </a:xfrm>
            <a:prstGeom prst="cloud">
              <a:avLst/>
            </a:prstGeom>
            <a:solidFill>
              <a:srgbClr val="6633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Cloud 40"/>
            <p:cNvSpPr/>
            <p:nvPr/>
          </p:nvSpPr>
          <p:spPr>
            <a:xfrm rot="17299812">
              <a:off x="6586980" y="4233420"/>
              <a:ext cx="1601113" cy="449473"/>
            </a:xfrm>
            <a:prstGeom prst="cloud">
              <a:avLst/>
            </a:prstGeom>
            <a:solidFill>
              <a:srgbClr val="6633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Oval 41"/>
            <p:cNvSpPr/>
            <p:nvPr/>
          </p:nvSpPr>
          <p:spPr>
            <a:xfrm>
              <a:off x="7503631" y="6106579"/>
              <a:ext cx="256310" cy="174508"/>
            </a:xfrm>
            <a:prstGeom prst="ellipse">
              <a:avLst/>
            </a:prstGeom>
            <a:solidFill>
              <a:srgbClr val="99663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Oval 42"/>
            <p:cNvSpPr/>
            <p:nvPr/>
          </p:nvSpPr>
          <p:spPr>
            <a:xfrm>
              <a:off x="7845378" y="6106579"/>
              <a:ext cx="256310" cy="174508"/>
            </a:xfrm>
            <a:prstGeom prst="ellipse">
              <a:avLst/>
            </a:prstGeom>
            <a:solidFill>
              <a:srgbClr val="99663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Oval 43"/>
            <p:cNvSpPr/>
            <p:nvPr/>
          </p:nvSpPr>
          <p:spPr>
            <a:xfrm>
              <a:off x="7503631" y="5495801"/>
              <a:ext cx="256310" cy="174508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Oval 44"/>
            <p:cNvSpPr/>
            <p:nvPr/>
          </p:nvSpPr>
          <p:spPr>
            <a:xfrm>
              <a:off x="7845378" y="5495801"/>
              <a:ext cx="256310" cy="174508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Cloud 45"/>
            <p:cNvSpPr/>
            <p:nvPr/>
          </p:nvSpPr>
          <p:spPr>
            <a:xfrm>
              <a:off x="7354862" y="3713293"/>
              <a:ext cx="876469" cy="486095"/>
            </a:xfrm>
            <a:prstGeom prst="cloud">
              <a:avLst/>
            </a:prstGeom>
            <a:solidFill>
              <a:srgbClr val="6633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7" name="Pentagon 46"/>
          <p:cNvSpPr/>
          <p:nvPr/>
        </p:nvSpPr>
        <p:spPr>
          <a:xfrm rot="5400000">
            <a:off x="3086100" y="3009900"/>
            <a:ext cx="685800" cy="152400"/>
          </a:xfrm>
          <a:prstGeom prst="homePlate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gular Pentagon 47"/>
          <p:cNvSpPr/>
          <p:nvPr/>
        </p:nvSpPr>
        <p:spPr>
          <a:xfrm rot="10800000">
            <a:off x="3276600" y="2590800"/>
            <a:ext cx="304800" cy="228600"/>
          </a:xfrm>
          <a:prstGeom prst="pentagon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7" name="Group 63"/>
          <p:cNvGrpSpPr/>
          <p:nvPr/>
        </p:nvGrpSpPr>
        <p:grpSpPr>
          <a:xfrm>
            <a:off x="4495800" y="3200400"/>
            <a:ext cx="962997" cy="2229009"/>
            <a:chOff x="4642562" y="3366278"/>
            <a:chExt cx="962997" cy="2229009"/>
          </a:xfrm>
        </p:grpSpPr>
        <p:grpSp>
          <p:nvGrpSpPr>
            <p:cNvPr id="64" name="Group 48"/>
            <p:cNvGrpSpPr/>
            <p:nvPr/>
          </p:nvGrpSpPr>
          <p:grpSpPr>
            <a:xfrm>
              <a:off x="4724400" y="3505200"/>
              <a:ext cx="881159" cy="2090087"/>
              <a:chOff x="5334000" y="2413969"/>
              <a:chExt cx="838200" cy="2158031"/>
            </a:xfrm>
          </p:grpSpPr>
          <p:sp>
            <p:nvSpPr>
              <p:cNvPr id="60" name="Oval 59"/>
              <p:cNvSpPr/>
              <p:nvPr/>
            </p:nvSpPr>
            <p:spPr>
              <a:xfrm>
                <a:off x="5386303" y="3944536"/>
                <a:ext cx="228600" cy="152400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1" name="Oval 60"/>
              <p:cNvSpPr/>
              <p:nvPr/>
            </p:nvSpPr>
            <p:spPr>
              <a:xfrm>
                <a:off x="5862037" y="3944536"/>
                <a:ext cx="228600" cy="152400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" name="Flowchart: Manual Operation 49"/>
              <p:cNvSpPr/>
              <p:nvPr/>
            </p:nvSpPr>
            <p:spPr>
              <a:xfrm rot="10800000">
                <a:off x="5715000" y="4038600"/>
                <a:ext cx="304800" cy="457200"/>
              </a:xfrm>
              <a:prstGeom prst="flowChartManualOperation">
                <a:avLst/>
              </a:prstGeom>
              <a:solidFill>
                <a:schemeClr val="accent4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1" name="Flowchart: Manual Operation 50"/>
              <p:cNvSpPr/>
              <p:nvPr/>
            </p:nvSpPr>
            <p:spPr>
              <a:xfrm rot="10800000">
                <a:off x="5486400" y="4038600"/>
                <a:ext cx="304800" cy="457200"/>
              </a:xfrm>
              <a:prstGeom prst="flowChartManualOperation">
                <a:avLst/>
              </a:prstGeom>
              <a:solidFill>
                <a:schemeClr val="accent4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2" name="Flowchart: Manual Operation 51"/>
              <p:cNvSpPr/>
              <p:nvPr/>
            </p:nvSpPr>
            <p:spPr>
              <a:xfrm rot="11701945" flipH="1">
                <a:off x="5476691" y="3451003"/>
                <a:ext cx="241523" cy="544586"/>
              </a:xfrm>
              <a:prstGeom prst="flowChartManualOperation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3" name="Flowchart: Manual Operation 52"/>
              <p:cNvSpPr/>
              <p:nvPr/>
            </p:nvSpPr>
            <p:spPr>
              <a:xfrm rot="9898055">
                <a:off x="5781490" y="3489404"/>
                <a:ext cx="241523" cy="544586"/>
              </a:xfrm>
              <a:prstGeom prst="flowChartManualOperation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" name="Flowchart: Extract 53"/>
              <p:cNvSpPr/>
              <p:nvPr/>
            </p:nvSpPr>
            <p:spPr>
              <a:xfrm>
                <a:off x="5486400" y="3200400"/>
                <a:ext cx="533400" cy="1066800"/>
              </a:xfrm>
              <a:prstGeom prst="flowChartExtract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5" name="Oval 54"/>
              <p:cNvSpPr/>
              <p:nvPr/>
            </p:nvSpPr>
            <p:spPr>
              <a:xfrm>
                <a:off x="5334000" y="2438400"/>
                <a:ext cx="838200" cy="1066800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8" name="Oval 57"/>
              <p:cNvSpPr/>
              <p:nvPr/>
            </p:nvSpPr>
            <p:spPr>
              <a:xfrm>
                <a:off x="5486400" y="4419600"/>
                <a:ext cx="228600" cy="152400"/>
              </a:xfrm>
              <a:prstGeom prst="ellipse">
                <a:avLst/>
              </a:prstGeom>
              <a:solidFill>
                <a:srgbClr val="996633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9" name="Oval 58"/>
              <p:cNvSpPr/>
              <p:nvPr/>
            </p:nvSpPr>
            <p:spPr>
              <a:xfrm>
                <a:off x="5791200" y="4419600"/>
                <a:ext cx="228600" cy="152400"/>
              </a:xfrm>
              <a:prstGeom prst="ellipse">
                <a:avLst/>
              </a:prstGeom>
              <a:solidFill>
                <a:srgbClr val="996633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2" name="Cloud 61"/>
              <p:cNvSpPr/>
              <p:nvPr/>
            </p:nvSpPr>
            <p:spPr>
              <a:xfrm>
                <a:off x="5386303" y="2413969"/>
                <a:ext cx="644246" cy="217548"/>
              </a:xfrm>
              <a:prstGeom prst="cloud">
                <a:avLst/>
              </a:prstGeom>
              <a:solidFill>
                <a:srgbClr val="FFFF66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63" name="Flowchart: Collate 62"/>
            <p:cNvSpPr/>
            <p:nvPr/>
          </p:nvSpPr>
          <p:spPr>
            <a:xfrm rot="3937817" flipH="1">
              <a:off x="4680662" y="3328178"/>
              <a:ext cx="457200" cy="533400"/>
            </a:xfrm>
            <a:prstGeom prst="flowChartCollat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86" name="Flowchart: Collate 85"/>
          <p:cNvSpPr/>
          <p:nvPr/>
        </p:nvSpPr>
        <p:spPr>
          <a:xfrm rot="5400000">
            <a:off x="3218343" y="1658457"/>
            <a:ext cx="290250" cy="630936"/>
          </a:xfrm>
          <a:prstGeom prst="flowChartCollate">
            <a:avLst/>
          </a:prstGeom>
          <a:solidFill>
            <a:srgbClr val="99663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00"/>
          <p:cNvGrpSpPr/>
          <p:nvPr/>
        </p:nvGrpSpPr>
        <p:grpSpPr>
          <a:xfrm>
            <a:off x="6172200" y="609600"/>
            <a:ext cx="2774219" cy="4724400"/>
            <a:chOff x="6019800" y="2895600"/>
            <a:chExt cx="1707419" cy="2590800"/>
          </a:xfrm>
        </p:grpSpPr>
        <p:sp>
          <p:nvSpPr>
            <p:cNvPr id="94" name="Rounded Rectangle 93"/>
            <p:cNvSpPr/>
            <p:nvPr/>
          </p:nvSpPr>
          <p:spPr>
            <a:xfrm>
              <a:off x="6553200" y="2895600"/>
              <a:ext cx="609600" cy="2590800"/>
            </a:xfrm>
            <a:prstGeom prst="roundRect">
              <a:avLst>
                <a:gd name="adj" fmla="val 50000"/>
              </a:avLst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Rounded Rectangle 94"/>
            <p:cNvSpPr/>
            <p:nvPr/>
          </p:nvSpPr>
          <p:spPr>
            <a:xfrm>
              <a:off x="6019800" y="3657600"/>
              <a:ext cx="304800" cy="762000"/>
            </a:xfrm>
            <a:prstGeom prst="roundRect">
              <a:avLst>
                <a:gd name="adj" fmla="val 50000"/>
              </a:avLst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Rounded Rectangle 95"/>
            <p:cNvSpPr/>
            <p:nvPr/>
          </p:nvSpPr>
          <p:spPr>
            <a:xfrm rot="16403964">
              <a:off x="6220925" y="3946556"/>
              <a:ext cx="381000" cy="762000"/>
            </a:xfrm>
            <a:prstGeom prst="roundRect">
              <a:avLst>
                <a:gd name="adj" fmla="val 50000"/>
              </a:avLst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Rounded Rectangle 96"/>
            <p:cNvSpPr/>
            <p:nvPr/>
          </p:nvSpPr>
          <p:spPr>
            <a:xfrm rot="16403964">
              <a:off x="7135326" y="3489357"/>
              <a:ext cx="381000" cy="762000"/>
            </a:xfrm>
            <a:prstGeom prst="roundRect">
              <a:avLst>
                <a:gd name="adj" fmla="val 50000"/>
              </a:avLst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Rounded Rectangle 97"/>
            <p:cNvSpPr/>
            <p:nvPr/>
          </p:nvSpPr>
          <p:spPr>
            <a:xfrm rot="489815">
              <a:off x="7444068" y="3216643"/>
              <a:ext cx="283151" cy="762000"/>
            </a:xfrm>
            <a:prstGeom prst="roundRect">
              <a:avLst>
                <a:gd name="adj" fmla="val 50000"/>
              </a:avLst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Oval 98"/>
            <p:cNvSpPr/>
            <p:nvPr/>
          </p:nvSpPr>
          <p:spPr>
            <a:xfrm>
              <a:off x="6019800" y="4038600"/>
              <a:ext cx="304800" cy="381000"/>
            </a:xfrm>
            <a:prstGeom prst="ellipse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accent3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Oval 99"/>
            <p:cNvSpPr/>
            <p:nvPr/>
          </p:nvSpPr>
          <p:spPr>
            <a:xfrm>
              <a:off x="7315199" y="3733800"/>
              <a:ext cx="392928" cy="304800"/>
            </a:xfrm>
            <a:prstGeom prst="ellipse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accent3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" name="Group 12"/>
          <p:cNvGrpSpPr/>
          <p:nvPr/>
        </p:nvGrpSpPr>
        <p:grpSpPr>
          <a:xfrm>
            <a:off x="457200" y="1219200"/>
            <a:ext cx="1905000" cy="4191000"/>
            <a:chOff x="914400" y="727038"/>
            <a:chExt cx="2133600" cy="4538512"/>
          </a:xfrm>
        </p:grpSpPr>
        <p:sp>
          <p:nvSpPr>
            <p:cNvPr id="14" name="Oval 13"/>
            <p:cNvSpPr/>
            <p:nvPr/>
          </p:nvSpPr>
          <p:spPr>
            <a:xfrm rot="17610301" flipH="1">
              <a:off x="2078530" y="4722420"/>
              <a:ext cx="427527" cy="658734"/>
            </a:xfrm>
            <a:prstGeom prst="ellipse">
              <a:avLst/>
            </a:prstGeom>
            <a:solidFill>
              <a:srgbClr val="99663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/>
            <p:cNvSpPr/>
            <p:nvPr/>
          </p:nvSpPr>
          <p:spPr>
            <a:xfrm rot="3989699">
              <a:off x="1303943" y="4711368"/>
              <a:ext cx="427527" cy="658734"/>
            </a:xfrm>
            <a:prstGeom prst="ellipse">
              <a:avLst/>
            </a:prstGeom>
            <a:solidFill>
              <a:srgbClr val="99663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lowchart: Manual Operation 15"/>
            <p:cNvSpPr/>
            <p:nvPr/>
          </p:nvSpPr>
          <p:spPr>
            <a:xfrm rot="10800000">
              <a:off x="914400" y="3657600"/>
              <a:ext cx="2057400" cy="1295400"/>
            </a:xfrm>
            <a:prstGeom prst="flowChartManualOperation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/>
            <p:cNvSpPr/>
            <p:nvPr/>
          </p:nvSpPr>
          <p:spPr>
            <a:xfrm>
              <a:off x="2590800" y="3429000"/>
              <a:ext cx="381000" cy="60960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Oval 17"/>
            <p:cNvSpPr/>
            <p:nvPr/>
          </p:nvSpPr>
          <p:spPr>
            <a:xfrm>
              <a:off x="990600" y="3429000"/>
              <a:ext cx="381000" cy="60960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lowchart: Extract 18"/>
            <p:cNvSpPr/>
            <p:nvPr/>
          </p:nvSpPr>
          <p:spPr>
            <a:xfrm>
              <a:off x="914400" y="2209800"/>
              <a:ext cx="2133600" cy="2286000"/>
            </a:xfrm>
            <a:prstGeom prst="flowChartExtract">
              <a:avLst/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lowchart: Manual Operation 19"/>
            <p:cNvSpPr/>
            <p:nvPr/>
          </p:nvSpPr>
          <p:spPr>
            <a:xfrm rot="12378413" flipH="1">
              <a:off x="1173826" y="2489515"/>
              <a:ext cx="533400" cy="1295400"/>
            </a:xfrm>
            <a:prstGeom prst="flowChartManualOperation">
              <a:avLst/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lowchart: Manual Operation 20"/>
            <p:cNvSpPr/>
            <p:nvPr/>
          </p:nvSpPr>
          <p:spPr>
            <a:xfrm rot="9493756">
              <a:off x="2278605" y="2414921"/>
              <a:ext cx="533400" cy="1295400"/>
            </a:xfrm>
            <a:prstGeom prst="flowChartManualOperation">
              <a:avLst/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Oval 21"/>
            <p:cNvSpPr/>
            <p:nvPr/>
          </p:nvSpPr>
          <p:spPr>
            <a:xfrm>
              <a:off x="1371600" y="990600"/>
              <a:ext cx="1295400" cy="167640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Wave 22"/>
            <p:cNvSpPr/>
            <p:nvPr/>
          </p:nvSpPr>
          <p:spPr>
            <a:xfrm rot="3786488">
              <a:off x="1861012" y="1094634"/>
              <a:ext cx="1043036" cy="639968"/>
            </a:xfrm>
            <a:prstGeom prst="wave">
              <a:avLst/>
            </a:prstGeom>
            <a:solidFill>
              <a:srgbClr val="DAA6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Wave 23"/>
            <p:cNvSpPr/>
            <p:nvPr/>
          </p:nvSpPr>
          <p:spPr>
            <a:xfrm rot="17342052" flipH="1">
              <a:off x="897254" y="1348917"/>
              <a:ext cx="1033306" cy="574296"/>
            </a:xfrm>
            <a:prstGeom prst="wave">
              <a:avLst/>
            </a:prstGeom>
            <a:solidFill>
              <a:srgbClr val="DAA6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Wave 24"/>
            <p:cNvSpPr/>
            <p:nvPr/>
          </p:nvSpPr>
          <p:spPr>
            <a:xfrm rot="312085" flipH="1">
              <a:off x="1300682" y="727038"/>
              <a:ext cx="1131387" cy="614797"/>
            </a:xfrm>
            <a:prstGeom prst="wave">
              <a:avLst/>
            </a:prstGeom>
            <a:solidFill>
              <a:srgbClr val="DAA6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Oval 25"/>
            <p:cNvSpPr/>
            <p:nvPr/>
          </p:nvSpPr>
          <p:spPr>
            <a:xfrm>
              <a:off x="2133600" y="838200"/>
              <a:ext cx="381000" cy="609600"/>
            </a:xfrm>
            <a:prstGeom prst="ellipse">
              <a:avLst/>
            </a:prstGeom>
            <a:solidFill>
              <a:srgbClr val="DAA600"/>
            </a:solidFill>
            <a:ln>
              <a:solidFill>
                <a:srgbClr val="DAA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" name="Group 26"/>
          <p:cNvGrpSpPr/>
          <p:nvPr/>
        </p:nvGrpSpPr>
        <p:grpSpPr>
          <a:xfrm>
            <a:off x="2590800" y="838200"/>
            <a:ext cx="1752600" cy="4560099"/>
            <a:chOff x="5410200" y="990600"/>
            <a:chExt cx="1905000" cy="4788699"/>
          </a:xfrm>
        </p:grpSpPr>
        <p:sp>
          <p:nvSpPr>
            <p:cNvPr id="28" name="Rounded Rectangle 27"/>
            <p:cNvSpPr/>
            <p:nvPr/>
          </p:nvSpPr>
          <p:spPr>
            <a:xfrm rot="731251">
              <a:off x="5434270" y="1248254"/>
              <a:ext cx="381000" cy="990600"/>
            </a:xfrm>
            <a:prstGeom prst="roundRect">
              <a:avLst>
                <a:gd name="adj" fmla="val 50000"/>
              </a:avLst>
            </a:prstGeom>
            <a:solidFill>
              <a:schemeClr val="bg2">
                <a:lumMod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ounded Rectangle 28"/>
            <p:cNvSpPr/>
            <p:nvPr/>
          </p:nvSpPr>
          <p:spPr>
            <a:xfrm rot="21194807">
              <a:off x="6762522" y="1238165"/>
              <a:ext cx="381000" cy="990600"/>
            </a:xfrm>
            <a:prstGeom prst="roundRect">
              <a:avLst>
                <a:gd name="adj" fmla="val 49585"/>
              </a:avLst>
            </a:prstGeom>
            <a:solidFill>
              <a:schemeClr val="bg2">
                <a:lumMod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 rot="17610301" flipH="1">
              <a:off x="6345730" y="5179622"/>
              <a:ext cx="427527" cy="658734"/>
            </a:xfrm>
            <a:prstGeom prst="ellipse">
              <a:avLst/>
            </a:prstGeom>
            <a:solidFill>
              <a:srgbClr val="99663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 rot="2704841" flipH="1">
              <a:off x="5656803" y="5236169"/>
              <a:ext cx="427527" cy="658734"/>
            </a:xfrm>
            <a:prstGeom prst="ellipse">
              <a:avLst/>
            </a:prstGeom>
            <a:solidFill>
              <a:srgbClr val="99663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Oval 31"/>
            <p:cNvSpPr/>
            <p:nvPr/>
          </p:nvSpPr>
          <p:spPr>
            <a:xfrm>
              <a:off x="5410200" y="3657600"/>
              <a:ext cx="381000" cy="60960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6934200" y="3657600"/>
              <a:ext cx="381000" cy="60960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lowchart: Manual Operation 33"/>
            <p:cNvSpPr/>
            <p:nvPr/>
          </p:nvSpPr>
          <p:spPr>
            <a:xfrm rot="9438105" flipH="1">
              <a:off x="6592727" y="2648441"/>
              <a:ext cx="573321" cy="1295400"/>
            </a:xfrm>
            <a:prstGeom prst="flowChartManualOperation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lowchart: Manual Operation 34"/>
            <p:cNvSpPr/>
            <p:nvPr/>
          </p:nvSpPr>
          <p:spPr>
            <a:xfrm rot="11918038">
              <a:off x="5525926" y="2648442"/>
              <a:ext cx="573321" cy="1295400"/>
            </a:xfrm>
            <a:prstGeom prst="flowChartManualOperation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lowchart: Manual Operation 35"/>
            <p:cNvSpPr/>
            <p:nvPr/>
          </p:nvSpPr>
          <p:spPr>
            <a:xfrm rot="10800000">
              <a:off x="5715000" y="2590800"/>
              <a:ext cx="1219200" cy="1447800"/>
            </a:xfrm>
            <a:prstGeom prst="flowChartManualOperation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Oval 36"/>
            <p:cNvSpPr/>
            <p:nvPr/>
          </p:nvSpPr>
          <p:spPr>
            <a:xfrm>
              <a:off x="5486400" y="990600"/>
              <a:ext cx="1600200" cy="182880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lowchart: Manual Operation 37"/>
            <p:cNvSpPr/>
            <p:nvPr/>
          </p:nvSpPr>
          <p:spPr>
            <a:xfrm rot="10800000">
              <a:off x="5638800" y="4038600"/>
              <a:ext cx="838200" cy="1447800"/>
            </a:xfrm>
            <a:prstGeom prst="flowChartManualOperation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Flowchart: Manual Operation 38"/>
            <p:cNvSpPr/>
            <p:nvPr/>
          </p:nvSpPr>
          <p:spPr>
            <a:xfrm rot="10800000">
              <a:off x="6172200" y="4038600"/>
              <a:ext cx="838200" cy="1447800"/>
            </a:xfrm>
            <a:prstGeom prst="flowChartManualOperation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Rounded Rectangle 39"/>
            <p:cNvSpPr/>
            <p:nvPr/>
          </p:nvSpPr>
          <p:spPr>
            <a:xfrm>
              <a:off x="5715000" y="3886200"/>
              <a:ext cx="1219200" cy="152400"/>
            </a:xfrm>
            <a:prstGeom prst="roundRect">
              <a:avLst/>
            </a:prstGeom>
            <a:solidFill>
              <a:schemeClr val="bg2">
                <a:lumMod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Pentagon 40"/>
            <p:cNvSpPr/>
            <p:nvPr/>
          </p:nvSpPr>
          <p:spPr>
            <a:xfrm rot="16010993">
              <a:off x="6429754" y="3034310"/>
              <a:ext cx="498921" cy="72321"/>
            </a:xfrm>
            <a:prstGeom prst="homePlate">
              <a:avLst/>
            </a:prstGeom>
            <a:solidFill>
              <a:schemeClr val="bg2">
                <a:lumMod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Pentagon 41"/>
            <p:cNvSpPr/>
            <p:nvPr/>
          </p:nvSpPr>
          <p:spPr>
            <a:xfrm rot="5400000">
              <a:off x="6400800" y="3048000"/>
              <a:ext cx="381000" cy="381000"/>
            </a:xfrm>
            <a:prstGeom prst="homePlate">
              <a:avLst>
                <a:gd name="adj" fmla="val 29832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Rectangle 42"/>
            <p:cNvSpPr/>
            <p:nvPr/>
          </p:nvSpPr>
          <p:spPr>
            <a:xfrm>
              <a:off x="6172200" y="3886200"/>
              <a:ext cx="304800" cy="1524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8" name="Pentagon 57"/>
          <p:cNvSpPr/>
          <p:nvPr/>
        </p:nvSpPr>
        <p:spPr>
          <a:xfrm rot="5400000">
            <a:off x="3086100" y="3009900"/>
            <a:ext cx="685800" cy="152400"/>
          </a:xfrm>
          <a:prstGeom prst="homePlate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gular Pentagon 58"/>
          <p:cNvSpPr/>
          <p:nvPr/>
        </p:nvSpPr>
        <p:spPr>
          <a:xfrm rot="10800000">
            <a:off x="3276600" y="2590800"/>
            <a:ext cx="304800" cy="228600"/>
          </a:xfrm>
          <a:prstGeom prst="pentagon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Sun 75"/>
          <p:cNvSpPr/>
          <p:nvPr/>
        </p:nvSpPr>
        <p:spPr>
          <a:xfrm>
            <a:off x="6400800" y="304800"/>
            <a:ext cx="2362200" cy="2590800"/>
          </a:xfrm>
          <a:prstGeom prst="sun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48"/>
          <p:cNvGrpSpPr/>
          <p:nvPr/>
        </p:nvGrpSpPr>
        <p:grpSpPr>
          <a:xfrm>
            <a:off x="4648200" y="3276600"/>
            <a:ext cx="881159" cy="2090090"/>
            <a:chOff x="5334000" y="2413969"/>
            <a:chExt cx="838200" cy="2158031"/>
          </a:xfrm>
        </p:grpSpPr>
        <p:sp>
          <p:nvSpPr>
            <p:cNvPr id="80" name="Oval 79"/>
            <p:cNvSpPr/>
            <p:nvPr/>
          </p:nvSpPr>
          <p:spPr>
            <a:xfrm>
              <a:off x="5386303" y="3944536"/>
              <a:ext cx="228600" cy="15240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Oval 80"/>
            <p:cNvSpPr/>
            <p:nvPr/>
          </p:nvSpPr>
          <p:spPr>
            <a:xfrm>
              <a:off x="5862037" y="3944536"/>
              <a:ext cx="228600" cy="15240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Flowchart: Manual Operation 49"/>
            <p:cNvSpPr/>
            <p:nvPr/>
          </p:nvSpPr>
          <p:spPr>
            <a:xfrm rot="10800000">
              <a:off x="5715000" y="4038600"/>
              <a:ext cx="304800" cy="457200"/>
            </a:xfrm>
            <a:prstGeom prst="flowChartManualOperation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Flowchart: Manual Operation 82"/>
            <p:cNvSpPr/>
            <p:nvPr/>
          </p:nvSpPr>
          <p:spPr>
            <a:xfrm rot="10800000">
              <a:off x="5486400" y="4038600"/>
              <a:ext cx="304800" cy="457200"/>
            </a:xfrm>
            <a:prstGeom prst="flowChartManualOperation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Flowchart: Manual Operation 83"/>
            <p:cNvSpPr/>
            <p:nvPr/>
          </p:nvSpPr>
          <p:spPr>
            <a:xfrm rot="11701945" flipH="1">
              <a:off x="5476691" y="3451003"/>
              <a:ext cx="241523" cy="544586"/>
            </a:xfrm>
            <a:prstGeom prst="flowChartManualOperation">
              <a:avLst/>
            </a:prstGeom>
            <a:solidFill>
              <a:srgbClr val="CC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Flowchart: Manual Operation 84"/>
            <p:cNvSpPr/>
            <p:nvPr/>
          </p:nvSpPr>
          <p:spPr>
            <a:xfrm rot="9898055">
              <a:off x="5781490" y="3489404"/>
              <a:ext cx="241523" cy="544586"/>
            </a:xfrm>
            <a:prstGeom prst="flowChartManualOperation">
              <a:avLst/>
            </a:prstGeom>
            <a:solidFill>
              <a:srgbClr val="CC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Flowchart: Extract 85"/>
            <p:cNvSpPr/>
            <p:nvPr/>
          </p:nvSpPr>
          <p:spPr>
            <a:xfrm>
              <a:off x="5486400" y="3200400"/>
              <a:ext cx="533400" cy="958375"/>
            </a:xfrm>
            <a:prstGeom prst="flowChartExtract">
              <a:avLst/>
            </a:prstGeom>
            <a:solidFill>
              <a:srgbClr val="CC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Oval 86"/>
            <p:cNvSpPr/>
            <p:nvPr/>
          </p:nvSpPr>
          <p:spPr>
            <a:xfrm>
              <a:off x="5334000" y="2438400"/>
              <a:ext cx="838200" cy="106680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Oval 87"/>
            <p:cNvSpPr/>
            <p:nvPr/>
          </p:nvSpPr>
          <p:spPr>
            <a:xfrm>
              <a:off x="5486400" y="4419600"/>
              <a:ext cx="228600" cy="152400"/>
            </a:xfrm>
            <a:prstGeom prst="ellipse">
              <a:avLst/>
            </a:prstGeom>
            <a:solidFill>
              <a:srgbClr val="99663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Oval 88"/>
            <p:cNvSpPr/>
            <p:nvPr/>
          </p:nvSpPr>
          <p:spPr>
            <a:xfrm>
              <a:off x="5791200" y="4419600"/>
              <a:ext cx="228600" cy="152400"/>
            </a:xfrm>
            <a:prstGeom prst="ellipse">
              <a:avLst/>
            </a:prstGeom>
            <a:solidFill>
              <a:srgbClr val="99663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Cloud 89"/>
            <p:cNvSpPr/>
            <p:nvPr/>
          </p:nvSpPr>
          <p:spPr>
            <a:xfrm>
              <a:off x="5386303" y="2413969"/>
              <a:ext cx="644246" cy="217548"/>
            </a:xfrm>
            <a:prstGeom prst="cloud">
              <a:avLst/>
            </a:prstGeom>
            <a:solidFill>
              <a:srgbClr val="FFFF6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92" name="Group 91"/>
          <p:cNvGrpSpPr/>
          <p:nvPr/>
        </p:nvGrpSpPr>
        <p:grpSpPr>
          <a:xfrm>
            <a:off x="4837754" y="609600"/>
            <a:ext cx="1127944" cy="2229015"/>
            <a:chOff x="4837754" y="609600"/>
            <a:chExt cx="1127944" cy="2229015"/>
          </a:xfrm>
        </p:grpSpPr>
        <p:sp>
          <p:nvSpPr>
            <p:cNvPr id="63" name="Oval 62"/>
            <p:cNvSpPr/>
            <p:nvPr/>
          </p:nvSpPr>
          <p:spPr>
            <a:xfrm>
              <a:off x="5013622" y="2230905"/>
              <a:ext cx="240316" cy="147602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Oval 63"/>
            <p:cNvSpPr/>
            <p:nvPr/>
          </p:nvSpPr>
          <p:spPr>
            <a:xfrm>
              <a:off x="5513738" y="2230905"/>
              <a:ext cx="240316" cy="147602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Flowchart: Manual Operation 49"/>
            <p:cNvSpPr/>
            <p:nvPr/>
          </p:nvSpPr>
          <p:spPr>
            <a:xfrm rot="10800000">
              <a:off x="5359165" y="2322008"/>
              <a:ext cx="320421" cy="442806"/>
            </a:xfrm>
            <a:prstGeom prst="flowChartManualOperation">
              <a:avLst/>
            </a:prstGeom>
            <a:solidFill>
              <a:schemeClr val="accent4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Flowchart: Manual Operation 65"/>
            <p:cNvSpPr/>
            <p:nvPr/>
          </p:nvSpPr>
          <p:spPr>
            <a:xfrm rot="10800000">
              <a:off x="5118849" y="2322008"/>
              <a:ext cx="320421" cy="442806"/>
            </a:xfrm>
            <a:prstGeom prst="flowChartManualOperation">
              <a:avLst/>
            </a:prstGeom>
            <a:solidFill>
              <a:schemeClr val="accent4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Flowchart: Manual Operation 66"/>
            <p:cNvSpPr/>
            <p:nvPr/>
          </p:nvSpPr>
          <p:spPr>
            <a:xfrm rot="11701945" flipH="1">
              <a:off x="5108642" y="1752910"/>
              <a:ext cx="253901" cy="527441"/>
            </a:xfrm>
            <a:prstGeom prst="flowChartManualOperation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lowchart: Manual Operation 67"/>
            <p:cNvSpPr/>
            <p:nvPr/>
          </p:nvSpPr>
          <p:spPr>
            <a:xfrm rot="9898055">
              <a:off x="5429063" y="1790102"/>
              <a:ext cx="253901" cy="527441"/>
            </a:xfrm>
            <a:prstGeom prst="flowChartManualOperation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lowchart: Extract 68"/>
            <p:cNvSpPr/>
            <p:nvPr/>
          </p:nvSpPr>
          <p:spPr>
            <a:xfrm>
              <a:off x="5118849" y="1510197"/>
              <a:ext cx="560738" cy="1033214"/>
            </a:xfrm>
            <a:prstGeom prst="flowChartExtra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Oval 69"/>
            <p:cNvSpPr/>
            <p:nvPr/>
          </p:nvSpPr>
          <p:spPr>
            <a:xfrm>
              <a:off x="4958638" y="772187"/>
              <a:ext cx="881159" cy="1033214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Oval 70"/>
            <p:cNvSpPr/>
            <p:nvPr/>
          </p:nvSpPr>
          <p:spPr>
            <a:xfrm>
              <a:off x="5118849" y="2691013"/>
              <a:ext cx="240316" cy="147602"/>
            </a:xfrm>
            <a:prstGeom prst="ellipse">
              <a:avLst/>
            </a:prstGeom>
            <a:solidFill>
              <a:srgbClr val="99663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Oval 71"/>
            <p:cNvSpPr/>
            <p:nvPr/>
          </p:nvSpPr>
          <p:spPr>
            <a:xfrm>
              <a:off x="5439270" y="2691013"/>
              <a:ext cx="240316" cy="147602"/>
            </a:xfrm>
            <a:prstGeom prst="ellipse">
              <a:avLst/>
            </a:prstGeom>
            <a:solidFill>
              <a:srgbClr val="99663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Cloud 72"/>
            <p:cNvSpPr/>
            <p:nvPr/>
          </p:nvSpPr>
          <p:spPr>
            <a:xfrm>
              <a:off x="5013622" y="748525"/>
              <a:ext cx="677265" cy="318275"/>
            </a:xfrm>
            <a:prstGeom prst="cloud">
              <a:avLst/>
            </a:prstGeom>
            <a:solidFill>
              <a:srgbClr val="FFFF6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4" name="Cloud 73"/>
            <p:cNvSpPr/>
            <p:nvPr/>
          </p:nvSpPr>
          <p:spPr>
            <a:xfrm rot="3355643">
              <a:off x="5468679" y="913421"/>
              <a:ext cx="677265" cy="316773"/>
            </a:xfrm>
            <a:prstGeom prst="cloud">
              <a:avLst/>
            </a:prstGeom>
            <a:solidFill>
              <a:srgbClr val="FFFF6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5" name="Cloud 74"/>
            <p:cNvSpPr/>
            <p:nvPr/>
          </p:nvSpPr>
          <p:spPr>
            <a:xfrm rot="18110426">
              <a:off x="4631203" y="1035268"/>
              <a:ext cx="677265" cy="264163"/>
            </a:xfrm>
            <a:prstGeom prst="cloud">
              <a:avLst/>
            </a:prstGeom>
            <a:solidFill>
              <a:srgbClr val="FFFF6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Flowchart: Collate 61"/>
            <p:cNvSpPr/>
            <p:nvPr/>
          </p:nvSpPr>
          <p:spPr>
            <a:xfrm rot="3937817" flipH="1">
              <a:off x="4914900" y="571500"/>
              <a:ext cx="457200" cy="533400"/>
            </a:xfrm>
            <a:prstGeom prst="flowChartCollat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03" name="Group 102"/>
          <p:cNvGrpSpPr/>
          <p:nvPr/>
        </p:nvGrpSpPr>
        <p:grpSpPr>
          <a:xfrm>
            <a:off x="5850414" y="3942894"/>
            <a:ext cx="1251857" cy="2642993"/>
            <a:chOff x="5850414" y="3942894"/>
            <a:chExt cx="1251857" cy="2642993"/>
          </a:xfrm>
        </p:grpSpPr>
        <p:grpSp>
          <p:nvGrpSpPr>
            <p:cNvPr id="93" name="Group 92"/>
            <p:cNvGrpSpPr/>
            <p:nvPr/>
          </p:nvGrpSpPr>
          <p:grpSpPr>
            <a:xfrm>
              <a:off x="5850414" y="4018093"/>
              <a:ext cx="1251857" cy="2567794"/>
              <a:chOff x="5317014" y="4094293"/>
              <a:chExt cx="1251857" cy="2567794"/>
            </a:xfrm>
          </p:grpSpPr>
          <p:sp>
            <p:nvSpPr>
              <p:cNvPr id="102" name="Cloud 101"/>
              <p:cNvSpPr/>
              <p:nvPr/>
            </p:nvSpPr>
            <p:spPr>
              <a:xfrm>
                <a:off x="5410200" y="5181600"/>
                <a:ext cx="990600" cy="486095"/>
              </a:xfrm>
              <a:prstGeom prst="cloud">
                <a:avLst/>
              </a:prstGeom>
              <a:solidFill>
                <a:srgbClr val="6633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5" name="Flowchart: Manual Operation 44"/>
              <p:cNvSpPr/>
              <p:nvPr/>
            </p:nvSpPr>
            <p:spPr>
              <a:xfrm rot="10800000">
                <a:off x="5931141" y="6051309"/>
                <a:ext cx="341746" cy="523524"/>
              </a:xfrm>
              <a:prstGeom prst="flowChartManualOperation">
                <a:avLst/>
              </a:prstGeom>
              <a:solidFill>
                <a:srgbClr val="FF66CC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" name="Flowchart: Manual Operation 45"/>
              <p:cNvSpPr/>
              <p:nvPr/>
            </p:nvSpPr>
            <p:spPr>
              <a:xfrm rot="10800000">
                <a:off x="5674831" y="6051309"/>
                <a:ext cx="341746" cy="523524"/>
              </a:xfrm>
              <a:prstGeom prst="flowChartManualOperation">
                <a:avLst/>
              </a:prstGeom>
              <a:solidFill>
                <a:srgbClr val="FF66CC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" name="Flowchart: Manual Operation 46"/>
              <p:cNvSpPr/>
              <p:nvPr/>
            </p:nvSpPr>
            <p:spPr>
              <a:xfrm rot="11701945" flipH="1">
                <a:off x="5663945" y="5378472"/>
                <a:ext cx="270799" cy="623587"/>
              </a:xfrm>
              <a:prstGeom prst="flowChartManualOperation">
                <a:avLst/>
              </a:prstGeom>
              <a:solidFill>
                <a:srgbClr val="FF99CC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" name="Flowchart: Manual Operation 47"/>
              <p:cNvSpPr/>
              <p:nvPr/>
            </p:nvSpPr>
            <p:spPr>
              <a:xfrm rot="9898055">
                <a:off x="6005691" y="5422444"/>
                <a:ext cx="270799" cy="623587"/>
              </a:xfrm>
              <a:prstGeom prst="flowChartManualOperation">
                <a:avLst/>
              </a:prstGeom>
              <a:solidFill>
                <a:srgbClr val="FF99CC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" name="Flowchart: Extract 48"/>
              <p:cNvSpPr/>
              <p:nvPr/>
            </p:nvSpPr>
            <p:spPr>
              <a:xfrm>
                <a:off x="5674831" y="5091515"/>
                <a:ext cx="598056" cy="1221556"/>
              </a:xfrm>
              <a:prstGeom prst="flowChartExtract">
                <a:avLst/>
              </a:prstGeom>
              <a:solidFill>
                <a:srgbClr val="FF99CC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" name="Oval 49"/>
              <p:cNvSpPr/>
              <p:nvPr/>
            </p:nvSpPr>
            <p:spPr>
              <a:xfrm>
                <a:off x="5503958" y="4218975"/>
                <a:ext cx="939802" cy="1221556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1" name="Cloud 50"/>
              <p:cNvSpPr/>
              <p:nvPr/>
            </p:nvSpPr>
            <p:spPr>
              <a:xfrm rot="5114625">
                <a:off x="5640053" y="4642283"/>
                <a:ext cx="1464198" cy="393438"/>
              </a:xfrm>
              <a:prstGeom prst="cloud">
                <a:avLst/>
              </a:prstGeom>
              <a:solidFill>
                <a:srgbClr val="6633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2" name="Cloud 51"/>
              <p:cNvSpPr/>
              <p:nvPr/>
            </p:nvSpPr>
            <p:spPr>
              <a:xfrm rot="17299812">
                <a:off x="4796764" y="4667848"/>
                <a:ext cx="1489374" cy="448874"/>
              </a:xfrm>
              <a:prstGeom prst="cloud">
                <a:avLst/>
              </a:prstGeom>
              <a:solidFill>
                <a:srgbClr val="6633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3" name="Oval 52"/>
              <p:cNvSpPr/>
              <p:nvPr/>
            </p:nvSpPr>
            <p:spPr>
              <a:xfrm>
                <a:off x="5674831" y="6487579"/>
                <a:ext cx="256310" cy="174508"/>
              </a:xfrm>
              <a:prstGeom prst="ellipse">
                <a:avLst/>
              </a:prstGeom>
              <a:solidFill>
                <a:srgbClr val="996633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" name="Oval 53"/>
              <p:cNvSpPr/>
              <p:nvPr/>
            </p:nvSpPr>
            <p:spPr>
              <a:xfrm>
                <a:off x="6016578" y="6487579"/>
                <a:ext cx="256310" cy="174508"/>
              </a:xfrm>
              <a:prstGeom prst="ellipse">
                <a:avLst/>
              </a:prstGeom>
              <a:solidFill>
                <a:srgbClr val="996633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5" name="Oval 54"/>
              <p:cNvSpPr/>
              <p:nvPr/>
            </p:nvSpPr>
            <p:spPr>
              <a:xfrm>
                <a:off x="5674831" y="5876801"/>
                <a:ext cx="256310" cy="174508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6" name="Oval 55"/>
              <p:cNvSpPr/>
              <p:nvPr/>
            </p:nvSpPr>
            <p:spPr>
              <a:xfrm>
                <a:off x="6016578" y="5876801"/>
                <a:ext cx="256310" cy="174508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7" name="Cloud 56"/>
              <p:cNvSpPr/>
              <p:nvPr/>
            </p:nvSpPr>
            <p:spPr>
              <a:xfrm>
                <a:off x="5526062" y="4094293"/>
                <a:ext cx="876469" cy="486095"/>
              </a:xfrm>
              <a:prstGeom prst="cloud">
                <a:avLst/>
              </a:prstGeom>
              <a:solidFill>
                <a:srgbClr val="6633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91" name="Cloud 90"/>
            <p:cNvSpPr/>
            <p:nvPr/>
          </p:nvSpPr>
          <p:spPr>
            <a:xfrm rot="19700335">
              <a:off x="5901819" y="4184367"/>
              <a:ext cx="644411" cy="313867"/>
            </a:xfrm>
            <a:prstGeom prst="cloud">
              <a:avLst/>
            </a:prstGeom>
            <a:solidFill>
              <a:srgbClr val="6633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1" name="Cloud 100"/>
            <p:cNvSpPr/>
            <p:nvPr/>
          </p:nvSpPr>
          <p:spPr>
            <a:xfrm rot="2955374">
              <a:off x="6435218" y="4108166"/>
              <a:ext cx="644411" cy="313867"/>
            </a:xfrm>
            <a:prstGeom prst="cloud">
              <a:avLst/>
            </a:prstGeom>
            <a:solidFill>
              <a:srgbClr val="6633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0"/>
          <p:cNvGrpSpPr/>
          <p:nvPr/>
        </p:nvGrpSpPr>
        <p:grpSpPr>
          <a:xfrm>
            <a:off x="457200" y="1219200"/>
            <a:ext cx="1905000" cy="4191000"/>
            <a:chOff x="914400" y="727038"/>
            <a:chExt cx="2133600" cy="4538512"/>
          </a:xfrm>
        </p:grpSpPr>
        <p:sp>
          <p:nvSpPr>
            <p:cNvPr id="12" name="Oval 11"/>
            <p:cNvSpPr/>
            <p:nvPr/>
          </p:nvSpPr>
          <p:spPr>
            <a:xfrm rot="17610301" flipH="1">
              <a:off x="2078530" y="4722420"/>
              <a:ext cx="427527" cy="658734"/>
            </a:xfrm>
            <a:prstGeom prst="ellipse">
              <a:avLst/>
            </a:prstGeom>
            <a:solidFill>
              <a:srgbClr val="99663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/>
            <p:cNvSpPr/>
            <p:nvPr/>
          </p:nvSpPr>
          <p:spPr>
            <a:xfrm rot="3989699">
              <a:off x="1303943" y="4711368"/>
              <a:ext cx="427527" cy="658734"/>
            </a:xfrm>
            <a:prstGeom prst="ellipse">
              <a:avLst/>
            </a:prstGeom>
            <a:solidFill>
              <a:srgbClr val="99663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lowchart: Manual Operation 13"/>
            <p:cNvSpPr/>
            <p:nvPr/>
          </p:nvSpPr>
          <p:spPr>
            <a:xfrm rot="10800000">
              <a:off x="914400" y="3657600"/>
              <a:ext cx="2057400" cy="1295400"/>
            </a:xfrm>
            <a:prstGeom prst="flowChartManualOperation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/>
            <p:cNvSpPr/>
            <p:nvPr/>
          </p:nvSpPr>
          <p:spPr>
            <a:xfrm>
              <a:off x="2590800" y="3429000"/>
              <a:ext cx="381000" cy="60960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/>
            <p:cNvSpPr/>
            <p:nvPr/>
          </p:nvSpPr>
          <p:spPr>
            <a:xfrm>
              <a:off x="990600" y="3429000"/>
              <a:ext cx="381000" cy="60960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lowchart: Extract 16"/>
            <p:cNvSpPr/>
            <p:nvPr/>
          </p:nvSpPr>
          <p:spPr>
            <a:xfrm>
              <a:off x="914400" y="2209800"/>
              <a:ext cx="2133600" cy="2286000"/>
            </a:xfrm>
            <a:prstGeom prst="flowChartExtract">
              <a:avLst/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lowchart: Manual Operation 17"/>
            <p:cNvSpPr/>
            <p:nvPr/>
          </p:nvSpPr>
          <p:spPr>
            <a:xfrm rot="12378413" flipH="1">
              <a:off x="1173826" y="2489515"/>
              <a:ext cx="533400" cy="1295400"/>
            </a:xfrm>
            <a:prstGeom prst="flowChartManualOperation">
              <a:avLst/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lowchart: Manual Operation 18"/>
            <p:cNvSpPr/>
            <p:nvPr/>
          </p:nvSpPr>
          <p:spPr>
            <a:xfrm rot="9493756">
              <a:off x="2278605" y="2414921"/>
              <a:ext cx="533400" cy="1295400"/>
            </a:xfrm>
            <a:prstGeom prst="flowChartManualOperation">
              <a:avLst/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/>
            <p:cNvSpPr/>
            <p:nvPr/>
          </p:nvSpPr>
          <p:spPr>
            <a:xfrm>
              <a:off x="1371600" y="990600"/>
              <a:ext cx="1295400" cy="167640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Wave 20"/>
            <p:cNvSpPr/>
            <p:nvPr/>
          </p:nvSpPr>
          <p:spPr>
            <a:xfrm rot="3786488">
              <a:off x="1762533" y="1259663"/>
              <a:ext cx="1413115" cy="639968"/>
            </a:xfrm>
            <a:prstGeom prst="wave">
              <a:avLst/>
            </a:prstGeom>
            <a:solidFill>
              <a:srgbClr val="DAA6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Wave 21"/>
            <p:cNvSpPr/>
            <p:nvPr/>
          </p:nvSpPr>
          <p:spPr>
            <a:xfrm rot="17342052" flipH="1">
              <a:off x="686793" y="1497689"/>
              <a:ext cx="1348060" cy="574296"/>
            </a:xfrm>
            <a:prstGeom prst="wave">
              <a:avLst/>
            </a:prstGeom>
            <a:solidFill>
              <a:srgbClr val="DAA6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Wave 22"/>
            <p:cNvSpPr/>
            <p:nvPr/>
          </p:nvSpPr>
          <p:spPr>
            <a:xfrm rot="312085" flipH="1">
              <a:off x="1300682" y="727038"/>
              <a:ext cx="1131387" cy="614797"/>
            </a:xfrm>
            <a:prstGeom prst="wave">
              <a:avLst/>
            </a:prstGeom>
            <a:solidFill>
              <a:srgbClr val="DAA6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Oval 23"/>
            <p:cNvSpPr/>
            <p:nvPr/>
          </p:nvSpPr>
          <p:spPr>
            <a:xfrm>
              <a:off x="2133600" y="838200"/>
              <a:ext cx="381000" cy="609600"/>
            </a:xfrm>
            <a:prstGeom prst="ellipse">
              <a:avLst/>
            </a:prstGeom>
            <a:solidFill>
              <a:srgbClr val="DAA600"/>
            </a:solidFill>
            <a:ln>
              <a:solidFill>
                <a:srgbClr val="DAA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" name="Group 24"/>
          <p:cNvGrpSpPr/>
          <p:nvPr/>
        </p:nvGrpSpPr>
        <p:grpSpPr>
          <a:xfrm>
            <a:off x="2590800" y="838200"/>
            <a:ext cx="1752600" cy="4560099"/>
            <a:chOff x="5410200" y="990600"/>
            <a:chExt cx="1905000" cy="4788699"/>
          </a:xfrm>
        </p:grpSpPr>
        <p:sp>
          <p:nvSpPr>
            <p:cNvPr id="26" name="Rounded Rectangle 25"/>
            <p:cNvSpPr/>
            <p:nvPr/>
          </p:nvSpPr>
          <p:spPr>
            <a:xfrm rot="731251">
              <a:off x="5434270" y="1248254"/>
              <a:ext cx="381000" cy="990600"/>
            </a:xfrm>
            <a:prstGeom prst="roundRect">
              <a:avLst>
                <a:gd name="adj" fmla="val 50000"/>
              </a:avLst>
            </a:prstGeom>
            <a:solidFill>
              <a:schemeClr val="bg2">
                <a:lumMod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ounded Rectangle 26"/>
            <p:cNvSpPr/>
            <p:nvPr/>
          </p:nvSpPr>
          <p:spPr>
            <a:xfrm rot="21194807">
              <a:off x="6762522" y="1238165"/>
              <a:ext cx="381000" cy="990600"/>
            </a:xfrm>
            <a:prstGeom prst="roundRect">
              <a:avLst>
                <a:gd name="adj" fmla="val 49585"/>
              </a:avLst>
            </a:prstGeom>
            <a:solidFill>
              <a:schemeClr val="bg2">
                <a:lumMod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 rot="17610301" flipH="1">
              <a:off x="6345730" y="5179622"/>
              <a:ext cx="427527" cy="658734"/>
            </a:xfrm>
            <a:prstGeom prst="ellipse">
              <a:avLst/>
            </a:prstGeom>
            <a:solidFill>
              <a:srgbClr val="99663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 rot="2704841" flipH="1">
              <a:off x="5656803" y="5236169"/>
              <a:ext cx="427527" cy="658734"/>
            </a:xfrm>
            <a:prstGeom prst="ellipse">
              <a:avLst/>
            </a:prstGeom>
            <a:solidFill>
              <a:srgbClr val="99663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5410200" y="3657600"/>
              <a:ext cx="381000" cy="60960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6934200" y="3657600"/>
              <a:ext cx="381000" cy="60960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lowchart: Manual Operation 31"/>
            <p:cNvSpPr/>
            <p:nvPr/>
          </p:nvSpPr>
          <p:spPr>
            <a:xfrm rot="9438105" flipH="1">
              <a:off x="6592727" y="2648441"/>
              <a:ext cx="573321" cy="1295400"/>
            </a:xfrm>
            <a:prstGeom prst="flowChartManualOperation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lowchart: Manual Operation 32"/>
            <p:cNvSpPr/>
            <p:nvPr/>
          </p:nvSpPr>
          <p:spPr>
            <a:xfrm rot="11918038">
              <a:off x="5525926" y="2648442"/>
              <a:ext cx="573321" cy="1295400"/>
            </a:xfrm>
            <a:prstGeom prst="flowChartManualOperation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lowchart: Manual Operation 33"/>
            <p:cNvSpPr/>
            <p:nvPr/>
          </p:nvSpPr>
          <p:spPr>
            <a:xfrm rot="10800000">
              <a:off x="5715000" y="2590800"/>
              <a:ext cx="1219200" cy="1447800"/>
            </a:xfrm>
            <a:prstGeom prst="flowChartManualOperation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5486400" y="990600"/>
              <a:ext cx="1600200" cy="182880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lowchart: Manual Operation 35"/>
            <p:cNvSpPr/>
            <p:nvPr/>
          </p:nvSpPr>
          <p:spPr>
            <a:xfrm rot="10800000">
              <a:off x="5638800" y="4038600"/>
              <a:ext cx="838200" cy="1447800"/>
            </a:xfrm>
            <a:prstGeom prst="flowChartManualOperation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lowchart: Manual Operation 36"/>
            <p:cNvSpPr/>
            <p:nvPr/>
          </p:nvSpPr>
          <p:spPr>
            <a:xfrm rot="10800000">
              <a:off x="6172200" y="4038600"/>
              <a:ext cx="838200" cy="1447800"/>
            </a:xfrm>
            <a:prstGeom prst="flowChartManualOperation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ounded Rectangle 37"/>
            <p:cNvSpPr/>
            <p:nvPr/>
          </p:nvSpPr>
          <p:spPr>
            <a:xfrm>
              <a:off x="5715000" y="3886200"/>
              <a:ext cx="1219200" cy="152400"/>
            </a:xfrm>
            <a:prstGeom prst="roundRect">
              <a:avLst/>
            </a:prstGeom>
            <a:solidFill>
              <a:schemeClr val="bg2">
                <a:lumMod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Pentagon 38"/>
            <p:cNvSpPr/>
            <p:nvPr/>
          </p:nvSpPr>
          <p:spPr>
            <a:xfrm rot="16010993">
              <a:off x="6429754" y="3034310"/>
              <a:ext cx="498921" cy="72321"/>
            </a:xfrm>
            <a:prstGeom prst="homePlate">
              <a:avLst/>
            </a:prstGeom>
            <a:solidFill>
              <a:schemeClr val="bg2">
                <a:lumMod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Pentagon 39"/>
            <p:cNvSpPr/>
            <p:nvPr/>
          </p:nvSpPr>
          <p:spPr>
            <a:xfrm rot="5400000">
              <a:off x="6400800" y="3048000"/>
              <a:ext cx="381000" cy="381000"/>
            </a:xfrm>
            <a:prstGeom prst="homePlate">
              <a:avLst>
                <a:gd name="adj" fmla="val 29832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Rectangle 40"/>
            <p:cNvSpPr/>
            <p:nvPr/>
          </p:nvSpPr>
          <p:spPr>
            <a:xfrm>
              <a:off x="6172200" y="3886200"/>
              <a:ext cx="304800" cy="1524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3" name="Group 92"/>
          <p:cNvGrpSpPr/>
          <p:nvPr/>
        </p:nvGrpSpPr>
        <p:grpSpPr>
          <a:xfrm>
            <a:off x="4800600" y="1066800"/>
            <a:ext cx="1447800" cy="3004487"/>
            <a:chOff x="4800600" y="1447800"/>
            <a:chExt cx="1234871" cy="3004487"/>
          </a:xfrm>
        </p:grpSpPr>
        <p:sp>
          <p:nvSpPr>
            <p:cNvPr id="92" name="Cloud 91"/>
            <p:cNvSpPr/>
            <p:nvPr/>
          </p:nvSpPr>
          <p:spPr>
            <a:xfrm>
              <a:off x="4800600" y="2667000"/>
              <a:ext cx="1219200" cy="556689"/>
            </a:xfrm>
            <a:prstGeom prst="cloud">
              <a:avLst/>
            </a:prstGeom>
            <a:solidFill>
              <a:srgbClr val="6633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3" name="Flowchart: Manual Operation 42"/>
            <p:cNvSpPr/>
            <p:nvPr/>
          </p:nvSpPr>
          <p:spPr>
            <a:xfrm rot="10800000">
              <a:off x="5437093" y="3752808"/>
              <a:ext cx="320658" cy="599554"/>
            </a:xfrm>
            <a:prstGeom prst="flowChartManualOperation">
              <a:avLst/>
            </a:prstGeom>
            <a:solidFill>
              <a:srgbClr val="FF66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lowchart: Manual Operation 43"/>
            <p:cNvSpPr/>
            <p:nvPr/>
          </p:nvSpPr>
          <p:spPr>
            <a:xfrm rot="10800000">
              <a:off x="5196600" y="3752808"/>
              <a:ext cx="320658" cy="599554"/>
            </a:xfrm>
            <a:prstGeom prst="flowChartManualOperation">
              <a:avLst/>
            </a:prstGeom>
            <a:solidFill>
              <a:srgbClr val="FF66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lowchart: Manual Operation 44"/>
            <p:cNvSpPr/>
            <p:nvPr/>
          </p:nvSpPr>
          <p:spPr>
            <a:xfrm rot="11701945" flipH="1">
              <a:off x="5186386" y="2982257"/>
              <a:ext cx="254089" cy="714148"/>
            </a:xfrm>
            <a:prstGeom prst="flowChartManualOperation">
              <a:avLst/>
            </a:prstGeom>
            <a:solidFill>
              <a:srgbClr val="FF99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lowchart: Manual Operation 45"/>
            <p:cNvSpPr/>
            <p:nvPr/>
          </p:nvSpPr>
          <p:spPr>
            <a:xfrm rot="9898055">
              <a:off x="5507043" y="3032615"/>
              <a:ext cx="254089" cy="714148"/>
            </a:xfrm>
            <a:prstGeom prst="flowChartManualOperation">
              <a:avLst/>
            </a:prstGeom>
            <a:solidFill>
              <a:srgbClr val="FF99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lowchart: Extract 46"/>
            <p:cNvSpPr/>
            <p:nvPr/>
          </p:nvSpPr>
          <p:spPr>
            <a:xfrm>
              <a:off x="5196600" y="2653626"/>
              <a:ext cx="561152" cy="1398958"/>
            </a:xfrm>
            <a:prstGeom prst="flowChartExtract">
              <a:avLst/>
            </a:prstGeom>
            <a:solidFill>
              <a:srgbClr val="FF99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Oval 47"/>
            <p:cNvSpPr/>
            <p:nvPr/>
          </p:nvSpPr>
          <p:spPr>
            <a:xfrm>
              <a:off x="5036271" y="1654371"/>
              <a:ext cx="881810" cy="1398958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Cloud 48"/>
            <p:cNvSpPr/>
            <p:nvPr/>
          </p:nvSpPr>
          <p:spPr>
            <a:xfrm rot="5151226">
              <a:off x="5012472" y="2179861"/>
              <a:ext cx="1676838" cy="369160"/>
            </a:xfrm>
            <a:prstGeom prst="cloud">
              <a:avLst/>
            </a:prstGeom>
            <a:solidFill>
              <a:srgbClr val="6633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Cloud 49"/>
            <p:cNvSpPr/>
            <p:nvPr/>
          </p:nvSpPr>
          <p:spPr>
            <a:xfrm rot="17006444">
              <a:off x="4170850" y="2153750"/>
              <a:ext cx="1833637" cy="421737"/>
            </a:xfrm>
            <a:prstGeom prst="cloud">
              <a:avLst/>
            </a:prstGeom>
            <a:solidFill>
              <a:srgbClr val="6633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Oval 50"/>
            <p:cNvSpPr/>
            <p:nvPr/>
          </p:nvSpPr>
          <p:spPr>
            <a:xfrm>
              <a:off x="5196600" y="4252436"/>
              <a:ext cx="240494" cy="199851"/>
            </a:xfrm>
            <a:prstGeom prst="ellipse">
              <a:avLst/>
            </a:prstGeom>
            <a:solidFill>
              <a:srgbClr val="99663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Oval 51"/>
            <p:cNvSpPr/>
            <p:nvPr/>
          </p:nvSpPr>
          <p:spPr>
            <a:xfrm>
              <a:off x="5517258" y="4252436"/>
              <a:ext cx="240494" cy="199851"/>
            </a:xfrm>
            <a:prstGeom prst="ellipse">
              <a:avLst/>
            </a:prstGeom>
            <a:solidFill>
              <a:srgbClr val="99663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Oval 52"/>
            <p:cNvSpPr/>
            <p:nvPr/>
          </p:nvSpPr>
          <p:spPr>
            <a:xfrm>
              <a:off x="5196600" y="3552957"/>
              <a:ext cx="240494" cy="199851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Oval 53"/>
            <p:cNvSpPr/>
            <p:nvPr/>
          </p:nvSpPr>
          <p:spPr>
            <a:xfrm>
              <a:off x="5517258" y="3552957"/>
              <a:ext cx="240494" cy="199851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Cloud 54"/>
            <p:cNvSpPr/>
            <p:nvPr/>
          </p:nvSpPr>
          <p:spPr>
            <a:xfrm>
              <a:off x="5029200" y="1447800"/>
              <a:ext cx="822385" cy="556689"/>
            </a:xfrm>
            <a:prstGeom prst="cloud">
              <a:avLst/>
            </a:prstGeom>
            <a:solidFill>
              <a:srgbClr val="6633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56" name="Pentagon 55"/>
          <p:cNvSpPr/>
          <p:nvPr/>
        </p:nvSpPr>
        <p:spPr>
          <a:xfrm rot="5400000">
            <a:off x="3086100" y="3009900"/>
            <a:ext cx="685800" cy="152400"/>
          </a:xfrm>
          <a:prstGeom prst="homePlate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gular Pentagon 56"/>
          <p:cNvSpPr/>
          <p:nvPr/>
        </p:nvSpPr>
        <p:spPr>
          <a:xfrm rot="10800000">
            <a:off x="3276600" y="2590800"/>
            <a:ext cx="304800" cy="228600"/>
          </a:xfrm>
          <a:prstGeom prst="pentagon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48"/>
          <p:cNvGrpSpPr/>
          <p:nvPr/>
        </p:nvGrpSpPr>
        <p:grpSpPr>
          <a:xfrm>
            <a:off x="4343400" y="4343400"/>
            <a:ext cx="881159" cy="2090090"/>
            <a:chOff x="5334000" y="2413969"/>
            <a:chExt cx="838200" cy="2158031"/>
          </a:xfrm>
        </p:grpSpPr>
        <p:sp>
          <p:nvSpPr>
            <p:cNvPr id="75" name="Oval 74"/>
            <p:cNvSpPr/>
            <p:nvPr/>
          </p:nvSpPr>
          <p:spPr>
            <a:xfrm>
              <a:off x="5386303" y="3944536"/>
              <a:ext cx="228600" cy="15240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Oval 75"/>
            <p:cNvSpPr/>
            <p:nvPr/>
          </p:nvSpPr>
          <p:spPr>
            <a:xfrm>
              <a:off x="5862037" y="3944536"/>
              <a:ext cx="228600" cy="15240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Flowchart: Manual Operation 49"/>
            <p:cNvSpPr/>
            <p:nvPr/>
          </p:nvSpPr>
          <p:spPr>
            <a:xfrm rot="10800000">
              <a:off x="5715000" y="4038600"/>
              <a:ext cx="304800" cy="457200"/>
            </a:xfrm>
            <a:prstGeom prst="flowChartManualOperation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Flowchart: Manual Operation 77"/>
            <p:cNvSpPr/>
            <p:nvPr/>
          </p:nvSpPr>
          <p:spPr>
            <a:xfrm rot="10800000">
              <a:off x="5486400" y="4038600"/>
              <a:ext cx="304800" cy="457200"/>
            </a:xfrm>
            <a:prstGeom prst="flowChartManualOperation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Flowchart: Manual Operation 78"/>
            <p:cNvSpPr/>
            <p:nvPr/>
          </p:nvSpPr>
          <p:spPr>
            <a:xfrm rot="11701945" flipH="1">
              <a:off x="5476691" y="3451003"/>
              <a:ext cx="241523" cy="544586"/>
            </a:xfrm>
            <a:prstGeom prst="flowChartManualOperation">
              <a:avLst/>
            </a:prstGeom>
            <a:solidFill>
              <a:srgbClr val="CC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Flowchart: Manual Operation 79"/>
            <p:cNvSpPr/>
            <p:nvPr/>
          </p:nvSpPr>
          <p:spPr>
            <a:xfrm rot="9898055">
              <a:off x="5781490" y="3489404"/>
              <a:ext cx="241523" cy="544586"/>
            </a:xfrm>
            <a:prstGeom prst="flowChartManualOperation">
              <a:avLst/>
            </a:prstGeom>
            <a:solidFill>
              <a:srgbClr val="CC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Flowchart: Extract 80"/>
            <p:cNvSpPr/>
            <p:nvPr/>
          </p:nvSpPr>
          <p:spPr>
            <a:xfrm>
              <a:off x="5486400" y="3200400"/>
              <a:ext cx="533400" cy="958375"/>
            </a:xfrm>
            <a:prstGeom prst="flowChartExtract">
              <a:avLst/>
            </a:prstGeom>
            <a:solidFill>
              <a:srgbClr val="CC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Oval 81"/>
            <p:cNvSpPr/>
            <p:nvPr/>
          </p:nvSpPr>
          <p:spPr>
            <a:xfrm>
              <a:off x="5334000" y="2438400"/>
              <a:ext cx="838200" cy="106680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Oval 82"/>
            <p:cNvSpPr/>
            <p:nvPr/>
          </p:nvSpPr>
          <p:spPr>
            <a:xfrm>
              <a:off x="5486400" y="4419600"/>
              <a:ext cx="228600" cy="152400"/>
            </a:xfrm>
            <a:prstGeom prst="ellipse">
              <a:avLst/>
            </a:prstGeom>
            <a:solidFill>
              <a:srgbClr val="99663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Oval 83"/>
            <p:cNvSpPr/>
            <p:nvPr/>
          </p:nvSpPr>
          <p:spPr>
            <a:xfrm>
              <a:off x="5791200" y="4419600"/>
              <a:ext cx="228600" cy="152400"/>
            </a:xfrm>
            <a:prstGeom prst="ellipse">
              <a:avLst/>
            </a:prstGeom>
            <a:solidFill>
              <a:srgbClr val="99663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Cloud 84"/>
            <p:cNvSpPr/>
            <p:nvPr/>
          </p:nvSpPr>
          <p:spPr>
            <a:xfrm>
              <a:off x="5386303" y="2413969"/>
              <a:ext cx="644246" cy="217548"/>
            </a:xfrm>
            <a:prstGeom prst="cloud">
              <a:avLst/>
            </a:prstGeom>
            <a:solidFill>
              <a:srgbClr val="FFFF6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91" name="Group 90"/>
          <p:cNvGrpSpPr/>
          <p:nvPr/>
        </p:nvGrpSpPr>
        <p:grpSpPr>
          <a:xfrm>
            <a:off x="6553200" y="4114800"/>
            <a:ext cx="1286628" cy="2457615"/>
            <a:chOff x="5372883" y="3581400"/>
            <a:chExt cx="1286628" cy="2457615"/>
          </a:xfrm>
        </p:grpSpPr>
        <p:sp>
          <p:nvSpPr>
            <p:cNvPr id="61" name="Oval 60"/>
            <p:cNvSpPr/>
            <p:nvPr/>
          </p:nvSpPr>
          <p:spPr>
            <a:xfrm>
              <a:off x="5622690" y="5324445"/>
              <a:ext cx="262636" cy="173557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Oval 61"/>
            <p:cNvSpPr/>
            <p:nvPr/>
          </p:nvSpPr>
          <p:spPr>
            <a:xfrm>
              <a:off x="6169255" y="5324445"/>
              <a:ext cx="262636" cy="173557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lowchart: Manual Operation 49"/>
            <p:cNvSpPr/>
            <p:nvPr/>
          </p:nvSpPr>
          <p:spPr>
            <a:xfrm rot="10800000">
              <a:off x="6000326" y="5431567"/>
              <a:ext cx="350181" cy="520670"/>
            </a:xfrm>
            <a:prstGeom prst="flowChartManualOperation">
              <a:avLst/>
            </a:prstGeom>
            <a:solidFill>
              <a:schemeClr val="accent4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Flowchart: Manual Operation 63"/>
            <p:cNvSpPr/>
            <p:nvPr/>
          </p:nvSpPr>
          <p:spPr>
            <a:xfrm rot="10800000">
              <a:off x="5737690" y="5431567"/>
              <a:ext cx="350181" cy="520670"/>
            </a:xfrm>
            <a:prstGeom prst="flowChartManualOperation">
              <a:avLst/>
            </a:prstGeom>
            <a:solidFill>
              <a:schemeClr val="accent4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Flowchart: Manual Operation 64"/>
            <p:cNvSpPr/>
            <p:nvPr/>
          </p:nvSpPr>
          <p:spPr>
            <a:xfrm rot="11701945" flipH="1">
              <a:off x="5726536" y="4762398"/>
              <a:ext cx="277483" cy="620187"/>
            </a:xfrm>
            <a:prstGeom prst="flowChartManualOperation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Flowchart: Manual Operation 65"/>
            <p:cNvSpPr/>
            <p:nvPr/>
          </p:nvSpPr>
          <p:spPr>
            <a:xfrm rot="9898055">
              <a:off x="6076715" y="4806130"/>
              <a:ext cx="277483" cy="620187"/>
            </a:xfrm>
            <a:prstGeom prst="flowChartManualOperation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Flowchart: Extract 66"/>
            <p:cNvSpPr/>
            <p:nvPr/>
          </p:nvSpPr>
          <p:spPr>
            <a:xfrm>
              <a:off x="5737690" y="4477006"/>
              <a:ext cx="612816" cy="1214896"/>
            </a:xfrm>
            <a:prstGeom prst="flowChartExtra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Oval 67"/>
            <p:cNvSpPr/>
            <p:nvPr/>
          </p:nvSpPr>
          <p:spPr>
            <a:xfrm>
              <a:off x="5562600" y="3609223"/>
              <a:ext cx="962997" cy="1214896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Oval 68"/>
            <p:cNvSpPr/>
            <p:nvPr/>
          </p:nvSpPr>
          <p:spPr>
            <a:xfrm>
              <a:off x="5737690" y="5865458"/>
              <a:ext cx="262636" cy="173557"/>
            </a:xfrm>
            <a:prstGeom prst="ellipse">
              <a:avLst/>
            </a:prstGeom>
            <a:solidFill>
              <a:srgbClr val="99663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Oval 69"/>
            <p:cNvSpPr/>
            <p:nvPr/>
          </p:nvSpPr>
          <p:spPr>
            <a:xfrm>
              <a:off x="6087871" y="5865458"/>
              <a:ext cx="262636" cy="173557"/>
            </a:xfrm>
            <a:prstGeom prst="ellipse">
              <a:avLst/>
            </a:prstGeom>
            <a:solidFill>
              <a:srgbClr val="99663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Cloud 70"/>
            <p:cNvSpPr/>
            <p:nvPr/>
          </p:nvSpPr>
          <p:spPr>
            <a:xfrm>
              <a:off x="5622690" y="3581400"/>
              <a:ext cx="740166" cy="381000"/>
            </a:xfrm>
            <a:prstGeom prst="cloud">
              <a:avLst/>
            </a:prstGeom>
            <a:solidFill>
              <a:srgbClr val="FFFF6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2" name="Cloud 71"/>
            <p:cNvSpPr/>
            <p:nvPr/>
          </p:nvSpPr>
          <p:spPr>
            <a:xfrm rot="4770218">
              <a:off x="5952116" y="3994715"/>
              <a:ext cx="932146" cy="482644"/>
            </a:xfrm>
            <a:prstGeom prst="cloud">
              <a:avLst/>
            </a:prstGeom>
            <a:solidFill>
              <a:srgbClr val="FFFF6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3" name="Cloud 72"/>
            <p:cNvSpPr/>
            <p:nvPr/>
          </p:nvSpPr>
          <p:spPr>
            <a:xfrm rot="6797310">
              <a:off x="5132884" y="4027914"/>
              <a:ext cx="958571" cy="478574"/>
            </a:xfrm>
            <a:prstGeom prst="cloud">
              <a:avLst/>
            </a:prstGeom>
            <a:solidFill>
              <a:srgbClr val="FFFF6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Flowchart: Collate 59"/>
            <p:cNvSpPr/>
            <p:nvPr/>
          </p:nvSpPr>
          <p:spPr>
            <a:xfrm rot="7167300" flipH="1">
              <a:off x="5518863" y="3556778"/>
              <a:ext cx="457200" cy="533400"/>
            </a:xfrm>
            <a:prstGeom prst="flowChartCollat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94" name="Sun 93"/>
          <p:cNvSpPr/>
          <p:nvPr/>
        </p:nvSpPr>
        <p:spPr>
          <a:xfrm>
            <a:off x="7010400" y="152400"/>
            <a:ext cx="1828800" cy="2057400"/>
          </a:xfrm>
          <a:prstGeom prst="sun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48"/>
          <p:cNvGrpSpPr/>
          <p:nvPr/>
        </p:nvGrpSpPr>
        <p:grpSpPr>
          <a:xfrm>
            <a:off x="7924800" y="2514600"/>
            <a:ext cx="685800" cy="1828800"/>
            <a:chOff x="5334000" y="2413969"/>
            <a:chExt cx="838200" cy="2158031"/>
          </a:xfrm>
        </p:grpSpPr>
        <p:sp>
          <p:nvSpPr>
            <p:cNvPr id="98" name="Oval 97"/>
            <p:cNvSpPr/>
            <p:nvPr/>
          </p:nvSpPr>
          <p:spPr>
            <a:xfrm>
              <a:off x="5386303" y="3944536"/>
              <a:ext cx="228600" cy="15240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Oval 98"/>
            <p:cNvSpPr/>
            <p:nvPr/>
          </p:nvSpPr>
          <p:spPr>
            <a:xfrm>
              <a:off x="5862037" y="3944536"/>
              <a:ext cx="228600" cy="15240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lowchart: Manual Operation 49"/>
            <p:cNvSpPr/>
            <p:nvPr/>
          </p:nvSpPr>
          <p:spPr>
            <a:xfrm rot="10800000">
              <a:off x="5715000" y="4038600"/>
              <a:ext cx="304800" cy="457200"/>
            </a:xfrm>
            <a:prstGeom prst="flowChartManualOperation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Flowchart: Manual Operation 100"/>
            <p:cNvSpPr/>
            <p:nvPr/>
          </p:nvSpPr>
          <p:spPr>
            <a:xfrm rot="10800000">
              <a:off x="5486400" y="4038600"/>
              <a:ext cx="304800" cy="457200"/>
            </a:xfrm>
            <a:prstGeom prst="flowChartManualOperation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Flowchart: Manual Operation 101"/>
            <p:cNvSpPr/>
            <p:nvPr/>
          </p:nvSpPr>
          <p:spPr>
            <a:xfrm rot="11701945" flipH="1">
              <a:off x="5476691" y="3451003"/>
              <a:ext cx="241523" cy="544586"/>
            </a:xfrm>
            <a:prstGeom prst="flowChartManualOperation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Flowchart: Manual Operation 102"/>
            <p:cNvSpPr/>
            <p:nvPr/>
          </p:nvSpPr>
          <p:spPr>
            <a:xfrm rot="9898055">
              <a:off x="5781490" y="3489404"/>
              <a:ext cx="241523" cy="544586"/>
            </a:xfrm>
            <a:prstGeom prst="flowChartManualOperation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Flowchart: Extract 103"/>
            <p:cNvSpPr/>
            <p:nvPr/>
          </p:nvSpPr>
          <p:spPr>
            <a:xfrm>
              <a:off x="5486400" y="3200400"/>
              <a:ext cx="533400" cy="958375"/>
            </a:xfrm>
            <a:prstGeom prst="flowChartExtra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Oval 104"/>
            <p:cNvSpPr/>
            <p:nvPr/>
          </p:nvSpPr>
          <p:spPr>
            <a:xfrm>
              <a:off x="5334000" y="2438400"/>
              <a:ext cx="838200" cy="106680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Oval 105"/>
            <p:cNvSpPr/>
            <p:nvPr/>
          </p:nvSpPr>
          <p:spPr>
            <a:xfrm>
              <a:off x="5486400" y="4419600"/>
              <a:ext cx="228600" cy="152400"/>
            </a:xfrm>
            <a:prstGeom prst="ellipse">
              <a:avLst/>
            </a:prstGeom>
            <a:solidFill>
              <a:srgbClr val="99663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Oval 106"/>
            <p:cNvSpPr/>
            <p:nvPr/>
          </p:nvSpPr>
          <p:spPr>
            <a:xfrm>
              <a:off x="5791200" y="4419600"/>
              <a:ext cx="228600" cy="152400"/>
            </a:xfrm>
            <a:prstGeom prst="ellipse">
              <a:avLst/>
            </a:prstGeom>
            <a:solidFill>
              <a:srgbClr val="99663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Cloud 107"/>
            <p:cNvSpPr/>
            <p:nvPr/>
          </p:nvSpPr>
          <p:spPr>
            <a:xfrm>
              <a:off x="5386303" y="2413969"/>
              <a:ext cx="644246" cy="217548"/>
            </a:xfrm>
            <a:prstGeom prst="cloud">
              <a:avLst/>
            </a:prstGeom>
            <a:solidFill>
              <a:srgbClr val="FFFF6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457200" y="1219200"/>
            <a:ext cx="1905000" cy="4191000"/>
            <a:chOff x="914400" y="727038"/>
            <a:chExt cx="2133600" cy="4538512"/>
          </a:xfrm>
        </p:grpSpPr>
        <p:sp>
          <p:nvSpPr>
            <p:cNvPr id="3" name="Oval 2"/>
            <p:cNvSpPr/>
            <p:nvPr/>
          </p:nvSpPr>
          <p:spPr>
            <a:xfrm rot="17610301" flipH="1">
              <a:off x="2078530" y="4722420"/>
              <a:ext cx="427527" cy="658734"/>
            </a:xfrm>
            <a:prstGeom prst="ellipse">
              <a:avLst/>
            </a:prstGeom>
            <a:solidFill>
              <a:srgbClr val="99663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Oval 3"/>
            <p:cNvSpPr/>
            <p:nvPr/>
          </p:nvSpPr>
          <p:spPr>
            <a:xfrm rot="3989699">
              <a:off x="1303943" y="4711368"/>
              <a:ext cx="427527" cy="658734"/>
            </a:xfrm>
            <a:prstGeom prst="ellipse">
              <a:avLst/>
            </a:prstGeom>
            <a:solidFill>
              <a:srgbClr val="99663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Flowchart: Manual Operation 4"/>
            <p:cNvSpPr/>
            <p:nvPr/>
          </p:nvSpPr>
          <p:spPr>
            <a:xfrm rot="10800000">
              <a:off x="914400" y="3657600"/>
              <a:ext cx="2057400" cy="1295400"/>
            </a:xfrm>
            <a:prstGeom prst="flowChartManualOperation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/>
            <p:cNvSpPr/>
            <p:nvPr/>
          </p:nvSpPr>
          <p:spPr>
            <a:xfrm>
              <a:off x="2590800" y="3429000"/>
              <a:ext cx="381000" cy="60960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990600" y="3429000"/>
              <a:ext cx="381000" cy="60960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Flowchart: Extract 7"/>
            <p:cNvSpPr/>
            <p:nvPr/>
          </p:nvSpPr>
          <p:spPr>
            <a:xfrm>
              <a:off x="914400" y="2209800"/>
              <a:ext cx="2133600" cy="2286000"/>
            </a:xfrm>
            <a:prstGeom prst="flowChartExtract">
              <a:avLst/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lowchart: Manual Operation 8"/>
            <p:cNvSpPr/>
            <p:nvPr/>
          </p:nvSpPr>
          <p:spPr>
            <a:xfrm rot="12378413" flipH="1">
              <a:off x="1173826" y="2489515"/>
              <a:ext cx="533400" cy="1295400"/>
            </a:xfrm>
            <a:prstGeom prst="flowChartManualOperation">
              <a:avLst/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Flowchart: Manual Operation 9"/>
            <p:cNvSpPr/>
            <p:nvPr/>
          </p:nvSpPr>
          <p:spPr>
            <a:xfrm rot="9493756">
              <a:off x="2278605" y="2414921"/>
              <a:ext cx="533400" cy="1295400"/>
            </a:xfrm>
            <a:prstGeom prst="flowChartManualOperation">
              <a:avLst/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/>
            <p:cNvSpPr/>
            <p:nvPr/>
          </p:nvSpPr>
          <p:spPr>
            <a:xfrm>
              <a:off x="1371600" y="990600"/>
              <a:ext cx="1295400" cy="167640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Wave 11"/>
            <p:cNvSpPr/>
            <p:nvPr/>
          </p:nvSpPr>
          <p:spPr>
            <a:xfrm rot="3786488">
              <a:off x="1762533" y="1259663"/>
              <a:ext cx="1413115" cy="639968"/>
            </a:xfrm>
            <a:prstGeom prst="wave">
              <a:avLst/>
            </a:prstGeom>
            <a:solidFill>
              <a:srgbClr val="DAA6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Wave 12"/>
            <p:cNvSpPr/>
            <p:nvPr/>
          </p:nvSpPr>
          <p:spPr>
            <a:xfrm rot="17342052" flipH="1">
              <a:off x="686793" y="1497689"/>
              <a:ext cx="1348060" cy="574296"/>
            </a:xfrm>
            <a:prstGeom prst="wave">
              <a:avLst/>
            </a:prstGeom>
            <a:solidFill>
              <a:srgbClr val="DAA6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Wave 13"/>
            <p:cNvSpPr/>
            <p:nvPr/>
          </p:nvSpPr>
          <p:spPr>
            <a:xfrm rot="312085" flipH="1">
              <a:off x="1300682" y="727038"/>
              <a:ext cx="1131387" cy="614797"/>
            </a:xfrm>
            <a:prstGeom prst="wave">
              <a:avLst/>
            </a:prstGeom>
            <a:solidFill>
              <a:srgbClr val="DAA6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/>
            <p:cNvSpPr/>
            <p:nvPr/>
          </p:nvSpPr>
          <p:spPr>
            <a:xfrm>
              <a:off x="2133600" y="838200"/>
              <a:ext cx="381000" cy="609600"/>
            </a:xfrm>
            <a:prstGeom prst="ellipse">
              <a:avLst/>
            </a:prstGeom>
            <a:solidFill>
              <a:srgbClr val="DAA600"/>
            </a:solidFill>
            <a:ln>
              <a:solidFill>
                <a:srgbClr val="DAA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2590800" y="838200"/>
            <a:ext cx="1752600" cy="4560099"/>
            <a:chOff x="5410200" y="990600"/>
            <a:chExt cx="1905000" cy="4788699"/>
          </a:xfrm>
        </p:grpSpPr>
        <p:sp>
          <p:nvSpPr>
            <p:cNvPr id="17" name="Rounded Rectangle 16"/>
            <p:cNvSpPr/>
            <p:nvPr/>
          </p:nvSpPr>
          <p:spPr>
            <a:xfrm rot="731251">
              <a:off x="5434270" y="1248254"/>
              <a:ext cx="381000" cy="990600"/>
            </a:xfrm>
            <a:prstGeom prst="roundRect">
              <a:avLst>
                <a:gd name="adj" fmla="val 50000"/>
              </a:avLst>
            </a:prstGeom>
            <a:solidFill>
              <a:schemeClr val="bg2">
                <a:lumMod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ounded Rectangle 17"/>
            <p:cNvSpPr/>
            <p:nvPr/>
          </p:nvSpPr>
          <p:spPr>
            <a:xfrm rot="21194807">
              <a:off x="6762522" y="1238165"/>
              <a:ext cx="381000" cy="990600"/>
            </a:xfrm>
            <a:prstGeom prst="roundRect">
              <a:avLst>
                <a:gd name="adj" fmla="val 49585"/>
              </a:avLst>
            </a:prstGeom>
            <a:solidFill>
              <a:schemeClr val="bg2">
                <a:lumMod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/>
            <p:cNvSpPr/>
            <p:nvPr/>
          </p:nvSpPr>
          <p:spPr>
            <a:xfrm rot="17610301" flipH="1">
              <a:off x="6345730" y="5179622"/>
              <a:ext cx="427527" cy="658734"/>
            </a:xfrm>
            <a:prstGeom prst="ellipse">
              <a:avLst/>
            </a:prstGeom>
            <a:solidFill>
              <a:srgbClr val="99663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/>
            <p:cNvSpPr/>
            <p:nvPr/>
          </p:nvSpPr>
          <p:spPr>
            <a:xfrm rot="2704841" flipH="1">
              <a:off x="5656803" y="5236169"/>
              <a:ext cx="427527" cy="658734"/>
            </a:xfrm>
            <a:prstGeom prst="ellipse">
              <a:avLst/>
            </a:prstGeom>
            <a:solidFill>
              <a:srgbClr val="99663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/>
            <p:cNvSpPr/>
            <p:nvPr/>
          </p:nvSpPr>
          <p:spPr>
            <a:xfrm>
              <a:off x="5410200" y="3657600"/>
              <a:ext cx="381000" cy="60960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Oval 21"/>
            <p:cNvSpPr/>
            <p:nvPr/>
          </p:nvSpPr>
          <p:spPr>
            <a:xfrm>
              <a:off x="6934200" y="3657600"/>
              <a:ext cx="381000" cy="60960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lowchart: Manual Operation 22"/>
            <p:cNvSpPr/>
            <p:nvPr/>
          </p:nvSpPr>
          <p:spPr>
            <a:xfrm rot="9438105" flipH="1">
              <a:off x="6592727" y="2648441"/>
              <a:ext cx="573321" cy="1295400"/>
            </a:xfrm>
            <a:prstGeom prst="flowChartManualOperation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lowchart: Manual Operation 23"/>
            <p:cNvSpPr/>
            <p:nvPr/>
          </p:nvSpPr>
          <p:spPr>
            <a:xfrm rot="11918038">
              <a:off x="5525926" y="2648442"/>
              <a:ext cx="573321" cy="1295400"/>
            </a:xfrm>
            <a:prstGeom prst="flowChartManualOperation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lowchart: Manual Operation 24"/>
            <p:cNvSpPr/>
            <p:nvPr/>
          </p:nvSpPr>
          <p:spPr>
            <a:xfrm rot="10800000">
              <a:off x="5715000" y="2590800"/>
              <a:ext cx="1219200" cy="1447800"/>
            </a:xfrm>
            <a:prstGeom prst="flowChartManualOperation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Oval 25"/>
            <p:cNvSpPr/>
            <p:nvPr/>
          </p:nvSpPr>
          <p:spPr>
            <a:xfrm>
              <a:off x="5486400" y="990600"/>
              <a:ext cx="1600200" cy="182880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lowchart: Manual Operation 26"/>
            <p:cNvSpPr/>
            <p:nvPr/>
          </p:nvSpPr>
          <p:spPr>
            <a:xfrm rot="10800000">
              <a:off x="5638800" y="4038600"/>
              <a:ext cx="838200" cy="1447800"/>
            </a:xfrm>
            <a:prstGeom prst="flowChartManualOperation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lowchart: Manual Operation 27"/>
            <p:cNvSpPr/>
            <p:nvPr/>
          </p:nvSpPr>
          <p:spPr>
            <a:xfrm rot="10800000">
              <a:off x="6172200" y="4038600"/>
              <a:ext cx="838200" cy="1447800"/>
            </a:xfrm>
            <a:prstGeom prst="flowChartManualOperation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ounded Rectangle 28"/>
            <p:cNvSpPr/>
            <p:nvPr/>
          </p:nvSpPr>
          <p:spPr>
            <a:xfrm>
              <a:off x="5715000" y="3886200"/>
              <a:ext cx="1219200" cy="152400"/>
            </a:xfrm>
            <a:prstGeom prst="roundRect">
              <a:avLst/>
            </a:prstGeom>
            <a:solidFill>
              <a:schemeClr val="bg2">
                <a:lumMod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Pentagon 29"/>
            <p:cNvSpPr/>
            <p:nvPr/>
          </p:nvSpPr>
          <p:spPr>
            <a:xfrm rot="16010993">
              <a:off x="6429754" y="3034310"/>
              <a:ext cx="498921" cy="72321"/>
            </a:xfrm>
            <a:prstGeom prst="homePlate">
              <a:avLst/>
            </a:prstGeom>
            <a:solidFill>
              <a:schemeClr val="bg2">
                <a:lumMod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Pentagon 30"/>
            <p:cNvSpPr/>
            <p:nvPr/>
          </p:nvSpPr>
          <p:spPr>
            <a:xfrm rot="5400000">
              <a:off x="6400800" y="3048000"/>
              <a:ext cx="381000" cy="381000"/>
            </a:xfrm>
            <a:prstGeom prst="homePlate">
              <a:avLst>
                <a:gd name="adj" fmla="val 29832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31"/>
            <p:cNvSpPr/>
            <p:nvPr/>
          </p:nvSpPr>
          <p:spPr>
            <a:xfrm>
              <a:off x="6172200" y="3886200"/>
              <a:ext cx="304800" cy="1524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7" name="Pentagon 46"/>
          <p:cNvSpPr/>
          <p:nvPr/>
        </p:nvSpPr>
        <p:spPr>
          <a:xfrm rot="5400000">
            <a:off x="3086100" y="3009900"/>
            <a:ext cx="685800" cy="152400"/>
          </a:xfrm>
          <a:prstGeom prst="homePlate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gular Pentagon 47"/>
          <p:cNvSpPr/>
          <p:nvPr/>
        </p:nvSpPr>
        <p:spPr>
          <a:xfrm rot="10800000">
            <a:off x="3276600" y="2590800"/>
            <a:ext cx="304800" cy="228600"/>
          </a:xfrm>
          <a:prstGeom prst="pentagon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3" name="Group 48"/>
          <p:cNvGrpSpPr/>
          <p:nvPr/>
        </p:nvGrpSpPr>
        <p:grpSpPr>
          <a:xfrm>
            <a:off x="5410200" y="609600"/>
            <a:ext cx="881159" cy="2090090"/>
            <a:chOff x="5334000" y="2413969"/>
            <a:chExt cx="838200" cy="2158031"/>
          </a:xfrm>
        </p:grpSpPr>
        <p:sp>
          <p:nvSpPr>
            <p:cNvPr id="64" name="Oval 63"/>
            <p:cNvSpPr/>
            <p:nvPr/>
          </p:nvSpPr>
          <p:spPr>
            <a:xfrm>
              <a:off x="5386303" y="3944536"/>
              <a:ext cx="228600" cy="15240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Oval 64"/>
            <p:cNvSpPr/>
            <p:nvPr/>
          </p:nvSpPr>
          <p:spPr>
            <a:xfrm>
              <a:off x="5862037" y="3944536"/>
              <a:ext cx="228600" cy="15240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Flowchart: Manual Operation 49"/>
            <p:cNvSpPr/>
            <p:nvPr/>
          </p:nvSpPr>
          <p:spPr>
            <a:xfrm rot="10800000">
              <a:off x="5715000" y="4038600"/>
              <a:ext cx="304800" cy="457200"/>
            </a:xfrm>
            <a:prstGeom prst="flowChartManualOperation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Flowchart: Manual Operation 66"/>
            <p:cNvSpPr/>
            <p:nvPr/>
          </p:nvSpPr>
          <p:spPr>
            <a:xfrm rot="10800000">
              <a:off x="5486400" y="4038600"/>
              <a:ext cx="304800" cy="457200"/>
            </a:xfrm>
            <a:prstGeom prst="flowChartManualOperation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lowchart: Manual Operation 67"/>
            <p:cNvSpPr/>
            <p:nvPr/>
          </p:nvSpPr>
          <p:spPr>
            <a:xfrm rot="11701945" flipH="1">
              <a:off x="5476691" y="3451003"/>
              <a:ext cx="241523" cy="544586"/>
            </a:xfrm>
            <a:prstGeom prst="flowChartManualOperation">
              <a:avLst/>
            </a:prstGeom>
            <a:solidFill>
              <a:srgbClr val="CC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lowchart: Manual Operation 68"/>
            <p:cNvSpPr/>
            <p:nvPr/>
          </p:nvSpPr>
          <p:spPr>
            <a:xfrm rot="9898055">
              <a:off x="5781490" y="3489404"/>
              <a:ext cx="241523" cy="544586"/>
            </a:xfrm>
            <a:prstGeom prst="flowChartManualOperation">
              <a:avLst/>
            </a:prstGeom>
            <a:solidFill>
              <a:srgbClr val="CC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lowchart: Extract 69"/>
            <p:cNvSpPr/>
            <p:nvPr/>
          </p:nvSpPr>
          <p:spPr>
            <a:xfrm>
              <a:off x="5486400" y="3200400"/>
              <a:ext cx="533400" cy="958375"/>
            </a:xfrm>
            <a:prstGeom prst="flowChartExtract">
              <a:avLst/>
            </a:prstGeom>
            <a:solidFill>
              <a:srgbClr val="CC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Oval 70"/>
            <p:cNvSpPr/>
            <p:nvPr/>
          </p:nvSpPr>
          <p:spPr>
            <a:xfrm>
              <a:off x="5334000" y="2438400"/>
              <a:ext cx="838200" cy="106680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Oval 71"/>
            <p:cNvSpPr/>
            <p:nvPr/>
          </p:nvSpPr>
          <p:spPr>
            <a:xfrm>
              <a:off x="5486400" y="4419600"/>
              <a:ext cx="228600" cy="152400"/>
            </a:xfrm>
            <a:prstGeom prst="ellipse">
              <a:avLst/>
            </a:prstGeom>
            <a:solidFill>
              <a:srgbClr val="99663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Oval 72"/>
            <p:cNvSpPr/>
            <p:nvPr/>
          </p:nvSpPr>
          <p:spPr>
            <a:xfrm>
              <a:off x="5791200" y="4419600"/>
              <a:ext cx="228600" cy="152400"/>
            </a:xfrm>
            <a:prstGeom prst="ellipse">
              <a:avLst/>
            </a:prstGeom>
            <a:solidFill>
              <a:srgbClr val="99663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Cloud 73"/>
            <p:cNvSpPr/>
            <p:nvPr/>
          </p:nvSpPr>
          <p:spPr>
            <a:xfrm>
              <a:off x="5386303" y="2413969"/>
              <a:ext cx="644246" cy="217548"/>
            </a:xfrm>
            <a:prstGeom prst="cloud">
              <a:avLst/>
            </a:prstGeom>
            <a:solidFill>
              <a:srgbClr val="FFFF6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88" name="Group 87"/>
          <p:cNvGrpSpPr/>
          <p:nvPr/>
        </p:nvGrpSpPr>
        <p:grpSpPr>
          <a:xfrm>
            <a:off x="6553199" y="762000"/>
            <a:ext cx="1175885" cy="2533815"/>
            <a:chOff x="6553199" y="762000"/>
            <a:chExt cx="1175885" cy="2533815"/>
          </a:xfrm>
        </p:grpSpPr>
        <p:sp>
          <p:nvSpPr>
            <p:cNvPr id="90" name="Cloud 89"/>
            <p:cNvSpPr/>
            <p:nvPr/>
          </p:nvSpPr>
          <p:spPr>
            <a:xfrm>
              <a:off x="6629400" y="1752600"/>
              <a:ext cx="990600" cy="392467"/>
            </a:xfrm>
            <a:prstGeom prst="cloud">
              <a:avLst/>
            </a:prstGeom>
            <a:solidFill>
              <a:srgbClr val="FFCC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35" name="Group 48"/>
            <p:cNvGrpSpPr/>
            <p:nvPr/>
          </p:nvGrpSpPr>
          <p:grpSpPr>
            <a:xfrm>
              <a:off x="6775419" y="762000"/>
              <a:ext cx="818389" cy="2533815"/>
              <a:chOff x="5334000" y="2275865"/>
              <a:chExt cx="838200" cy="2296135"/>
            </a:xfrm>
          </p:grpSpPr>
          <p:sp>
            <p:nvSpPr>
              <p:cNvPr id="50" name="Oval 49"/>
              <p:cNvSpPr/>
              <p:nvPr/>
            </p:nvSpPr>
            <p:spPr>
              <a:xfrm>
                <a:off x="5386303" y="3944536"/>
                <a:ext cx="228600" cy="152400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1" name="Oval 50"/>
              <p:cNvSpPr/>
              <p:nvPr/>
            </p:nvSpPr>
            <p:spPr>
              <a:xfrm>
                <a:off x="5862037" y="3944536"/>
                <a:ext cx="228600" cy="152400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2" name="Flowchart: Manual Operation 49"/>
              <p:cNvSpPr/>
              <p:nvPr/>
            </p:nvSpPr>
            <p:spPr>
              <a:xfrm rot="10800000">
                <a:off x="5715000" y="4038600"/>
                <a:ext cx="304800" cy="457200"/>
              </a:xfrm>
              <a:prstGeom prst="flowChartManualOperation">
                <a:avLst/>
              </a:prstGeom>
              <a:solidFill>
                <a:schemeClr val="accent4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3" name="Flowchart: Manual Operation 52"/>
              <p:cNvSpPr/>
              <p:nvPr/>
            </p:nvSpPr>
            <p:spPr>
              <a:xfrm rot="10800000">
                <a:off x="5486400" y="4038600"/>
                <a:ext cx="304800" cy="457200"/>
              </a:xfrm>
              <a:prstGeom prst="flowChartManualOperation">
                <a:avLst/>
              </a:prstGeom>
              <a:solidFill>
                <a:schemeClr val="accent4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" name="Flowchart: Manual Operation 53"/>
              <p:cNvSpPr/>
              <p:nvPr/>
            </p:nvSpPr>
            <p:spPr>
              <a:xfrm rot="11701945" flipH="1">
                <a:off x="5476691" y="3451003"/>
                <a:ext cx="241523" cy="544586"/>
              </a:xfrm>
              <a:prstGeom prst="flowChartManualOperation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5" name="Flowchart: Manual Operation 54"/>
              <p:cNvSpPr/>
              <p:nvPr/>
            </p:nvSpPr>
            <p:spPr>
              <a:xfrm rot="9898055">
                <a:off x="5781490" y="3489404"/>
                <a:ext cx="241523" cy="544586"/>
              </a:xfrm>
              <a:prstGeom prst="flowChartManualOperation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6" name="Flowchart: Extract 55"/>
              <p:cNvSpPr/>
              <p:nvPr/>
            </p:nvSpPr>
            <p:spPr>
              <a:xfrm>
                <a:off x="5486400" y="3200400"/>
                <a:ext cx="533400" cy="1066800"/>
              </a:xfrm>
              <a:prstGeom prst="flowChartExtract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7" name="Oval 56"/>
              <p:cNvSpPr/>
              <p:nvPr/>
            </p:nvSpPr>
            <p:spPr>
              <a:xfrm>
                <a:off x="5334000" y="2438400"/>
                <a:ext cx="838200" cy="1066800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8" name="Oval 57"/>
              <p:cNvSpPr/>
              <p:nvPr/>
            </p:nvSpPr>
            <p:spPr>
              <a:xfrm>
                <a:off x="5486400" y="4419600"/>
                <a:ext cx="228600" cy="152400"/>
              </a:xfrm>
              <a:prstGeom prst="ellipse">
                <a:avLst/>
              </a:prstGeom>
              <a:solidFill>
                <a:srgbClr val="996633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9" name="Oval 58"/>
              <p:cNvSpPr/>
              <p:nvPr/>
            </p:nvSpPr>
            <p:spPr>
              <a:xfrm>
                <a:off x="5791200" y="4419600"/>
                <a:ext cx="228600" cy="152400"/>
              </a:xfrm>
              <a:prstGeom prst="ellipse">
                <a:avLst/>
              </a:prstGeom>
              <a:solidFill>
                <a:srgbClr val="996633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0" name="Cloud 59"/>
              <p:cNvSpPr/>
              <p:nvPr/>
            </p:nvSpPr>
            <p:spPr>
              <a:xfrm>
                <a:off x="5386303" y="2275865"/>
                <a:ext cx="644246" cy="355652"/>
              </a:xfrm>
              <a:prstGeom prst="cloud">
                <a:avLst/>
              </a:prstGeom>
              <a:solidFill>
                <a:srgbClr val="FFCC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61" name="Cloud 60"/>
            <p:cNvSpPr/>
            <p:nvPr/>
          </p:nvSpPr>
          <p:spPr>
            <a:xfrm rot="4770218">
              <a:off x="6919242" y="1347916"/>
              <a:ext cx="1209516" cy="410168"/>
            </a:xfrm>
            <a:prstGeom prst="cloud">
              <a:avLst/>
            </a:prstGeom>
            <a:solidFill>
              <a:srgbClr val="FFCC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Cloud 61"/>
            <p:cNvSpPr/>
            <p:nvPr/>
          </p:nvSpPr>
          <p:spPr>
            <a:xfrm rot="16931143">
              <a:off x="6136201" y="1362512"/>
              <a:ext cx="1233171" cy="399175"/>
            </a:xfrm>
            <a:prstGeom prst="cloud">
              <a:avLst/>
            </a:prstGeom>
            <a:solidFill>
              <a:srgbClr val="FFCC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5" name="Flowchart: Collate 74"/>
            <p:cNvSpPr/>
            <p:nvPr/>
          </p:nvSpPr>
          <p:spPr>
            <a:xfrm rot="3937817" flipH="1">
              <a:off x="6703921" y="853627"/>
              <a:ext cx="457200" cy="453302"/>
            </a:xfrm>
            <a:prstGeom prst="flowChartCollat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36" name="Group 48"/>
          <p:cNvGrpSpPr/>
          <p:nvPr/>
        </p:nvGrpSpPr>
        <p:grpSpPr>
          <a:xfrm>
            <a:off x="7848600" y="3505200"/>
            <a:ext cx="685800" cy="1828800"/>
            <a:chOff x="5334000" y="2413969"/>
            <a:chExt cx="838200" cy="2158031"/>
          </a:xfrm>
        </p:grpSpPr>
        <p:sp>
          <p:nvSpPr>
            <p:cNvPr id="77" name="Oval 76"/>
            <p:cNvSpPr/>
            <p:nvPr/>
          </p:nvSpPr>
          <p:spPr>
            <a:xfrm>
              <a:off x="5386303" y="3944536"/>
              <a:ext cx="228600" cy="15240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Oval 77"/>
            <p:cNvSpPr/>
            <p:nvPr/>
          </p:nvSpPr>
          <p:spPr>
            <a:xfrm>
              <a:off x="5862037" y="3944536"/>
              <a:ext cx="228600" cy="15240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Flowchart: Manual Operation 49"/>
            <p:cNvSpPr/>
            <p:nvPr/>
          </p:nvSpPr>
          <p:spPr>
            <a:xfrm rot="10800000">
              <a:off x="5715000" y="4038600"/>
              <a:ext cx="304800" cy="457200"/>
            </a:xfrm>
            <a:prstGeom prst="flowChartManualOperation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Flowchart: Manual Operation 79"/>
            <p:cNvSpPr/>
            <p:nvPr/>
          </p:nvSpPr>
          <p:spPr>
            <a:xfrm rot="10800000">
              <a:off x="5486400" y="4038600"/>
              <a:ext cx="304800" cy="457200"/>
            </a:xfrm>
            <a:prstGeom prst="flowChartManualOperation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Flowchart: Manual Operation 80"/>
            <p:cNvSpPr/>
            <p:nvPr/>
          </p:nvSpPr>
          <p:spPr>
            <a:xfrm rot="11701945" flipH="1">
              <a:off x="5476691" y="3451003"/>
              <a:ext cx="241523" cy="544586"/>
            </a:xfrm>
            <a:prstGeom prst="flowChartManualOperation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Flowchart: Manual Operation 81"/>
            <p:cNvSpPr/>
            <p:nvPr/>
          </p:nvSpPr>
          <p:spPr>
            <a:xfrm rot="9898055">
              <a:off x="5781490" y="3489404"/>
              <a:ext cx="241523" cy="544586"/>
            </a:xfrm>
            <a:prstGeom prst="flowChartManualOperation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Flowchart: Extract 82"/>
            <p:cNvSpPr/>
            <p:nvPr/>
          </p:nvSpPr>
          <p:spPr>
            <a:xfrm>
              <a:off x="5486400" y="3200400"/>
              <a:ext cx="533400" cy="958375"/>
            </a:xfrm>
            <a:prstGeom prst="flowChartExtra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Oval 83"/>
            <p:cNvSpPr/>
            <p:nvPr/>
          </p:nvSpPr>
          <p:spPr>
            <a:xfrm>
              <a:off x="5334000" y="2438400"/>
              <a:ext cx="838200" cy="106680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Oval 84"/>
            <p:cNvSpPr/>
            <p:nvPr/>
          </p:nvSpPr>
          <p:spPr>
            <a:xfrm>
              <a:off x="5486400" y="4419600"/>
              <a:ext cx="228600" cy="152400"/>
            </a:xfrm>
            <a:prstGeom prst="ellipse">
              <a:avLst/>
            </a:prstGeom>
            <a:solidFill>
              <a:srgbClr val="99663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Oval 85"/>
            <p:cNvSpPr/>
            <p:nvPr/>
          </p:nvSpPr>
          <p:spPr>
            <a:xfrm>
              <a:off x="5791200" y="4419600"/>
              <a:ext cx="228600" cy="152400"/>
            </a:xfrm>
            <a:prstGeom prst="ellipse">
              <a:avLst/>
            </a:prstGeom>
            <a:solidFill>
              <a:srgbClr val="99663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Cloud 86"/>
            <p:cNvSpPr/>
            <p:nvPr/>
          </p:nvSpPr>
          <p:spPr>
            <a:xfrm>
              <a:off x="5386303" y="2413969"/>
              <a:ext cx="644246" cy="217548"/>
            </a:xfrm>
            <a:prstGeom prst="cloud">
              <a:avLst/>
            </a:prstGeom>
            <a:solidFill>
              <a:srgbClr val="FFFF6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Wave 95"/>
          <p:cNvSpPr/>
          <p:nvPr/>
        </p:nvSpPr>
        <p:spPr>
          <a:xfrm rot="404836" flipH="1">
            <a:off x="711321" y="2590902"/>
            <a:ext cx="1329130" cy="512764"/>
          </a:xfrm>
          <a:prstGeom prst="wave">
            <a:avLst/>
          </a:prstGeom>
          <a:solidFill>
            <a:srgbClr val="DAA6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Moon 94"/>
          <p:cNvSpPr/>
          <p:nvPr/>
        </p:nvSpPr>
        <p:spPr>
          <a:xfrm rot="10264792">
            <a:off x="5526207" y="2142687"/>
            <a:ext cx="3352800" cy="3679517"/>
          </a:xfrm>
          <a:prstGeom prst="mo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Moon 93"/>
          <p:cNvSpPr/>
          <p:nvPr/>
        </p:nvSpPr>
        <p:spPr>
          <a:xfrm rot="9779750">
            <a:off x="4836993" y="2371287"/>
            <a:ext cx="3352800" cy="3679517"/>
          </a:xfrm>
          <a:prstGeom prst="mo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457200" y="1219200"/>
            <a:ext cx="1905000" cy="4191000"/>
            <a:chOff x="914400" y="727038"/>
            <a:chExt cx="2133600" cy="4538512"/>
          </a:xfrm>
        </p:grpSpPr>
        <p:sp>
          <p:nvSpPr>
            <p:cNvPr id="3" name="Oval 2"/>
            <p:cNvSpPr/>
            <p:nvPr/>
          </p:nvSpPr>
          <p:spPr>
            <a:xfrm rot="17610301" flipH="1">
              <a:off x="2078530" y="4722420"/>
              <a:ext cx="427527" cy="658734"/>
            </a:xfrm>
            <a:prstGeom prst="ellipse">
              <a:avLst/>
            </a:prstGeom>
            <a:solidFill>
              <a:srgbClr val="99663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Oval 3"/>
            <p:cNvSpPr/>
            <p:nvPr/>
          </p:nvSpPr>
          <p:spPr>
            <a:xfrm rot="3989699">
              <a:off x="1303943" y="4711368"/>
              <a:ext cx="427527" cy="658734"/>
            </a:xfrm>
            <a:prstGeom prst="ellipse">
              <a:avLst/>
            </a:prstGeom>
            <a:solidFill>
              <a:srgbClr val="99663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Flowchart: Manual Operation 4"/>
            <p:cNvSpPr/>
            <p:nvPr/>
          </p:nvSpPr>
          <p:spPr>
            <a:xfrm rot="10800000">
              <a:off x="914400" y="3657600"/>
              <a:ext cx="2057400" cy="1295400"/>
            </a:xfrm>
            <a:prstGeom prst="flowChartManualOperation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/>
            <p:cNvSpPr/>
            <p:nvPr/>
          </p:nvSpPr>
          <p:spPr>
            <a:xfrm>
              <a:off x="2590800" y="3429000"/>
              <a:ext cx="381000" cy="60960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990600" y="3429000"/>
              <a:ext cx="381000" cy="60960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Flowchart: Extract 7"/>
            <p:cNvSpPr/>
            <p:nvPr/>
          </p:nvSpPr>
          <p:spPr>
            <a:xfrm>
              <a:off x="914400" y="2209800"/>
              <a:ext cx="2133600" cy="2286000"/>
            </a:xfrm>
            <a:prstGeom prst="flowChartExtract">
              <a:avLst/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lowchart: Manual Operation 8"/>
            <p:cNvSpPr/>
            <p:nvPr/>
          </p:nvSpPr>
          <p:spPr>
            <a:xfrm rot="12378413" flipH="1">
              <a:off x="1173826" y="2489515"/>
              <a:ext cx="533400" cy="1295400"/>
            </a:xfrm>
            <a:prstGeom prst="flowChartManualOperation">
              <a:avLst/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Flowchart: Manual Operation 9"/>
            <p:cNvSpPr/>
            <p:nvPr/>
          </p:nvSpPr>
          <p:spPr>
            <a:xfrm rot="9493756">
              <a:off x="2278605" y="2414921"/>
              <a:ext cx="533400" cy="1295400"/>
            </a:xfrm>
            <a:prstGeom prst="flowChartManualOperation">
              <a:avLst/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/>
            <p:cNvSpPr/>
            <p:nvPr/>
          </p:nvSpPr>
          <p:spPr>
            <a:xfrm>
              <a:off x="1371600" y="990600"/>
              <a:ext cx="1295400" cy="167640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Wave 11"/>
            <p:cNvSpPr/>
            <p:nvPr/>
          </p:nvSpPr>
          <p:spPr>
            <a:xfrm rot="3786488">
              <a:off x="1684478" y="1390466"/>
              <a:ext cx="1706443" cy="639968"/>
            </a:xfrm>
            <a:prstGeom prst="wave">
              <a:avLst/>
            </a:prstGeom>
            <a:solidFill>
              <a:srgbClr val="DAA6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Wave 12"/>
            <p:cNvSpPr/>
            <p:nvPr/>
          </p:nvSpPr>
          <p:spPr>
            <a:xfrm rot="17342052" flipH="1">
              <a:off x="478156" y="1645172"/>
              <a:ext cx="1660087" cy="574296"/>
            </a:xfrm>
            <a:prstGeom prst="wave">
              <a:avLst/>
            </a:prstGeom>
            <a:solidFill>
              <a:srgbClr val="DAA6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Wave 13"/>
            <p:cNvSpPr/>
            <p:nvPr/>
          </p:nvSpPr>
          <p:spPr>
            <a:xfrm rot="312085" flipH="1">
              <a:off x="1300682" y="727038"/>
              <a:ext cx="1131387" cy="614797"/>
            </a:xfrm>
            <a:prstGeom prst="wave">
              <a:avLst/>
            </a:prstGeom>
            <a:solidFill>
              <a:srgbClr val="DAA6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/>
            <p:cNvSpPr/>
            <p:nvPr/>
          </p:nvSpPr>
          <p:spPr>
            <a:xfrm>
              <a:off x="2133600" y="838200"/>
              <a:ext cx="381000" cy="609600"/>
            </a:xfrm>
            <a:prstGeom prst="ellipse">
              <a:avLst/>
            </a:prstGeom>
            <a:solidFill>
              <a:srgbClr val="DAA600"/>
            </a:solidFill>
            <a:ln>
              <a:solidFill>
                <a:srgbClr val="DAA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2590800" y="838200"/>
            <a:ext cx="1752600" cy="4560099"/>
            <a:chOff x="5410200" y="990600"/>
            <a:chExt cx="1905000" cy="4788699"/>
          </a:xfrm>
        </p:grpSpPr>
        <p:sp>
          <p:nvSpPr>
            <p:cNvPr id="17" name="Rounded Rectangle 16"/>
            <p:cNvSpPr/>
            <p:nvPr/>
          </p:nvSpPr>
          <p:spPr>
            <a:xfrm rot="731251">
              <a:off x="5434270" y="1248254"/>
              <a:ext cx="381000" cy="990600"/>
            </a:xfrm>
            <a:prstGeom prst="roundRect">
              <a:avLst>
                <a:gd name="adj" fmla="val 50000"/>
              </a:avLst>
            </a:prstGeom>
            <a:solidFill>
              <a:schemeClr val="bg2">
                <a:lumMod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ounded Rectangle 17"/>
            <p:cNvSpPr/>
            <p:nvPr/>
          </p:nvSpPr>
          <p:spPr>
            <a:xfrm rot="21194807">
              <a:off x="6762522" y="1238165"/>
              <a:ext cx="381000" cy="990600"/>
            </a:xfrm>
            <a:prstGeom prst="roundRect">
              <a:avLst>
                <a:gd name="adj" fmla="val 49585"/>
              </a:avLst>
            </a:prstGeom>
            <a:solidFill>
              <a:schemeClr val="bg2">
                <a:lumMod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/>
            <p:cNvSpPr/>
            <p:nvPr/>
          </p:nvSpPr>
          <p:spPr>
            <a:xfrm rot="17610301" flipH="1">
              <a:off x="6345730" y="5179622"/>
              <a:ext cx="427527" cy="658734"/>
            </a:xfrm>
            <a:prstGeom prst="ellipse">
              <a:avLst/>
            </a:prstGeom>
            <a:solidFill>
              <a:srgbClr val="99663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/>
            <p:cNvSpPr/>
            <p:nvPr/>
          </p:nvSpPr>
          <p:spPr>
            <a:xfrm rot="2704841" flipH="1">
              <a:off x="5656803" y="5236169"/>
              <a:ext cx="427527" cy="658734"/>
            </a:xfrm>
            <a:prstGeom prst="ellipse">
              <a:avLst/>
            </a:prstGeom>
            <a:solidFill>
              <a:srgbClr val="99663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/>
            <p:cNvSpPr/>
            <p:nvPr/>
          </p:nvSpPr>
          <p:spPr>
            <a:xfrm>
              <a:off x="5410200" y="3657600"/>
              <a:ext cx="381000" cy="60960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Oval 21"/>
            <p:cNvSpPr/>
            <p:nvPr/>
          </p:nvSpPr>
          <p:spPr>
            <a:xfrm>
              <a:off x="6934200" y="3657600"/>
              <a:ext cx="381000" cy="60960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lowchart: Manual Operation 22"/>
            <p:cNvSpPr/>
            <p:nvPr/>
          </p:nvSpPr>
          <p:spPr>
            <a:xfrm rot="9438105" flipH="1">
              <a:off x="6592727" y="2648441"/>
              <a:ext cx="573321" cy="1295400"/>
            </a:xfrm>
            <a:prstGeom prst="flowChartManualOperation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lowchart: Manual Operation 23"/>
            <p:cNvSpPr/>
            <p:nvPr/>
          </p:nvSpPr>
          <p:spPr>
            <a:xfrm rot="11918038">
              <a:off x="5525926" y="2648442"/>
              <a:ext cx="573321" cy="1295400"/>
            </a:xfrm>
            <a:prstGeom prst="flowChartManualOperation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lowchart: Manual Operation 24"/>
            <p:cNvSpPr/>
            <p:nvPr/>
          </p:nvSpPr>
          <p:spPr>
            <a:xfrm rot="10800000">
              <a:off x="5715000" y="2590800"/>
              <a:ext cx="1219200" cy="1447800"/>
            </a:xfrm>
            <a:prstGeom prst="flowChartManualOperation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Oval 25"/>
            <p:cNvSpPr/>
            <p:nvPr/>
          </p:nvSpPr>
          <p:spPr>
            <a:xfrm>
              <a:off x="5486400" y="990600"/>
              <a:ext cx="1600200" cy="182880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lowchart: Manual Operation 26"/>
            <p:cNvSpPr/>
            <p:nvPr/>
          </p:nvSpPr>
          <p:spPr>
            <a:xfrm rot="10800000">
              <a:off x="5638800" y="4038600"/>
              <a:ext cx="838200" cy="1447800"/>
            </a:xfrm>
            <a:prstGeom prst="flowChartManualOperation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lowchart: Manual Operation 27"/>
            <p:cNvSpPr/>
            <p:nvPr/>
          </p:nvSpPr>
          <p:spPr>
            <a:xfrm rot="10800000">
              <a:off x="6172200" y="4038600"/>
              <a:ext cx="838200" cy="1447800"/>
            </a:xfrm>
            <a:prstGeom prst="flowChartManualOperation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ounded Rectangle 28"/>
            <p:cNvSpPr/>
            <p:nvPr/>
          </p:nvSpPr>
          <p:spPr>
            <a:xfrm>
              <a:off x="5715000" y="3886200"/>
              <a:ext cx="1219200" cy="152400"/>
            </a:xfrm>
            <a:prstGeom prst="roundRect">
              <a:avLst/>
            </a:prstGeom>
            <a:solidFill>
              <a:schemeClr val="bg2">
                <a:lumMod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Pentagon 29"/>
            <p:cNvSpPr/>
            <p:nvPr/>
          </p:nvSpPr>
          <p:spPr>
            <a:xfrm rot="16010993">
              <a:off x="6429754" y="3034310"/>
              <a:ext cx="498921" cy="72321"/>
            </a:xfrm>
            <a:prstGeom prst="homePlate">
              <a:avLst/>
            </a:prstGeom>
            <a:solidFill>
              <a:schemeClr val="bg2">
                <a:lumMod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Pentagon 30"/>
            <p:cNvSpPr/>
            <p:nvPr/>
          </p:nvSpPr>
          <p:spPr>
            <a:xfrm rot="5400000">
              <a:off x="6400800" y="3048000"/>
              <a:ext cx="381000" cy="381000"/>
            </a:xfrm>
            <a:prstGeom prst="homePlate">
              <a:avLst>
                <a:gd name="adj" fmla="val 29832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31"/>
            <p:cNvSpPr/>
            <p:nvPr/>
          </p:nvSpPr>
          <p:spPr>
            <a:xfrm>
              <a:off x="6172200" y="3886200"/>
              <a:ext cx="304800" cy="1524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3" name="Pentagon 32"/>
          <p:cNvSpPr/>
          <p:nvPr/>
        </p:nvSpPr>
        <p:spPr>
          <a:xfrm rot="5400000">
            <a:off x="3086100" y="3009900"/>
            <a:ext cx="685800" cy="152400"/>
          </a:xfrm>
          <a:prstGeom prst="homePlate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gular Pentagon 33"/>
          <p:cNvSpPr/>
          <p:nvPr/>
        </p:nvSpPr>
        <p:spPr>
          <a:xfrm rot="10800000">
            <a:off x="3276600" y="2590800"/>
            <a:ext cx="304800" cy="228600"/>
          </a:xfrm>
          <a:prstGeom prst="pentagon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5" name="Group 48"/>
          <p:cNvGrpSpPr/>
          <p:nvPr/>
        </p:nvGrpSpPr>
        <p:grpSpPr>
          <a:xfrm>
            <a:off x="2133600" y="3200400"/>
            <a:ext cx="990600" cy="2362200"/>
            <a:chOff x="5334000" y="2413969"/>
            <a:chExt cx="838200" cy="2158031"/>
          </a:xfrm>
        </p:grpSpPr>
        <p:sp>
          <p:nvSpPr>
            <p:cNvPr id="64" name="Oval 63"/>
            <p:cNvSpPr/>
            <p:nvPr/>
          </p:nvSpPr>
          <p:spPr>
            <a:xfrm>
              <a:off x="5386303" y="3944536"/>
              <a:ext cx="228600" cy="15240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Oval 64"/>
            <p:cNvSpPr/>
            <p:nvPr/>
          </p:nvSpPr>
          <p:spPr>
            <a:xfrm>
              <a:off x="5862037" y="3944536"/>
              <a:ext cx="228600" cy="15240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Flowchart: Manual Operation 49"/>
            <p:cNvSpPr/>
            <p:nvPr/>
          </p:nvSpPr>
          <p:spPr>
            <a:xfrm rot="10800000">
              <a:off x="5715000" y="4038600"/>
              <a:ext cx="304800" cy="457200"/>
            </a:xfrm>
            <a:prstGeom prst="flowChartManualOperation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Flowchart: Manual Operation 66"/>
            <p:cNvSpPr/>
            <p:nvPr/>
          </p:nvSpPr>
          <p:spPr>
            <a:xfrm rot="10800000">
              <a:off x="5486400" y="4038600"/>
              <a:ext cx="304800" cy="457200"/>
            </a:xfrm>
            <a:prstGeom prst="flowChartManualOperation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lowchart: Manual Operation 67"/>
            <p:cNvSpPr/>
            <p:nvPr/>
          </p:nvSpPr>
          <p:spPr>
            <a:xfrm rot="11701945" flipH="1">
              <a:off x="5476691" y="3451003"/>
              <a:ext cx="241523" cy="544586"/>
            </a:xfrm>
            <a:prstGeom prst="flowChartManualOperation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lowchart: Manual Operation 68"/>
            <p:cNvSpPr/>
            <p:nvPr/>
          </p:nvSpPr>
          <p:spPr>
            <a:xfrm rot="9898055">
              <a:off x="5781490" y="3489404"/>
              <a:ext cx="241523" cy="544586"/>
            </a:xfrm>
            <a:prstGeom prst="flowChartManualOperation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lowchart: Extract 69"/>
            <p:cNvSpPr/>
            <p:nvPr/>
          </p:nvSpPr>
          <p:spPr>
            <a:xfrm>
              <a:off x="5486400" y="3200400"/>
              <a:ext cx="533400" cy="958375"/>
            </a:xfrm>
            <a:prstGeom prst="flowChartExtra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Oval 70"/>
            <p:cNvSpPr/>
            <p:nvPr/>
          </p:nvSpPr>
          <p:spPr>
            <a:xfrm>
              <a:off x="5334000" y="2438400"/>
              <a:ext cx="838200" cy="106680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Oval 71"/>
            <p:cNvSpPr/>
            <p:nvPr/>
          </p:nvSpPr>
          <p:spPr>
            <a:xfrm>
              <a:off x="5486400" y="4419600"/>
              <a:ext cx="228600" cy="152400"/>
            </a:xfrm>
            <a:prstGeom prst="ellipse">
              <a:avLst/>
            </a:prstGeom>
            <a:solidFill>
              <a:srgbClr val="99663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Oval 72"/>
            <p:cNvSpPr/>
            <p:nvPr/>
          </p:nvSpPr>
          <p:spPr>
            <a:xfrm>
              <a:off x="5791200" y="4419600"/>
              <a:ext cx="228600" cy="152400"/>
            </a:xfrm>
            <a:prstGeom prst="ellipse">
              <a:avLst/>
            </a:prstGeom>
            <a:solidFill>
              <a:srgbClr val="99663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Cloud 73"/>
            <p:cNvSpPr/>
            <p:nvPr/>
          </p:nvSpPr>
          <p:spPr>
            <a:xfrm>
              <a:off x="5386303" y="2413969"/>
              <a:ext cx="644246" cy="217548"/>
            </a:xfrm>
            <a:prstGeom prst="cloud">
              <a:avLst/>
            </a:prstGeom>
            <a:solidFill>
              <a:srgbClr val="FFFF6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6" name="Group 74"/>
          <p:cNvGrpSpPr/>
          <p:nvPr/>
        </p:nvGrpSpPr>
        <p:grpSpPr>
          <a:xfrm>
            <a:off x="4876800" y="609600"/>
            <a:ext cx="1794258" cy="3296241"/>
            <a:chOff x="5444742" y="437559"/>
            <a:chExt cx="3294501" cy="4972641"/>
          </a:xfrm>
        </p:grpSpPr>
        <p:sp>
          <p:nvSpPr>
            <p:cNvPr id="76" name="Flowchart: Manual Operation 75"/>
            <p:cNvSpPr/>
            <p:nvPr/>
          </p:nvSpPr>
          <p:spPr>
            <a:xfrm rot="10800000">
              <a:off x="6477000" y="2057400"/>
              <a:ext cx="1066800" cy="3352800"/>
            </a:xfrm>
            <a:prstGeom prst="flowChartManualOperation">
              <a:avLst/>
            </a:prstGeom>
            <a:solidFill>
              <a:schemeClr val="bg2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Moon 76"/>
            <p:cNvSpPr/>
            <p:nvPr/>
          </p:nvSpPr>
          <p:spPr>
            <a:xfrm rot="5063113">
              <a:off x="7443843" y="982484"/>
              <a:ext cx="1143000" cy="1447800"/>
            </a:xfrm>
            <a:prstGeom prst="moon">
              <a:avLst/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Moon 77"/>
            <p:cNvSpPr/>
            <p:nvPr/>
          </p:nvSpPr>
          <p:spPr>
            <a:xfrm rot="6186442">
              <a:off x="5597142" y="1063674"/>
              <a:ext cx="1143000" cy="1447800"/>
            </a:xfrm>
            <a:prstGeom prst="moon">
              <a:avLst/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Moon 78"/>
            <p:cNvSpPr/>
            <p:nvPr/>
          </p:nvSpPr>
          <p:spPr>
            <a:xfrm rot="2521042">
              <a:off x="7110559" y="530653"/>
              <a:ext cx="1021708" cy="1830054"/>
            </a:xfrm>
            <a:prstGeom prst="moon">
              <a:avLst/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Moon 79"/>
            <p:cNvSpPr/>
            <p:nvPr/>
          </p:nvSpPr>
          <p:spPr>
            <a:xfrm rot="8984742">
              <a:off x="6106447" y="437559"/>
              <a:ext cx="1021708" cy="1830054"/>
            </a:xfrm>
            <a:prstGeom prst="moon">
              <a:avLst/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Oval 80"/>
            <p:cNvSpPr/>
            <p:nvPr/>
          </p:nvSpPr>
          <p:spPr>
            <a:xfrm>
              <a:off x="6858000" y="1676400"/>
              <a:ext cx="533400" cy="609600"/>
            </a:xfrm>
            <a:prstGeom prst="ellipse">
              <a:avLst/>
            </a:prstGeom>
            <a:solidFill>
              <a:srgbClr val="99663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Oval 81"/>
            <p:cNvSpPr/>
            <p:nvPr/>
          </p:nvSpPr>
          <p:spPr>
            <a:xfrm>
              <a:off x="6400800" y="1905000"/>
              <a:ext cx="609600" cy="609600"/>
            </a:xfrm>
            <a:prstGeom prst="ellipse">
              <a:avLst/>
            </a:prstGeom>
            <a:solidFill>
              <a:srgbClr val="99663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Oval 82"/>
            <p:cNvSpPr/>
            <p:nvPr/>
          </p:nvSpPr>
          <p:spPr>
            <a:xfrm rot="2876532">
              <a:off x="6939687" y="2103751"/>
              <a:ext cx="533400" cy="457200"/>
            </a:xfrm>
            <a:prstGeom prst="ellipse">
              <a:avLst/>
            </a:prstGeom>
            <a:solidFill>
              <a:srgbClr val="99663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7" name="Group 83"/>
          <p:cNvGrpSpPr/>
          <p:nvPr/>
        </p:nvGrpSpPr>
        <p:grpSpPr>
          <a:xfrm>
            <a:off x="5791200" y="457200"/>
            <a:ext cx="3124200" cy="4876800"/>
            <a:chOff x="5444742" y="437559"/>
            <a:chExt cx="3294501" cy="4972641"/>
          </a:xfrm>
        </p:grpSpPr>
        <p:sp>
          <p:nvSpPr>
            <p:cNvPr id="85" name="Flowchart: Manual Operation 84"/>
            <p:cNvSpPr/>
            <p:nvPr/>
          </p:nvSpPr>
          <p:spPr>
            <a:xfrm rot="10800000">
              <a:off x="6477000" y="2057400"/>
              <a:ext cx="1066800" cy="3352800"/>
            </a:xfrm>
            <a:prstGeom prst="flowChartManualOperation">
              <a:avLst/>
            </a:prstGeom>
            <a:solidFill>
              <a:schemeClr val="bg2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Moon 85"/>
            <p:cNvSpPr/>
            <p:nvPr/>
          </p:nvSpPr>
          <p:spPr>
            <a:xfrm rot="5063113">
              <a:off x="7443843" y="982484"/>
              <a:ext cx="1143000" cy="1447800"/>
            </a:xfrm>
            <a:prstGeom prst="moon">
              <a:avLst/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Moon 86"/>
            <p:cNvSpPr/>
            <p:nvPr/>
          </p:nvSpPr>
          <p:spPr>
            <a:xfrm rot="6186442">
              <a:off x="5597142" y="1063674"/>
              <a:ext cx="1143000" cy="1447800"/>
            </a:xfrm>
            <a:prstGeom prst="moon">
              <a:avLst/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Moon 87"/>
            <p:cNvSpPr/>
            <p:nvPr/>
          </p:nvSpPr>
          <p:spPr>
            <a:xfrm rot="2521042">
              <a:off x="7110559" y="530653"/>
              <a:ext cx="1021708" cy="1830054"/>
            </a:xfrm>
            <a:prstGeom prst="moon">
              <a:avLst/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Moon 88"/>
            <p:cNvSpPr/>
            <p:nvPr/>
          </p:nvSpPr>
          <p:spPr>
            <a:xfrm rot="8984742">
              <a:off x="6106447" y="437559"/>
              <a:ext cx="1021708" cy="1830054"/>
            </a:xfrm>
            <a:prstGeom prst="moon">
              <a:avLst/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Oval 89"/>
            <p:cNvSpPr/>
            <p:nvPr/>
          </p:nvSpPr>
          <p:spPr>
            <a:xfrm>
              <a:off x="6858000" y="1676400"/>
              <a:ext cx="533400" cy="609600"/>
            </a:xfrm>
            <a:prstGeom prst="ellipse">
              <a:avLst/>
            </a:prstGeom>
            <a:solidFill>
              <a:srgbClr val="99663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Oval 90"/>
            <p:cNvSpPr/>
            <p:nvPr/>
          </p:nvSpPr>
          <p:spPr>
            <a:xfrm>
              <a:off x="6400800" y="1905000"/>
              <a:ext cx="609600" cy="609600"/>
            </a:xfrm>
            <a:prstGeom prst="ellipse">
              <a:avLst/>
            </a:prstGeom>
            <a:solidFill>
              <a:srgbClr val="99663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Oval 91"/>
            <p:cNvSpPr/>
            <p:nvPr/>
          </p:nvSpPr>
          <p:spPr>
            <a:xfrm rot="2876532">
              <a:off x="6939687" y="2103751"/>
              <a:ext cx="533400" cy="457200"/>
            </a:xfrm>
            <a:prstGeom prst="ellipse">
              <a:avLst/>
            </a:prstGeom>
            <a:solidFill>
              <a:srgbClr val="99663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Cloud 29"/>
          <p:cNvSpPr/>
          <p:nvPr/>
        </p:nvSpPr>
        <p:spPr>
          <a:xfrm>
            <a:off x="533400" y="3048000"/>
            <a:ext cx="1828800" cy="864733"/>
          </a:xfrm>
          <a:prstGeom prst="cloud">
            <a:avLst/>
          </a:prstGeom>
          <a:solidFill>
            <a:srgbClr val="6633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2" name="Group 15"/>
          <p:cNvGrpSpPr/>
          <p:nvPr/>
        </p:nvGrpSpPr>
        <p:grpSpPr>
          <a:xfrm>
            <a:off x="533400" y="1219200"/>
            <a:ext cx="1981200" cy="4648200"/>
            <a:chOff x="2971800" y="1371600"/>
            <a:chExt cx="1234871" cy="2612908"/>
          </a:xfrm>
        </p:grpSpPr>
        <p:sp>
          <p:nvSpPr>
            <p:cNvPr id="14" name="Oval 13"/>
            <p:cNvSpPr/>
            <p:nvPr/>
          </p:nvSpPr>
          <p:spPr>
            <a:xfrm>
              <a:off x="3731721" y="3084982"/>
              <a:ext cx="256310" cy="174508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/>
            <p:cNvSpPr/>
            <p:nvPr/>
          </p:nvSpPr>
          <p:spPr>
            <a:xfrm>
              <a:off x="3209275" y="3127817"/>
              <a:ext cx="256310" cy="174508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Flowchart: Manual Operation 2"/>
            <p:cNvSpPr/>
            <p:nvPr/>
          </p:nvSpPr>
          <p:spPr>
            <a:xfrm rot="10800000">
              <a:off x="3276600" y="3352800"/>
              <a:ext cx="685800" cy="523524"/>
            </a:xfrm>
            <a:prstGeom prst="flowChartManualOperation">
              <a:avLst/>
            </a:prstGeom>
            <a:solidFill>
              <a:srgbClr val="FF66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Flowchart: Manual Operation 4"/>
            <p:cNvSpPr/>
            <p:nvPr/>
          </p:nvSpPr>
          <p:spPr>
            <a:xfrm rot="11701945" flipH="1">
              <a:off x="3294309" y="2549135"/>
              <a:ext cx="270799" cy="623587"/>
            </a:xfrm>
            <a:prstGeom prst="flowChartManualOperation">
              <a:avLst/>
            </a:prstGeom>
            <a:solidFill>
              <a:srgbClr val="FF99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Flowchart: Manual Operation 5"/>
            <p:cNvSpPr/>
            <p:nvPr/>
          </p:nvSpPr>
          <p:spPr>
            <a:xfrm rot="9898055">
              <a:off x="3626774" y="2549135"/>
              <a:ext cx="270799" cy="623587"/>
            </a:xfrm>
            <a:prstGeom prst="flowChartManualOperation">
              <a:avLst/>
            </a:prstGeom>
            <a:solidFill>
              <a:srgbClr val="FF99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Flowchart: Extract 6"/>
            <p:cNvSpPr/>
            <p:nvPr/>
          </p:nvSpPr>
          <p:spPr>
            <a:xfrm>
              <a:off x="3304265" y="2185457"/>
              <a:ext cx="598056" cy="1221556"/>
            </a:xfrm>
            <a:prstGeom prst="flowChartExtract">
              <a:avLst/>
            </a:prstGeom>
            <a:solidFill>
              <a:srgbClr val="FF99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>
              <a:off x="3161780" y="1744873"/>
              <a:ext cx="854911" cy="868929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Cloud 8"/>
            <p:cNvSpPr/>
            <p:nvPr/>
          </p:nvSpPr>
          <p:spPr>
            <a:xfrm rot="5151226">
              <a:off x="3277853" y="1975283"/>
              <a:ext cx="1464198" cy="393438"/>
            </a:xfrm>
            <a:prstGeom prst="cloud">
              <a:avLst/>
            </a:prstGeom>
            <a:solidFill>
              <a:srgbClr val="6633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Cloud 9"/>
            <p:cNvSpPr/>
            <p:nvPr/>
          </p:nvSpPr>
          <p:spPr>
            <a:xfrm rot="17299812">
              <a:off x="2395980" y="1947420"/>
              <a:ext cx="1601113" cy="449473"/>
            </a:xfrm>
            <a:prstGeom prst="cloud">
              <a:avLst/>
            </a:prstGeom>
            <a:solidFill>
              <a:srgbClr val="6633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/>
            <p:cNvSpPr/>
            <p:nvPr/>
          </p:nvSpPr>
          <p:spPr>
            <a:xfrm>
              <a:off x="3352800" y="3810000"/>
              <a:ext cx="256310" cy="174508"/>
            </a:xfrm>
            <a:prstGeom prst="ellipse">
              <a:avLst/>
            </a:prstGeom>
            <a:solidFill>
              <a:srgbClr val="99663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/>
            <p:cNvSpPr/>
            <p:nvPr/>
          </p:nvSpPr>
          <p:spPr>
            <a:xfrm>
              <a:off x="3657600" y="3810000"/>
              <a:ext cx="256310" cy="174508"/>
            </a:xfrm>
            <a:prstGeom prst="ellipse">
              <a:avLst/>
            </a:prstGeom>
            <a:solidFill>
              <a:srgbClr val="99663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Cloud 14"/>
            <p:cNvSpPr/>
            <p:nvPr/>
          </p:nvSpPr>
          <p:spPr>
            <a:xfrm>
              <a:off x="3124200" y="1371600"/>
              <a:ext cx="876469" cy="486095"/>
            </a:xfrm>
            <a:prstGeom prst="cloud">
              <a:avLst/>
            </a:prstGeom>
            <a:solidFill>
              <a:srgbClr val="6633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4" name="Group 26"/>
          <p:cNvGrpSpPr/>
          <p:nvPr/>
        </p:nvGrpSpPr>
        <p:grpSpPr>
          <a:xfrm>
            <a:off x="1905000" y="304800"/>
            <a:ext cx="2590800" cy="1066800"/>
            <a:chOff x="2895600" y="914400"/>
            <a:chExt cx="2590800" cy="1066800"/>
          </a:xfrm>
        </p:grpSpPr>
        <p:sp>
          <p:nvSpPr>
            <p:cNvPr id="18" name="Diamond 17"/>
            <p:cNvSpPr/>
            <p:nvPr/>
          </p:nvSpPr>
          <p:spPr>
            <a:xfrm>
              <a:off x="2895600" y="914400"/>
              <a:ext cx="2590800" cy="990600"/>
            </a:xfrm>
            <a:prstGeom prst="diamond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Can 16"/>
            <p:cNvSpPr/>
            <p:nvPr/>
          </p:nvSpPr>
          <p:spPr>
            <a:xfrm rot="10800000">
              <a:off x="3429000" y="1371600"/>
              <a:ext cx="1447800" cy="609600"/>
            </a:xfrm>
            <a:prstGeom prst="can">
              <a:avLst/>
            </a:prstGeom>
            <a:solidFill>
              <a:schemeClr val="tx1"/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" name="Group 20"/>
          <p:cNvGrpSpPr/>
          <p:nvPr/>
        </p:nvGrpSpPr>
        <p:grpSpPr>
          <a:xfrm>
            <a:off x="3276600" y="1524000"/>
            <a:ext cx="1524000" cy="1676400"/>
            <a:chOff x="3581400" y="2935514"/>
            <a:chExt cx="2590800" cy="2474686"/>
          </a:xfrm>
        </p:grpSpPr>
        <p:sp>
          <p:nvSpPr>
            <p:cNvPr id="20" name="Block Arc 19"/>
            <p:cNvSpPr/>
            <p:nvPr/>
          </p:nvSpPr>
          <p:spPr>
            <a:xfrm>
              <a:off x="4099560" y="2935514"/>
              <a:ext cx="1600200" cy="1066800"/>
            </a:xfrm>
            <a:prstGeom prst="blockArc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9" name="Rounded Rectangle 18"/>
            <p:cNvSpPr/>
            <p:nvPr/>
          </p:nvSpPr>
          <p:spPr>
            <a:xfrm>
              <a:off x="3581400" y="3429000"/>
              <a:ext cx="2590800" cy="1981200"/>
            </a:xfrm>
            <a:prstGeom prst="roundRect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" name="Group 27"/>
          <p:cNvGrpSpPr/>
          <p:nvPr/>
        </p:nvGrpSpPr>
        <p:grpSpPr>
          <a:xfrm>
            <a:off x="2667000" y="3657600"/>
            <a:ext cx="2667000" cy="2438400"/>
            <a:chOff x="4495800" y="1981200"/>
            <a:chExt cx="2667000" cy="2438400"/>
          </a:xfrm>
        </p:grpSpPr>
        <p:grpSp>
          <p:nvGrpSpPr>
            <p:cNvPr id="22" name="Group 21"/>
            <p:cNvGrpSpPr/>
            <p:nvPr/>
          </p:nvGrpSpPr>
          <p:grpSpPr>
            <a:xfrm>
              <a:off x="4495800" y="1981200"/>
              <a:ext cx="2667000" cy="2438400"/>
              <a:chOff x="3581400" y="2890520"/>
              <a:chExt cx="2590800" cy="2519680"/>
            </a:xfrm>
          </p:grpSpPr>
          <p:sp>
            <p:nvSpPr>
              <p:cNvPr id="23" name="Block Arc 22"/>
              <p:cNvSpPr/>
              <p:nvPr/>
            </p:nvSpPr>
            <p:spPr>
              <a:xfrm>
                <a:off x="4025537" y="2890520"/>
                <a:ext cx="1600200" cy="1066800"/>
              </a:xfrm>
              <a:prstGeom prst="blockArc">
                <a:avLst/>
              </a:prstGeom>
              <a:solidFill>
                <a:schemeClr val="bg2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4" name="Rounded Rectangle 23"/>
              <p:cNvSpPr/>
              <p:nvPr/>
            </p:nvSpPr>
            <p:spPr>
              <a:xfrm>
                <a:off x="3581400" y="3429000"/>
                <a:ext cx="2590800" cy="1981200"/>
              </a:xfrm>
              <a:prstGeom prst="roundRect">
                <a:avLst/>
              </a:prstGeom>
              <a:solidFill>
                <a:schemeClr val="bg2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pic>
          <p:nvPicPr>
            <p:cNvPr id="4098" name="Picture 2" descr="C:\Program Files (x86)\Microsoft Office\MEDIA\CAGCAT10\j0157763.wmf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 rot="19152322">
              <a:off x="6013701" y="2811990"/>
              <a:ext cx="808952" cy="981913"/>
            </a:xfrm>
            <a:prstGeom prst="rect">
              <a:avLst/>
            </a:prstGeom>
            <a:noFill/>
          </p:spPr>
        </p:pic>
        <p:pic>
          <p:nvPicPr>
            <p:cNvPr id="4099" name="Picture 3" descr="C:\Users\lblau\AppData\Local\Microsoft\Windows\Temporary Internet Files\Content.IE5\ASO9KUKQ\MC900090492[1].wmf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 rot="2239226">
              <a:off x="4634929" y="3267205"/>
              <a:ext cx="991159" cy="793687"/>
            </a:xfrm>
            <a:prstGeom prst="rect">
              <a:avLst/>
            </a:prstGeom>
            <a:noFill/>
          </p:spPr>
        </p:pic>
      </p:grpSp>
    </p:spTree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Oval 37"/>
          <p:cNvSpPr/>
          <p:nvPr/>
        </p:nvSpPr>
        <p:spPr>
          <a:xfrm>
            <a:off x="2915297" y="3733396"/>
            <a:ext cx="631248" cy="340053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4038600" y="3733800"/>
            <a:ext cx="631248" cy="340053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Flowchart: Manual Operation 40"/>
          <p:cNvSpPr/>
          <p:nvPr/>
        </p:nvSpPr>
        <p:spPr>
          <a:xfrm rot="10800000">
            <a:off x="3143897" y="4038195"/>
            <a:ext cx="762000" cy="1219200"/>
          </a:xfrm>
          <a:prstGeom prst="flowChartManualOperation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Flowchart: Manual Operation 49"/>
          <p:cNvSpPr/>
          <p:nvPr/>
        </p:nvSpPr>
        <p:spPr>
          <a:xfrm rot="10800000">
            <a:off x="3601096" y="4038195"/>
            <a:ext cx="940127" cy="1219200"/>
          </a:xfrm>
          <a:prstGeom prst="flowChartManualOperation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Flowchart: Extract 34"/>
          <p:cNvSpPr/>
          <p:nvPr/>
        </p:nvSpPr>
        <p:spPr>
          <a:xfrm>
            <a:off x="1238897" y="2818996"/>
            <a:ext cx="1066800" cy="2133600"/>
          </a:xfrm>
          <a:prstGeom prst="flowChartExtra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" name="Group 18"/>
          <p:cNvGrpSpPr/>
          <p:nvPr/>
        </p:nvGrpSpPr>
        <p:grpSpPr>
          <a:xfrm>
            <a:off x="914400" y="1326384"/>
            <a:ext cx="1716449" cy="3778596"/>
            <a:chOff x="5562210" y="3144925"/>
            <a:chExt cx="1113134" cy="2284482"/>
          </a:xfrm>
        </p:grpSpPr>
        <p:grpSp>
          <p:nvGrpSpPr>
            <p:cNvPr id="4" name="Group 48"/>
            <p:cNvGrpSpPr/>
            <p:nvPr/>
          </p:nvGrpSpPr>
          <p:grpSpPr>
            <a:xfrm>
              <a:off x="5611629" y="3356296"/>
              <a:ext cx="988329" cy="2073111"/>
              <a:chOff x="5310337" y="2693350"/>
              <a:chExt cx="860247" cy="1878650"/>
            </a:xfrm>
          </p:grpSpPr>
          <p:sp>
            <p:nvSpPr>
              <p:cNvPr id="34" name="Cloud 33"/>
              <p:cNvSpPr/>
              <p:nvPr/>
            </p:nvSpPr>
            <p:spPr>
              <a:xfrm>
                <a:off x="5310337" y="3278043"/>
                <a:ext cx="860247" cy="355652"/>
              </a:xfrm>
              <a:prstGeom prst="cloud">
                <a:avLst/>
              </a:prstGeom>
              <a:solidFill>
                <a:srgbClr val="FFCC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4" name="Oval 23"/>
              <p:cNvSpPr/>
              <p:nvPr/>
            </p:nvSpPr>
            <p:spPr>
              <a:xfrm>
                <a:off x="5386303" y="3944536"/>
                <a:ext cx="228600" cy="152400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Oval 24"/>
              <p:cNvSpPr/>
              <p:nvPr/>
            </p:nvSpPr>
            <p:spPr>
              <a:xfrm>
                <a:off x="5862037" y="3944536"/>
                <a:ext cx="228600" cy="152400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Flowchart: Manual Operation 27"/>
              <p:cNvSpPr/>
              <p:nvPr/>
            </p:nvSpPr>
            <p:spPr>
              <a:xfrm rot="11701945" flipH="1">
                <a:off x="5476691" y="3451003"/>
                <a:ext cx="241523" cy="544586"/>
              </a:xfrm>
              <a:prstGeom prst="flowChartManualOperation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Flowchart: Manual Operation 28"/>
              <p:cNvSpPr/>
              <p:nvPr/>
            </p:nvSpPr>
            <p:spPr>
              <a:xfrm rot="9898055">
                <a:off x="5781490" y="3489404"/>
                <a:ext cx="241523" cy="544586"/>
              </a:xfrm>
              <a:prstGeom prst="flowChartManualOperation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Flowchart: Extract 29"/>
              <p:cNvSpPr/>
              <p:nvPr/>
            </p:nvSpPr>
            <p:spPr>
              <a:xfrm>
                <a:off x="5486400" y="3200400"/>
                <a:ext cx="533400" cy="1066800"/>
              </a:xfrm>
              <a:prstGeom prst="flowChartExtract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Oval 30"/>
              <p:cNvSpPr/>
              <p:nvPr/>
            </p:nvSpPr>
            <p:spPr>
              <a:xfrm>
                <a:off x="5450495" y="2693350"/>
                <a:ext cx="559161" cy="876708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Oval 31"/>
              <p:cNvSpPr/>
              <p:nvPr/>
            </p:nvSpPr>
            <p:spPr>
              <a:xfrm>
                <a:off x="5486400" y="4419600"/>
                <a:ext cx="228600" cy="152400"/>
              </a:xfrm>
              <a:prstGeom prst="ellipse">
                <a:avLst/>
              </a:prstGeom>
              <a:solidFill>
                <a:srgbClr val="996633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Oval 32"/>
              <p:cNvSpPr/>
              <p:nvPr/>
            </p:nvSpPr>
            <p:spPr>
              <a:xfrm>
                <a:off x="5791200" y="4419600"/>
                <a:ext cx="228600" cy="152400"/>
              </a:xfrm>
              <a:prstGeom prst="ellipse">
                <a:avLst/>
              </a:prstGeom>
              <a:solidFill>
                <a:srgbClr val="996633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1" name="Cloud 20"/>
            <p:cNvSpPr/>
            <p:nvPr/>
          </p:nvSpPr>
          <p:spPr>
            <a:xfrm rot="4770218">
              <a:off x="5899268" y="3578364"/>
              <a:ext cx="1209516" cy="342637"/>
            </a:xfrm>
            <a:prstGeom prst="cloud">
              <a:avLst/>
            </a:prstGeom>
            <a:solidFill>
              <a:srgbClr val="FFCC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" name="Cloud 21"/>
            <p:cNvSpPr/>
            <p:nvPr/>
          </p:nvSpPr>
          <p:spPr>
            <a:xfrm rot="16931143">
              <a:off x="5128911" y="3581421"/>
              <a:ext cx="1233171" cy="366574"/>
            </a:xfrm>
            <a:prstGeom prst="cloud">
              <a:avLst/>
            </a:prstGeom>
            <a:solidFill>
              <a:srgbClr val="FFCC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36" name="Moon 35"/>
          <p:cNvSpPr/>
          <p:nvPr/>
        </p:nvSpPr>
        <p:spPr>
          <a:xfrm rot="16200000">
            <a:off x="1543697" y="3428596"/>
            <a:ext cx="457200" cy="304800"/>
          </a:xfrm>
          <a:prstGeom prst="moon">
            <a:avLst>
              <a:gd name="adj" fmla="val 41177"/>
            </a:avLst>
          </a:prstGeom>
          <a:solidFill>
            <a:schemeClr val="accent5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Flowchart: Manual Operation 41"/>
          <p:cNvSpPr/>
          <p:nvPr/>
        </p:nvSpPr>
        <p:spPr>
          <a:xfrm rot="11916454" flipH="1">
            <a:off x="3130443" y="2505611"/>
            <a:ext cx="666933" cy="1442628"/>
          </a:xfrm>
          <a:prstGeom prst="flowChartManualOperation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Flowchart: Manual Operation 42"/>
          <p:cNvSpPr/>
          <p:nvPr/>
        </p:nvSpPr>
        <p:spPr>
          <a:xfrm rot="9898055">
            <a:off x="3835254" y="2499945"/>
            <a:ext cx="666933" cy="1457910"/>
          </a:xfrm>
          <a:prstGeom prst="flowChartManualOperation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Flowchart: Extract 43"/>
          <p:cNvSpPr/>
          <p:nvPr/>
        </p:nvSpPr>
        <p:spPr>
          <a:xfrm>
            <a:off x="3220097" y="1980796"/>
            <a:ext cx="1285876" cy="2089639"/>
          </a:xfrm>
          <a:prstGeom prst="flowChartExtra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/>
          <p:cNvSpPr/>
          <p:nvPr/>
        </p:nvSpPr>
        <p:spPr>
          <a:xfrm>
            <a:off x="3143897" y="5104996"/>
            <a:ext cx="631248" cy="340053"/>
          </a:xfrm>
          <a:prstGeom prst="ellipse">
            <a:avLst/>
          </a:prstGeom>
          <a:solidFill>
            <a:srgbClr val="99663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val 46"/>
          <p:cNvSpPr/>
          <p:nvPr/>
        </p:nvSpPr>
        <p:spPr>
          <a:xfrm>
            <a:off x="3829697" y="5104996"/>
            <a:ext cx="631248" cy="340053"/>
          </a:xfrm>
          <a:prstGeom prst="ellipse">
            <a:avLst/>
          </a:prstGeom>
          <a:solidFill>
            <a:srgbClr val="99663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Flowchart: Extract 48"/>
          <p:cNvSpPr/>
          <p:nvPr/>
        </p:nvSpPr>
        <p:spPr>
          <a:xfrm rot="10800000">
            <a:off x="3677297" y="2590396"/>
            <a:ext cx="381000" cy="371830"/>
          </a:xfrm>
          <a:prstGeom prst="flowChartExtra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/>
          <p:cNvSpPr/>
          <p:nvPr/>
        </p:nvSpPr>
        <p:spPr>
          <a:xfrm>
            <a:off x="3220097" y="913996"/>
            <a:ext cx="1219200" cy="175260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/>
          <p:cNvSpPr/>
          <p:nvPr/>
        </p:nvSpPr>
        <p:spPr>
          <a:xfrm>
            <a:off x="3524897" y="2895196"/>
            <a:ext cx="62869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U</a:t>
            </a:r>
            <a:endParaRPr lang="en-US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5" name="Rounded Rectangle 54"/>
          <p:cNvSpPr/>
          <p:nvPr/>
        </p:nvSpPr>
        <p:spPr>
          <a:xfrm>
            <a:off x="3677297" y="1142596"/>
            <a:ext cx="685800" cy="533400"/>
          </a:xfrm>
          <a:prstGeom prst="roundRect">
            <a:avLst/>
          </a:prstGeom>
          <a:solidFill>
            <a:srgbClr val="FFFF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Flowchart: Delay 52"/>
          <p:cNvSpPr/>
          <p:nvPr/>
        </p:nvSpPr>
        <p:spPr>
          <a:xfrm rot="7668929">
            <a:off x="3145429" y="992093"/>
            <a:ext cx="915795" cy="838200"/>
          </a:xfrm>
          <a:prstGeom prst="flowChartDelay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Flowchart: Delay 53"/>
          <p:cNvSpPr/>
          <p:nvPr/>
        </p:nvSpPr>
        <p:spPr>
          <a:xfrm rot="16678403">
            <a:off x="3533012" y="416742"/>
            <a:ext cx="608793" cy="1146910"/>
          </a:xfrm>
          <a:prstGeom prst="flowChartDelay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" name="Group 74"/>
          <p:cNvGrpSpPr/>
          <p:nvPr/>
        </p:nvGrpSpPr>
        <p:grpSpPr>
          <a:xfrm>
            <a:off x="2362200" y="3581400"/>
            <a:ext cx="749680" cy="1741977"/>
            <a:chOff x="4939682" y="2830023"/>
            <a:chExt cx="749680" cy="1741977"/>
          </a:xfrm>
        </p:grpSpPr>
        <p:sp>
          <p:nvSpPr>
            <p:cNvPr id="74" name="Moon 73"/>
            <p:cNvSpPr/>
            <p:nvPr/>
          </p:nvSpPr>
          <p:spPr>
            <a:xfrm rot="15200594" flipH="1">
              <a:off x="5324696" y="2841730"/>
              <a:ext cx="338002" cy="391330"/>
            </a:xfrm>
            <a:prstGeom prst="moon">
              <a:avLst/>
            </a:prstGeom>
            <a:solidFill>
              <a:srgbClr val="FFFF6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Moon 72"/>
            <p:cNvSpPr/>
            <p:nvPr/>
          </p:nvSpPr>
          <p:spPr>
            <a:xfrm rot="6399406">
              <a:off x="4966346" y="2803359"/>
              <a:ext cx="338002" cy="391330"/>
            </a:xfrm>
            <a:prstGeom prst="moon">
              <a:avLst/>
            </a:prstGeom>
            <a:solidFill>
              <a:srgbClr val="FFFF6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Flowchart: Manual Operation 59"/>
            <p:cNvSpPr/>
            <p:nvPr/>
          </p:nvSpPr>
          <p:spPr>
            <a:xfrm rot="10800000">
              <a:off x="5318268" y="4204138"/>
              <a:ext cx="170295" cy="315310"/>
            </a:xfrm>
            <a:prstGeom prst="flowChartManualOperation">
              <a:avLst/>
            </a:prstGeom>
            <a:solidFill>
              <a:srgbClr val="FF66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Flowchart: Manual Operation 60"/>
            <p:cNvSpPr/>
            <p:nvPr/>
          </p:nvSpPr>
          <p:spPr>
            <a:xfrm rot="10800000">
              <a:off x="5190547" y="4204138"/>
              <a:ext cx="170295" cy="315310"/>
            </a:xfrm>
            <a:prstGeom prst="flowChartManualOperation">
              <a:avLst/>
            </a:prstGeom>
            <a:solidFill>
              <a:srgbClr val="FF66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Flowchart: Manual Operation 61"/>
            <p:cNvSpPr/>
            <p:nvPr/>
          </p:nvSpPr>
          <p:spPr>
            <a:xfrm rot="11701945" flipH="1">
              <a:off x="5185123" y="3798899"/>
              <a:ext cx="134941" cy="375577"/>
            </a:xfrm>
            <a:prstGeom prst="flowChartManualOperation">
              <a:avLst/>
            </a:prstGeom>
            <a:solidFill>
              <a:srgbClr val="FF99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lowchart: Manual Operation 62"/>
            <p:cNvSpPr/>
            <p:nvPr/>
          </p:nvSpPr>
          <p:spPr>
            <a:xfrm rot="9898055">
              <a:off x="5355417" y="3825382"/>
              <a:ext cx="134941" cy="375577"/>
            </a:xfrm>
            <a:prstGeom prst="flowChartManualOperation">
              <a:avLst/>
            </a:prstGeom>
            <a:solidFill>
              <a:srgbClr val="FF99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Flowchart: Extract 63"/>
            <p:cNvSpPr/>
            <p:nvPr/>
          </p:nvSpPr>
          <p:spPr>
            <a:xfrm>
              <a:off x="5190547" y="3626069"/>
              <a:ext cx="298015" cy="735724"/>
            </a:xfrm>
            <a:prstGeom prst="flowChartExtract">
              <a:avLst/>
            </a:prstGeom>
            <a:solidFill>
              <a:srgbClr val="FF99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Oval 64"/>
            <p:cNvSpPr/>
            <p:nvPr/>
          </p:nvSpPr>
          <p:spPr>
            <a:xfrm>
              <a:off x="5105400" y="3100552"/>
              <a:ext cx="468310" cy="735724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Cloud 65"/>
            <p:cNvSpPr/>
            <p:nvPr/>
          </p:nvSpPr>
          <p:spPr>
            <a:xfrm>
              <a:off x="5147974" y="3048000"/>
              <a:ext cx="340589" cy="210207"/>
            </a:xfrm>
            <a:prstGeom prst="cloud">
              <a:avLst/>
            </a:prstGeom>
            <a:solidFill>
              <a:srgbClr val="FFFF6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Oval 68"/>
            <p:cNvSpPr/>
            <p:nvPr/>
          </p:nvSpPr>
          <p:spPr>
            <a:xfrm>
              <a:off x="5190547" y="4466897"/>
              <a:ext cx="127721" cy="105103"/>
            </a:xfrm>
            <a:prstGeom prst="ellipse">
              <a:avLst/>
            </a:prstGeom>
            <a:solidFill>
              <a:srgbClr val="99663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Oval 69"/>
            <p:cNvSpPr/>
            <p:nvPr/>
          </p:nvSpPr>
          <p:spPr>
            <a:xfrm>
              <a:off x="5360842" y="4466897"/>
              <a:ext cx="127721" cy="105103"/>
            </a:xfrm>
            <a:prstGeom prst="ellipse">
              <a:avLst/>
            </a:prstGeom>
            <a:solidFill>
              <a:srgbClr val="99663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Oval 70"/>
            <p:cNvSpPr/>
            <p:nvPr/>
          </p:nvSpPr>
          <p:spPr>
            <a:xfrm>
              <a:off x="5190547" y="4099034"/>
              <a:ext cx="127721" cy="105103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Oval 71"/>
            <p:cNvSpPr/>
            <p:nvPr/>
          </p:nvSpPr>
          <p:spPr>
            <a:xfrm>
              <a:off x="5360842" y="4099034"/>
              <a:ext cx="127721" cy="105103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" name="Group 78"/>
          <p:cNvGrpSpPr/>
          <p:nvPr/>
        </p:nvGrpSpPr>
        <p:grpSpPr>
          <a:xfrm>
            <a:off x="228600" y="304800"/>
            <a:ext cx="1752600" cy="762000"/>
            <a:chOff x="2895600" y="914400"/>
            <a:chExt cx="2590800" cy="1066800"/>
          </a:xfrm>
        </p:grpSpPr>
        <p:sp>
          <p:nvSpPr>
            <p:cNvPr id="80" name="Diamond 79"/>
            <p:cNvSpPr/>
            <p:nvPr/>
          </p:nvSpPr>
          <p:spPr>
            <a:xfrm>
              <a:off x="2895600" y="914400"/>
              <a:ext cx="2590800" cy="990600"/>
            </a:xfrm>
            <a:prstGeom prst="diamond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Can 80"/>
            <p:cNvSpPr/>
            <p:nvPr/>
          </p:nvSpPr>
          <p:spPr>
            <a:xfrm rot="10800000">
              <a:off x="3429000" y="1371600"/>
              <a:ext cx="1447800" cy="609600"/>
            </a:xfrm>
            <a:prstGeom prst="can">
              <a:avLst/>
            </a:prstGeom>
            <a:solidFill>
              <a:schemeClr val="tx1"/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2" name="Teardrop 81"/>
          <p:cNvSpPr/>
          <p:nvPr/>
        </p:nvSpPr>
        <p:spPr>
          <a:xfrm>
            <a:off x="7696200" y="5410200"/>
            <a:ext cx="609600" cy="838200"/>
          </a:xfrm>
          <a:prstGeom prst="teardrop">
            <a:avLst>
              <a:gd name="adj" fmla="val 144118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Cloud 82"/>
          <p:cNvSpPr/>
          <p:nvPr/>
        </p:nvSpPr>
        <p:spPr>
          <a:xfrm>
            <a:off x="1219200" y="1219200"/>
            <a:ext cx="1141337" cy="649149"/>
          </a:xfrm>
          <a:prstGeom prst="cloud">
            <a:avLst/>
          </a:prstGeom>
          <a:solidFill>
            <a:srgbClr val="FFCC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5486400" y="1219200"/>
            <a:ext cx="1440683" cy="4267200"/>
            <a:chOff x="6107731" y="1295400"/>
            <a:chExt cx="1440683" cy="4267200"/>
          </a:xfrm>
        </p:grpSpPr>
        <p:sp>
          <p:nvSpPr>
            <p:cNvPr id="4" name="Oval 3"/>
            <p:cNvSpPr/>
            <p:nvPr/>
          </p:nvSpPr>
          <p:spPr>
            <a:xfrm>
              <a:off x="6107731" y="4139946"/>
              <a:ext cx="467591" cy="345538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Oval 4"/>
            <p:cNvSpPr/>
            <p:nvPr/>
          </p:nvSpPr>
          <p:spPr>
            <a:xfrm>
              <a:off x="7080823" y="4139946"/>
              <a:ext cx="467591" cy="345538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Flowchart: Manual Operation 49"/>
            <p:cNvSpPr/>
            <p:nvPr/>
          </p:nvSpPr>
          <p:spPr>
            <a:xfrm rot="10800000">
              <a:off x="6667500" y="4362451"/>
              <a:ext cx="813953" cy="1036613"/>
            </a:xfrm>
            <a:prstGeom prst="flowChartManualOperation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Flowchart: Manual Operation 6"/>
            <p:cNvSpPr/>
            <p:nvPr/>
          </p:nvSpPr>
          <p:spPr>
            <a:xfrm rot="10800000">
              <a:off x="6312474" y="4353218"/>
              <a:ext cx="623454" cy="1036613"/>
            </a:xfrm>
            <a:prstGeom prst="flowChartManualOperation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Flowchart: Manual Operation 7"/>
            <p:cNvSpPr/>
            <p:nvPr/>
          </p:nvSpPr>
          <p:spPr>
            <a:xfrm rot="11701945" flipH="1">
              <a:off x="6323542" y="2793759"/>
              <a:ext cx="494024" cy="1465896"/>
            </a:xfrm>
            <a:prstGeom prst="flowChartManualOperation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lowchart: Manual Operation 8"/>
            <p:cNvSpPr/>
            <p:nvPr/>
          </p:nvSpPr>
          <p:spPr>
            <a:xfrm rot="9898055">
              <a:off x="6883060" y="2865560"/>
              <a:ext cx="494024" cy="1481425"/>
            </a:xfrm>
            <a:prstGeom prst="flowChartManualOperation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Flowchart: Extract 9"/>
            <p:cNvSpPr/>
            <p:nvPr/>
          </p:nvSpPr>
          <p:spPr>
            <a:xfrm>
              <a:off x="6381750" y="2239108"/>
              <a:ext cx="952500" cy="2123343"/>
            </a:xfrm>
            <a:prstGeom prst="flowChartExtra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/>
            <p:cNvSpPr/>
            <p:nvPr/>
          </p:nvSpPr>
          <p:spPr>
            <a:xfrm>
              <a:off x="6312474" y="5217062"/>
              <a:ext cx="467591" cy="345538"/>
            </a:xfrm>
            <a:prstGeom prst="ellipse">
              <a:avLst/>
            </a:prstGeom>
            <a:solidFill>
              <a:srgbClr val="99663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/>
            <p:cNvSpPr/>
            <p:nvPr/>
          </p:nvSpPr>
          <p:spPr>
            <a:xfrm>
              <a:off x="6935929" y="5217062"/>
              <a:ext cx="467591" cy="345538"/>
            </a:xfrm>
            <a:prstGeom prst="ellipse">
              <a:avLst/>
            </a:prstGeom>
            <a:solidFill>
              <a:srgbClr val="99663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Pentagon 12"/>
            <p:cNvSpPr/>
            <p:nvPr/>
          </p:nvSpPr>
          <p:spPr>
            <a:xfrm rot="5400000">
              <a:off x="6350244" y="3574807"/>
              <a:ext cx="1015512" cy="190500"/>
            </a:xfrm>
            <a:prstGeom prst="homePlat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ound Diagonal Corner Rectangle 13"/>
            <p:cNvSpPr/>
            <p:nvPr/>
          </p:nvSpPr>
          <p:spPr>
            <a:xfrm>
              <a:off x="6953250" y="3346939"/>
              <a:ext cx="285750" cy="184639"/>
            </a:xfrm>
            <a:prstGeom prst="round2Diag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ound Diagonal Corner Rectangle 14"/>
            <p:cNvSpPr/>
            <p:nvPr/>
          </p:nvSpPr>
          <p:spPr>
            <a:xfrm>
              <a:off x="6381750" y="4177812"/>
              <a:ext cx="952500" cy="184639"/>
            </a:xfrm>
            <a:prstGeom prst="round2DiagRect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lowchart: Extract 15"/>
            <p:cNvSpPr/>
            <p:nvPr/>
          </p:nvSpPr>
          <p:spPr>
            <a:xfrm rot="10800000">
              <a:off x="6667500" y="3069981"/>
              <a:ext cx="381000" cy="276958"/>
            </a:xfrm>
            <a:prstGeom prst="flowChartExtract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/>
            <p:cNvSpPr/>
            <p:nvPr/>
          </p:nvSpPr>
          <p:spPr>
            <a:xfrm>
              <a:off x="6248400" y="1295400"/>
              <a:ext cx="1295400" cy="1871588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Cloud 17"/>
            <p:cNvSpPr/>
            <p:nvPr/>
          </p:nvSpPr>
          <p:spPr>
            <a:xfrm>
              <a:off x="6248400" y="1295400"/>
              <a:ext cx="1143000" cy="381000"/>
            </a:xfrm>
            <a:prstGeom prst="cloud">
              <a:avLst/>
            </a:prstGeom>
            <a:solidFill>
              <a:srgbClr val="FFFF6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pic>
        <p:nvPicPr>
          <p:cNvPr id="6146" name="Picture 2" descr="C:\Users\lblau\AppData\Local\Microsoft\Windows\Temporary Internet Files\Content.IE5\WX8JN0LK\MP900362829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2057400"/>
            <a:ext cx="3657600" cy="2432304"/>
          </a:xfrm>
          <a:prstGeom prst="rect">
            <a:avLst/>
          </a:prstGeom>
          <a:noFill/>
        </p:spPr>
      </p:pic>
      <p:grpSp>
        <p:nvGrpSpPr>
          <p:cNvPr id="19" name="Group 18"/>
          <p:cNvGrpSpPr/>
          <p:nvPr/>
        </p:nvGrpSpPr>
        <p:grpSpPr>
          <a:xfrm>
            <a:off x="7620000" y="1981200"/>
            <a:ext cx="990599" cy="2530514"/>
            <a:chOff x="533401" y="1889086"/>
            <a:chExt cx="990599" cy="2530514"/>
          </a:xfrm>
        </p:grpSpPr>
        <p:sp>
          <p:nvSpPr>
            <p:cNvPr id="20" name="Oval 19"/>
            <p:cNvSpPr/>
            <p:nvPr/>
          </p:nvSpPr>
          <p:spPr>
            <a:xfrm>
              <a:off x="533401" y="3555847"/>
              <a:ext cx="228600" cy="177954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/>
            <p:cNvSpPr/>
            <p:nvPr/>
          </p:nvSpPr>
          <p:spPr>
            <a:xfrm>
              <a:off x="1202489" y="3555846"/>
              <a:ext cx="321511" cy="209791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lowchart: Manual Operation 49"/>
            <p:cNvSpPr/>
            <p:nvPr/>
          </p:nvSpPr>
          <p:spPr>
            <a:xfrm rot="10800000">
              <a:off x="918292" y="3690938"/>
              <a:ext cx="559666" cy="629372"/>
            </a:xfrm>
            <a:prstGeom prst="flowChartManualOperation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lowchart: Manual Operation 22"/>
            <p:cNvSpPr/>
            <p:nvPr/>
          </p:nvSpPr>
          <p:spPr>
            <a:xfrm rot="10800000">
              <a:off x="674179" y="3685332"/>
              <a:ext cx="428681" cy="629372"/>
            </a:xfrm>
            <a:prstGeom prst="flowChartManualOperation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lowchart: Manual Operation 23"/>
            <p:cNvSpPr/>
            <p:nvPr/>
          </p:nvSpPr>
          <p:spPr>
            <a:xfrm rot="11701945" flipH="1">
              <a:off x="681790" y="2738518"/>
              <a:ext cx="339686" cy="890008"/>
            </a:xfrm>
            <a:prstGeom prst="flowChartManualOperation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lowchart: Manual Operation 24"/>
            <p:cNvSpPr/>
            <p:nvPr/>
          </p:nvSpPr>
          <p:spPr>
            <a:xfrm rot="9898055">
              <a:off x="1066509" y="2782111"/>
              <a:ext cx="339686" cy="899437"/>
            </a:xfrm>
            <a:prstGeom prst="flowChartManualOperation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lowchart: Extract 25"/>
            <p:cNvSpPr/>
            <p:nvPr/>
          </p:nvSpPr>
          <p:spPr>
            <a:xfrm>
              <a:off x="721813" y="2401766"/>
              <a:ext cx="654930" cy="1289173"/>
            </a:xfrm>
            <a:prstGeom prst="flowChartExtra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/>
            <p:cNvSpPr/>
            <p:nvPr/>
          </p:nvSpPr>
          <p:spPr>
            <a:xfrm>
              <a:off x="674179" y="4209809"/>
              <a:ext cx="321511" cy="209791"/>
            </a:xfrm>
            <a:prstGeom prst="ellipse">
              <a:avLst/>
            </a:prstGeom>
            <a:solidFill>
              <a:srgbClr val="99663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1102861" y="4209809"/>
              <a:ext cx="321511" cy="209791"/>
            </a:xfrm>
            <a:prstGeom prst="ellipse">
              <a:avLst/>
            </a:prstGeom>
            <a:solidFill>
              <a:srgbClr val="99663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Pentagon 28"/>
            <p:cNvSpPr/>
            <p:nvPr/>
          </p:nvSpPr>
          <p:spPr>
            <a:xfrm rot="5400000">
              <a:off x="740997" y="3205063"/>
              <a:ext cx="616561" cy="130986"/>
            </a:xfrm>
            <a:prstGeom prst="homePlat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ound Diagonal Corner Rectangle 29"/>
            <p:cNvSpPr/>
            <p:nvPr/>
          </p:nvSpPr>
          <p:spPr>
            <a:xfrm>
              <a:off x="1114771" y="3074377"/>
              <a:ext cx="196479" cy="112102"/>
            </a:xfrm>
            <a:prstGeom prst="round2Diag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ound Diagonal Corner Rectangle 30"/>
            <p:cNvSpPr/>
            <p:nvPr/>
          </p:nvSpPr>
          <p:spPr>
            <a:xfrm>
              <a:off x="721813" y="3578836"/>
              <a:ext cx="654930" cy="112102"/>
            </a:xfrm>
            <a:prstGeom prst="round2DiagRect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lowchart: Extract 31"/>
            <p:cNvSpPr/>
            <p:nvPr/>
          </p:nvSpPr>
          <p:spPr>
            <a:xfrm rot="10800000">
              <a:off x="918292" y="2906224"/>
              <a:ext cx="261972" cy="168153"/>
            </a:xfrm>
            <a:prstGeom prst="flowChartExtract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685800" y="1981200"/>
              <a:ext cx="741477" cy="1060121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ound Diagonal Corner Rectangle 33"/>
            <p:cNvSpPr/>
            <p:nvPr/>
          </p:nvSpPr>
          <p:spPr>
            <a:xfrm rot="1528749">
              <a:off x="990600" y="1981200"/>
              <a:ext cx="533400" cy="381000"/>
            </a:xfrm>
            <a:prstGeom prst="round2DiagRect">
              <a:avLst>
                <a:gd name="adj1" fmla="val 16667"/>
                <a:gd name="adj2" fmla="val 50000"/>
              </a:avLst>
            </a:prstGeom>
            <a:solidFill>
              <a:srgbClr val="99663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ound Diagonal Corner Rectangle 34"/>
            <p:cNvSpPr/>
            <p:nvPr/>
          </p:nvSpPr>
          <p:spPr>
            <a:xfrm rot="18566785">
              <a:off x="659458" y="1965286"/>
              <a:ext cx="533400" cy="381000"/>
            </a:xfrm>
            <a:prstGeom prst="round2DiagRect">
              <a:avLst>
                <a:gd name="adj1" fmla="val 16667"/>
                <a:gd name="adj2" fmla="val 50000"/>
              </a:avLst>
            </a:prstGeom>
            <a:solidFill>
              <a:srgbClr val="99663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Oval 35"/>
            <p:cNvSpPr/>
            <p:nvPr/>
          </p:nvSpPr>
          <p:spPr>
            <a:xfrm>
              <a:off x="1066800" y="1981200"/>
              <a:ext cx="228600" cy="304800"/>
            </a:xfrm>
            <a:prstGeom prst="ellipse">
              <a:avLst/>
            </a:prstGeom>
            <a:solidFill>
              <a:srgbClr val="996633"/>
            </a:solidFill>
            <a:ln>
              <a:solidFill>
                <a:srgbClr val="9966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Wave 134"/>
          <p:cNvSpPr/>
          <p:nvPr/>
        </p:nvSpPr>
        <p:spPr>
          <a:xfrm flipH="1">
            <a:off x="381000" y="1828800"/>
            <a:ext cx="1143000" cy="682541"/>
          </a:xfrm>
          <a:prstGeom prst="wave">
            <a:avLst/>
          </a:prstGeom>
          <a:solidFill>
            <a:srgbClr val="DAA6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Cloud 132"/>
          <p:cNvSpPr/>
          <p:nvPr/>
        </p:nvSpPr>
        <p:spPr>
          <a:xfrm>
            <a:off x="3657600" y="1905000"/>
            <a:ext cx="961213" cy="609879"/>
          </a:xfrm>
          <a:prstGeom prst="cloud">
            <a:avLst/>
          </a:prstGeom>
          <a:solidFill>
            <a:srgbClr val="6633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2" name="Group 120"/>
          <p:cNvGrpSpPr/>
          <p:nvPr/>
        </p:nvGrpSpPr>
        <p:grpSpPr>
          <a:xfrm>
            <a:off x="304800" y="457200"/>
            <a:ext cx="2971800" cy="4038600"/>
            <a:chOff x="685800" y="838200"/>
            <a:chExt cx="3657600" cy="4724400"/>
          </a:xfrm>
        </p:grpSpPr>
        <p:grpSp>
          <p:nvGrpSpPr>
            <p:cNvPr id="16" name="Group 1"/>
            <p:cNvGrpSpPr/>
            <p:nvPr/>
          </p:nvGrpSpPr>
          <p:grpSpPr>
            <a:xfrm>
              <a:off x="685800" y="1219200"/>
              <a:ext cx="1676400" cy="4191000"/>
              <a:chOff x="914400" y="727038"/>
              <a:chExt cx="2133600" cy="4538512"/>
            </a:xfrm>
          </p:grpSpPr>
          <p:sp>
            <p:nvSpPr>
              <p:cNvPr id="3" name="Oval 2"/>
              <p:cNvSpPr/>
              <p:nvPr/>
            </p:nvSpPr>
            <p:spPr>
              <a:xfrm rot="17610301" flipH="1">
                <a:off x="2078530" y="4722420"/>
                <a:ext cx="427527" cy="658734"/>
              </a:xfrm>
              <a:prstGeom prst="ellipse">
                <a:avLst/>
              </a:prstGeom>
              <a:solidFill>
                <a:srgbClr val="996633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" name="Oval 3"/>
              <p:cNvSpPr/>
              <p:nvPr/>
            </p:nvSpPr>
            <p:spPr>
              <a:xfrm rot="3989699">
                <a:off x="1303943" y="4711368"/>
                <a:ext cx="427527" cy="658734"/>
              </a:xfrm>
              <a:prstGeom prst="ellipse">
                <a:avLst/>
              </a:prstGeom>
              <a:solidFill>
                <a:srgbClr val="996633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" name="Flowchart: Manual Operation 4"/>
              <p:cNvSpPr/>
              <p:nvPr/>
            </p:nvSpPr>
            <p:spPr>
              <a:xfrm rot="10800000">
                <a:off x="914400" y="3657600"/>
                <a:ext cx="2057400" cy="1295400"/>
              </a:xfrm>
              <a:prstGeom prst="flowChartManualOperation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" name="Oval 5"/>
              <p:cNvSpPr/>
              <p:nvPr/>
            </p:nvSpPr>
            <p:spPr>
              <a:xfrm>
                <a:off x="2590800" y="3429000"/>
                <a:ext cx="381000" cy="609600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" name="Oval 6"/>
              <p:cNvSpPr/>
              <p:nvPr/>
            </p:nvSpPr>
            <p:spPr>
              <a:xfrm>
                <a:off x="990600" y="3429000"/>
                <a:ext cx="381000" cy="609600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Flowchart: Extract 7"/>
              <p:cNvSpPr/>
              <p:nvPr/>
            </p:nvSpPr>
            <p:spPr>
              <a:xfrm>
                <a:off x="914400" y="2209800"/>
                <a:ext cx="2133600" cy="2286000"/>
              </a:xfrm>
              <a:prstGeom prst="flowChartExtract">
                <a:avLst/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Flowchart: Manual Operation 8"/>
              <p:cNvSpPr/>
              <p:nvPr/>
            </p:nvSpPr>
            <p:spPr>
              <a:xfrm rot="12378413" flipH="1">
                <a:off x="1173826" y="2489515"/>
                <a:ext cx="533400" cy="1295400"/>
              </a:xfrm>
              <a:prstGeom prst="flowChartManualOperation">
                <a:avLst/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Flowchart: Manual Operation 9"/>
              <p:cNvSpPr/>
              <p:nvPr/>
            </p:nvSpPr>
            <p:spPr>
              <a:xfrm rot="9493756">
                <a:off x="2278605" y="2414921"/>
                <a:ext cx="533400" cy="1295400"/>
              </a:xfrm>
              <a:prstGeom prst="flowChartManualOperation">
                <a:avLst/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Oval 10"/>
              <p:cNvSpPr/>
              <p:nvPr/>
            </p:nvSpPr>
            <p:spPr>
              <a:xfrm>
                <a:off x="1371600" y="990600"/>
                <a:ext cx="1295400" cy="1676400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Wave 11"/>
              <p:cNvSpPr/>
              <p:nvPr/>
            </p:nvSpPr>
            <p:spPr>
              <a:xfrm rot="3786488">
                <a:off x="1605862" y="1522209"/>
                <a:ext cx="2001876" cy="639968"/>
              </a:xfrm>
              <a:prstGeom prst="wave">
                <a:avLst/>
              </a:prstGeom>
              <a:solidFill>
                <a:srgbClr val="DAA6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Wave 12"/>
              <p:cNvSpPr/>
              <p:nvPr/>
            </p:nvSpPr>
            <p:spPr>
              <a:xfrm rot="17342052" flipH="1">
                <a:off x="233528" y="1818096"/>
                <a:ext cx="2025938" cy="574296"/>
              </a:xfrm>
              <a:prstGeom prst="wave">
                <a:avLst/>
              </a:prstGeom>
              <a:solidFill>
                <a:srgbClr val="DAA6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Wave 13"/>
              <p:cNvSpPr/>
              <p:nvPr/>
            </p:nvSpPr>
            <p:spPr>
              <a:xfrm rot="312085" flipH="1">
                <a:off x="1300682" y="727038"/>
                <a:ext cx="1131387" cy="614797"/>
              </a:xfrm>
              <a:prstGeom prst="wave">
                <a:avLst/>
              </a:prstGeom>
              <a:solidFill>
                <a:srgbClr val="DAA6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Oval 14"/>
              <p:cNvSpPr/>
              <p:nvPr/>
            </p:nvSpPr>
            <p:spPr>
              <a:xfrm>
                <a:off x="2133601" y="990162"/>
                <a:ext cx="332508" cy="457639"/>
              </a:xfrm>
              <a:prstGeom prst="ellipse">
                <a:avLst/>
              </a:prstGeom>
              <a:solidFill>
                <a:srgbClr val="DAA600"/>
              </a:solidFill>
              <a:ln>
                <a:solidFill>
                  <a:srgbClr val="DAA6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5" name="Group 15"/>
            <p:cNvGrpSpPr/>
            <p:nvPr/>
          </p:nvGrpSpPr>
          <p:grpSpPr>
            <a:xfrm>
              <a:off x="2590800" y="838200"/>
              <a:ext cx="1752600" cy="4560099"/>
              <a:chOff x="5410200" y="990600"/>
              <a:chExt cx="1905000" cy="4788699"/>
            </a:xfrm>
          </p:grpSpPr>
          <p:sp>
            <p:nvSpPr>
              <p:cNvPr id="17" name="Rounded Rectangle 16"/>
              <p:cNvSpPr/>
              <p:nvPr/>
            </p:nvSpPr>
            <p:spPr>
              <a:xfrm rot="731251">
                <a:off x="5434270" y="1248254"/>
                <a:ext cx="381000" cy="990600"/>
              </a:xfrm>
              <a:prstGeom prst="roundRect">
                <a:avLst>
                  <a:gd name="adj" fmla="val 50000"/>
                </a:avLst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Rounded Rectangle 17"/>
              <p:cNvSpPr/>
              <p:nvPr/>
            </p:nvSpPr>
            <p:spPr>
              <a:xfrm rot="21194807">
                <a:off x="6762522" y="1238165"/>
                <a:ext cx="381000" cy="990600"/>
              </a:xfrm>
              <a:prstGeom prst="roundRect">
                <a:avLst>
                  <a:gd name="adj" fmla="val 49585"/>
                </a:avLst>
              </a:prstGeom>
              <a:solidFill>
                <a:schemeClr val="bg2">
                  <a:lumMod val="2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Oval 18"/>
              <p:cNvSpPr/>
              <p:nvPr/>
            </p:nvSpPr>
            <p:spPr>
              <a:xfrm rot="17610301" flipH="1">
                <a:off x="6345730" y="5179622"/>
                <a:ext cx="427527" cy="658734"/>
              </a:xfrm>
              <a:prstGeom prst="ellipse">
                <a:avLst/>
              </a:prstGeom>
              <a:solidFill>
                <a:srgbClr val="996633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Oval 19"/>
              <p:cNvSpPr/>
              <p:nvPr/>
            </p:nvSpPr>
            <p:spPr>
              <a:xfrm rot="2704841" flipH="1">
                <a:off x="5656803" y="5236169"/>
                <a:ext cx="427527" cy="658734"/>
              </a:xfrm>
              <a:prstGeom prst="ellipse">
                <a:avLst/>
              </a:prstGeom>
              <a:solidFill>
                <a:srgbClr val="996633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Oval 20"/>
              <p:cNvSpPr/>
              <p:nvPr/>
            </p:nvSpPr>
            <p:spPr>
              <a:xfrm>
                <a:off x="5410200" y="3657600"/>
                <a:ext cx="381000" cy="609600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Oval 21"/>
              <p:cNvSpPr/>
              <p:nvPr/>
            </p:nvSpPr>
            <p:spPr>
              <a:xfrm>
                <a:off x="6934200" y="3657600"/>
                <a:ext cx="381000" cy="609600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Flowchart: Manual Operation 22"/>
              <p:cNvSpPr/>
              <p:nvPr/>
            </p:nvSpPr>
            <p:spPr>
              <a:xfrm rot="9438105" flipH="1">
                <a:off x="6592727" y="2648441"/>
                <a:ext cx="573321" cy="1295400"/>
              </a:xfrm>
              <a:prstGeom prst="flowChartManualOperation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Flowchart: Manual Operation 23"/>
              <p:cNvSpPr/>
              <p:nvPr/>
            </p:nvSpPr>
            <p:spPr>
              <a:xfrm rot="11918038">
                <a:off x="5525926" y="2648442"/>
                <a:ext cx="573321" cy="1295400"/>
              </a:xfrm>
              <a:prstGeom prst="flowChartManualOperation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Flowchart: Manual Operation 24"/>
              <p:cNvSpPr/>
              <p:nvPr/>
            </p:nvSpPr>
            <p:spPr>
              <a:xfrm rot="10800000">
                <a:off x="5715000" y="2590800"/>
                <a:ext cx="1219200" cy="1447800"/>
              </a:xfrm>
              <a:prstGeom prst="flowChartManualOperation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Oval 25"/>
              <p:cNvSpPr/>
              <p:nvPr/>
            </p:nvSpPr>
            <p:spPr>
              <a:xfrm>
                <a:off x="5486400" y="990600"/>
                <a:ext cx="1600200" cy="1828800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Flowchart: Manual Operation 26"/>
              <p:cNvSpPr/>
              <p:nvPr/>
            </p:nvSpPr>
            <p:spPr>
              <a:xfrm rot="10800000">
                <a:off x="5638800" y="4038600"/>
                <a:ext cx="838200" cy="1447800"/>
              </a:xfrm>
              <a:prstGeom prst="flowChartManualOperation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Flowchart: Manual Operation 27"/>
              <p:cNvSpPr/>
              <p:nvPr/>
            </p:nvSpPr>
            <p:spPr>
              <a:xfrm rot="10800000">
                <a:off x="6172200" y="4038600"/>
                <a:ext cx="838200" cy="1447800"/>
              </a:xfrm>
              <a:prstGeom prst="flowChartManualOperation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Rounded Rectangle 28"/>
              <p:cNvSpPr/>
              <p:nvPr/>
            </p:nvSpPr>
            <p:spPr>
              <a:xfrm>
                <a:off x="5715000" y="3886200"/>
                <a:ext cx="1219200" cy="152400"/>
              </a:xfrm>
              <a:prstGeom prst="roundRect">
                <a:avLst/>
              </a:prstGeom>
              <a:solidFill>
                <a:schemeClr val="bg2">
                  <a:lumMod val="2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Pentagon 29"/>
              <p:cNvSpPr/>
              <p:nvPr/>
            </p:nvSpPr>
            <p:spPr>
              <a:xfrm rot="16010993">
                <a:off x="6429754" y="3034310"/>
                <a:ext cx="498921" cy="72321"/>
              </a:xfrm>
              <a:prstGeom prst="homePlate">
                <a:avLst/>
              </a:prstGeom>
              <a:solidFill>
                <a:schemeClr val="bg2">
                  <a:lumMod val="2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Pentagon 30"/>
              <p:cNvSpPr/>
              <p:nvPr/>
            </p:nvSpPr>
            <p:spPr>
              <a:xfrm rot="5400000">
                <a:off x="6400800" y="3048000"/>
                <a:ext cx="381000" cy="381000"/>
              </a:xfrm>
              <a:prstGeom prst="homePlate">
                <a:avLst>
                  <a:gd name="adj" fmla="val 29832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Rectangle 31"/>
              <p:cNvSpPr/>
              <p:nvPr/>
            </p:nvSpPr>
            <p:spPr>
              <a:xfrm>
                <a:off x="6172200" y="3886200"/>
                <a:ext cx="304800" cy="152400"/>
              </a:xfrm>
              <a:prstGeom prst="rect">
                <a:avLst/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3" name="Pentagon 32"/>
            <p:cNvSpPr/>
            <p:nvPr/>
          </p:nvSpPr>
          <p:spPr>
            <a:xfrm rot="5400000">
              <a:off x="3086100" y="3009900"/>
              <a:ext cx="685800" cy="152400"/>
            </a:xfrm>
            <a:prstGeom prst="homePlate">
              <a:avLst/>
            </a:prstGeom>
            <a:solidFill>
              <a:srgbClr val="C0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gular Pentagon 33"/>
            <p:cNvSpPr/>
            <p:nvPr/>
          </p:nvSpPr>
          <p:spPr>
            <a:xfrm rot="10800000">
              <a:off x="3276600" y="2590800"/>
              <a:ext cx="304800" cy="228600"/>
            </a:xfrm>
            <a:prstGeom prst="pentagon">
              <a:avLst/>
            </a:prstGeom>
            <a:solidFill>
              <a:srgbClr val="C0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7" name="Group 48"/>
            <p:cNvGrpSpPr/>
            <p:nvPr/>
          </p:nvGrpSpPr>
          <p:grpSpPr>
            <a:xfrm>
              <a:off x="2133600" y="2667000"/>
              <a:ext cx="990600" cy="2895600"/>
              <a:chOff x="5334000" y="2413969"/>
              <a:chExt cx="838200" cy="2158031"/>
            </a:xfrm>
          </p:grpSpPr>
          <p:sp>
            <p:nvSpPr>
              <p:cNvPr id="36" name="Oval 35"/>
              <p:cNvSpPr/>
              <p:nvPr/>
            </p:nvSpPr>
            <p:spPr>
              <a:xfrm>
                <a:off x="5386303" y="3944536"/>
                <a:ext cx="228600" cy="152400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" name="Oval 36"/>
              <p:cNvSpPr/>
              <p:nvPr/>
            </p:nvSpPr>
            <p:spPr>
              <a:xfrm>
                <a:off x="5862037" y="3944536"/>
                <a:ext cx="228600" cy="152400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Flowchart: Manual Operation 49"/>
              <p:cNvSpPr/>
              <p:nvPr/>
            </p:nvSpPr>
            <p:spPr>
              <a:xfrm rot="10800000">
                <a:off x="5715000" y="4038600"/>
                <a:ext cx="304800" cy="457200"/>
              </a:xfrm>
              <a:prstGeom prst="flowChartManualOperation">
                <a:avLst/>
              </a:prstGeom>
              <a:solidFill>
                <a:schemeClr val="tx2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Flowchart: Manual Operation 38"/>
              <p:cNvSpPr/>
              <p:nvPr/>
            </p:nvSpPr>
            <p:spPr>
              <a:xfrm rot="10800000">
                <a:off x="5486400" y="4038600"/>
                <a:ext cx="304800" cy="457200"/>
              </a:xfrm>
              <a:prstGeom prst="flowChartManualOperation">
                <a:avLst/>
              </a:prstGeom>
              <a:solidFill>
                <a:schemeClr val="tx2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Flowchart: Manual Operation 39"/>
              <p:cNvSpPr/>
              <p:nvPr/>
            </p:nvSpPr>
            <p:spPr>
              <a:xfrm rot="11701945" flipH="1">
                <a:off x="5476691" y="3451003"/>
                <a:ext cx="241523" cy="544586"/>
              </a:xfrm>
              <a:prstGeom prst="flowChartManualOperation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Flowchart: Manual Operation 40"/>
              <p:cNvSpPr/>
              <p:nvPr/>
            </p:nvSpPr>
            <p:spPr>
              <a:xfrm rot="9898055">
                <a:off x="5781490" y="3489404"/>
                <a:ext cx="241523" cy="544586"/>
              </a:xfrm>
              <a:prstGeom prst="flowChartManualOperation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Flowchart: Extract 41"/>
              <p:cNvSpPr/>
              <p:nvPr/>
            </p:nvSpPr>
            <p:spPr>
              <a:xfrm>
                <a:off x="5486400" y="3200400"/>
                <a:ext cx="533400" cy="958375"/>
              </a:xfrm>
              <a:prstGeom prst="flowChartExtra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" name="Oval 42"/>
              <p:cNvSpPr/>
              <p:nvPr/>
            </p:nvSpPr>
            <p:spPr>
              <a:xfrm>
                <a:off x="5334000" y="2438400"/>
                <a:ext cx="838200" cy="1066800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" name="Oval 43"/>
              <p:cNvSpPr/>
              <p:nvPr/>
            </p:nvSpPr>
            <p:spPr>
              <a:xfrm>
                <a:off x="5486400" y="4419600"/>
                <a:ext cx="228600" cy="152400"/>
              </a:xfrm>
              <a:prstGeom prst="ellipse">
                <a:avLst/>
              </a:prstGeom>
              <a:solidFill>
                <a:srgbClr val="996633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" name="Oval 44"/>
              <p:cNvSpPr/>
              <p:nvPr/>
            </p:nvSpPr>
            <p:spPr>
              <a:xfrm>
                <a:off x="5791200" y="4419600"/>
                <a:ext cx="228600" cy="152400"/>
              </a:xfrm>
              <a:prstGeom prst="ellipse">
                <a:avLst/>
              </a:prstGeom>
              <a:solidFill>
                <a:srgbClr val="996633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" name="Cloud 45"/>
              <p:cNvSpPr/>
              <p:nvPr/>
            </p:nvSpPr>
            <p:spPr>
              <a:xfrm>
                <a:off x="5386303" y="2413969"/>
                <a:ext cx="644246" cy="217548"/>
              </a:xfrm>
              <a:prstGeom prst="cloud">
                <a:avLst/>
              </a:prstGeom>
              <a:solidFill>
                <a:srgbClr val="FFFF66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</p:grpSp>
      <p:grpSp>
        <p:nvGrpSpPr>
          <p:cNvPr id="60" name="Group 130"/>
          <p:cNvGrpSpPr/>
          <p:nvPr/>
        </p:nvGrpSpPr>
        <p:grpSpPr>
          <a:xfrm>
            <a:off x="3657600" y="609600"/>
            <a:ext cx="2286000" cy="3352800"/>
            <a:chOff x="3733800" y="609600"/>
            <a:chExt cx="2514600" cy="3584876"/>
          </a:xfrm>
        </p:grpSpPr>
        <p:grpSp>
          <p:nvGrpSpPr>
            <p:cNvPr id="66" name="Group 46"/>
            <p:cNvGrpSpPr/>
            <p:nvPr/>
          </p:nvGrpSpPr>
          <p:grpSpPr>
            <a:xfrm>
              <a:off x="3733800" y="685800"/>
              <a:ext cx="1303520" cy="3508676"/>
              <a:chOff x="3023322" y="1369009"/>
              <a:chExt cx="1173578" cy="2615499"/>
            </a:xfrm>
          </p:grpSpPr>
          <p:sp>
            <p:nvSpPr>
              <p:cNvPr id="48" name="Oval 47"/>
              <p:cNvSpPr/>
              <p:nvPr/>
            </p:nvSpPr>
            <p:spPr>
              <a:xfrm>
                <a:off x="3731721" y="3284622"/>
                <a:ext cx="256310" cy="174508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" name="Oval 48"/>
              <p:cNvSpPr/>
              <p:nvPr/>
            </p:nvSpPr>
            <p:spPr>
              <a:xfrm>
                <a:off x="3209275" y="3237963"/>
                <a:ext cx="256310" cy="174508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" name="Flowchart: Manual Operation 49"/>
              <p:cNvSpPr/>
              <p:nvPr/>
            </p:nvSpPr>
            <p:spPr>
              <a:xfrm rot="10800000">
                <a:off x="3276600" y="3352800"/>
                <a:ext cx="685800" cy="523524"/>
              </a:xfrm>
              <a:prstGeom prst="flowChartManualOperation">
                <a:avLst/>
              </a:prstGeom>
              <a:solidFill>
                <a:srgbClr val="FF66CC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1" name="Flowchart: Manual Operation 50"/>
              <p:cNvSpPr/>
              <p:nvPr/>
            </p:nvSpPr>
            <p:spPr>
              <a:xfrm rot="11701945" flipH="1">
                <a:off x="3319861" y="2524075"/>
                <a:ext cx="282546" cy="812963"/>
              </a:xfrm>
              <a:prstGeom prst="flowChartManualOperation">
                <a:avLst/>
              </a:prstGeom>
              <a:solidFill>
                <a:srgbClr val="FF99CC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2" name="Flowchart: Manual Operation 51"/>
              <p:cNvSpPr/>
              <p:nvPr/>
            </p:nvSpPr>
            <p:spPr>
              <a:xfrm rot="9898055">
                <a:off x="3604827" y="2512826"/>
                <a:ext cx="334255" cy="863497"/>
              </a:xfrm>
              <a:prstGeom prst="flowChartManualOperation">
                <a:avLst/>
              </a:prstGeom>
              <a:solidFill>
                <a:srgbClr val="FF99CC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3" name="Flowchart: Extract 52"/>
              <p:cNvSpPr/>
              <p:nvPr/>
            </p:nvSpPr>
            <p:spPr>
              <a:xfrm>
                <a:off x="3314820" y="2394042"/>
                <a:ext cx="598056" cy="1221556"/>
              </a:xfrm>
              <a:prstGeom prst="flowChartExtract">
                <a:avLst/>
              </a:prstGeom>
              <a:solidFill>
                <a:srgbClr val="FF99CC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" name="Oval 53"/>
              <p:cNvSpPr/>
              <p:nvPr/>
            </p:nvSpPr>
            <p:spPr>
              <a:xfrm>
                <a:off x="3161780" y="1744873"/>
                <a:ext cx="854911" cy="819577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5" name="Cloud 54"/>
              <p:cNvSpPr/>
              <p:nvPr/>
            </p:nvSpPr>
            <p:spPr>
              <a:xfrm rot="5151226">
                <a:off x="3379986" y="1863671"/>
                <a:ext cx="1240389" cy="393438"/>
              </a:xfrm>
              <a:prstGeom prst="cloud">
                <a:avLst/>
              </a:prstGeom>
              <a:solidFill>
                <a:srgbClr val="6633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6" name="Cloud 55"/>
              <p:cNvSpPr/>
              <p:nvPr/>
            </p:nvSpPr>
            <p:spPr>
              <a:xfrm rot="17299812">
                <a:off x="2542943" y="1849388"/>
                <a:ext cx="1339303" cy="378545"/>
              </a:xfrm>
              <a:prstGeom prst="cloud">
                <a:avLst/>
              </a:prstGeom>
              <a:solidFill>
                <a:srgbClr val="6633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7" name="Oval 56"/>
              <p:cNvSpPr/>
              <p:nvPr/>
            </p:nvSpPr>
            <p:spPr>
              <a:xfrm>
                <a:off x="3352800" y="3810000"/>
                <a:ext cx="256310" cy="174508"/>
              </a:xfrm>
              <a:prstGeom prst="ellipse">
                <a:avLst/>
              </a:prstGeom>
              <a:solidFill>
                <a:srgbClr val="996633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8" name="Oval 57"/>
              <p:cNvSpPr/>
              <p:nvPr/>
            </p:nvSpPr>
            <p:spPr>
              <a:xfrm>
                <a:off x="3657600" y="3810000"/>
                <a:ext cx="256310" cy="174508"/>
              </a:xfrm>
              <a:prstGeom prst="ellipse">
                <a:avLst/>
              </a:prstGeom>
              <a:solidFill>
                <a:srgbClr val="996633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9" name="Cloud 58"/>
              <p:cNvSpPr/>
              <p:nvPr/>
            </p:nvSpPr>
            <p:spPr>
              <a:xfrm>
                <a:off x="3124200" y="1371600"/>
                <a:ext cx="876469" cy="486095"/>
              </a:xfrm>
              <a:prstGeom prst="cloud">
                <a:avLst/>
              </a:prstGeom>
              <a:solidFill>
                <a:srgbClr val="6633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76" name="Group 121"/>
            <p:cNvGrpSpPr/>
            <p:nvPr/>
          </p:nvGrpSpPr>
          <p:grpSpPr>
            <a:xfrm>
              <a:off x="5257800" y="609600"/>
              <a:ext cx="990600" cy="3505200"/>
              <a:chOff x="6858000" y="0"/>
              <a:chExt cx="990600" cy="3505200"/>
            </a:xfrm>
          </p:grpSpPr>
          <p:sp>
            <p:nvSpPr>
              <p:cNvPr id="106" name="Oval 105"/>
              <p:cNvSpPr/>
              <p:nvPr/>
            </p:nvSpPr>
            <p:spPr>
              <a:xfrm>
                <a:off x="6858000" y="2286000"/>
                <a:ext cx="321511" cy="283835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7" name="Oval 106"/>
              <p:cNvSpPr/>
              <p:nvPr/>
            </p:nvSpPr>
            <p:spPr>
              <a:xfrm>
                <a:off x="7527089" y="2336591"/>
                <a:ext cx="321511" cy="283835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8" name="Flowchart: Manual Operation 49"/>
              <p:cNvSpPr/>
              <p:nvPr/>
            </p:nvSpPr>
            <p:spPr>
              <a:xfrm rot="10800000">
                <a:off x="7242892" y="2519363"/>
                <a:ext cx="559666" cy="851504"/>
              </a:xfrm>
              <a:prstGeom prst="flowChartManualOperation">
                <a:avLst/>
              </a:prstGeom>
              <a:solidFill>
                <a:schemeClr val="accent1">
                  <a:lumMod val="50000"/>
                </a:schemeClr>
              </a:solidFill>
              <a:ln>
                <a:solidFill>
                  <a:schemeClr val="bg2">
                    <a:lumMod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9" name="Flowchart: Manual Operation 108"/>
              <p:cNvSpPr/>
              <p:nvPr/>
            </p:nvSpPr>
            <p:spPr>
              <a:xfrm rot="10800000">
                <a:off x="6998779" y="2511779"/>
                <a:ext cx="428681" cy="851504"/>
              </a:xfrm>
              <a:prstGeom prst="flowChartManualOperation">
                <a:avLst/>
              </a:prstGeom>
              <a:solidFill>
                <a:schemeClr val="accent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0" name="Flowchart: Manual Operation 109"/>
              <p:cNvSpPr/>
              <p:nvPr/>
            </p:nvSpPr>
            <p:spPr>
              <a:xfrm rot="11701945" flipH="1">
                <a:off x="7006390" y="1230795"/>
                <a:ext cx="339686" cy="1204129"/>
              </a:xfrm>
              <a:prstGeom prst="flowChartManualOperation">
                <a:avLst/>
              </a:prstGeom>
              <a:solidFill>
                <a:srgbClr val="996633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1" name="Flowchart: Manual Operation 110"/>
              <p:cNvSpPr/>
              <p:nvPr/>
            </p:nvSpPr>
            <p:spPr>
              <a:xfrm rot="9898055">
                <a:off x="7391109" y="1289774"/>
                <a:ext cx="339686" cy="1216885"/>
              </a:xfrm>
              <a:prstGeom prst="flowChartManualOperation">
                <a:avLst/>
              </a:prstGeom>
              <a:solidFill>
                <a:srgbClr val="996633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2" name="Flowchart: Extract 111"/>
              <p:cNvSpPr/>
              <p:nvPr/>
            </p:nvSpPr>
            <p:spPr>
              <a:xfrm>
                <a:off x="7046413" y="775189"/>
                <a:ext cx="654930" cy="1744175"/>
              </a:xfrm>
              <a:prstGeom prst="flowChartExtract">
                <a:avLst/>
              </a:prstGeom>
              <a:solidFill>
                <a:srgbClr val="996633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3" name="Oval 112"/>
              <p:cNvSpPr/>
              <p:nvPr/>
            </p:nvSpPr>
            <p:spPr>
              <a:xfrm>
                <a:off x="6998779" y="3221365"/>
                <a:ext cx="321511" cy="283835"/>
              </a:xfrm>
              <a:prstGeom prst="ellipse">
                <a:avLst/>
              </a:prstGeom>
              <a:solidFill>
                <a:srgbClr val="996633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4" name="Oval 113"/>
              <p:cNvSpPr/>
              <p:nvPr/>
            </p:nvSpPr>
            <p:spPr>
              <a:xfrm>
                <a:off x="7427461" y="3221365"/>
                <a:ext cx="321511" cy="283835"/>
              </a:xfrm>
              <a:prstGeom prst="ellipse">
                <a:avLst/>
              </a:prstGeom>
              <a:solidFill>
                <a:srgbClr val="996633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8" name="Flowchart: Extract 117"/>
              <p:cNvSpPr/>
              <p:nvPr/>
            </p:nvSpPr>
            <p:spPr>
              <a:xfrm rot="10800000">
                <a:off x="7242892" y="1457692"/>
                <a:ext cx="261972" cy="227501"/>
              </a:xfrm>
              <a:prstGeom prst="flowChartExtrac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9" name="Oval 118"/>
              <p:cNvSpPr/>
              <p:nvPr/>
            </p:nvSpPr>
            <p:spPr>
              <a:xfrm>
                <a:off x="6954723" y="0"/>
                <a:ext cx="890705" cy="1537376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0" name="Cloud 119"/>
              <p:cNvSpPr/>
              <p:nvPr/>
            </p:nvSpPr>
            <p:spPr>
              <a:xfrm>
                <a:off x="6954723" y="0"/>
                <a:ext cx="785916" cy="312964"/>
              </a:xfrm>
              <a:prstGeom prst="cloud">
                <a:avLst/>
              </a:prstGeom>
              <a:solidFill>
                <a:srgbClr val="FFFF66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124" name="Moon 123"/>
            <p:cNvSpPr/>
            <p:nvPr/>
          </p:nvSpPr>
          <p:spPr>
            <a:xfrm rot="16200000">
              <a:off x="4195264" y="2434136"/>
              <a:ext cx="329409" cy="185537"/>
            </a:xfrm>
            <a:prstGeom prst="moon">
              <a:avLst>
                <a:gd name="adj" fmla="val 41177"/>
              </a:avLst>
            </a:prstGeom>
            <a:solidFill>
              <a:schemeClr val="accent5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0" name="Group 129"/>
          <p:cNvGrpSpPr/>
          <p:nvPr/>
        </p:nvGrpSpPr>
        <p:grpSpPr>
          <a:xfrm>
            <a:off x="6475825" y="762000"/>
            <a:ext cx="991775" cy="2723762"/>
            <a:chOff x="6475825" y="762000"/>
            <a:chExt cx="991775" cy="2723762"/>
          </a:xfrm>
        </p:grpSpPr>
        <p:sp>
          <p:nvSpPr>
            <p:cNvPr id="136" name="Cloud 135"/>
            <p:cNvSpPr/>
            <p:nvPr/>
          </p:nvSpPr>
          <p:spPr>
            <a:xfrm>
              <a:off x="6553200" y="1905000"/>
              <a:ext cx="914400" cy="467706"/>
            </a:xfrm>
            <a:prstGeom prst="cloud">
              <a:avLst/>
            </a:prstGeom>
            <a:solidFill>
              <a:srgbClr val="FFCC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 dirty="0"/>
            </a:p>
          </p:txBody>
        </p:sp>
        <p:sp>
          <p:nvSpPr>
            <p:cNvPr id="81" name="Cloud 80"/>
            <p:cNvSpPr/>
            <p:nvPr/>
          </p:nvSpPr>
          <p:spPr>
            <a:xfrm rot="16931143">
              <a:off x="5913072" y="1496912"/>
              <a:ext cx="1469586" cy="344080"/>
            </a:xfrm>
            <a:prstGeom prst="cloud">
              <a:avLst/>
            </a:prstGeom>
            <a:solidFill>
              <a:srgbClr val="FFCC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 dirty="0"/>
            </a:p>
          </p:txBody>
        </p:sp>
        <p:sp>
          <p:nvSpPr>
            <p:cNvPr id="80" name="Cloud 20"/>
            <p:cNvSpPr/>
            <p:nvPr/>
          </p:nvSpPr>
          <p:spPr>
            <a:xfrm rot="4770218">
              <a:off x="6579110" y="1491527"/>
              <a:ext cx="1441396" cy="321612"/>
            </a:xfrm>
            <a:prstGeom prst="cloud">
              <a:avLst/>
            </a:prstGeom>
            <a:solidFill>
              <a:srgbClr val="FFCC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 dirty="0"/>
            </a:p>
          </p:txBody>
        </p:sp>
        <p:sp>
          <p:nvSpPr>
            <p:cNvPr id="65" name="Flowchart: Extract 64"/>
            <p:cNvSpPr/>
            <p:nvPr/>
          </p:nvSpPr>
          <p:spPr>
            <a:xfrm>
              <a:off x="6674526" y="1841750"/>
              <a:ext cx="649378" cy="1537241"/>
            </a:xfrm>
            <a:prstGeom prst="flowChartExtract">
              <a:avLst/>
            </a:prstGeom>
            <a:solidFill>
              <a:schemeClr val="accent4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/>
            </a:p>
          </p:txBody>
        </p:sp>
        <p:sp>
          <p:nvSpPr>
            <p:cNvPr id="82" name="Oval 81"/>
            <p:cNvSpPr/>
            <p:nvPr/>
          </p:nvSpPr>
          <p:spPr>
            <a:xfrm>
              <a:off x="6629400" y="2660604"/>
              <a:ext cx="246520" cy="200416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/>
            </a:p>
          </p:txBody>
        </p:sp>
        <p:sp>
          <p:nvSpPr>
            <p:cNvPr id="83" name="Oval 82"/>
            <p:cNvSpPr/>
            <p:nvPr/>
          </p:nvSpPr>
          <p:spPr>
            <a:xfrm>
              <a:off x="7142428" y="2660604"/>
              <a:ext cx="246520" cy="200416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/>
            </a:p>
          </p:txBody>
        </p:sp>
        <p:sp>
          <p:nvSpPr>
            <p:cNvPr id="84" name="Flowchart: Manual Operation 83"/>
            <p:cNvSpPr/>
            <p:nvPr/>
          </p:nvSpPr>
          <p:spPr>
            <a:xfrm rot="11701945" flipH="1">
              <a:off x="6726874" y="2011575"/>
              <a:ext cx="260456" cy="716167"/>
            </a:xfrm>
            <a:prstGeom prst="flowChartManualOperation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/>
            </a:p>
          </p:txBody>
        </p:sp>
        <p:sp>
          <p:nvSpPr>
            <p:cNvPr id="85" name="Flowchart: Manual Operation 84"/>
            <p:cNvSpPr/>
            <p:nvPr/>
          </p:nvSpPr>
          <p:spPr>
            <a:xfrm rot="9898055">
              <a:off x="7055566" y="2062075"/>
              <a:ext cx="260456" cy="716167"/>
            </a:xfrm>
            <a:prstGeom prst="flowChartManualOperation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/>
            </a:p>
          </p:txBody>
        </p:sp>
        <p:sp>
          <p:nvSpPr>
            <p:cNvPr id="86" name="Flowchart: Extract 85"/>
            <p:cNvSpPr/>
            <p:nvPr/>
          </p:nvSpPr>
          <p:spPr>
            <a:xfrm>
              <a:off x="6737344" y="1682015"/>
              <a:ext cx="575214" cy="1402914"/>
            </a:xfrm>
            <a:prstGeom prst="flowChartExtra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/>
            </a:p>
          </p:txBody>
        </p:sp>
        <p:sp>
          <p:nvSpPr>
            <p:cNvPr id="87" name="Oval 86"/>
            <p:cNvSpPr/>
            <p:nvPr/>
          </p:nvSpPr>
          <p:spPr>
            <a:xfrm>
              <a:off x="6698624" y="1015210"/>
              <a:ext cx="602995" cy="115293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/>
            </a:p>
          </p:txBody>
        </p:sp>
        <p:sp>
          <p:nvSpPr>
            <p:cNvPr id="88" name="Oval 87"/>
            <p:cNvSpPr/>
            <p:nvPr/>
          </p:nvSpPr>
          <p:spPr>
            <a:xfrm>
              <a:off x="6737344" y="3285346"/>
              <a:ext cx="246520" cy="200416"/>
            </a:xfrm>
            <a:prstGeom prst="ellipse">
              <a:avLst/>
            </a:prstGeom>
            <a:solidFill>
              <a:srgbClr val="99663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/>
            </a:p>
          </p:txBody>
        </p:sp>
        <p:sp>
          <p:nvSpPr>
            <p:cNvPr id="89" name="Oval 88"/>
            <p:cNvSpPr/>
            <p:nvPr/>
          </p:nvSpPr>
          <p:spPr>
            <a:xfrm>
              <a:off x="7066038" y="3285346"/>
              <a:ext cx="246520" cy="200416"/>
            </a:xfrm>
            <a:prstGeom prst="ellipse">
              <a:avLst/>
            </a:prstGeom>
            <a:solidFill>
              <a:srgbClr val="99663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/>
            </a:p>
          </p:txBody>
        </p:sp>
        <p:sp>
          <p:nvSpPr>
            <p:cNvPr id="90" name="Cloud 89"/>
            <p:cNvSpPr/>
            <p:nvPr/>
          </p:nvSpPr>
          <p:spPr>
            <a:xfrm>
              <a:off x="6629400" y="762000"/>
              <a:ext cx="763978" cy="467706"/>
            </a:xfrm>
            <a:prstGeom prst="cloud">
              <a:avLst/>
            </a:prstGeom>
            <a:solidFill>
              <a:srgbClr val="FFCC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 dirty="0"/>
            </a:p>
          </p:txBody>
        </p:sp>
        <p:sp>
          <p:nvSpPr>
            <p:cNvPr id="67" name="Moon 66"/>
            <p:cNvSpPr/>
            <p:nvPr/>
          </p:nvSpPr>
          <p:spPr>
            <a:xfrm rot="16200000">
              <a:off x="6834511" y="2297997"/>
              <a:ext cx="329409" cy="185537"/>
            </a:xfrm>
            <a:prstGeom prst="moon">
              <a:avLst>
                <a:gd name="adj" fmla="val 41177"/>
              </a:avLst>
            </a:prstGeom>
            <a:solidFill>
              <a:schemeClr val="accent5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/>
            </a:p>
          </p:txBody>
        </p:sp>
      </p:grpSp>
      <p:grpSp>
        <p:nvGrpSpPr>
          <p:cNvPr id="78" name="Group 90"/>
          <p:cNvGrpSpPr/>
          <p:nvPr/>
        </p:nvGrpSpPr>
        <p:grpSpPr>
          <a:xfrm>
            <a:off x="2667000" y="4495800"/>
            <a:ext cx="1524000" cy="2133600"/>
            <a:chOff x="4939682" y="2830023"/>
            <a:chExt cx="749680" cy="1741977"/>
          </a:xfrm>
        </p:grpSpPr>
        <p:sp>
          <p:nvSpPr>
            <p:cNvPr id="92" name="Moon 91"/>
            <p:cNvSpPr/>
            <p:nvPr/>
          </p:nvSpPr>
          <p:spPr>
            <a:xfrm rot="15200594" flipH="1">
              <a:off x="5324696" y="2841730"/>
              <a:ext cx="338002" cy="391330"/>
            </a:xfrm>
            <a:prstGeom prst="moon">
              <a:avLst/>
            </a:prstGeom>
            <a:solidFill>
              <a:srgbClr val="FFFF6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Moon 92"/>
            <p:cNvSpPr/>
            <p:nvPr/>
          </p:nvSpPr>
          <p:spPr>
            <a:xfrm rot="6399406">
              <a:off x="4966346" y="2803359"/>
              <a:ext cx="338002" cy="391330"/>
            </a:xfrm>
            <a:prstGeom prst="moon">
              <a:avLst/>
            </a:prstGeom>
            <a:solidFill>
              <a:srgbClr val="FFFF6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Flowchart: Manual Operation 93"/>
            <p:cNvSpPr/>
            <p:nvPr/>
          </p:nvSpPr>
          <p:spPr>
            <a:xfrm rot="10800000">
              <a:off x="5318268" y="4204138"/>
              <a:ext cx="170295" cy="315310"/>
            </a:xfrm>
            <a:prstGeom prst="flowChartManualOperation">
              <a:avLst/>
            </a:prstGeom>
            <a:solidFill>
              <a:srgbClr val="FF66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Flowchart: Manual Operation 94"/>
            <p:cNvSpPr/>
            <p:nvPr/>
          </p:nvSpPr>
          <p:spPr>
            <a:xfrm rot="10800000">
              <a:off x="5190547" y="4204138"/>
              <a:ext cx="170295" cy="315310"/>
            </a:xfrm>
            <a:prstGeom prst="flowChartManualOperation">
              <a:avLst/>
            </a:prstGeom>
            <a:solidFill>
              <a:srgbClr val="FF66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Flowchart: Manual Operation 95"/>
            <p:cNvSpPr/>
            <p:nvPr/>
          </p:nvSpPr>
          <p:spPr>
            <a:xfrm rot="11701945" flipH="1">
              <a:off x="5185123" y="3798899"/>
              <a:ext cx="134941" cy="375577"/>
            </a:xfrm>
            <a:prstGeom prst="flowChartManualOperation">
              <a:avLst/>
            </a:prstGeom>
            <a:solidFill>
              <a:srgbClr val="FF99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Flowchart: Manual Operation 96"/>
            <p:cNvSpPr/>
            <p:nvPr/>
          </p:nvSpPr>
          <p:spPr>
            <a:xfrm rot="9898055">
              <a:off x="5355417" y="3825382"/>
              <a:ext cx="134941" cy="375577"/>
            </a:xfrm>
            <a:prstGeom prst="flowChartManualOperation">
              <a:avLst/>
            </a:prstGeom>
            <a:solidFill>
              <a:srgbClr val="FF99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Flowchart: Extract 97"/>
            <p:cNvSpPr/>
            <p:nvPr/>
          </p:nvSpPr>
          <p:spPr>
            <a:xfrm>
              <a:off x="5190547" y="3626069"/>
              <a:ext cx="298015" cy="735724"/>
            </a:xfrm>
            <a:prstGeom prst="flowChartExtract">
              <a:avLst/>
            </a:prstGeom>
            <a:solidFill>
              <a:srgbClr val="FF99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Oval 98"/>
            <p:cNvSpPr/>
            <p:nvPr/>
          </p:nvSpPr>
          <p:spPr>
            <a:xfrm>
              <a:off x="5105400" y="3100552"/>
              <a:ext cx="468310" cy="735724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Cloud 99"/>
            <p:cNvSpPr/>
            <p:nvPr/>
          </p:nvSpPr>
          <p:spPr>
            <a:xfrm>
              <a:off x="5147974" y="3048000"/>
              <a:ext cx="340589" cy="210207"/>
            </a:xfrm>
            <a:prstGeom prst="cloud">
              <a:avLst/>
            </a:prstGeom>
            <a:solidFill>
              <a:srgbClr val="FFFF6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1" name="Oval 100"/>
            <p:cNvSpPr/>
            <p:nvPr/>
          </p:nvSpPr>
          <p:spPr>
            <a:xfrm>
              <a:off x="5190547" y="4466897"/>
              <a:ext cx="127721" cy="105103"/>
            </a:xfrm>
            <a:prstGeom prst="ellipse">
              <a:avLst/>
            </a:prstGeom>
            <a:solidFill>
              <a:srgbClr val="99663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Oval 101"/>
            <p:cNvSpPr/>
            <p:nvPr/>
          </p:nvSpPr>
          <p:spPr>
            <a:xfrm>
              <a:off x="5360842" y="4466897"/>
              <a:ext cx="127721" cy="105103"/>
            </a:xfrm>
            <a:prstGeom prst="ellipse">
              <a:avLst/>
            </a:prstGeom>
            <a:solidFill>
              <a:srgbClr val="99663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Oval 102"/>
            <p:cNvSpPr/>
            <p:nvPr/>
          </p:nvSpPr>
          <p:spPr>
            <a:xfrm>
              <a:off x="5190547" y="4099034"/>
              <a:ext cx="127721" cy="105103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Oval 103"/>
            <p:cNvSpPr/>
            <p:nvPr/>
          </p:nvSpPr>
          <p:spPr>
            <a:xfrm>
              <a:off x="5360842" y="4099034"/>
              <a:ext cx="127721" cy="105103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1" name="Group 130"/>
          <p:cNvGrpSpPr/>
          <p:nvPr/>
        </p:nvGrpSpPr>
        <p:grpSpPr>
          <a:xfrm>
            <a:off x="7694977" y="457200"/>
            <a:ext cx="1068023" cy="3276600"/>
            <a:chOff x="7694977" y="457200"/>
            <a:chExt cx="1068023" cy="3276600"/>
          </a:xfrm>
        </p:grpSpPr>
        <p:sp>
          <p:nvSpPr>
            <p:cNvPr id="61" name="Oval 60"/>
            <p:cNvSpPr/>
            <p:nvPr/>
          </p:nvSpPr>
          <p:spPr>
            <a:xfrm>
              <a:off x="7694977" y="2500568"/>
              <a:ext cx="384251" cy="245005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/>
            </a:p>
          </p:txBody>
        </p:sp>
        <p:sp>
          <p:nvSpPr>
            <p:cNvPr id="62" name="Oval 61"/>
            <p:cNvSpPr/>
            <p:nvPr/>
          </p:nvSpPr>
          <p:spPr>
            <a:xfrm>
              <a:off x="8378749" y="2500859"/>
              <a:ext cx="384251" cy="245005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/>
            </a:p>
          </p:txBody>
        </p:sp>
        <p:sp>
          <p:nvSpPr>
            <p:cNvPr id="63" name="Flowchart: Manual Operation 62"/>
            <p:cNvSpPr/>
            <p:nvPr/>
          </p:nvSpPr>
          <p:spPr>
            <a:xfrm rot="10800000">
              <a:off x="7834130" y="2720173"/>
              <a:ext cx="463841" cy="878424"/>
            </a:xfrm>
            <a:prstGeom prst="flowChartManualOperation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/>
            </a:p>
          </p:txBody>
        </p:sp>
        <p:sp>
          <p:nvSpPr>
            <p:cNvPr id="64" name="Flowchart: Manual Operation 49"/>
            <p:cNvSpPr/>
            <p:nvPr/>
          </p:nvSpPr>
          <p:spPr>
            <a:xfrm rot="10800000">
              <a:off x="8112434" y="2720173"/>
              <a:ext cx="572270" cy="878424"/>
            </a:xfrm>
            <a:prstGeom prst="flowChartManualOperation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/>
            </a:p>
          </p:txBody>
        </p:sp>
        <p:sp>
          <p:nvSpPr>
            <p:cNvPr id="68" name="Flowchart: Manual Operation 67"/>
            <p:cNvSpPr/>
            <p:nvPr/>
          </p:nvSpPr>
          <p:spPr>
            <a:xfrm rot="11916454" flipH="1">
              <a:off x="7825940" y="1615959"/>
              <a:ext cx="405973" cy="1039402"/>
            </a:xfrm>
            <a:prstGeom prst="flowChartManualOperation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/>
            </a:p>
          </p:txBody>
        </p:sp>
        <p:sp>
          <p:nvSpPr>
            <p:cNvPr id="69" name="Flowchart: Manual Operation 68"/>
            <p:cNvSpPr/>
            <p:nvPr/>
          </p:nvSpPr>
          <p:spPr>
            <a:xfrm rot="9898055">
              <a:off x="8254970" y="1611877"/>
              <a:ext cx="405973" cy="1050412"/>
            </a:xfrm>
            <a:prstGeom prst="flowChartManualOperation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/>
            </a:p>
          </p:txBody>
        </p:sp>
        <p:sp>
          <p:nvSpPr>
            <p:cNvPr id="70" name="Flowchart: Extract 69"/>
            <p:cNvSpPr/>
            <p:nvPr/>
          </p:nvSpPr>
          <p:spPr>
            <a:xfrm>
              <a:off x="7880514" y="1237834"/>
              <a:ext cx="782733" cy="1505568"/>
            </a:xfrm>
            <a:prstGeom prst="flowChartExtra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/>
            </a:p>
          </p:txBody>
        </p:sp>
        <p:sp>
          <p:nvSpPr>
            <p:cNvPr id="71" name="Oval 70"/>
            <p:cNvSpPr/>
            <p:nvPr/>
          </p:nvSpPr>
          <p:spPr>
            <a:xfrm>
              <a:off x="7834130" y="3488795"/>
              <a:ext cx="384251" cy="245005"/>
            </a:xfrm>
            <a:prstGeom prst="ellipse">
              <a:avLst/>
            </a:prstGeom>
            <a:solidFill>
              <a:srgbClr val="99663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/>
            </a:p>
          </p:txBody>
        </p:sp>
        <p:sp>
          <p:nvSpPr>
            <p:cNvPr id="72" name="Oval 71"/>
            <p:cNvSpPr/>
            <p:nvPr/>
          </p:nvSpPr>
          <p:spPr>
            <a:xfrm>
              <a:off x="8251587" y="3488795"/>
              <a:ext cx="384251" cy="245005"/>
            </a:xfrm>
            <a:prstGeom prst="ellipse">
              <a:avLst/>
            </a:prstGeom>
            <a:solidFill>
              <a:srgbClr val="99663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/>
            </a:p>
          </p:txBody>
        </p:sp>
        <p:sp>
          <p:nvSpPr>
            <p:cNvPr id="75" name="Rectangle 74"/>
            <p:cNvSpPr/>
            <p:nvPr/>
          </p:nvSpPr>
          <p:spPr>
            <a:xfrm>
              <a:off x="8165034" y="1896652"/>
              <a:ext cx="184730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endParaRPr lang="en-US" sz="5400" b="0" u="sng" cap="none" spc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endParaRPr>
            </a:p>
          </p:txBody>
        </p:sp>
        <p:sp>
          <p:nvSpPr>
            <p:cNvPr id="73" name="Flowchart: Extract 72"/>
            <p:cNvSpPr/>
            <p:nvPr/>
          </p:nvSpPr>
          <p:spPr>
            <a:xfrm rot="10800000">
              <a:off x="8158819" y="1677046"/>
              <a:ext cx="231921" cy="267900"/>
            </a:xfrm>
            <a:prstGeom prst="flowChartExtract">
              <a:avLst/>
            </a:prstGeom>
            <a:solidFill>
              <a:schemeClr val="accent3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/>
            </a:p>
          </p:txBody>
        </p:sp>
        <p:sp>
          <p:nvSpPr>
            <p:cNvPr id="74" name="Oval 73"/>
            <p:cNvSpPr/>
            <p:nvPr/>
          </p:nvSpPr>
          <p:spPr>
            <a:xfrm>
              <a:off x="7880514" y="469213"/>
              <a:ext cx="742146" cy="1262734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/>
            </a:p>
          </p:txBody>
        </p:sp>
        <p:sp>
          <p:nvSpPr>
            <p:cNvPr id="125" name="Pentagon 124"/>
            <p:cNvSpPr/>
            <p:nvPr/>
          </p:nvSpPr>
          <p:spPr>
            <a:xfrm rot="5400000" flipV="1">
              <a:off x="7962900" y="2095500"/>
              <a:ext cx="609600" cy="76200"/>
            </a:xfrm>
            <a:prstGeom prst="homePlate">
              <a:avLst/>
            </a:prstGeom>
            <a:solidFill>
              <a:schemeClr val="accent3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Flowchart: Punched Tape 125"/>
            <p:cNvSpPr/>
            <p:nvPr/>
          </p:nvSpPr>
          <p:spPr>
            <a:xfrm>
              <a:off x="7848600" y="457200"/>
              <a:ext cx="609600" cy="304800"/>
            </a:xfrm>
            <a:prstGeom prst="flowChartPunchedTape">
              <a:avLst/>
            </a:prstGeom>
            <a:solidFill>
              <a:srgbClr val="FFFF6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Flowchart: Punched Tape 126"/>
            <p:cNvSpPr/>
            <p:nvPr/>
          </p:nvSpPr>
          <p:spPr>
            <a:xfrm rot="4932495">
              <a:off x="8250419" y="677269"/>
              <a:ext cx="609600" cy="189527"/>
            </a:xfrm>
            <a:prstGeom prst="flowChartPunchedTape">
              <a:avLst/>
            </a:prstGeom>
            <a:solidFill>
              <a:srgbClr val="FFFF6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Oval 127"/>
            <p:cNvSpPr/>
            <p:nvPr/>
          </p:nvSpPr>
          <p:spPr>
            <a:xfrm>
              <a:off x="8382000" y="533400"/>
              <a:ext cx="152400" cy="152400"/>
            </a:xfrm>
            <a:prstGeom prst="ellipse">
              <a:avLst/>
            </a:prstGeom>
            <a:solidFill>
              <a:srgbClr val="FFFF66"/>
            </a:solidFill>
            <a:ln>
              <a:solidFill>
                <a:srgbClr val="FFFF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Rectangle 128"/>
            <p:cNvSpPr/>
            <p:nvPr/>
          </p:nvSpPr>
          <p:spPr>
            <a:xfrm>
              <a:off x="7924800" y="2590800"/>
              <a:ext cx="685800" cy="1524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9" name="Group 148"/>
          <p:cNvGrpSpPr/>
          <p:nvPr/>
        </p:nvGrpSpPr>
        <p:grpSpPr>
          <a:xfrm>
            <a:off x="6019800" y="4876800"/>
            <a:ext cx="793040" cy="1524000"/>
            <a:chOff x="6019800" y="4876800"/>
            <a:chExt cx="793040" cy="1524000"/>
          </a:xfrm>
        </p:grpSpPr>
        <p:sp>
          <p:nvSpPr>
            <p:cNvPr id="147" name="Oval 146"/>
            <p:cNvSpPr/>
            <p:nvPr/>
          </p:nvSpPr>
          <p:spPr>
            <a:xfrm>
              <a:off x="6019800" y="5867400"/>
              <a:ext cx="259640" cy="128732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" name="Flowchart: Manual Operation 137"/>
            <p:cNvSpPr/>
            <p:nvPr/>
          </p:nvSpPr>
          <p:spPr>
            <a:xfrm rot="10800000">
              <a:off x="6408415" y="5950237"/>
              <a:ext cx="346187" cy="386196"/>
            </a:xfrm>
            <a:prstGeom prst="flowChartManualOperation">
              <a:avLst/>
            </a:prstGeom>
            <a:solidFill>
              <a:srgbClr val="FF66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Flowchart: Manual Operation 138"/>
            <p:cNvSpPr/>
            <p:nvPr/>
          </p:nvSpPr>
          <p:spPr>
            <a:xfrm rot="10800000">
              <a:off x="6148775" y="5950237"/>
              <a:ext cx="346187" cy="386196"/>
            </a:xfrm>
            <a:prstGeom prst="flowChartManualOperation">
              <a:avLst/>
            </a:prstGeom>
            <a:solidFill>
              <a:srgbClr val="FF66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Flowchart: Manual Operation 139"/>
            <p:cNvSpPr/>
            <p:nvPr/>
          </p:nvSpPr>
          <p:spPr>
            <a:xfrm rot="11701945" flipH="1">
              <a:off x="6137749" y="5453894"/>
              <a:ext cx="274317" cy="460012"/>
            </a:xfrm>
            <a:prstGeom prst="flowChartManualOperation">
              <a:avLst/>
            </a:prstGeom>
            <a:solidFill>
              <a:srgbClr val="00CC9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Flowchart: Manual Operation 140"/>
            <p:cNvSpPr/>
            <p:nvPr/>
          </p:nvSpPr>
          <p:spPr>
            <a:xfrm rot="9898055">
              <a:off x="6483934" y="5486331"/>
              <a:ext cx="274317" cy="460012"/>
            </a:xfrm>
            <a:prstGeom prst="flowChartManualOperation">
              <a:avLst/>
            </a:prstGeom>
            <a:solidFill>
              <a:srgbClr val="00CC9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" name="Flowchart: Extract 141"/>
            <p:cNvSpPr/>
            <p:nvPr/>
          </p:nvSpPr>
          <p:spPr>
            <a:xfrm>
              <a:off x="6148775" y="5242209"/>
              <a:ext cx="605825" cy="901126"/>
            </a:xfrm>
            <a:prstGeom prst="flowChartExtract">
              <a:avLst/>
            </a:prstGeom>
            <a:solidFill>
              <a:srgbClr val="00CC9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" name="Oval 142"/>
            <p:cNvSpPr/>
            <p:nvPr/>
          </p:nvSpPr>
          <p:spPr>
            <a:xfrm>
              <a:off x="6096000" y="4876800"/>
              <a:ext cx="685800" cy="672526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Oval 144"/>
            <p:cNvSpPr/>
            <p:nvPr/>
          </p:nvSpPr>
          <p:spPr>
            <a:xfrm>
              <a:off x="6148775" y="6272068"/>
              <a:ext cx="259640" cy="128732"/>
            </a:xfrm>
            <a:prstGeom prst="ellipse">
              <a:avLst/>
            </a:prstGeom>
            <a:solidFill>
              <a:srgbClr val="99663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" name="Oval 145"/>
            <p:cNvSpPr/>
            <p:nvPr/>
          </p:nvSpPr>
          <p:spPr>
            <a:xfrm>
              <a:off x="6494962" y="6272068"/>
              <a:ext cx="259640" cy="128732"/>
            </a:xfrm>
            <a:prstGeom prst="ellipse">
              <a:avLst/>
            </a:prstGeom>
            <a:solidFill>
              <a:srgbClr val="99663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" name="Oval 147"/>
            <p:cNvSpPr/>
            <p:nvPr/>
          </p:nvSpPr>
          <p:spPr>
            <a:xfrm>
              <a:off x="6553200" y="5867400"/>
              <a:ext cx="259640" cy="128732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447605" y="685800"/>
            <a:ext cx="2602296" cy="5181600"/>
            <a:chOff x="447605" y="685800"/>
            <a:chExt cx="2602296" cy="5181600"/>
          </a:xfrm>
        </p:grpSpPr>
        <p:sp>
          <p:nvSpPr>
            <p:cNvPr id="3" name="Oval 2"/>
            <p:cNvSpPr/>
            <p:nvPr/>
          </p:nvSpPr>
          <p:spPr>
            <a:xfrm rot="1143024">
              <a:off x="1143000" y="5105400"/>
              <a:ext cx="578371" cy="762000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Oval 3"/>
            <p:cNvSpPr/>
            <p:nvPr/>
          </p:nvSpPr>
          <p:spPr>
            <a:xfrm rot="1143024">
              <a:off x="1937321" y="5102724"/>
              <a:ext cx="578371" cy="762000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Oval 4"/>
            <p:cNvSpPr/>
            <p:nvPr/>
          </p:nvSpPr>
          <p:spPr>
            <a:xfrm>
              <a:off x="533400" y="3276600"/>
              <a:ext cx="578371" cy="762000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/>
            <p:cNvSpPr/>
            <p:nvPr/>
          </p:nvSpPr>
          <p:spPr>
            <a:xfrm>
              <a:off x="2438400" y="3352800"/>
              <a:ext cx="578371" cy="762000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rapezoid 6"/>
            <p:cNvSpPr/>
            <p:nvPr/>
          </p:nvSpPr>
          <p:spPr>
            <a:xfrm rot="21184448">
              <a:off x="1747602" y="3668843"/>
              <a:ext cx="795728" cy="1828800"/>
            </a:xfrm>
            <a:prstGeom prst="trapezoid">
              <a:avLst>
                <a:gd name="adj" fmla="val 17752"/>
              </a:avLst>
            </a:prstGeom>
            <a:solidFill>
              <a:schemeClr val="accent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rapezoid 7"/>
            <p:cNvSpPr/>
            <p:nvPr/>
          </p:nvSpPr>
          <p:spPr>
            <a:xfrm>
              <a:off x="1066800" y="3733800"/>
              <a:ext cx="795728" cy="1828800"/>
            </a:xfrm>
            <a:prstGeom prst="trapezoid">
              <a:avLst>
                <a:gd name="adj" fmla="val 17752"/>
              </a:avLst>
            </a:prstGeom>
            <a:solidFill>
              <a:schemeClr val="accent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rapezoid 8"/>
            <p:cNvSpPr/>
            <p:nvPr/>
          </p:nvSpPr>
          <p:spPr>
            <a:xfrm rot="19746132">
              <a:off x="1907981" y="2248565"/>
              <a:ext cx="913151" cy="1662900"/>
            </a:xfrm>
            <a:prstGeom prst="trapezoid">
              <a:avLst>
                <a:gd name="adj" fmla="val 17752"/>
              </a:avLst>
            </a:prstGeom>
            <a:solidFill>
              <a:schemeClr val="accent5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rapezoid 9"/>
            <p:cNvSpPr/>
            <p:nvPr/>
          </p:nvSpPr>
          <p:spPr>
            <a:xfrm rot="1618362">
              <a:off x="783699" y="2174044"/>
              <a:ext cx="913151" cy="1662900"/>
            </a:xfrm>
            <a:prstGeom prst="trapezoid">
              <a:avLst>
                <a:gd name="adj" fmla="val 17752"/>
              </a:avLst>
            </a:prstGeom>
            <a:solidFill>
              <a:schemeClr val="accent5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rapezoid 10"/>
            <p:cNvSpPr/>
            <p:nvPr/>
          </p:nvSpPr>
          <p:spPr>
            <a:xfrm>
              <a:off x="1033072" y="2302239"/>
              <a:ext cx="1447800" cy="1828800"/>
            </a:xfrm>
            <a:prstGeom prst="trapezoid">
              <a:avLst>
                <a:gd name="adj" fmla="val 17752"/>
              </a:avLst>
            </a:prstGeom>
            <a:solidFill>
              <a:schemeClr val="accent5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Snip Same Side Corner Rectangle 11"/>
            <p:cNvSpPr/>
            <p:nvPr/>
          </p:nvSpPr>
          <p:spPr>
            <a:xfrm rot="10800000">
              <a:off x="1371600" y="2363449"/>
              <a:ext cx="685800" cy="457200"/>
            </a:xfrm>
            <a:prstGeom prst="snip2SameRect">
              <a:avLst>
                <a:gd name="adj1" fmla="val 33060"/>
                <a:gd name="adj2" fmla="val 0"/>
              </a:avLst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/>
            <p:cNvSpPr/>
            <p:nvPr/>
          </p:nvSpPr>
          <p:spPr>
            <a:xfrm>
              <a:off x="1174229" y="990600"/>
              <a:ext cx="1143000" cy="1600200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4" name="Group 21"/>
            <p:cNvGrpSpPr/>
            <p:nvPr/>
          </p:nvGrpSpPr>
          <p:grpSpPr>
            <a:xfrm rot="17533620">
              <a:off x="-420473" y="1989604"/>
              <a:ext cx="2520650" cy="784494"/>
              <a:chOff x="3693060" y="1898054"/>
              <a:chExt cx="3467737" cy="1613866"/>
            </a:xfrm>
          </p:grpSpPr>
          <p:sp>
            <p:nvSpPr>
              <p:cNvPr id="44" name="Moon 16"/>
              <p:cNvSpPr/>
              <p:nvPr/>
            </p:nvSpPr>
            <p:spPr>
              <a:xfrm rot="4682607">
                <a:off x="4544092" y="1111027"/>
                <a:ext cx="1482658" cy="3056712"/>
              </a:xfrm>
              <a:prstGeom prst="moon">
                <a:avLst>
                  <a:gd name="adj" fmla="val 30893"/>
                </a:avLst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" name="Moon 17"/>
              <p:cNvSpPr/>
              <p:nvPr/>
            </p:nvSpPr>
            <p:spPr>
              <a:xfrm rot="5215135">
                <a:off x="5112950" y="1068733"/>
                <a:ext cx="893734" cy="3201961"/>
              </a:xfrm>
              <a:prstGeom prst="moon">
                <a:avLst>
                  <a:gd name="adj" fmla="val 30893"/>
                </a:avLst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" name="Moon 18"/>
              <p:cNvSpPr/>
              <p:nvPr/>
            </p:nvSpPr>
            <p:spPr>
              <a:xfrm rot="5418834" flipH="1">
                <a:off x="4850337" y="1207069"/>
                <a:ext cx="1147574" cy="3462128"/>
              </a:xfrm>
              <a:prstGeom prst="moon">
                <a:avLst>
                  <a:gd name="adj" fmla="val 30893"/>
                </a:avLst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" name="Moon 19"/>
              <p:cNvSpPr/>
              <p:nvPr/>
            </p:nvSpPr>
            <p:spPr>
              <a:xfrm rot="4682607">
                <a:off x="5185432" y="1404091"/>
                <a:ext cx="817117" cy="3036670"/>
              </a:xfrm>
              <a:prstGeom prst="moon">
                <a:avLst>
                  <a:gd name="adj" fmla="val 30893"/>
                </a:avLst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" name="Moon 20"/>
              <p:cNvSpPr/>
              <p:nvPr/>
            </p:nvSpPr>
            <p:spPr>
              <a:xfrm rot="5058345" flipH="1">
                <a:off x="5336269" y="1424920"/>
                <a:ext cx="374959" cy="3044723"/>
              </a:xfrm>
              <a:prstGeom prst="moon">
                <a:avLst>
                  <a:gd name="adj" fmla="val 87500"/>
                </a:avLst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5" name="Group 22"/>
            <p:cNvGrpSpPr/>
            <p:nvPr/>
          </p:nvGrpSpPr>
          <p:grpSpPr>
            <a:xfrm rot="4344835" flipH="1">
              <a:off x="1397329" y="2067887"/>
              <a:ext cx="2520650" cy="784494"/>
              <a:chOff x="3693060" y="1898054"/>
              <a:chExt cx="3467737" cy="1613866"/>
            </a:xfrm>
          </p:grpSpPr>
          <p:sp>
            <p:nvSpPr>
              <p:cNvPr id="39" name="Moon 38"/>
              <p:cNvSpPr/>
              <p:nvPr/>
            </p:nvSpPr>
            <p:spPr>
              <a:xfrm rot="4682607">
                <a:off x="4544092" y="1111027"/>
                <a:ext cx="1482658" cy="3056712"/>
              </a:xfrm>
              <a:prstGeom prst="moon">
                <a:avLst>
                  <a:gd name="adj" fmla="val 30893"/>
                </a:avLst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Moon 39"/>
              <p:cNvSpPr/>
              <p:nvPr/>
            </p:nvSpPr>
            <p:spPr>
              <a:xfrm rot="5215135">
                <a:off x="5112950" y="1068733"/>
                <a:ext cx="893734" cy="3201961"/>
              </a:xfrm>
              <a:prstGeom prst="moon">
                <a:avLst>
                  <a:gd name="adj" fmla="val 30893"/>
                </a:avLst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Moon 40"/>
              <p:cNvSpPr/>
              <p:nvPr/>
            </p:nvSpPr>
            <p:spPr>
              <a:xfrm rot="5418834" flipH="1">
                <a:off x="4850337" y="1207069"/>
                <a:ext cx="1147574" cy="3462128"/>
              </a:xfrm>
              <a:prstGeom prst="moon">
                <a:avLst>
                  <a:gd name="adj" fmla="val 30893"/>
                </a:avLst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Moon 41"/>
              <p:cNvSpPr/>
              <p:nvPr/>
            </p:nvSpPr>
            <p:spPr>
              <a:xfrm rot="4682607">
                <a:off x="5185432" y="1404091"/>
                <a:ext cx="817117" cy="3036670"/>
              </a:xfrm>
              <a:prstGeom prst="moon">
                <a:avLst>
                  <a:gd name="adj" fmla="val 30893"/>
                </a:avLst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" name="Moon 42"/>
              <p:cNvSpPr/>
              <p:nvPr/>
            </p:nvSpPr>
            <p:spPr>
              <a:xfrm rot="5058345" flipH="1">
                <a:off x="5336269" y="1424920"/>
                <a:ext cx="374959" cy="3044723"/>
              </a:xfrm>
              <a:prstGeom prst="moon">
                <a:avLst>
                  <a:gd name="adj" fmla="val 87500"/>
                </a:avLst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6" name="Group 46"/>
            <p:cNvGrpSpPr/>
            <p:nvPr/>
          </p:nvGrpSpPr>
          <p:grpSpPr>
            <a:xfrm>
              <a:off x="990600" y="685800"/>
              <a:ext cx="1560306" cy="1189370"/>
              <a:chOff x="4307094" y="1630030"/>
              <a:chExt cx="3381664" cy="2018622"/>
            </a:xfrm>
          </p:grpSpPr>
          <p:grpSp>
            <p:nvGrpSpPr>
              <p:cNvPr id="29" name="Group 36"/>
              <p:cNvGrpSpPr/>
              <p:nvPr/>
            </p:nvGrpSpPr>
            <p:grpSpPr>
              <a:xfrm rot="20606107" flipH="1">
                <a:off x="4307094" y="1630030"/>
                <a:ext cx="3381664" cy="2018622"/>
                <a:chOff x="3693060" y="1922191"/>
                <a:chExt cx="3605766" cy="1589729"/>
              </a:xfrm>
            </p:grpSpPr>
            <p:sp>
              <p:nvSpPr>
                <p:cNvPr id="34" name="Moon 33"/>
                <p:cNvSpPr/>
                <p:nvPr/>
              </p:nvSpPr>
              <p:spPr>
                <a:xfrm rot="5274699">
                  <a:off x="4579418" y="1135164"/>
                  <a:ext cx="1482658" cy="3056712"/>
                </a:xfrm>
                <a:prstGeom prst="moon">
                  <a:avLst>
                    <a:gd name="adj" fmla="val 30893"/>
                  </a:avLst>
                </a:prstGeom>
                <a:solidFill>
                  <a:schemeClr val="accent6">
                    <a:lumMod val="5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5" name="Moon 34"/>
                <p:cNvSpPr/>
                <p:nvPr/>
              </p:nvSpPr>
              <p:spPr>
                <a:xfrm rot="5215135">
                  <a:off x="5112949" y="1068733"/>
                  <a:ext cx="893734" cy="3201960"/>
                </a:xfrm>
                <a:prstGeom prst="moon">
                  <a:avLst>
                    <a:gd name="adj" fmla="val 50678"/>
                  </a:avLst>
                </a:prstGeom>
                <a:solidFill>
                  <a:schemeClr val="accent6">
                    <a:lumMod val="5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6" name="Moon 35"/>
                <p:cNvSpPr/>
                <p:nvPr/>
              </p:nvSpPr>
              <p:spPr>
                <a:xfrm rot="15954314" flipH="1">
                  <a:off x="4850337" y="1207069"/>
                  <a:ext cx="1147574" cy="3462127"/>
                </a:xfrm>
                <a:prstGeom prst="moon">
                  <a:avLst>
                    <a:gd name="adj" fmla="val 50242"/>
                  </a:avLst>
                </a:prstGeom>
                <a:solidFill>
                  <a:schemeClr val="accent6">
                    <a:lumMod val="5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7" name="Moon 36"/>
                <p:cNvSpPr/>
                <p:nvPr/>
              </p:nvSpPr>
              <p:spPr>
                <a:xfrm rot="4682607">
                  <a:off x="5185432" y="1404091"/>
                  <a:ext cx="817117" cy="3036670"/>
                </a:xfrm>
                <a:prstGeom prst="moon">
                  <a:avLst>
                    <a:gd name="adj" fmla="val 30893"/>
                  </a:avLst>
                </a:prstGeom>
                <a:solidFill>
                  <a:schemeClr val="accent6">
                    <a:lumMod val="5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8" name="Moon 37"/>
                <p:cNvSpPr/>
                <p:nvPr/>
              </p:nvSpPr>
              <p:spPr>
                <a:xfrm rot="4735428">
                  <a:off x="5022808" y="954005"/>
                  <a:ext cx="1154580" cy="3397456"/>
                </a:xfrm>
                <a:prstGeom prst="moon">
                  <a:avLst>
                    <a:gd name="adj" fmla="val 18393"/>
                  </a:avLst>
                </a:prstGeom>
                <a:solidFill>
                  <a:schemeClr val="accent6">
                    <a:lumMod val="5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30" name="Moon 29"/>
              <p:cNvSpPr/>
              <p:nvPr/>
            </p:nvSpPr>
            <p:spPr>
              <a:xfrm rot="4516909">
                <a:off x="4990488" y="2171477"/>
                <a:ext cx="892920" cy="1600977"/>
              </a:xfrm>
              <a:prstGeom prst="moon">
                <a:avLst>
                  <a:gd name="adj" fmla="val 50242"/>
                </a:avLst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Moon 30"/>
              <p:cNvSpPr/>
              <p:nvPr/>
            </p:nvSpPr>
            <p:spPr>
              <a:xfrm rot="14343836" flipH="1">
                <a:off x="5727469" y="1822775"/>
                <a:ext cx="892920" cy="1600977"/>
              </a:xfrm>
              <a:prstGeom prst="moon">
                <a:avLst>
                  <a:gd name="adj" fmla="val 50242"/>
                </a:avLst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Oval 31"/>
              <p:cNvSpPr/>
              <p:nvPr/>
            </p:nvSpPr>
            <p:spPr>
              <a:xfrm rot="19455354">
                <a:off x="4731594" y="1951171"/>
                <a:ext cx="2043010" cy="944294"/>
              </a:xfrm>
              <a:prstGeom prst="ellipse">
                <a:avLst/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Oval 32"/>
              <p:cNvSpPr/>
              <p:nvPr/>
            </p:nvSpPr>
            <p:spPr>
              <a:xfrm rot="765500">
                <a:off x="6009480" y="1962492"/>
                <a:ext cx="1145964" cy="724751"/>
              </a:xfrm>
              <a:prstGeom prst="ellipse">
                <a:avLst/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7" name="Group 31"/>
            <p:cNvGrpSpPr/>
            <p:nvPr/>
          </p:nvGrpSpPr>
          <p:grpSpPr>
            <a:xfrm rot="1783202">
              <a:off x="729285" y="1127522"/>
              <a:ext cx="732020" cy="677056"/>
              <a:chOff x="4724400" y="2590800"/>
              <a:chExt cx="1447800" cy="1066800"/>
            </a:xfrm>
          </p:grpSpPr>
          <p:sp>
            <p:nvSpPr>
              <p:cNvPr id="26" name="Heart 25"/>
              <p:cNvSpPr/>
              <p:nvPr/>
            </p:nvSpPr>
            <p:spPr>
              <a:xfrm rot="16200000">
                <a:off x="4572000" y="2743200"/>
                <a:ext cx="1066800" cy="762000"/>
              </a:xfrm>
              <a:prstGeom prst="heart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Heart 26"/>
              <p:cNvSpPr/>
              <p:nvPr/>
            </p:nvSpPr>
            <p:spPr>
              <a:xfrm rot="5400000">
                <a:off x="5257800" y="2743200"/>
                <a:ext cx="1066800" cy="762000"/>
              </a:xfrm>
              <a:prstGeom prst="heart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Oval 27"/>
              <p:cNvSpPr/>
              <p:nvPr/>
            </p:nvSpPr>
            <p:spPr>
              <a:xfrm>
                <a:off x="5334000" y="2895600"/>
                <a:ext cx="228600" cy="381000"/>
              </a:xfrm>
              <a:prstGeom prst="ellipse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8" name="Group 32"/>
            <p:cNvGrpSpPr/>
            <p:nvPr/>
          </p:nvGrpSpPr>
          <p:grpSpPr>
            <a:xfrm rot="19024806">
              <a:off x="2037551" y="1073023"/>
              <a:ext cx="732020" cy="677056"/>
              <a:chOff x="4724400" y="2590800"/>
              <a:chExt cx="1447800" cy="1066800"/>
            </a:xfrm>
          </p:grpSpPr>
          <p:sp>
            <p:nvSpPr>
              <p:cNvPr id="23" name="Heart 22"/>
              <p:cNvSpPr/>
              <p:nvPr/>
            </p:nvSpPr>
            <p:spPr>
              <a:xfrm rot="16200000">
                <a:off x="4572000" y="2743200"/>
                <a:ext cx="1066800" cy="762000"/>
              </a:xfrm>
              <a:prstGeom prst="heart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Heart 23"/>
              <p:cNvSpPr/>
              <p:nvPr/>
            </p:nvSpPr>
            <p:spPr>
              <a:xfrm rot="5400000">
                <a:off x="5257800" y="2743200"/>
                <a:ext cx="1066800" cy="762000"/>
              </a:xfrm>
              <a:prstGeom prst="heart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Oval 24"/>
              <p:cNvSpPr/>
              <p:nvPr/>
            </p:nvSpPr>
            <p:spPr>
              <a:xfrm>
                <a:off x="5334000" y="2895600"/>
                <a:ext cx="228600" cy="381000"/>
              </a:xfrm>
              <a:prstGeom prst="ellipse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9" name="Group 49"/>
            <p:cNvGrpSpPr/>
            <p:nvPr/>
          </p:nvGrpSpPr>
          <p:grpSpPr>
            <a:xfrm>
              <a:off x="1295400" y="2971800"/>
              <a:ext cx="923144" cy="619593"/>
              <a:chOff x="4038600" y="3352800"/>
              <a:chExt cx="1371600" cy="838200"/>
            </a:xfrm>
          </p:grpSpPr>
          <p:sp>
            <p:nvSpPr>
              <p:cNvPr id="20" name="Heart 19"/>
              <p:cNvSpPr/>
              <p:nvPr/>
            </p:nvSpPr>
            <p:spPr>
              <a:xfrm>
                <a:off x="4343400" y="3352800"/>
                <a:ext cx="838200" cy="762000"/>
              </a:xfrm>
              <a:prstGeom prst="heart">
                <a:avLst/>
              </a:prstGeom>
              <a:solidFill>
                <a:srgbClr val="D509A9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Heart 20"/>
              <p:cNvSpPr/>
              <p:nvPr/>
            </p:nvSpPr>
            <p:spPr>
              <a:xfrm>
                <a:off x="4876800" y="3733800"/>
                <a:ext cx="533400" cy="457200"/>
              </a:xfrm>
              <a:prstGeom prst="heart">
                <a:avLst/>
              </a:prstGeom>
              <a:solidFill>
                <a:schemeClr val="accent5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Heart 15"/>
              <p:cNvSpPr/>
              <p:nvPr/>
            </p:nvSpPr>
            <p:spPr>
              <a:xfrm>
                <a:off x="4038600" y="3505200"/>
                <a:ext cx="533400" cy="457200"/>
              </a:xfrm>
              <a:prstGeom prst="heart">
                <a:avLst/>
              </a:prstGeom>
              <a:solidFill>
                <a:srgbClr val="F73BCF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49" name="Group 48"/>
          <p:cNvGrpSpPr/>
          <p:nvPr/>
        </p:nvGrpSpPr>
        <p:grpSpPr>
          <a:xfrm>
            <a:off x="4352996" y="533400"/>
            <a:ext cx="2483370" cy="5181600"/>
            <a:chOff x="4352996" y="533400"/>
            <a:chExt cx="2483370" cy="5181600"/>
          </a:xfrm>
        </p:grpSpPr>
        <p:sp>
          <p:nvSpPr>
            <p:cNvPr id="50" name="Oval 49"/>
            <p:cNvSpPr/>
            <p:nvPr/>
          </p:nvSpPr>
          <p:spPr>
            <a:xfrm rot="1143024">
              <a:off x="4962595" y="4953000"/>
              <a:ext cx="578371" cy="762000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Oval 50"/>
            <p:cNvSpPr/>
            <p:nvPr/>
          </p:nvSpPr>
          <p:spPr>
            <a:xfrm rot="1143024">
              <a:off x="5756916" y="4950324"/>
              <a:ext cx="578371" cy="762000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Oval 51"/>
            <p:cNvSpPr/>
            <p:nvPr/>
          </p:nvSpPr>
          <p:spPr>
            <a:xfrm>
              <a:off x="4352996" y="3124200"/>
              <a:ext cx="510574" cy="762000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Oval 52"/>
            <p:cNvSpPr/>
            <p:nvPr/>
          </p:nvSpPr>
          <p:spPr>
            <a:xfrm>
              <a:off x="6340850" y="3200400"/>
              <a:ext cx="495516" cy="762000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Trapezoid 53"/>
            <p:cNvSpPr/>
            <p:nvPr/>
          </p:nvSpPr>
          <p:spPr>
            <a:xfrm rot="21184448">
              <a:off x="5567197" y="3516443"/>
              <a:ext cx="795728" cy="1828800"/>
            </a:xfrm>
            <a:prstGeom prst="trapezoid">
              <a:avLst>
                <a:gd name="adj" fmla="val 17752"/>
              </a:avLst>
            </a:prstGeom>
            <a:solidFill>
              <a:schemeClr val="accent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Trapezoid 54"/>
            <p:cNvSpPr/>
            <p:nvPr/>
          </p:nvSpPr>
          <p:spPr>
            <a:xfrm rot="219033">
              <a:off x="4886395" y="3581400"/>
              <a:ext cx="795728" cy="1828800"/>
            </a:xfrm>
            <a:prstGeom prst="trapezoid">
              <a:avLst>
                <a:gd name="adj" fmla="val 17752"/>
              </a:avLst>
            </a:prstGeom>
            <a:solidFill>
              <a:schemeClr val="accent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Trapezoid 55"/>
            <p:cNvSpPr/>
            <p:nvPr/>
          </p:nvSpPr>
          <p:spPr>
            <a:xfrm rot="19746132">
              <a:off x="5727576" y="2096165"/>
              <a:ext cx="913151" cy="1662900"/>
            </a:xfrm>
            <a:prstGeom prst="trapezoid">
              <a:avLst>
                <a:gd name="adj" fmla="val 17752"/>
              </a:avLst>
            </a:prstGeom>
            <a:solidFill>
              <a:schemeClr val="accent5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Trapezoid 56"/>
            <p:cNvSpPr/>
            <p:nvPr/>
          </p:nvSpPr>
          <p:spPr>
            <a:xfrm rot="1618362">
              <a:off x="4603294" y="2021644"/>
              <a:ext cx="913151" cy="1662900"/>
            </a:xfrm>
            <a:prstGeom prst="trapezoid">
              <a:avLst>
                <a:gd name="adj" fmla="val 17752"/>
              </a:avLst>
            </a:prstGeom>
            <a:solidFill>
              <a:schemeClr val="accent5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Trapezoid 57"/>
            <p:cNvSpPr/>
            <p:nvPr/>
          </p:nvSpPr>
          <p:spPr>
            <a:xfrm>
              <a:off x="4852667" y="2149839"/>
              <a:ext cx="1447800" cy="1828800"/>
            </a:xfrm>
            <a:prstGeom prst="trapezoid">
              <a:avLst>
                <a:gd name="adj" fmla="val 17752"/>
              </a:avLst>
            </a:prstGeom>
            <a:solidFill>
              <a:schemeClr val="accent5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Snip Same Side Corner Rectangle 58"/>
            <p:cNvSpPr/>
            <p:nvPr/>
          </p:nvSpPr>
          <p:spPr>
            <a:xfrm rot="10800000">
              <a:off x="5230906" y="2133600"/>
              <a:ext cx="685800" cy="457200"/>
            </a:xfrm>
            <a:prstGeom prst="snip2SameRect">
              <a:avLst>
                <a:gd name="adj1" fmla="val 33060"/>
                <a:gd name="adj2" fmla="val 0"/>
              </a:avLst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Oval 59"/>
            <p:cNvSpPr/>
            <p:nvPr/>
          </p:nvSpPr>
          <p:spPr>
            <a:xfrm>
              <a:off x="4993824" y="838200"/>
              <a:ext cx="1143000" cy="1600200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1" name="Group 21"/>
            <p:cNvGrpSpPr/>
            <p:nvPr/>
          </p:nvGrpSpPr>
          <p:grpSpPr>
            <a:xfrm rot="17533620">
              <a:off x="3998891" y="1434380"/>
              <a:ext cx="1499715" cy="560240"/>
              <a:chOff x="3693060" y="1898054"/>
              <a:chExt cx="3467737" cy="1613866"/>
            </a:xfrm>
          </p:grpSpPr>
          <p:sp>
            <p:nvSpPr>
              <p:cNvPr id="91" name="Moon 16"/>
              <p:cNvSpPr/>
              <p:nvPr/>
            </p:nvSpPr>
            <p:spPr>
              <a:xfrm rot="4682607">
                <a:off x="4544092" y="1111027"/>
                <a:ext cx="1482658" cy="3056712"/>
              </a:xfrm>
              <a:prstGeom prst="moon">
                <a:avLst>
                  <a:gd name="adj" fmla="val 30893"/>
                </a:avLst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2" name="Moon 17"/>
              <p:cNvSpPr/>
              <p:nvPr/>
            </p:nvSpPr>
            <p:spPr>
              <a:xfrm rot="5215135">
                <a:off x="5112950" y="1068733"/>
                <a:ext cx="893734" cy="3201961"/>
              </a:xfrm>
              <a:prstGeom prst="moon">
                <a:avLst>
                  <a:gd name="adj" fmla="val 30893"/>
                </a:avLst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3" name="Moon 18"/>
              <p:cNvSpPr/>
              <p:nvPr/>
            </p:nvSpPr>
            <p:spPr>
              <a:xfrm rot="5418834" flipH="1">
                <a:off x="4850337" y="1207069"/>
                <a:ext cx="1147574" cy="3462128"/>
              </a:xfrm>
              <a:prstGeom prst="moon">
                <a:avLst>
                  <a:gd name="adj" fmla="val 30893"/>
                </a:avLst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4" name="Moon 19"/>
              <p:cNvSpPr/>
              <p:nvPr/>
            </p:nvSpPr>
            <p:spPr>
              <a:xfrm rot="4682607">
                <a:off x="5185432" y="1404091"/>
                <a:ext cx="817117" cy="3036670"/>
              </a:xfrm>
              <a:prstGeom prst="moon">
                <a:avLst>
                  <a:gd name="adj" fmla="val 30893"/>
                </a:avLst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5" name="Moon 20"/>
              <p:cNvSpPr/>
              <p:nvPr/>
            </p:nvSpPr>
            <p:spPr>
              <a:xfrm rot="5058345" flipH="1">
                <a:off x="5336269" y="1424920"/>
                <a:ext cx="374959" cy="3044723"/>
              </a:xfrm>
              <a:prstGeom prst="moon">
                <a:avLst>
                  <a:gd name="adj" fmla="val 87500"/>
                </a:avLst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62" name="Group 22"/>
            <p:cNvGrpSpPr/>
            <p:nvPr/>
          </p:nvGrpSpPr>
          <p:grpSpPr>
            <a:xfrm rot="4344835" flipH="1">
              <a:off x="5665197" y="1414749"/>
              <a:ext cx="1388378" cy="672902"/>
              <a:chOff x="3693060" y="1898054"/>
              <a:chExt cx="3467737" cy="1613866"/>
            </a:xfrm>
          </p:grpSpPr>
          <p:sp>
            <p:nvSpPr>
              <p:cNvPr id="86" name="Moon 85"/>
              <p:cNvSpPr/>
              <p:nvPr/>
            </p:nvSpPr>
            <p:spPr>
              <a:xfrm rot="4682607">
                <a:off x="4544092" y="1111027"/>
                <a:ext cx="1482658" cy="3056712"/>
              </a:xfrm>
              <a:prstGeom prst="moon">
                <a:avLst>
                  <a:gd name="adj" fmla="val 30893"/>
                </a:avLst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7" name="Moon 86"/>
              <p:cNvSpPr/>
              <p:nvPr/>
            </p:nvSpPr>
            <p:spPr>
              <a:xfrm rot="5215135">
                <a:off x="5112950" y="1068733"/>
                <a:ext cx="893734" cy="3201961"/>
              </a:xfrm>
              <a:prstGeom prst="moon">
                <a:avLst>
                  <a:gd name="adj" fmla="val 30893"/>
                </a:avLst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8" name="Moon 87"/>
              <p:cNvSpPr/>
              <p:nvPr/>
            </p:nvSpPr>
            <p:spPr>
              <a:xfrm rot="5418834" flipH="1">
                <a:off x="4850337" y="1207069"/>
                <a:ext cx="1147574" cy="3462128"/>
              </a:xfrm>
              <a:prstGeom prst="moon">
                <a:avLst>
                  <a:gd name="adj" fmla="val 30893"/>
                </a:avLst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9" name="Moon 88"/>
              <p:cNvSpPr/>
              <p:nvPr/>
            </p:nvSpPr>
            <p:spPr>
              <a:xfrm rot="4682607">
                <a:off x="5185432" y="1404091"/>
                <a:ext cx="817117" cy="3036670"/>
              </a:xfrm>
              <a:prstGeom prst="moon">
                <a:avLst>
                  <a:gd name="adj" fmla="val 30893"/>
                </a:avLst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0" name="Moon 89"/>
              <p:cNvSpPr/>
              <p:nvPr/>
            </p:nvSpPr>
            <p:spPr>
              <a:xfrm rot="5058345" flipH="1">
                <a:off x="5336269" y="1424920"/>
                <a:ext cx="374959" cy="3044723"/>
              </a:xfrm>
              <a:prstGeom prst="moon">
                <a:avLst>
                  <a:gd name="adj" fmla="val 87500"/>
                </a:avLst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63" name="Group 46"/>
            <p:cNvGrpSpPr/>
            <p:nvPr/>
          </p:nvGrpSpPr>
          <p:grpSpPr>
            <a:xfrm>
              <a:off x="4810195" y="533400"/>
              <a:ext cx="1560306" cy="1189370"/>
              <a:chOff x="4307094" y="1630030"/>
              <a:chExt cx="3381664" cy="2018622"/>
            </a:xfrm>
          </p:grpSpPr>
          <p:grpSp>
            <p:nvGrpSpPr>
              <p:cNvPr id="76" name="Group 36"/>
              <p:cNvGrpSpPr/>
              <p:nvPr/>
            </p:nvGrpSpPr>
            <p:grpSpPr>
              <a:xfrm rot="20606107" flipH="1">
                <a:off x="4307094" y="1630030"/>
                <a:ext cx="3381664" cy="2018622"/>
                <a:chOff x="3693060" y="1922191"/>
                <a:chExt cx="3605766" cy="1589729"/>
              </a:xfrm>
            </p:grpSpPr>
            <p:sp>
              <p:nvSpPr>
                <p:cNvPr id="81" name="Moon 80"/>
                <p:cNvSpPr/>
                <p:nvPr/>
              </p:nvSpPr>
              <p:spPr>
                <a:xfrm rot="5274699">
                  <a:off x="4579418" y="1135164"/>
                  <a:ext cx="1482658" cy="3056712"/>
                </a:xfrm>
                <a:prstGeom prst="moon">
                  <a:avLst>
                    <a:gd name="adj" fmla="val 30893"/>
                  </a:avLst>
                </a:prstGeom>
                <a:solidFill>
                  <a:schemeClr val="accent6">
                    <a:lumMod val="5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Moon 81"/>
                <p:cNvSpPr/>
                <p:nvPr/>
              </p:nvSpPr>
              <p:spPr>
                <a:xfrm rot="5215135">
                  <a:off x="5112949" y="1068733"/>
                  <a:ext cx="893734" cy="3201960"/>
                </a:xfrm>
                <a:prstGeom prst="moon">
                  <a:avLst>
                    <a:gd name="adj" fmla="val 50678"/>
                  </a:avLst>
                </a:prstGeom>
                <a:solidFill>
                  <a:schemeClr val="accent6">
                    <a:lumMod val="5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Moon 82"/>
                <p:cNvSpPr/>
                <p:nvPr/>
              </p:nvSpPr>
              <p:spPr>
                <a:xfrm rot="15954314" flipH="1">
                  <a:off x="4850337" y="1207069"/>
                  <a:ext cx="1147574" cy="3462127"/>
                </a:xfrm>
                <a:prstGeom prst="moon">
                  <a:avLst>
                    <a:gd name="adj" fmla="val 50242"/>
                  </a:avLst>
                </a:prstGeom>
                <a:solidFill>
                  <a:schemeClr val="accent6">
                    <a:lumMod val="5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4" name="Moon 83"/>
                <p:cNvSpPr/>
                <p:nvPr/>
              </p:nvSpPr>
              <p:spPr>
                <a:xfrm rot="4682607">
                  <a:off x="5185432" y="1404091"/>
                  <a:ext cx="817117" cy="3036670"/>
                </a:xfrm>
                <a:prstGeom prst="moon">
                  <a:avLst>
                    <a:gd name="adj" fmla="val 30893"/>
                  </a:avLst>
                </a:prstGeom>
                <a:solidFill>
                  <a:schemeClr val="accent6">
                    <a:lumMod val="5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Moon 84"/>
                <p:cNvSpPr/>
                <p:nvPr/>
              </p:nvSpPr>
              <p:spPr>
                <a:xfrm rot="4735428">
                  <a:off x="5022808" y="954005"/>
                  <a:ext cx="1154580" cy="3397456"/>
                </a:xfrm>
                <a:prstGeom prst="moon">
                  <a:avLst>
                    <a:gd name="adj" fmla="val 18393"/>
                  </a:avLst>
                </a:prstGeom>
                <a:solidFill>
                  <a:schemeClr val="accent6">
                    <a:lumMod val="5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7" name="Moon 76"/>
              <p:cNvSpPr/>
              <p:nvPr/>
            </p:nvSpPr>
            <p:spPr>
              <a:xfrm rot="4516909">
                <a:off x="4990488" y="2171477"/>
                <a:ext cx="892920" cy="1600977"/>
              </a:xfrm>
              <a:prstGeom prst="moon">
                <a:avLst>
                  <a:gd name="adj" fmla="val 50242"/>
                </a:avLst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8" name="Moon 77"/>
              <p:cNvSpPr/>
              <p:nvPr/>
            </p:nvSpPr>
            <p:spPr>
              <a:xfrm rot="14343836" flipH="1">
                <a:off x="5727469" y="1822775"/>
                <a:ext cx="892920" cy="1600977"/>
              </a:xfrm>
              <a:prstGeom prst="moon">
                <a:avLst>
                  <a:gd name="adj" fmla="val 50242"/>
                </a:avLst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Oval 78"/>
              <p:cNvSpPr/>
              <p:nvPr/>
            </p:nvSpPr>
            <p:spPr>
              <a:xfrm rot="19455354">
                <a:off x="4731594" y="1951171"/>
                <a:ext cx="2043010" cy="944294"/>
              </a:xfrm>
              <a:prstGeom prst="ellipse">
                <a:avLst/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Oval 79"/>
              <p:cNvSpPr/>
              <p:nvPr/>
            </p:nvSpPr>
            <p:spPr>
              <a:xfrm rot="765500">
                <a:off x="6009480" y="1962492"/>
                <a:ext cx="1145964" cy="724751"/>
              </a:xfrm>
              <a:prstGeom prst="ellipse">
                <a:avLst/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64" name="Group 31"/>
            <p:cNvGrpSpPr/>
            <p:nvPr/>
          </p:nvGrpSpPr>
          <p:grpSpPr>
            <a:xfrm rot="1783202">
              <a:off x="4548880" y="975122"/>
              <a:ext cx="732020" cy="677056"/>
              <a:chOff x="4724400" y="2590800"/>
              <a:chExt cx="1447800" cy="1066800"/>
            </a:xfrm>
          </p:grpSpPr>
          <p:sp>
            <p:nvSpPr>
              <p:cNvPr id="73" name="Heart 72"/>
              <p:cNvSpPr/>
              <p:nvPr/>
            </p:nvSpPr>
            <p:spPr>
              <a:xfrm rot="16200000">
                <a:off x="4572000" y="2743200"/>
                <a:ext cx="1066800" cy="762000"/>
              </a:xfrm>
              <a:prstGeom prst="heart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4" name="Heart 73"/>
              <p:cNvSpPr/>
              <p:nvPr/>
            </p:nvSpPr>
            <p:spPr>
              <a:xfrm rot="5400000">
                <a:off x="5257800" y="2743200"/>
                <a:ext cx="1066800" cy="762000"/>
              </a:xfrm>
              <a:prstGeom prst="heart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5" name="Oval 74"/>
              <p:cNvSpPr/>
              <p:nvPr/>
            </p:nvSpPr>
            <p:spPr>
              <a:xfrm>
                <a:off x="5334000" y="2895600"/>
                <a:ext cx="228600" cy="381000"/>
              </a:xfrm>
              <a:prstGeom prst="ellipse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65" name="Group 32"/>
            <p:cNvGrpSpPr/>
            <p:nvPr/>
          </p:nvGrpSpPr>
          <p:grpSpPr>
            <a:xfrm rot="19024806">
              <a:off x="5857146" y="920623"/>
              <a:ext cx="732020" cy="677056"/>
              <a:chOff x="4724400" y="2590800"/>
              <a:chExt cx="1447800" cy="1066800"/>
            </a:xfrm>
          </p:grpSpPr>
          <p:sp>
            <p:nvSpPr>
              <p:cNvPr id="70" name="Heart 69"/>
              <p:cNvSpPr/>
              <p:nvPr/>
            </p:nvSpPr>
            <p:spPr>
              <a:xfrm rot="16200000">
                <a:off x="4572000" y="2743200"/>
                <a:ext cx="1066800" cy="762000"/>
              </a:xfrm>
              <a:prstGeom prst="heart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1" name="Heart 70"/>
              <p:cNvSpPr/>
              <p:nvPr/>
            </p:nvSpPr>
            <p:spPr>
              <a:xfrm rot="5400000">
                <a:off x="5257800" y="2743200"/>
                <a:ext cx="1066800" cy="762000"/>
              </a:xfrm>
              <a:prstGeom prst="heart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2" name="Oval 71"/>
              <p:cNvSpPr/>
              <p:nvPr/>
            </p:nvSpPr>
            <p:spPr>
              <a:xfrm>
                <a:off x="5334000" y="2895600"/>
                <a:ext cx="228600" cy="381000"/>
              </a:xfrm>
              <a:prstGeom prst="ellipse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66" name="Group 49"/>
            <p:cNvGrpSpPr/>
            <p:nvPr/>
          </p:nvGrpSpPr>
          <p:grpSpPr>
            <a:xfrm>
              <a:off x="5114995" y="2819400"/>
              <a:ext cx="923144" cy="619593"/>
              <a:chOff x="4038600" y="3352800"/>
              <a:chExt cx="1371600" cy="838200"/>
            </a:xfrm>
          </p:grpSpPr>
          <p:sp>
            <p:nvSpPr>
              <p:cNvPr id="67" name="Heart 66"/>
              <p:cNvSpPr/>
              <p:nvPr/>
            </p:nvSpPr>
            <p:spPr>
              <a:xfrm>
                <a:off x="4343400" y="3352800"/>
                <a:ext cx="838200" cy="762000"/>
              </a:xfrm>
              <a:prstGeom prst="heart">
                <a:avLst/>
              </a:prstGeom>
              <a:solidFill>
                <a:srgbClr val="D509A9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8" name="Heart 67"/>
              <p:cNvSpPr/>
              <p:nvPr/>
            </p:nvSpPr>
            <p:spPr>
              <a:xfrm>
                <a:off x="4876800" y="3733800"/>
                <a:ext cx="533400" cy="457200"/>
              </a:xfrm>
              <a:prstGeom prst="heart">
                <a:avLst/>
              </a:prstGeom>
              <a:solidFill>
                <a:schemeClr val="accent5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9" name="Heart 15"/>
              <p:cNvSpPr/>
              <p:nvPr/>
            </p:nvSpPr>
            <p:spPr>
              <a:xfrm>
                <a:off x="4038600" y="3505200"/>
                <a:ext cx="533400" cy="457200"/>
              </a:xfrm>
              <a:prstGeom prst="heart">
                <a:avLst/>
              </a:prstGeom>
              <a:solidFill>
                <a:srgbClr val="F73BCF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5" name="Group 284"/>
          <p:cNvGrpSpPr/>
          <p:nvPr/>
        </p:nvGrpSpPr>
        <p:grpSpPr>
          <a:xfrm>
            <a:off x="685800" y="228600"/>
            <a:ext cx="6480366" cy="3097850"/>
            <a:chOff x="1295400" y="1245550"/>
            <a:chExt cx="6480366" cy="3097850"/>
          </a:xfrm>
        </p:grpSpPr>
        <p:grpSp>
          <p:nvGrpSpPr>
            <p:cNvPr id="20" name="Group 19"/>
            <p:cNvGrpSpPr/>
            <p:nvPr/>
          </p:nvGrpSpPr>
          <p:grpSpPr>
            <a:xfrm>
              <a:off x="3606607" y="1263104"/>
              <a:ext cx="1140260" cy="3004096"/>
              <a:chOff x="6781800" y="2133600"/>
              <a:chExt cx="1423988" cy="3898149"/>
            </a:xfrm>
          </p:grpSpPr>
          <p:sp>
            <p:nvSpPr>
              <p:cNvPr id="21" name="Rounded Rectangle 20"/>
              <p:cNvSpPr/>
              <p:nvPr/>
            </p:nvSpPr>
            <p:spPr>
              <a:xfrm rot="731251">
                <a:off x="6799792" y="2343338"/>
                <a:ext cx="284798" cy="806379"/>
              </a:xfrm>
              <a:prstGeom prst="roundRect">
                <a:avLst>
                  <a:gd name="adj" fmla="val 50000"/>
                </a:avLst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Rounded Rectangle 21"/>
              <p:cNvSpPr/>
              <p:nvPr/>
            </p:nvSpPr>
            <p:spPr>
              <a:xfrm rot="21194807">
                <a:off x="7792661" y="2335126"/>
                <a:ext cx="284798" cy="806379"/>
              </a:xfrm>
              <a:prstGeom prst="roundRect">
                <a:avLst>
                  <a:gd name="adj" fmla="val 49585"/>
                </a:avLst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Oval 22"/>
              <p:cNvSpPr/>
              <p:nvPr/>
            </p:nvSpPr>
            <p:spPr>
              <a:xfrm rot="17610301" flipH="1">
                <a:off x="7466887" y="5565506"/>
                <a:ext cx="348020" cy="492404"/>
              </a:xfrm>
              <a:prstGeom prst="ellipse">
                <a:avLst/>
              </a:prstGeom>
              <a:solidFill>
                <a:srgbClr val="996633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Oval 23"/>
              <p:cNvSpPr/>
              <p:nvPr/>
            </p:nvSpPr>
            <p:spPr>
              <a:xfrm rot="2704841" flipH="1">
                <a:off x="6951914" y="5611537"/>
                <a:ext cx="348020" cy="492404"/>
              </a:xfrm>
              <a:prstGeom prst="ellipse">
                <a:avLst/>
              </a:prstGeom>
              <a:solidFill>
                <a:srgbClr val="996633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Oval 24"/>
              <p:cNvSpPr/>
              <p:nvPr/>
            </p:nvSpPr>
            <p:spPr>
              <a:xfrm>
                <a:off x="6781800" y="4304620"/>
                <a:ext cx="284798" cy="496233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Oval 25"/>
              <p:cNvSpPr/>
              <p:nvPr/>
            </p:nvSpPr>
            <p:spPr>
              <a:xfrm>
                <a:off x="7920990" y="4304620"/>
                <a:ext cx="284798" cy="496233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Flowchart: Manual Operation 26"/>
              <p:cNvSpPr/>
              <p:nvPr/>
            </p:nvSpPr>
            <p:spPr>
              <a:xfrm rot="9438105" flipH="1">
                <a:off x="7665739" y="3483134"/>
                <a:ext cx="428558" cy="1054496"/>
              </a:xfrm>
              <a:prstGeom prst="flowChartManualOperation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Flowchart: Manual Operation 27"/>
              <p:cNvSpPr/>
              <p:nvPr/>
            </p:nvSpPr>
            <p:spPr>
              <a:xfrm rot="11918038">
                <a:off x="6868305" y="3483135"/>
                <a:ext cx="428558" cy="1054496"/>
              </a:xfrm>
              <a:prstGeom prst="flowChartManualOperation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Flowchart: Manual Operation 28"/>
              <p:cNvSpPr/>
              <p:nvPr/>
            </p:nvSpPr>
            <p:spPr>
              <a:xfrm rot="10800000">
                <a:off x="7009638" y="3436212"/>
                <a:ext cx="911352" cy="1178554"/>
              </a:xfrm>
              <a:prstGeom prst="flowChartManualOperation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Flowchart: Manual Operation 29"/>
              <p:cNvSpPr/>
              <p:nvPr/>
            </p:nvSpPr>
            <p:spPr>
              <a:xfrm rot="10800000">
                <a:off x="6952679" y="4614766"/>
                <a:ext cx="626555" cy="1178554"/>
              </a:xfrm>
              <a:prstGeom prst="flowChartManualOperation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Flowchart: Manual Operation 30"/>
              <p:cNvSpPr/>
              <p:nvPr/>
            </p:nvSpPr>
            <p:spPr>
              <a:xfrm rot="10800000">
                <a:off x="7351395" y="4614766"/>
                <a:ext cx="626555" cy="1178554"/>
              </a:xfrm>
              <a:prstGeom prst="flowChartManualOperation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Rounded Rectangle 31"/>
              <p:cNvSpPr/>
              <p:nvPr/>
            </p:nvSpPr>
            <p:spPr>
              <a:xfrm>
                <a:off x="7009638" y="4490708"/>
                <a:ext cx="911352" cy="124058"/>
              </a:xfrm>
              <a:prstGeom prst="roundRect">
                <a:avLst/>
              </a:prstGeom>
              <a:solidFill>
                <a:schemeClr val="bg2">
                  <a:lumMod val="2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Pentagon 32"/>
              <p:cNvSpPr/>
              <p:nvPr/>
            </p:nvSpPr>
            <p:spPr>
              <a:xfrm rot="16010993">
                <a:off x="7527320" y="3799649"/>
                <a:ext cx="406137" cy="54060"/>
              </a:xfrm>
              <a:prstGeom prst="homePlate">
                <a:avLst/>
              </a:prstGeom>
              <a:solidFill>
                <a:schemeClr val="bg2">
                  <a:lumMod val="2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Pentagon 33"/>
              <p:cNvSpPr/>
              <p:nvPr/>
            </p:nvSpPr>
            <p:spPr>
              <a:xfrm rot="5400000">
                <a:off x="7509600" y="3821061"/>
                <a:ext cx="310146" cy="284798"/>
              </a:xfrm>
              <a:prstGeom prst="homePlate">
                <a:avLst>
                  <a:gd name="adj" fmla="val 29832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Rectangle 34"/>
              <p:cNvSpPr/>
              <p:nvPr/>
            </p:nvSpPr>
            <p:spPr>
              <a:xfrm>
                <a:off x="7351395" y="4490708"/>
                <a:ext cx="227838" cy="124058"/>
              </a:xfrm>
              <a:prstGeom prst="rect">
                <a:avLst/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36" name="Group 25"/>
              <p:cNvGrpSpPr/>
              <p:nvPr/>
            </p:nvGrpSpPr>
            <p:grpSpPr>
              <a:xfrm>
                <a:off x="6934200" y="3429000"/>
                <a:ext cx="990600" cy="1981200"/>
                <a:chOff x="4191000" y="3505200"/>
                <a:chExt cx="990600" cy="1981200"/>
              </a:xfrm>
            </p:grpSpPr>
            <p:sp>
              <p:nvSpPr>
                <p:cNvPr id="44" name="Curved Down Arrow 24"/>
                <p:cNvSpPr/>
                <p:nvPr/>
              </p:nvSpPr>
              <p:spPr>
                <a:xfrm>
                  <a:off x="4419600" y="3505200"/>
                  <a:ext cx="533400" cy="304800"/>
                </a:xfrm>
                <a:prstGeom prst="curvedDownArrow">
                  <a:avLst>
                    <a:gd name="adj1" fmla="val 49955"/>
                    <a:gd name="adj2" fmla="val 51981"/>
                    <a:gd name="adj3" fmla="val 8311"/>
                  </a:avLst>
                </a:prstGeom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45" name="Trapezoid 23"/>
                <p:cNvSpPr/>
                <p:nvPr/>
              </p:nvSpPr>
              <p:spPr>
                <a:xfrm>
                  <a:off x="4191000" y="3810000"/>
                  <a:ext cx="990600" cy="1676400"/>
                </a:xfrm>
                <a:prstGeom prst="trapezoid">
                  <a:avLst>
                    <a:gd name="adj" fmla="val 23190"/>
                  </a:avLst>
                </a:prstGeom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37" name="Oval 36"/>
              <p:cNvSpPr/>
              <p:nvPr/>
            </p:nvSpPr>
            <p:spPr>
              <a:xfrm>
                <a:off x="6838760" y="2133600"/>
                <a:ext cx="1196150" cy="1488700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31" name="Group 80"/>
            <p:cNvGrpSpPr/>
            <p:nvPr/>
          </p:nvGrpSpPr>
          <p:grpSpPr>
            <a:xfrm>
              <a:off x="5234368" y="1246408"/>
              <a:ext cx="1136966" cy="2922209"/>
              <a:chOff x="838200" y="1167726"/>
              <a:chExt cx="1724447" cy="3770908"/>
            </a:xfrm>
          </p:grpSpPr>
          <p:sp>
            <p:nvSpPr>
              <p:cNvPr id="139" name="Oval 138"/>
              <p:cNvSpPr/>
              <p:nvPr/>
            </p:nvSpPr>
            <p:spPr>
              <a:xfrm rot="2760997" flipH="1">
                <a:off x="1010947" y="2919245"/>
                <a:ext cx="369220" cy="714713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0" name="Oval 139"/>
              <p:cNvSpPr/>
              <p:nvPr/>
            </p:nvSpPr>
            <p:spPr>
              <a:xfrm rot="18839003">
                <a:off x="2020681" y="2919243"/>
                <a:ext cx="369220" cy="714713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1" name="Trapezoid 140"/>
              <p:cNvSpPr/>
              <p:nvPr/>
            </p:nvSpPr>
            <p:spPr>
              <a:xfrm>
                <a:off x="1648421" y="3657600"/>
                <a:ext cx="457200" cy="1143000"/>
              </a:xfrm>
              <a:prstGeom prst="trapezoid">
                <a:avLst>
                  <a:gd name="adj" fmla="val 12532"/>
                </a:avLst>
              </a:prstGeom>
              <a:solidFill>
                <a:schemeClr val="accent1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2" name="Trapezoid 141"/>
              <p:cNvSpPr/>
              <p:nvPr/>
            </p:nvSpPr>
            <p:spPr>
              <a:xfrm>
                <a:off x="1343621" y="3657600"/>
                <a:ext cx="381000" cy="1143000"/>
              </a:xfrm>
              <a:prstGeom prst="trapezoid">
                <a:avLst>
                  <a:gd name="adj" fmla="val 12532"/>
                </a:avLst>
              </a:prstGeom>
              <a:solidFill>
                <a:schemeClr val="accent1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3" name="Trapezoid 142"/>
              <p:cNvSpPr/>
              <p:nvPr/>
            </p:nvSpPr>
            <p:spPr>
              <a:xfrm rot="1832865" flipH="1">
                <a:off x="1122952" y="2583717"/>
                <a:ext cx="480065" cy="762000"/>
              </a:xfrm>
              <a:prstGeom prst="trapezoid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4" name="Trapezoid 143"/>
              <p:cNvSpPr/>
              <p:nvPr/>
            </p:nvSpPr>
            <p:spPr>
              <a:xfrm rot="19767135">
                <a:off x="1808751" y="2583717"/>
                <a:ext cx="480065" cy="762000"/>
              </a:xfrm>
              <a:prstGeom prst="trapezoid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5" name="Trapezoid 144"/>
              <p:cNvSpPr/>
              <p:nvPr/>
            </p:nvSpPr>
            <p:spPr>
              <a:xfrm>
                <a:off x="1343621" y="2590800"/>
                <a:ext cx="762000" cy="1143000"/>
              </a:xfrm>
              <a:prstGeom prst="trapezoid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6" name="Oval 145"/>
              <p:cNvSpPr/>
              <p:nvPr/>
            </p:nvSpPr>
            <p:spPr>
              <a:xfrm>
                <a:off x="1516803" y="2105891"/>
                <a:ext cx="381000" cy="685800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7" name="Oval 146"/>
              <p:cNvSpPr/>
              <p:nvPr/>
            </p:nvSpPr>
            <p:spPr>
              <a:xfrm>
                <a:off x="1267421" y="1295400"/>
                <a:ext cx="914400" cy="1371600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8" name="Rectangle 147"/>
              <p:cNvSpPr/>
              <p:nvPr/>
            </p:nvSpPr>
            <p:spPr>
              <a:xfrm>
                <a:off x="1572221" y="3810000"/>
                <a:ext cx="228600" cy="228600"/>
              </a:xfrm>
              <a:prstGeom prst="rect">
                <a:avLst/>
              </a:prstGeom>
              <a:solidFill>
                <a:schemeClr val="accent1">
                  <a:lumMod val="75000"/>
                </a:schemeClr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9" name="Oval 148"/>
              <p:cNvSpPr/>
              <p:nvPr/>
            </p:nvSpPr>
            <p:spPr>
              <a:xfrm rot="5400000">
                <a:off x="1322377" y="4593244"/>
                <a:ext cx="214234" cy="476546"/>
              </a:xfrm>
              <a:prstGeom prst="ellipse">
                <a:avLst/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0" name="Oval 149"/>
              <p:cNvSpPr/>
              <p:nvPr/>
            </p:nvSpPr>
            <p:spPr>
              <a:xfrm rot="5400000">
                <a:off x="1779577" y="4593244"/>
                <a:ext cx="214234" cy="476546"/>
              </a:xfrm>
              <a:prstGeom prst="ellipse">
                <a:avLst/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1" name="Round Diagonal Corner Rectangle 150"/>
              <p:cNvSpPr/>
              <p:nvPr/>
            </p:nvSpPr>
            <p:spPr>
              <a:xfrm rot="18309613">
                <a:off x="1060767" y="1345376"/>
                <a:ext cx="755321" cy="400021"/>
              </a:xfrm>
              <a:prstGeom prst="round2DiagRect">
                <a:avLst>
                  <a:gd name="adj1" fmla="val 0"/>
                  <a:gd name="adj2" fmla="val 50000"/>
                </a:avLst>
              </a:prstGeom>
              <a:solidFill>
                <a:srgbClr val="EECB4C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2" name="Round Diagonal Corner Rectangle 151"/>
              <p:cNvSpPr/>
              <p:nvPr/>
            </p:nvSpPr>
            <p:spPr>
              <a:xfrm rot="1483725">
                <a:off x="1495854" y="1316151"/>
                <a:ext cx="755321" cy="400022"/>
              </a:xfrm>
              <a:prstGeom prst="round2DiagRect">
                <a:avLst>
                  <a:gd name="adj1" fmla="val 0"/>
                  <a:gd name="adj2" fmla="val 50000"/>
                </a:avLst>
              </a:prstGeom>
              <a:solidFill>
                <a:srgbClr val="EECB4C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61" name="Group 60"/>
            <p:cNvGrpSpPr/>
            <p:nvPr/>
          </p:nvGrpSpPr>
          <p:grpSpPr>
            <a:xfrm>
              <a:off x="6785166" y="1245550"/>
              <a:ext cx="990600" cy="2924694"/>
              <a:chOff x="2266409" y="197971"/>
              <a:chExt cx="2325313" cy="5974229"/>
            </a:xfrm>
          </p:grpSpPr>
          <p:sp>
            <p:nvSpPr>
              <p:cNvPr id="62" name="Oval 61"/>
              <p:cNvSpPr/>
              <p:nvPr/>
            </p:nvSpPr>
            <p:spPr>
              <a:xfrm>
                <a:off x="2819400" y="5791200"/>
                <a:ext cx="762000" cy="381000"/>
              </a:xfrm>
              <a:prstGeom prst="ellipse">
                <a:avLst/>
              </a:prstGeom>
              <a:solidFill>
                <a:srgbClr val="996633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3" name="Oval 62"/>
              <p:cNvSpPr/>
              <p:nvPr/>
            </p:nvSpPr>
            <p:spPr>
              <a:xfrm>
                <a:off x="3733800" y="5715000"/>
                <a:ext cx="685800" cy="381000"/>
              </a:xfrm>
              <a:prstGeom prst="ellipse">
                <a:avLst/>
              </a:prstGeom>
              <a:solidFill>
                <a:srgbClr val="996633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4" name="Trapezoid 63"/>
              <p:cNvSpPr/>
              <p:nvPr/>
            </p:nvSpPr>
            <p:spPr>
              <a:xfrm rot="21172062">
                <a:off x="3272348" y="4115065"/>
                <a:ext cx="1143000" cy="1760306"/>
              </a:xfrm>
              <a:prstGeom prst="trapezoid">
                <a:avLst>
                  <a:gd name="adj" fmla="val 18852"/>
                </a:avLst>
              </a:prstGeom>
              <a:solidFill>
                <a:schemeClr val="accent1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5" name="Trapezoid 64"/>
              <p:cNvSpPr/>
              <p:nvPr/>
            </p:nvSpPr>
            <p:spPr>
              <a:xfrm rot="154514">
                <a:off x="2667000" y="4114800"/>
                <a:ext cx="1143000" cy="1828800"/>
              </a:xfrm>
              <a:prstGeom prst="trapezoid">
                <a:avLst>
                  <a:gd name="adj" fmla="val 18852"/>
                </a:avLst>
              </a:prstGeom>
              <a:solidFill>
                <a:schemeClr val="accent1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6" name="Oval 65"/>
              <p:cNvSpPr/>
              <p:nvPr/>
            </p:nvSpPr>
            <p:spPr>
              <a:xfrm>
                <a:off x="4125742" y="3270432"/>
                <a:ext cx="465980" cy="609600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7" name="Oval 66"/>
              <p:cNvSpPr/>
              <p:nvPr/>
            </p:nvSpPr>
            <p:spPr>
              <a:xfrm>
                <a:off x="2266409" y="3441124"/>
                <a:ext cx="465980" cy="609600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68" name="Group 67"/>
              <p:cNvGrpSpPr/>
              <p:nvPr/>
            </p:nvGrpSpPr>
            <p:grpSpPr>
              <a:xfrm rot="19360698">
                <a:off x="3585818" y="1657546"/>
                <a:ext cx="807846" cy="1991314"/>
                <a:chOff x="1020253" y="1098173"/>
                <a:chExt cx="1494347" cy="2877091"/>
              </a:xfrm>
            </p:grpSpPr>
            <p:sp>
              <p:nvSpPr>
                <p:cNvPr id="100" name="Trapezoid 99"/>
                <p:cNvSpPr/>
                <p:nvPr/>
              </p:nvSpPr>
              <p:spPr>
                <a:xfrm rot="665349">
                  <a:off x="1020253" y="1098173"/>
                  <a:ext cx="1450159" cy="2877091"/>
                </a:xfrm>
                <a:prstGeom prst="trapezoid">
                  <a:avLst/>
                </a:prstGeom>
                <a:solidFill>
                  <a:schemeClr val="accent6">
                    <a:lumMod val="5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106" name="Straight Connector 105"/>
                <p:cNvCxnSpPr/>
                <p:nvPr/>
              </p:nvCxnSpPr>
              <p:spPr>
                <a:xfrm>
                  <a:off x="1447800" y="1600200"/>
                  <a:ext cx="1066800" cy="0"/>
                </a:xfrm>
                <a:prstGeom prst="line">
                  <a:avLst/>
                </a:prstGeom>
                <a:ln w="38100">
                  <a:solidFill>
                    <a:schemeClr val="bg2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89" name="Trapezoid 88"/>
              <p:cNvSpPr/>
              <p:nvPr/>
            </p:nvSpPr>
            <p:spPr>
              <a:xfrm rot="1986577">
                <a:off x="2550634" y="1687866"/>
                <a:ext cx="803215" cy="2191612"/>
              </a:xfrm>
              <a:prstGeom prst="trapezoid">
                <a:avLst/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8" name="Trapezoid 77"/>
              <p:cNvSpPr/>
              <p:nvPr/>
            </p:nvSpPr>
            <p:spPr>
              <a:xfrm>
                <a:off x="2590801" y="1981199"/>
                <a:ext cx="1752601" cy="2362199"/>
              </a:xfrm>
              <a:prstGeom prst="trapezoid">
                <a:avLst/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1" name="Flowchart: Extract 70"/>
              <p:cNvSpPr/>
              <p:nvPr/>
            </p:nvSpPr>
            <p:spPr>
              <a:xfrm rot="10800000">
                <a:off x="3200398" y="1981198"/>
                <a:ext cx="533401" cy="838201"/>
              </a:xfrm>
              <a:prstGeom prst="flowChartExtrac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2" name="Oval 71"/>
              <p:cNvSpPr/>
              <p:nvPr/>
            </p:nvSpPr>
            <p:spPr>
              <a:xfrm>
                <a:off x="2664837" y="197971"/>
                <a:ext cx="1524001" cy="2057399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3" name="Rounded Rectangle 72"/>
              <p:cNvSpPr/>
              <p:nvPr/>
            </p:nvSpPr>
            <p:spPr>
              <a:xfrm>
                <a:off x="3429000" y="4419600"/>
                <a:ext cx="533400" cy="533400"/>
              </a:xfrm>
              <a:prstGeom prst="roundRect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4" name="Oval 73"/>
              <p:cNvSpPr/>
              <p:nvPr/>
            </p:nvSpPr>
            <p:spPr>
              <a:xfrm>
                <a:off x="3124200" y="1524000"/>
                <a:ext cx="685800" cy="925830"/>
              </a:xfrm>
              <a:prstGeom prst="ellipse">
                <a:avLst/>
              </a:prstGeom>
              <a:solidFill>
                <a:srgbClr val="3333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5" name="Oval 74"/>
              <p:cNvSpPr/>
              <p:nvPr/>
            </p:nvSpPr>
            <p:spPr>
              <a:xfrm>
                <a:off x="3200400" y="1676400"/>
                <a:ext cx="465979" cy="284711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ound Diagonal Corner Rectangle 75"/>
              <p:cNvSpPr/>
              <p:nvPr/>
            </p:nvSpPr>
            <p:spPr>
              <a:xfrm rot="19906900">
                <a:off x="2599855" y="197971"/>
                <a:ext cx="990600" cy="609600"/>
              </a:xfrm>
              <a:prstGeom prst="round2DiagRect">
                <a:avLst>
                  <a:gd name="adj1" fmla="val 16667"/>
                  <a:gd name="adj2" fmla="val 50000"/>
                </a:avLst>
              </a:prstGeom>
              <a:solidFill>
                <a:srgbClr val="3333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ound Diagonal Corner Rectangle 76"/>
              <p:cNvSpPr/>
              <p:nvPr/>
            </p:nvSpPr>
            <p:spPr>
              <a:xfrm rot="12436263" flipH="1" flipV="1">
                <a:off x="3276842" y="253577"/>
                <a:ext cx="990600" cy="609600"/>
              </a:xfrm>
              <a:prstGeom prst="round2DiagRect">
                <a:avLst>
                  <a:gd name="adj1" fmla="val 16667"/>
                  <a:gd name="adj2" fmla="val 50000"/>
                </a:avLst>
              </a:prstGeom>
              <a:solidFill>
                <a:srgbClr val="3333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" name="Group 109"/>
            <p:cNvGrpSpPr/>
            <p:nvPr/>
          </p:nvGrpSpPr>
          <p:grpSpPr>
            <a:xfrm>
              <a:off x="4483723" y="1626096"/>
              <a:ext cx="1096784" cy="2656663"/>
              <a:chOff x="6630897" y="1708140"/>
              <a:chExt cx="1598703" cy="3627089"/>
            </a:xfrm>
          </p:grpSpPr>
          <p:sp>
            <p:nvSpPr>
              <p:cNvPr id="3" name="Trapezoid 2"/>
              <p:cNvSpPr/>
              <p:nvPr/>
            </p:nvSpPr>
            <p:spPr>
              <a:xfrm>
                <a:off x="6705600" y="2286000"/>
                <a:ext cx="1524000" cy="1371600"/>
              </a:xfrm>
              <a:prstGeom prst="trapezoid">
                <a:avLst/>
              </a:prstGeom>
              <a:solidFill>
                <a:srgbClr val="DAA6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" name="Oval 5"/>
              <p:cNvSpPr/>
              <p:nvPr/>
            </p:nvSpPr>
            <p:spPr>
              <a:xfrm>
                <a:off x="7852002" y="3885486"/>
                <a:ext cx="243228" cy="481209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" name="Oval 6"/>
              <p:cNvSpPr/>
              <p:nvPr/>
            </p:nvSpPr>
            <p:spPr>
              <a:xfrm>
                <a:off x="6830446" y="3885486"/>
                <a:ext cx="243228" cy="481209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" name="Flowchart: Manual Operation 8"/>
              <p:cNvSpPr/>
              <p:nvPr/>
            </p:nvSpPr>
            <p:spPr>
              <a:xfrm rot="12378413" flipH="1">
                <a:off x="6947416" y="3143871"/>
                <a:ext cx="340519" cy="1022568"/>
              </a:xfrm>
              <a:prstGeom prst="flowChartManualOperation">
                <a:avLst/>
              </a:prstGeom>
              <a:solidFill>
                <a:srgbClr val="FFCCCC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" name="Flowchart: Manual Operation 9"/>
              <p:cNvSpPr/>
              <p:nvPr/>
            </p:nvSpPr>
            <p:spPr>
              <a:xfrm rot="9493756">
                <a:off x="7652699" y="3084988"/>
                <a:ext cx="340519" cy="1022568"/>
              </a:xfrm>
              <a:prstGeom prst="flowChartManualOperation">
                <a:avLst/>
              </a:prstGeom>
              <a:solidFill>
                <a:srgbClr val="FFCCCC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Oval 2"/>
              <p:cNvSpPr/>
              <p:nvPr/>
            </p:nvSpPr>
            <p:spPr>
              <a:xfrm rot="17610301" flipH="1">
                <a:off x="7492696" y="4956222"/>
                <a:ext cx="337483" cy="420531"/>
              </a:xfrm>
              <a:prstGeom prst="ellipse">
                <a:avLst/>
              </a:prstGeom>
              <a:solidFill>
                <a:srgbClr val="996633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Oval 3"/>
              <p:cNvSpPr/>
              <p:nvPr/>
            </p:nvSpPr>
            <p:spPr>
              <a:xfrm rot="3989699">
                <a:off x="6998205" y="4947498"/>
                <a:ext cx="337483" cy="420531"/>
              </a:xfrm>
              <a:prstGeom prst="ellipse">
                <a:avLst/>
              </a:prstGeom>
              <a:solidFill>
                <a:srgbClr val="996633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Flowchart: Manual Operation 4"/>
              <p:cNvSpPr/>
              <p:nvPr/>
            </p:nvSpPr>
            <p:spPr>
              <a:xfrm rot="10800000">
                <a:off x="6781800" y="4065939"/>
                <a:ext cx="1313429" cy="1022568"/>
              </a:xfrm>
              <a:prstGeom prst="flowChartManualOperation">
                <a:avLst/>
              </a:prstGeom>
              <a:solidFill>
                <a:schemeClr val="bg2">
                  <a:lumMod val="9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Flowchart: Extract 7"/>
              <p:cNvSpPr/>
              <p:nvPr/>
            </p:nvSpPr>
            <p:spPr>
              <a:xfrm>
                <a:off x="6781800" y="2923069"/>
                <a:ext cx="1362075" cy="1804532"/>
              </a:xfrm>
              <a:prstGeom prst="flowChartExtract">
                <a:avLst/>
              </a:prstGeom>
              <a:solidFill>
                <a:srgbClr val="FFCCCC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Oval 10"/>
              <p:cNvSpPr/>
              <p:nvPr/>
            </p:nvSpPr>
            <p:spPr>
              <a:xfrm>
                <a:off x="7315200" y="2823882"/>
                <a:ext cx="304800" cy="621458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Oval 10"/>
              <p:cNvSpPr/>
              <p:nvPr/>
            </p:nvSpPr>
            <p:spPr>
              <a:xfrm>
                <a:off x="7005085" y="1960652"/>
                <a:ext cx="895565" cy="1323323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Wave 11"/>
              <p:cNvSpPr/>
              <p:nvPr/>
            </p:nvSpPr>
            <p:spPr>
              <a:xfrm rot="4349616">
                <a:off x="7109969" y="2515702"/>
                <a:ext cx="1580249" cy="408551"/>
              </a:xfrm>
              <a:prstGeom prst="wave">
                <a:avLst/>
              </a:prstGeom>
              <a:solidFill>
                <a:srgbClr val="DAA6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Wave 12"/>
              <p:cNvSpPr/>
              <p:nvPr/>
            </p:nvSpPr>
            <p:spPr>
              <a:xfrm rot="17342052" flipH="1">
                <a:off x="6095612" y="2559593"/>
                <a:ext cx="1646256" cy="366626"/>
              </a:xfrm>
              <a:prstGeom prst="wave">
                <a:avLst/>
              </a:prstGeom>
              <a:solidFill>
                <a:srgbClr val="DAA6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Oval 14"/>
              <p:cNvSpPr/>
              <p:nvPr/>
            </p:nvSpPr>
            <p:spPr>
              <a:xfrm>
                <a:off x="7906870" y="3200400"/>
                <a:ext cx="246529" cy="381000"/>
              </a:xfrm>
              <a:prstGeom prst="ellipse">
                <a:avLst/>
              </a:prstGeom>
              <a:solidFill>
                <a:srgbClr val="DAA600"/>
              </a:solidFill>
              <a:ln>
                <a:solidFill>
                  <a:srgbClr val="DAA6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Oval 14"/>
              <p:cNvSpPr/>
              <p:nvPr/>
            </p:nvSpPr>
            <p:spPr>
              <a:xfrm rot="1506987">
                <a:off x="6630897" y="2853487"/>
                <a:ext cx="300669" cy="685642"/>
              </a:xfrm>
              <a:prstGeom prst="ellipse">
                <a:avLst/>
              </a:prstGeom>
              <a:solidFill>
                <a:srgbClr val="DAA600"/>
              </a:solidFill>
              <a:ln>
                <a:solidFill>
                  <a:srgbClr val="DAA6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Wave 13"/>
              <p:cNvSpPr/>
              <p:nvPr/>
            </p:nvSpPr>
            <p:spPr>
              <a:xfrm rot="312085" flipH="1">
                <a:off x="7030911" y="1708140"/>
                <a:ext cx="722269" cy="485311"/>
              </a:xfrm>
              <a:prstGeom prst="wave">
                <a:avLst/>
              </a:prstGeom>
              <a:solidFill>
                <a:srgbClr val="DAA6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Oval 14"/>
              <p:cNvSpPr/>
              <p:nvPr/>
            </p:nvSpPr>
            <p:spPr>
              <a:xfrm rot="19620334">
                <a:off x="7515611" y="1889272"/>
                <a:ext cx="229893" cy="316218"/>
              </a:xfrm>
              <a:prstGeom prst="ellipse">
                <a:avLst/>
              </a:prstGeom>
              <a:solidFill>
                <a:srgbClr val="DAA600"/>
              </a:solidFill>
              <a:ln>
                <a:solidFill>
                  <a:srgbClr val="DAA6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11" name="Group 118"/>
            <p:cNvGrpSpPr/>
            <p:nvPr/>
          </p:nvGrpSpPr>
          <p:grpSpPr>
            <a:xfrm flipH="1">
              <a:off x="2832509" y="1524000"/>
              <a:ext cx="1041790" cy="2812738"/>
              <a:chOff x="5943600" y="1197467"/>
              <a:chExt cx="2286000" cy="4746133"/>
            </a:xfrm>
          </p:grpSpPr>
          <p:sp>
            <p:nvSpPr>
              <p:cNvPr id="112" name="Oval 111"/>
              <p:cNvSpPr/>
              <p:nvPr/>
            </p:nvSpPr>
            <p:spPr>
              <a:xfrm>
                <a:off x="5943600" y="4194313"/>
                <a:ext cx="741948" cy="407241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3" name="Oval 112"/>
              <p:cNvSpPr/>
              <p:nvPr/>
            </p:nvSpPr>
            <p:spPr>
              <a:xfrm>
                <a:off x="7487652" y="4266900"/>
                <a:ext cx="741948" cy="407241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4" name="Flowchart: Manual Operation 49"/>
              <p:cNvSpPr/>
              <p:nvPr/>
            </p:nvSpPr>
            <p:spPr>
              <a:xfrm rot="10800000">
                <a:off x="6831812" y="4529138"/>
                <a:ext cx="1291537" cy="1221723"/>
              </a:xfrm>
              <a:prstGeom prst="flowChartManualOperation">
                <a:avLst/>
              </a:prstGeom>
              <a:solidFill>
                <a:schemeClr val="accent1">
                  <a:lumMod val="50000"/>
                </a:schemeClr>
              </a:solidFill>
              <a:ln>
                <a:solidFill>
                  <a:schemeClr val="bg2">
                    <a:lumMod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5" name="Flowchart: Manual Operation 114"/>
              <p:cNvSpPr/>
              <p:nvPr/>
            </p:nvSpPr>
            <p:spPr>
              <a:xfrm rot="10800000">
                <a:off x="6268475" y="4518257"/>
                <a:ext cx="989264" cy="1221723"/>
              </a:xfrm>
              <a:prstGeom prst="flowChartManualOperation">
                <a:avLst/>
              </a:prstGeom>
              <a:solidFill>
                <a:schemeClr val="accent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6" name="Flowchart: Manual Operation 115"/>
              <p:cNvSpPr/>
              <p:nvPr/>
            </p:nvSpPr>
            <p:spPr>
              <a:xfrm rot="11701945" flipH="1">
                <a:off x="6286038" y="2680324"/>
                <a:ext cx="783891" cy="1727663"/>
              </a:xfrm>
              <a:prstGeom prst="flowChartManualOperation">
                <a:avLst/>
              </a:prstGeom>
              <a:solidFill>
                <a:srgbClr val="996633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7" name="Flowchart: Manual Operation 116"/>
              <p:cNvSpPr/>
              <p:nvPr/>
            </p:nvSpPr>
            <p:spPr>
              <a:xfrm rot="9898055">
                <a:off x="7173852" y="2764946"/>
                <a:ext cx="783891" cy="1745965"/>
              </a:xfrm>
              <a:prstGeom prst="flowChartManualOperation">
                <a:avLst/>
              </a:prstGeom>
              <a:solidFill>
                <a:srgbClr val="996633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8" name="Flowchart: Extract 117"/>
              <p:cNvSpPr/>
              <p:nvPr/>
            </p:nvSpPr>
            <p:spPr>
              <a:xfrm>
                <a:off x="6378399" y="2026628"/>
                <a:ext cx="1511377" cy="2502512"/>
              </a:xfrm>
              <a:prstGeom prst="flowChartExtract">
                <a:avLst/>
              </a:prstGeom>
              <a:solidFill>
                <a:srgbClr val="996633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9" name="Oval 118"/>
              <p:cNvSpPr/>
              <p:nvPr/>
            </p:nvSpPr>
            <p:spPr>
              <a:xfrm>
                <a:off x="6268475" y="5536359"/>
                <a:ext cx="741948" cy="407241"/>
              </a:xfrm>
              <a:prstGeom prst="ellipse">
                <a:avLst/>
              </a:prstGeom>
              <a:solidFill>
                <a:srgbClr val="996633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0" name="Oval 119"/>
              <p:cNvSpPr/>
              <p:nvPr/>
            </p:nvSpPr>
            <p:spPr>
              <a:xfrm>
                <a:off x="7257741" y="5536359"/>
                <a:ext cx="741948" cy="407241"/>
              </a:xfrm>
              <a:prstGeom prst="ellipse">
                <a:avLst/>
              </a:prstGeom>
              <a:solidFill>
                <a:srgbClr val="996633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1" name="Flowchart: Extract 120"/>
              <p:cNvSpPr/>
              <p:nvPr/>
            </p:nvSpPr>
            <p:spPr>
              <a:xfrm rot="10800000">
                <a:off x="6831812" y="3005872"/>
                <a:ext cx="604551" cy="326414"/>
              </a:xfrm>
              <a:prstGeom prst="flowChartExtrac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2" name="Oval 121"/>
              <p:cNvSpPr/>
              <p:nvPr/>
            </p:nvSpPr>
            <p:spPr>
              <a:xfrm>
                <a:off x="6477000" y="1295400"/>
                <a:ext cx="1219200" cy="1839790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3" name="Round Diagonal Corner Rectangle 122"/>
              <p:cNvSpPr/>
              <p:nvPr/>
            </p:nvSpPr>
            <p:spPr>
              <a:xfrm rot="20753086">
                <a:off x="6304498" y="1389095"/>
                <a:ext cx="838200" cy="563833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rgbClr val="FFFF99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4" name="Round Diagonal Corner Rectangle 123"/>
              <p:cNvSpPr/>
              <p:nvPr/>
            </p:nvSpPr>
            <p:spPr>
              <a:xfrm rot="14691791">
                <a:off x="6914038" y="1299414"/>
                <a:ext cx="890324" cy="686429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rgbClr val="FFFF99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53" name="Group 103"/>
            <p:cNvGrpSpPr/>
            <p:nvPr/>
          </p:nvGrpSpPr>
          <p:grpSpPr>
            <a:xfrm>
              <a:off x="2199568" y="1678730"/>
              <a:ext cx="762000" cy="2559261"/>
              <a:chOff x="4438081" y="1563194"/>
              <a:chExt cx="1324569" cy="3465586"/>
            </a:xfrm>
          </p:grpSpPr>
          <p:sp>
            <p:nvSpPr>
              <p:cNvPr id="154" name="Round Diagonal Corner Rectangle 153"/>
              <p:cNvSpPr/>
              <p:nvPr/>
            </p:nvSpPr>
            <p:spPr>
              <a:xfrm rot="4296679" flipV="1">
                <a:off x="4622359" y="2154822"/>
                <a:ext cx="1677500" cy="603082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rgbClr val="E0C04C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5" name="Round Diagonal Corner Rectangle 154"/>
              <p:cNvSpPr/>
              <p:nvPr/>
            </p:nvSpPr>
            <p:spPr>
              <a:xfrm rot="17642699">
                <a:off x="3938675" y="2176809"/>
                <a:ext cx="1750592" cy="751780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rgbClr val="E0C04C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6" name="Flowchart: Extract 6"/>
              <p:cNvSpPr/>
              <p:nvPr/>
            </p:nvSpPr>
            <p:spPr>
              <a:xfrm>
                <a:off x="4591697" y="2742796"/>
                <a:ext cx="1066800" cy="2133600"/>
              </a:xfrm>
              <a:prstGeom prst="flowChartExtract">
                <a:avLst/>
              </a:prstGeom>
              <a:solidFill>
                <a:schemeClr val="accent4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7" name="Oval 156"/>
              <p:cNvSpPr/>
              <p:nvPr/>
            </p:nvSpPr>
            <p:spPr>
              <a:xfrm>
                <a:off x="4477984" y="3883509"/>
                <a:ext cx="404984" cy="278166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8" name="Oval 157"/>
              <p:cNvSpPr/>
              <p:nvPr/>
            </p:nvSpPr>
            <p:spPr>
              <a:xfrm>
                <a:off x="5320787" y="3883509"/>
                <a:ext cx="404984" cy="278166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9" name="Flowchart: Manual Operation 158"/>
              <p:cNvSpPr/>
              <p:nvPr/>
            </p:nvSpPr>
            <p:spPr>
              <a:xfrm rot="12087336" flipH="1">
                <a:off x="4650212" y="2891001"/>
                <a:ext cx="427878" cy="1087287"/>
              </a:xfrm>
              <a:prstGeom prst="flowChartManualOperation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0" name="Flowchart: Manual Operation 159"/>
              <p:cNvSpPr/>
              <p:nvPr/>
            </p:nvSpPr>
            <p:spPr>
              <a:xfrm rot="9898055">
                <a:off x="5165639" y="2958405"/>
                <a:ext cx="427878" cy="1090021"/>
              </a:xfrm>
              <a:prstGeom prst="flowChartManualOperation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1" name="Flowchart: Extract 160"/>
              <p:cNvSpPr/>
              <p:nvPr/>
            </p:nvSpPr>
            <p:spPr>
              <a:xfrm>
                <a:off x="4655314" y="2525284"/>
                <a:ext cx="944963" cy="1947164"/>
              </a:xfrm>
              <a:prstGeom prst="flowChartExtract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2" name="Oval 161"/>
              <p:cNvSpPr/>
              <p:nvPr/>
            </p:nvSpPr>
            <p:spPr>
              <a:xfrm>
                <a:off x="4991724" y="2590800"/>
                <a:ext cx="252334" cy="647075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3" name="Oval 162"/>
              <p:cNvSpPr/>
              <p:nvPr/>
            </p:nvSpPr>
            <p:spPr>
              <a:xfrm>
                <a:off x="4655314" y="4750614"/>
                <a:ext cx="404984" cy="278166"/>
              </a:xfrm>
              <a:prstGeom prst="ellipse">
                <a:avLst/>
              </a:prstGeom>
              <a:solidFill>
                <a:srgbClr val="996633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4" name="Oval 163"/>
              <p:cNvSpPr/>
              <p:nvPr/>
            </p:nvSpPr>
            <p:spPr>
              <a:xfrm>
                <a:off x="5195293" y="4750614"/>
                <a:ext cx="404984" cy="278166"/>
              </a:xfrm>
              <a:prstGeom prst="ellipse">
                <a:avLst/>
              </a:prstGeom>
              <a:solidFill>
                <a:srgbClr val="996633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5" name="Moon 164"/>
              <p:cNvSpPr/>
              <p:nvPr/>
            </p:nvSpPr>
            <p:spPr>
              <a:xfrm rot="16200000">
                <a:off x="4896497" y="3172514"/>
                <a:ext cx="457200" cy="304800"/>
              </a:xfrm>
              <a:prstGeom prst="moon">
                <a:avLst>
                  <a:gd name="adj" fmla="val 41177"/>
                </a:avLst>
              </a:prstGeom>
              <a:solidFill>
                <a:schemeClr val="accent5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6" name="Oval 165"/>
              <p:cNvSpPr/>
              <p:nvPr/>
            </p:nvSpPr>
            <p:spPr>
              <a:xfrm>
                <a:off x="4724400" y="1676400"/>
                <a:ext cx="838200" cy="1371600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7" name="Round Diagonal Corner Rectangle 166"/>
              <p:cNvSpPr/>
              <p:nvPr/>
            </p:nvSpPr>
            <p:spPr>
              <a:xfrm rot="10503555">
                <a:off x="4598776" y="1563194"/>
                <a:ext cx="868145" cy="539979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rgbClr val="E0C04C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42" name="Group 241"/>
            <p:cNvGrpSpPr/>
            <p:nvPr/>
          </p:nvGrpSpPr>
          <p:grpSpPr>
            <a:xfrm>
              <a:off x="1295400" y="1524000"/>
              <a:ext cx="914400" cy="2819400"/>
              <a:chOff x="7694977" y="457200"/>
              <a:chExt cx="1068023" cy="3276600"/>
            </a:xfrm>
          </p:grpSpPr>
          <p:sp>
            <p:nvSpPr>
              <p:cNvPr id="243" name="Oval 242"/>
              <p:cNvSpPr/>
              <p:nvPr/>
            </p:nvSpPr>
            <p:spPr>
              <a:xfrm>
                <a:off x="7694977" y="2500568"/>
                <a:ext cx="384251" cy="245005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u="sng"/>
              </a:p>
            </p:txBody>
          </p:sp>
          <p:sp>
            <p:nvSpPr>
              <p:cNvPr id="244" name="Oval 243"/>
              <p:cNvSpPr/>
              <p:nvPr/>
            </p:nvSpPr>
            <p:spPr>
              <a:xfrm>
                <a:off x="8378749" y="2500859"/>
                <a:ext cx="384251" cy="245005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u="sng"/>
              </a:p>
            </p:txBody>
          </p:sp>
          <p:sp>
            <p:nvSpPr>
              <p:cNvPr id="245" name="Flowchart: Manual Operation 244"/>
              <p:cNvSpPr/>
              <p:nvPr/>
            </p:nvSpPr>
            <p:spPr>
              <a:xfrm rot="10800000">
                <a:off x="7834130" y="2720173"/>
                <a:ext cx="463841" cy="878424"/>
              </a:xfrm>
              <a:prstGeom prst="flowChartManualOperation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u="sng"/>
              </a:p>
            </p:txBody>
          </p:sp>
          <p:sp>
            <p:nvSpPr>
              <p:cNvPr id="246" name="Flowchart: Manual Operation 49"/>
              <p:cNvSpPr/>
              <p:nvPr/>
            </p:nvSpPr>
            <p:spPr>
              <a:xfrm rot="10800000">
                <a:off x="8112434" y="2720173"/>
                <a:ext cx="572270" cy="878424"/>
              </a:xfrm>
              <a:prstGeom prst="flowChartManualOperation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>
                <a:solidFill>
                  <a:schemeClr val="bg2">
                    <a:lumMod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u="sng"/>
              </a:p>
            </p:txBody>
          </p:sp>
          <p:sp>
            <p:nvSpPr>
              <p:cNvPr id="247" name="Flowchart: Manual Operation 246"/>
              <p:cNvSpPr/>
              <p:nvPr/>
            </p:nvSpPr>
            <p:spPr>
              <a:xfrm rot="11916454" flipH="1">
                <a:off x="7825940" y="1615959"/>
                <a:ext cx="405973" cy="1039402"/>
              </a:xfrm>
              <a:prstGeom prst="flowChartManualOperation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u="sng"/>
              </a:p>
            </p:txBody>
          </p:sp>
          <p:sp>
            <p:nvSpPr>
              <p:cNvPr id="248" name="Flowchart: Manual Operation 247"/>
              <p:cNvSpPr/>
              <p:nvPr/>
            </p:nvSpPr>
            <p:spPr>
              <a:xfrm rot="9898055">
                <a:off x="8254970" y="1611877"/>
                <a:ext cx="405973" cy="1050412"/>
              </a:xfrm>
              <a:prstGeom prst="flowChartManualOperation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u="sng"/>
              </a:p>
            </p:txBody>
          </p:sp>
          <p:sp>
            <p:nvSpPr>
              <p:cNvPr id="249" name="Flowchart: Extract 248"/>
              <p:cNvSpPr/>
              <p:nvPr/>
            </p:nvSpPr>
            <p:spPr>
              <a:xfrm>
                <a:off x="7880514" y="1237834"/>
                <a:ext cx="782733" cy="1505568"/>
              </a:xfrm>
              <a:prstGeom prst="flowChartExtract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u="sng"/>
              </a:p>
            </p:txBody>
          </p:sp>
          <p:sp>
            <p:nvSpPr>
              <p:cNvPr id="250" name="Oval 249"/>
              <p:cNvSpPr/>
              <p:nvPr/>
            </p:nvSpPr>
            <p:spPr>
              <a:xfrm>
                <a:off x="7834130" y="3488795"/>
                <a:ext cx="384251" cy="245005"/>
              </a:xfrm>
              <a:prstGeom prst="ellipse">
                <a:avLst/>
              </a:prstGeom>
              <a:solidFill>
                <a:srgbClr val="996633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u="sng"/>
              </a:p>
            </p:txBody>
          </p:sp>
          <p:sp>
            <p:nvSpPr>
              <p:cNvPr id="251" name="Oval 250"/>
              <p:cNvSpPr/>
              <p:nvPr/>
            </p:nvSpPr>
            <p:spPr>
              <a:xfrm>
                <a:off x="8251587" y="3488795"/>
                <a:ext cx="384251" cy="245005"/>
              </a:xfrm>
              <a:prstGeom prst="ellipse">
                <a:avLst/>
              </a:prstGeom>
              <a:solidFill>
                <a:srgbClr val="996633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u="sng"/>
              </a:p>
            </p:txBody>
          </p:sp>
          <p:sp>
            <p:nvSpPr>
              <p:cNvPr id="252" name="Rectangle 251"/>
              <p:cNvSpPr/>
              <p:nvPr/>
            </p:nvSpPr>
            <p:spPr>
              <a:xfrm>
                <a:off x="8165034" y="1896652"/>
                <a:ext cx="184730" cy="923330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</a:bodyPr>
              <a:lstStyle/>
              <a:p>
                <a:pPr algn="ctr"/>
                <a:endParaRPr lang="en-US" sz="5400" b="0" u="sng" cap="none" spc="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endParaRPr>
              </a:p>
            </p:txBody>
          </p:sp>
          <p:sp>
            <p:nvSpPr>
              <p:cNvPr id="253" name="Flowchart: Extract 252"/>
              <p:cNvSpPr/>
              <p:nvPr/>
            </p:nvSpPr>
            <p:spPr>
              <a:xfrm rot="10800000">
                <a:off x="8158819" y="1677046"/>
                <a:ext cx="231921" cy="267900"/>
              </a:xfrm>
              <a:prstGeom prst="flowChartExtract">
                <a:avLst/>
              </a:prstGeom>
              <a:solidFill>
                <a:schemeClr val="accent3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u="sng"/>
              </a:p>
            </p:txBody>
          </p:sp>
          <p:sp>
            <p:nvSpPr>
              <p:cNvPr id="254" name="Oval 253"/>
              <p:cNvSpPr/>
              <p:nvPr/>
            </p:nvSpPr>
            <p:spPr>
              <a:xfrm>
                <a:off x="7880514" y="469213"/>
                <a:ext cx="742146" cy="1262734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u="sng"/>
              </a:p>
            </p:txBody>
          </p:sp>
          <p:sp>
            <p:nvSpPr>
              <p:cNvPr id="255" name="Pentagon 254"/>
              <p:cNvSpPr/>
              <p:nvPr/>
            </p:nvSpPr>
            <p:spPr>
              <a:xfrm rot="5400000" flipV="1">
                <a:off x="7962900" y="2095500"/>
                <a:ext cx="609600" cy="76200"/>
              </a:xfrm>
              <a:prstGeom prst="homePlate">
                <a:avLst/>
              </a:prstGeom>
              <a:solidFill>
                <a:schemeClr val="accent3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6" name="Flowchart: Punched Tape 255"/>
              <p:cNvSpPr/>
              <p:nvPr/>
            </p:nvSpPr>
            <p:spPr>
              <a:xfrm>
                <a:off x="7848600" y="457200"/>
                <a:ext cx="609600" cy="304800"/>
              </a:xfrm>
              <a:prstGeom prst="flowChartPunchedTape">
                <a:avLst/>
              </a:prstGeom>
              <a:solidFill>
                <a:srgbClr val="FFFF66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7" name="Flowchart: Punched Tape 256"/>
              <p:cNvSpPr/>
              <p:nvPr/>
            </p:nvSpPr>
            <p:spPr>
              <a:xfrm rot="4932495">
                <a:off x="8250419" y="677269"/>
                <a:ext cx="609600" cy="189527"/>
              </a:xfrm>
              <a:prstGeom prst="flowChartPunchedTape">
                <a:avLst/>
              </a:prstGeom>
              <a:solidFill>
                <a:srgbClr val="FFFF66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8" name="Oval 257"/>
              <p:cNvSpPr/>
              <p:nvPr/>
            </p:nvSpPr>
            <p:spPr>
              <a:xfrm>
                <a:off x="8382000" y="533400"/>
                <a:ext cx="152400" cy="152400"/>
              </a:xfrm>
              <a:prstGeom prst="ellipse">
                <a:avLst/>
              </a:prstGeom>
              <a:solidFill>
                <a:srgbClr val="FFFF66"/>
              </a:solidFill>
              <a:ln>
                <a:solidFill>
                  <a:srgbClr val="FFFF6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9" name="Rectangle 258"/>
              <p:cNvSpPr/>
              <p:nvPr/>
            </p:nvSpPr>
            <p:spPr>
              <a:xfrm>
                <a:off x="7924800" y="2590800"/>
                <a:ext cx="685800" cy="15240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60" name="Group 259"/>
            <p:cNvGrpSpPr/>
            <p:nvPr/>
          </p:nvGrpSpPr>
          <p:grpSpPr>
            <a:xfrm>
              <a:off x="2285243" y="3349580"/>
              <a:ext cx="457200" cy="985533"/>
              <a:chOff x="6019800" y="4876800"/>
              <a:chExt cx="793040" cy="1524000"/>
            </a:xfrm>
          </p:grpSpPr>
          <p:sp>
            <p:nvSpPr>
              <p:cNvPr id="261" name="Oval 260"/>
              <p:cNvSpPr/>
              <p:nvPr/>
            </p:nvSpPr>
            <p:spPr>
              <a:xfrm>
                <a:off x="6019800" y="5867400"/>
                <a:ext cx="259640" cy="128732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2" name="Flowchart: Manual Operation 261"/>
              <p:cNvSpPr/>
              <p:nvPr/>
            </p:nvSpPr>
            <p:spPr>
              <a:xfrm rot="10800000">
                <a:off x="6408415" y="5950237"/>
                <a:ext cx="346187" cy="386196"/>
              </a:xfrm>
              <a:prstGeom prst="flowChartManualOperation">
                <a:avLst/>
              </a:prstGeom>
              <a:solidFill>
                <a:srgbClr val="FF66CC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3" name="Flowchart: Manual Operation 262"/>
              <p:cNvSpPr/>
              <p:nvPr/>
            </p:nvSpPr>
            <p:spPr>
              <a:xfrm rot="10800000">
                <a:off x="6148775" y="5950237"/>
                <a:ext cx="346187" cy="386196"/>
              </a:xfrm>
              <a:prstGeom prst="flowChartManualOperation">
                <a:avLst/>
              </a:prstGeom>
              <a:solidFill>
                <a:srgbClr val="FF66CC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4" name="Flowchart: Manual Operation 263"/>
              <p:cNvSpPr/>
              <p:nvPr/>
            </p:nvSpPr>
            <p:spPr>
              <a:xfrm rot="11701945" flipH="1">
                <a:off x="6137749" y="5453894"/>
                <a:ext cx="274317" cy="460012"/>
              </a:xfrm>
              <a:prstGeom prst="flowChartManualOperation">
                <a:avLst/>
              </a:prstGeom>
              <a:solidFill>
                <a:srgbClr val="00CC99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5" name="Flowchart: Manual Operation 264"/>
              <p:cNvSpPr/>
              <p:nvPr/>
            </p:nvSpPr>
            <p:spPr>
              <a:xfrm rot="9898055">
                <a:off x="6483934" y="5486331"/>
                <a:ext cx="274317" cy="460012"/>
              </a:xfrm>
              <a:prstGeom prst="flowChartManualOperation">
                <a:avLst/>
              </a:prstGeom>
              <a:solidFill>
                <a:srgbClr val="00CC99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6" name="Flowchart: Extract 265"/>
              <p:cNvSpPr/>
              <p:nvPr/>
            </p:nvSpPr>
            <p:spPr>
              <a:xfrm>
                <a:off x="6148775" y="5242209"/>
                <a:ext cx="605825" cy="901126"/>
              </a:xfrm>
              <a:prstGeom prst="flowChartExtract">
                <a:avLst/>
              </a:prstGeom>
              <a:solidFill>
                <a:srgbClr val="00CC99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7" name="Oval 266"/>
              <p:cNvSpPr/>
              <p:nvPr/>
            </p:nvSpPr>
            <p:spPr>
              <a:xfrm>
                <a:off x="6096000" y="4876800"/>
                <a:ext cx="685800" cy="672526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8" name="Oval 267"/>
              <p:cNvSpPr/>
              <p:nvPr/>
            </p:nvSpPr>
            <p:spPr>
              <a:xfrm>
                <a:off x="6148775" y="6272068"/>
                <a:ext cx="259640" cy="128732"/>
              </a:xfrm>
              <a:prstGeom prst="ellipse">
                <a:avLst/>
              </a:prstGeom>
              <a:solidFill>
                <a:srgbClr val="996633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9" name="Oval 268"/>
              <p:cNvSpPr/>
              <p:nvPr/>
            </p:nvSpPr>
            <p:spPr>
              <a:xfrm>
                <a:off x="6494962" y="6272068"/>
                <a:ext cx="259640" cy="128732"/>
              </a:xfrm>
              <a:prstGeom prst="ellipse">
                <a:avLst/>
              </a:prstGeom>
              <a:solidFill>
                <a:srgbClr val="996633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0" name="Oval 269"/>
              <p:cNvSpPr/>
              <p:nvPr/>
            </p:nvSpPr>
            <p:spPr>
              <a:xfrm>
                <a:off x="6553200" y="5867400"/>
                <a:ext cx="259640" cy="128732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84" name="Group 183"/>
            <p:cNvGrpSpPr/>
            <p:nvPr/>
          </p:nvGrpSpPr>
          <p:grpSpPr>
            <a:xfrm>
              <a:off x="1634841" y="2882330"/>
              <a:ext cx="727358" cy="1461070"/>
              <a:chOff x="7224486" y="3429000"/>
              <a:chExt cx="1462314" cy="2971800"/>
            </a:xfrm>
          </p:grpSpPr>
          <p:sp>
            <p:nvSpPr>
              <p:cNvPr id="185" name="Teardrop 184"/>
              <p:cNvSpPr/>
              <p:nvPr/>
            </p:nvSpPr>
            <p:spPr>
              <a:xfrm>
                <a:off x="7449457" y="3714848"/>
                <a:ext cx="449943" cy="628866"/>
              </a:xfrm>
              <a:prstGeom prst="teardrop">
                <a:avLst/>
              </a:prstGeom>
              <a:solidFill>
                <a:srgbClr val="FFFF99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6" name="Teardrop 185"/>
              <p:cNvSpPr/>
              <p:nvPr/>
            </p:nvSpPr>
            <p:spPr>
              <a:xfrm rot="19651584">
                <a:off x="8030309" y="3731295"/>
                <a:ext cx="449943" cy="628866"/>
              </a:xfrm>
              <a:prstGeom prst="teardrop">
                <a:avLst/>
              </a:prstGeom>
              <a:solidFill>
                <a:srgbClr val="FFFF99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7" name="Oval 3"/>
              <p:cNvSpPr/>
              <p:nvPr/>
            </p:nvSpPr>
            <p:spPr>
              <a:xfrm>
                <a:off x="8053425" y="6173143"/>
                <a:ext cx="335368" cy="227657"/>
              </a:xfrm>
              <a:prstGeom prst="ellipse">
                <a:avLst/>
              </a:prstGeom>
              <a:solidFill>
                <a:srgbClr val="996633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8" name="Oval 4"/>
              <p:cNvSpPr/>
              <p:nvPr/>
            </p:nvSpPr>
            <p:spPr>
              <a:xfrm>
                <a:off x="7603482" y="6173143"/>
                <a:ext cx="335368" cy="227657"/>
              </a:xfrm>
              <a:prstGeom prst="ellipse">
                <a:avLst/>
              </a:prstGeom>
              <a:solidFill>
                <a:srgbClr val="996633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9" name="Oval 5"/>
              <p:cNvSpPr/>
              <p:nvPr/>
            </p:nvSpPr>
            <p:spPr>
              <a:xfrm>
                <a:off x="8293100" y="4915411"/>
                <a:ext cx="224971" cy="363636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0" name="Oval 6"/>
              <p:cNvSpPr/>
              <p:nvPr/>
            </p:nvSpPr>
            <p:spPr>
              <a:xfrm>
                <a:off x="7280729" y="4876800"/>
                <a:ext cx="224971" cy="363636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1" name="Flowchart: Manual Operation 7"/>
              <p:cNvSpPr/>
              <p:nvPr/>
            </p:nvSpPr>
            <p:spPr>
              <a:xfrm rot="10800000">
                <a:off x="7940939" y="5601446"/>
                <a:ext cx="447159" cy="682975"/>
              </a:xfrm>
              <a:prstGeom prst="flowChartManualOperation">
                <a:avLst/>
              </a:prstGeom>
              <a:solidFill>
                <a:srgbClr val="FF66CC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2" name="Flowchart: Manual Operation 8"/>
              <p:cNvSpPr/>
              <p:nvPr/>
            </p:nvSpPr>
            <p:spPr>
              <a:xfrm rot="10800000">
                <a:off x="7547239" y="5601446"/>
                <a:ext cx="447159" cy="682975"/>
              </a:xfrm>
              <a:prstGeom prst="flowChartManualOperation">
                <a:avLst/>
              </a:prstGeom>
              <a:solidFill>
                <a:srgbClr val="FF66CC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3" name="Flowchart: Manual Operation 9"/>
              <p:cNvSpPr/>
              <p:nvPr/>
            </p:nvSpPr>
            <p:spPr>
              <a:xfrm rot="12479278" flipH="1">
                <a:off x="7462852" y="4223969"/>
                <a:ext cx="360165" cy="881394"/>
              </a:xfrm>
              <a:prstGeom prst="flowChartManualOperation">
                <a:avLst/>
              </a:prstGeom>
              <a:solidFill>
                <a:srgbClr val="FF99CC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4" name="Flowchart: Manual Operation 10"/>
              <p:cNvSpPr/>
              <p:nvPr/>
            </p:nvSpPr>
            <p:spPr>
              <a:xfrm rot="9664865">
                <a:off x="7860965" y="4291710"/>
                <a:ext cx="526813" cy="906175"/>
              </a:xfrm>
              <a:prstGeom prst="flowChartManualOperation">
                <a:avLst/>
              </a:prstGeom>
              <a:solidFill>
                <a:srgbClr val="FF99CC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5" name="Flowchart: Extract 11"/>
              <p:cNvSpPr/>
              <p:nvPr/>
            </p:nvSpPr>
            <p:spPr>
              <a:xfrm>
                <a:off x="7224486" y="3943527"/>
                <a:ext cx="1462314" cy="1934587"/>
              </a:xfrm>
              <a:prstGeom prst="flowChartExtract">
                <a:avLst/>
              </a:prstGeom>
              <a:solidFill>
                <a:srgbClr val="FF99CC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6" name="Oval 12"/>
              <p:cNvSpPr/>
              <p:nvPr/>
            </p:nvSpPr>
            <p:spPr>
              <a:xfrm>
                <a:off x="7870866" y="4192824"/>
                <a:ext cx="225893" cy="326148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7" name="Oval 13"/>
              <p:cNvSpPr/>
              <p:nvPr/>
            </p:nvSpPr>
            <p:spPr>
              <a:xfrm>
                <a:off x="7661569" y="3465551"/>
                <a:ext cx="662006" cy="952472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8" name="Round Diagonal Corner Rectangle 16"/>
              <p:cNvSpPr/>
              <p:nvPr/>
            </p:nvSpPr>
            <p:spPr>
              <a:xfrm>
                <a:off x="7659725" y="3429000"/>
                <a:ext cx="337457" cy="343018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rgbClr val="FFFF99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9" name="Round Diagonal Corner Rectangle 17"/>
              <p:cNvSpPr/>
              <p:nvPr/>
            </p:nvSpPr>
            <p:spPr>
              <a:xfrm rot="15216902">
                <a:off x="7946547" y="3456934"/>
                <a:ext cx="414501" cy="366190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rgbClr val="FFFF99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01" name="Group 94"/>
              <p:cNvGrpSpPr/>
              <p:nvPr/>
            </p:nvGrpSpPr>
            <p:grpSpPr>
              <a:xfrm>
                <a:off x="7715968" y="4686732"/>
                <a:ext cx="408404" cy="800375"/>
                <a:chOff x="228600" y="457200"/>
                <a:chExt cx="2514600" cy="4953000"/>
              </a:xfrm>
            </p:grpSpPr>
            <p:grpSp>
              <p:nvGrpSpPr>
                <p:cNvPr id="202" name="Group 90"/>
                <p:cNvGrpSpPr/>
                <p:nvPr/>
              </p:nvGrpSpPr>
              <p:grpSpPr>
                <a:xfrm>
                  <a:off x="457200" y="457200"/>
                  <a:ext cx="2133600" cy="4695819"/>
                  <a:chOff x="685800" y="1552581"/>
                  <a:chExt cx="2133600" cy="4695819"/>
                </a:xfrm>
              </p:grpSpPr>
              <p:sp>
                <p:nvSpPr>
                  <p:cNvPr id="205" name="Oval 204"/>
                  <p:cNvSpPr/>
                  <p:nvPr/>
                </p:nvSpPr>
                <p:spPr>
                  <a:xfrm rot="420643">
                    <a:off x="912140" y="3579291"/>
                    <a:ext cx="609600" cy="990600"/>
                  </a:xfrm>
                  <a:prstGeom prst="ellipse">
                    <a:avLst/>
                  </a:prstGeom>
                  <a:solidFill>
                    <a:schemeClr val="accent6">
                      <a:lumMod val="40000"/>
                      <a:lumOff val="60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06" name="Oval 205"/>
                  <p:cNvSpPr/>
                  <p:nvPr/>
                </p:nvSpPr>
                <p:spPr>
                  <a:xfrm rot="20408380">
                    <a:off x="1978940" y="3579290"/>
                    <a:ext cx="609600" cy="990600"/>
                  </a:xfrm>
                  <a:prstGeom prst="ellipse">
                    <a:avLst/>
                  </a:prstGeom>
                  <a:solidFill>
                    <a:schemeClr val="accent6">
                      <a:lumMod val="40000"/>
                      <a:lumOff val="60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07" name="Trapezoid 206"/>
                  <p:cNvSpPr/>
                  <p:nvPr/>
                </p:nvSpPr>
                <p:spPr>
                  <a:xfrm>
                    <a:off x="685800" y="3962400"/>
                    <a:ext cx="2133600" cy="2209800"/>
                  </a:xfrm>
                  <a:prstGeom prst="trapezoid">
                    <a:avLst>
                      <a:gd name="adj" fmla="val 24005"/>
                    </a:avLst>
                  </a:prstGeom>
                  <a:solidFill>
                    <a:srgbClr val="92D05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08" name="Double Wave 207"/>
                  <p:cNvSpPr/>
                  <p:nvPr/>
                </p:nvSpPr>
                <p:spPr>
                  <a:xfrm rot="21230876">
                    <a:off x="907059" y="2825358"/>
                    <a:ext cx="1523507" cy="1301498"/>
                  </a:xfrm>
                  <a:prstGeom prst="doubleWave">
                    <a:avLst>
                      <a:gd name="adj1" fmla="val 12500"/>
                      <a:gd name="adj2" fmla="val 10000"/>
                    </a:avLst>
                  </a:prstGeom>
                  <a:solidFill>
                    <a:srgbClr val="FF505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09" name="Oval 208"/>
                  <p:cNvSpPr/>
                  <p:nvPr/>
                </p:nvSpPr>
                <p:spPr>
                  <a:xfrm>
                    <a:off x="1238902" y="1676400"/>
                    <a:ext cx="990601" cy="1600201"/>
                  </a:xfrm>
                  <a:prstGeom prst="ellipse">
                    <a:avLst/>
                  </a:prstGeom>
                  <a:solidFill>
                    <a:schemeClr val="accent6">
                      <a:lumMod val="40000"/>
                      <a:lumOff val="60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10" name="Double Wave 209"/>
                  <p:cNvSpPr/>
                  <p:nvPr/>
                </p:nvSpPr>
                <p:spPr>
                  <a:xfrm rot="16811448">
                    <a:off x="158650" y="2573553"/>
                    <a:ext cx="2021831" cy="608002"/>
                  </a:xfrm>
                  <a:prstGeom prst="doubleWave">
                    <a:avLst>
                      <a:gd name="adj1" fmla="val 6250"/>
                      <a:gd name="adj2" fmla="val 10000"/>
                    </a:avLst>
                  </a:prstGeom>
                  <a:solidFill>
                    <a:srgbClr val="FF505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11" name="Round Diagonal Corner Rectangle 210"/>
                  <p:cNvSpPr/>
                  <p:nvPr/>
                </p:nvSpPr>
                <p:spPr>
                  <a:xfrm>
                    <a:off x="990600" y="1676400"/>
                    <a:ext cx="685800" cy="609600"/>
                  </a:xfrm>
                  <a:prstGeom prst="round2DiagRect">
                    <a:avLst>
                      <a:gd name="adj1" fmla="val 50000"/>
                      <a:gd name="adj2" fmla="val 0"/>
                    </a:avLst>
                  </a:prstGeom>
                  <a:solidFill>
                    <a:srgbClr val="FF505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12" name="Double Wave 211"/>
                  <p:cNvSpPr/>
                  <p:nvPr/>
                </p:nvSpPr>
                <p:spPr>
                  <a:xfrm rot="4347704">
                    <a:off x="1296259" y="2325153"/>
                    <a:ext cx="2021831" cy="684082"/>
                  </a:xfrm>
                  <a:prstGeom prst="doubleWave">
                    <a:avLst>
                      <a:gd name="adj1" fmla="val 6250"/>
                      <a:gd name="adj2" fmla="val 10000"/>
                    </a:avLst>
                  </a:prstGeom>
                  <a:solidFill>
                    <a:srgbClr val="FF505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13" name="Round Diagonal Corner Rectangle 212"/>
                  <p:cNvSpPr/>
                  <p:nvPr/>
                </p:nvSpPr>
                <p:spPr>
                  <a:xfrm rot="4216856">
                    <a:off x="1695674" y="1540026"/>
                    <a:ext cx="721353" cy="746464"/>
                  </a:xfrm>
                  <a:prstGeom prst="round2DiagRect">
                    <a:avLst>
                      <a:gd name="adj1" fmla="val 50000"/>
                      <a:gd name="adj2" fmla="val 0"/>
                    </a:avLst>
                  </a:prstGeom>
                  <a:solidFill>
                    <a:srgbClr val="FF505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14" name="Rounded Rectangle 32"/>
                  <p:cNvSpPr/>
                  <p:nvPr/>
                </p:nvSpPr>
                <p:spPr>
                  <a:xfrm>
                    <a:off x="990600" y="3048000"/>
                    <a:ext cx="457200" cy="609600"/>
                  </a:xfrm>
                  <a:prstGeom prst="roundRect">
                    <a:avLst/>
                  </a:prstGeom>
                  <a:solidFill>
                    <a:srgbClr val="FF505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15" name="Rounded Rectangle 33"/>
                  <p:cNvSpPr/>
                  <p:nvPr/>
                </p:nvSpPr>
                <p:spPr>
                  <a:xfrm>
                    <a:off x="2057400" y="2971800"/>
                    <a:ext cx="304800" cy="609600"/>
                  </a:xfrm>
                  <a:prstGeom prst="roundRect">
                    <a:avLst/>
                  </a:prstGeom>
                  <a:solidFill>
                    <a:srgbClr val="FF505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16" name="Trapezoid 34"/>
                  <p:cNvSpPr/>
                  <p:nvPr/>
                </p:nvSpPr>
                <p:spPr>
                  <a:xfrm>
                    <a:off x="1143000" y="3276600"/>
                    <a:ext cx="1219200" cy="914400"/>
                  </a:xfrm>
                  <a:prstGeom prst="trapezoid">
                    <a:avLst>
                      <a:gd name="adj" fmla="val 60309"/>
                    </a:avLst>
                  </a:prstGeom>
                  <a:solidFill>
                    <a:schemeClr val="accent6">
                      <a:lumMod val="40000"/>
                      <a:lumOff val="60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17" name="Oval 35"/>
                  <p:cNvSpPr/>
                  <p:nvPr/>
                </p:nvSpPr>
                <p:spPr>
                  <a:xfrm>
                    <a:off x="1143000" y="3505200"/>
                    <a:ext cx="685800" cy="609600"/>
                  </a:xfrm>
                  <a:prstGeom prst="ellipse">
                    <a:avLst/>
                  </a:prstGeom>
                  <a:solidFill>
                    <a:srgbClr val="FF00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18" name="Oval 36"/>
                  <p:cNvSpPr/>
                  <p:nvPr/>
                </p:nvSpPr>
                <p:spPr>
                  <a:xfrm>
                    <a:off x="1676400" y="3505200"/>
                    <a:ext cx="685800" cy="609600"/>
                  </a:xfrm>
                  <a:prstGeom prst="ellipse">
                    <a:avLst/>
                  </a:prstGeom>
                  <a:solidFill>
                    <a:srgbClr val="FF00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19" name="Moon 37"/>
                  <p:cNvSpPr/>
                  <p:nvPr/>
                </p:nvSpPr>
                <p:spPr>
                  <a:xfrm rot="16200000">
                    <a:off x="1257300" y="4076700"/>
                    <a:ext cx="381000" cy="609600"/>
                  </a:xfrm>
                  <a:prstGeom prst="moon">
                    <a:avLst>
                      <a:gd name="adj" fmla="val 81475"/>
                    </a:avLst>
                  </a:prstGeom>
                  <a:solidFill>
                    <a:srgbClr val="92D05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20" name="Moon 38"/>
                  <p:cNvSpPr/>
                  <p:nvPr/>
                </p:nvSpPr>
                <p:spPr>
                  <a:xfrm rot="16200000">
                    <a:off x="1790700" y="4076700"/>
                    <a:ext cx="381000" cy="609600"/>
                  </a:xfrm>
                  <a:prstGeom prst="moon">
                    <a:avLst>
                      <a:gd name="adj" fmla="val 85410"/>
                    </a:avLst>
                  </a:prstGeom>
                  <a:solidFill>
                    <a:srgbClr val="92D05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21" name="Moon 39"/>
                  <p:cNvSpPr/>
                  <p:nvPr/>
                </p:nvSpPr>
                <p:spPr>
                  <a:xfrm rot="16200000">
                    <a:off x="1181100" y="4305300"/>
                    <a:ext cx="381000" cy="609600"/>
                  </a:xfrm>
                  <a:prstGeom prst="moon">
                    <a:avLst>
                      <a:gd name="adj" fmla="val 85410"/>
                    </a:avLst>
                  </a:prstGeom>
                  <a:solidFill>
                    <a:srgbClr val="92D05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22" name="Moon 40"/>
                  <p:cNvSpPr/>
                  <p:nvPr/>
                </p:nvSpPr>
                <p:spPr>
                  <a:xfrm rot="16200000">
                    <a:off x="1562100" y="4381500"/>
                    <a:ext cx="381000" cy="609600"/>
                  </a:xfrm>
                  <a:prstGeom prst="moon">
                    <a:avLst>
                      <a:gd name="adj" fmla="val 85410"/>
                    </a:avLst>
                  </a:prstGeom>
                  <a:solidFill>
                    <a:srgbClr val="92D05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23" name="Moon 41"/>
                  <p:cNvSpPr/>
                  <p:nvPr/>
                </p:nvSpPr>
                <p:spPr>
                  <a:xfrm rot="16200000">
                    <a:off x="1943100" y="4381500"/>
                    <a:ext cx="381000" cy="609600"/>
                  </a:xfrm>
                  <a:prstGeom prst="moon">
                    <a:avLst>
                      <a:gd name="adj" fmla="val 85410"/>
                    </a:avLst>
                  </a:prstGeom>
                  <a:solidFill>
                    <a:srgbClr val="92D05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24" name="Moon 42"/>
                  <p:cNvSpPr/>
                  <p:nvPr/>
                </p:nvSpPr>
                <p:spPr>
                  <a:xfrm rot="16200000">
                    <a:off x="1104900" y="4610100"/>
                    <a:ext cx="381000" cy="609600"/>
                  </a:xfrm>
                  <a:prstGeom prst="moon">
                    <a:avLst>
                      <a:gd name="adj" fmla="val 85410"/>
                    </a:avLst>
                  </a:prstGeom>
                  <a:solidFill>
                    <a:srgbClr val="92D05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25" name="Moon 43"/>
                  <p:cNvSpPr/>
                  <p:nvPr/>
                </p:nvSpPr>
                <p:spPr>
                  <a:xfrm rot="16200000">
                    <a:off x="1562100" y="4686300"/>
                    <a:ext cx="381000" cy="609600"/>
                  </a:xfrm>
                  <a:prstGeom prst="moon">
                    <a:avLst>
                      <a:gd name="adj" fmla="val 85410"/>
                    </a:avLst>
                  </a:prstGeom>
                  <a:solidFill>
                    <a:srgbClr val="92D05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26" name="Moon 44"/>
                  <p:cNvSpPr/>
                  <p:nvPr/>
                </p:nvSpPr>
                <p:spPr>
                  <a:xfrm rot="16200000">
                    <a:off x="1943100" y="4686300"/>
                    <a:ext cx="381000" cy="609600"/>
                  </a:xfrm>
                  <a:prstGeom prst="moon">
                    <a:avLst>
                      <a:gd name="adj" fmla="val 85410"/>
                    </a:avLst>
                  </a:prstGeom>
                  <a:solidFill>
                    <a:srgbClr val="92D05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27" name="Moon 45"/>
                  <p:cNvSpPr/>
                  <p:nvPr/>
                </p:nvSpPr>
                <p:spPr>
                  <a:xfrm rot="16200000">
                    <a:off x="1028700" y="4838700"/>
                    <a:ext cx="381000" cy="609600"/>
                  </a:xfrm>
                  <a:prstGeom prst="moon">
                    <a:avLst>
                      <a:gd name="adj" fmla="val 85410"/>
                    </a:avLst>
                  </a:prstGeom>
                  <a:solidFill>
                    <a:srgbClr val="92D05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28" name="Moon 46"/>
                  <p:cNvSpPr/>
                  <p:nvPr/>
                </p:nvSpPr>
                <p:spPr>
                  <a:xfrm rot="16200000">
                    <a:off x="1485900" y="4914900"/>
                    <a:ext cx="381000" cy="609600"/>
                  </a:xfrm>
                  <a:prstGeom prst="moon">
                    <a:avLst>
                      <a:gd name="adj" fmla="val 85410"/>
                    </a:avLst>
                  </a:prstGeom>
                  <a:solidFill>
                    <a:srgbClr val="92D05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29" name="Moon 47"/>
                  <p:cNvSpPr/>
                  <p:nvPr/>
                </p:nvSpPr>
                <p:spPr>
                  <a:xfrm rot="16200000">
                    <a:off x="2095500" y="4914900"/>
                    <a:ext cx="381000" cy="609600"/>
                  </a:xfrm>
                  <a:prstGeom prst="moon">
                    <a:avLst>
                      <a:gd name="adj" fmla="val 85410"/>
                    </a:avLst>
                  </a:prstGeom>
                  <a:solidFill>
                    <a:srgbClr val="92D05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30" name="Moon 48"/>
                  <p:cNvSpPr/>
                  <p:nvPr/>
                </p:nvSpPr>
                <p:spPr>
                  <a:xfrm rot="16200000">
                    <a:off x="952500" y="5143500"/>
                    <a:ext cx="381000" cy="609600"/>
                  </a:xfrm>
                  <a:prstGeom prst="moon">
                    <a:avLst>
                      <a:gd name="adj" fmla="val 85410"/>
                    </a:avLst>
                  </a:prstGeom>
                  <a:solidFill>
                    <a:srgbClr val="92D05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31" name="Moon 49"/>
                  <p:cNvSpPr/>
                  <p:nvPr/>
                </p:nvSpPr>
                <p:spPr>
                  <a:xfrm rot="16200000">
                    <a:off x="1409700" y="5143500"/>
                    <a:ext cx="381000" cy="609600"/>
                  </a:xfrm>
                  <a:prstGeom prst="moon">
                    <a:avLst>
                      <a:gd name="adj" fmla="val 85410"/>
                    </a:avLst>
                  </a:prstGeom>
                  <a:solidFill>
                    <a:srgbClr val="92D05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32" name="Moon 50"/>
                  <p:cNvSpPr/>
                  <p:nvPr/>
                </p:nvSpPr>
                <p:spPr>
                  <a:xfrm rot="16200000">
                    <a:off x="1866900" y="5143500"/>
                    <a:ext cx="381000" cy="609600"/>
                  </a:xfrm>
                  <a:prstGeom prst="moon">
                    <a:avLst>
                      <a:gd name="adj" fmla="val 85410"/>
                    </a:avLst>
                  </a:prstGeom>
                  <a:solidFill>
                    <a:srgbClr val="92D05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33" name="Moon 51"/>
                  <p:cNvSpPr/>
                  <p:nvPr/>
                </p:nvSpPr>
                <p:spPr>
                  <a:xfrm rot="16200000">
                    <a:off x="2209800" y="5181600"/>
                    <a:ext cx="381000" cy="533400"/>
                  </a:xfrm>
                  <a:prstGeom prst="moon">
                    <a:avLst>
                      <a:gd name="adj" fmla="val 85410"/>
                    </a:avLst>
                  </a:prstGeom>
                  <a:solidFill>
                    <a:srgbClr val="92D05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34" name="Moon 52"/>
                  <p:cNvSpPr/>
                  <p:nvPr/>
                </p:nvSpPr>
                <p:spPr>
                  <a:xfrm rot="16200000">
                    <a:off x="876300" y="5448300"/>
                    <a:ext cx="381000" cy="609600"/>
                  </a:xfrm>
                  <a:prstGeom prst="moon">
                    <a:avLst>
                      <a:gd name="adj" fmla="val 85410"/>
                    </a:avLst>
                  </a:prstGeom>
                  <a:solidFill>
                    <a:srgbClr val="92D05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35" name="Moon 53"/>
                  <p:cNvSpPr/>
                  <p:nvPr/>
                </p:nvSpPr>
                <p:spPr>
                  <a:xfrm rot="16200000">
                    <a:off x="1333500" y="5448300"/>
                    <a:ext cx="381000" cy="609600"/>
                  </a:xfrm>
                  <a:prstGeom prst="moon">
                    <a:avLst>
                      <a:gd name="adj" fmla="val 85410"/>
                    </a:avLst>
                  </a:prstGeom>
                  <a:solidFill>
                    <a:srgbClr val="92D05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36" name="Moon 54"/>
                  <p:cNvSpPr/>
                  <p:nvPr/>
                </p:nvSpPr>
                <p:spPr>
                  <a:xfrm rot="16200000">
                    <a:off x="1866900" y="5448300"/>
                    <a:ext cx="381000" cy="609600"/>
                  </a:xfrm>
                  <a:prstGeom prst="moon">
                    <a:avLst>
                      <a:gd name="adj" fmla="val 85410"/>
                    </a:avLst>
                  </a:prstGeom>
                  <a:solidFill>
                    <a:srgbClr val="92D05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37" name="Moon 55"/>
                  <p:cNvSpPr/>
                  <p:nvPr/>
                </p:nvSpPr>
                <p:spPr>
                  <a:xfrm rot="16200000">
                    <a:off x="2324100" y="5448300"/>
                    <a:ext cx="381000" cy="609600"/>
                  </a:xfrm>
                  <a:prstGeom prst="moon">
                    <a:avLst>
                      <a:gd name="adj" fmla="val 85410"/>
                    </a:avLst>
                  </a:prstGeom>
                  <a:solidFill>
                    <a:srgbClr val="92D05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38" name="Moon 56"/>
                  <p:cNvSpPr/>
                  <p:nvPr/>
                </p:nvSpPr>
                <p:spPr>
                  <a:xfrm rot="16200000">
                    <a:off x="800100" y="5753100"/>
                    <a:ext cx="381000" cy="609600"/>
                  </a:xfrm>
                  <a:prstGeom prst="moon">
                    <a:avLst>
                      <a:gd name="adj" fmla="val 85410"/>
                    </a:avLst>
                  </a:prstGeom>
                  <a:solidFill>
                    <a:srgbClr val="92D05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39" name="Moon 57"/>
                  <p:cNvSpPr/>
                  <p:nvPr/>
                </p:nvSpPr>
                <p:spPr>
                  <a:xfrm rot="16200000">
                    <a:off x="1181100" y="5753100"/>
                    <a:ext cx="381000" cy="609600"/>
                  </a:xfrm>
                  <a:prstGeom prst="moon">
                    <a:avLst>
                      <a:gd name="adj" fmla="val 85410"/>
                    </a:avLst>
                  </a:prstGeom>
                  <a:solidFill>
                    <a:srgbClr val="92D05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0" name="Moon 58"/>
                  <p:cNvSpPr/>
                  <p:nvPr/>
                </p:nvSpPr>
                <p:spPr>
                  <a:xfrm rot="16200000">
                    <a:off x="1714500" y="5753100"/>
                    <a:ext cx="381000" cy="609600"/>
                  </a:xfrm>
                  <a:prstGeom prst="moon">
                    <a:avLst>
                      <a:gd name="adj" fmla="val 85410"/>
                    </a:avLst>
                  </a:prstGeom>
                  <a:solidFill>
                    <a:srgbClr val="92D05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1" name="Moon 59"/>
                  <p:cNvSpPr/>
                  <p:nvPr/>
                </p:nvSpPr>
                <p:spPr>
                  <a:xfrm rot="16200000">
                    <a:off x="2324100" y="5753100"/>
                    <a:ext cx="381000" cy="609600"/>
                  </a:xfrm>
                  <a:prstGeom prst="moon">
                    <a:avLst>
                      <a:gd name="adj" fmla="val 85410"/>
                    </a:avLst>
                  </a:prstGeom>
                  <a:solidFill>
                    <a:srgbClr val="92D05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203" name="Double Wave 202"/>
                <p:cNvSpPr/>
                <p:nvPr/>
              </p:nvSpPr>
              <p:spPr>
                <a:xfrm>
                  <a:off x="228600" y="4648200"/>
                  <a:ext cx="2514600" cy="685800"/>
                </a:xfrm>
                <a:prstGeom prst="doubleWave">
                  <a:avLst/>
                </a:prstGeom>
                <a:solidFill>
                  <a:schemeClr val="tx2">
                    <a:lumMod val="20000"/>
                    <a:lumOff val="80000"/>
                  </a:schemeClr>
                </a:solidFill>
                <a:ln w="127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4" name="Double Wave 203"/>
                <p:cNvSpPr/>
                <p:nvPr/>
              </p:nvSpPr>
              <p:spPr>
                <a:xfrm rot="10800000">
                  <a:off x="228600" y="4800600"/>
                  <a:ext cx="2514600" cy="609600"/>
                </a:xfrm>
                <a:prstGeom prst="doubleWave">
                  <a:avLst/>
                </a:prstGeom>
                <a:solidFill>
                  <a:schemeClr val="tx2">
                    <a:lumMod val="40000"/>
                    <a:lumOff val="60000"/>
                  </a:schemeClr>
                </a:solidFill>
                <a:ln w="127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278" name="Group 277"/>
            <p:cNvGrpSpPr/>
            <p:nvPr/>
          </p:nvGrpSpPr>
          <p:grpSpPr>
            <a:xfrm>
              <a:off x="2236701" y="3220543"/>
              <a:ext cx="565545" cy="338951"/>
              <a:chOff x="407126" y="4857206"/>
              <a:chExt cx="888274" cy="629194"/>
            </a:xfrm>
          </p:grpSpPr>
          <p:sp>
            <p:nvSpPr>
              <p:cNvPr id="274" name="Cloud 273"/>
              <p:cNvSpPr/>
              <p:nvPr/>
            </p:nvSpPr>
            <p:spPr>
              <a:xfrm>
                <a:off x="609600" y="4857206"/>
                <a:ext cx="457200" cy="457200"/>
              </a:xfrm>
              <a:prstGeom prst="cloud">
                <a:avLst/>
              </a:prstGeom>
              <a:solidFill>
                <a:srgbClr val="CE9D6C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5" name="Cloud 274"/>
              <p:cNvSpPr/>
              <p:nvPr/>
            </p:nvSpPr>
            <p:spPr>
              <a:xfrm>
                <a:off x="838200" y="5029200"/>
                <a:ext cx="457200" cy="457200"/>
              </a:xfrm>
              <a:prstGeom prst="cloud">
                <a:avLst/>
              </a:prstGeom>
              <a:solidFill>
                <a:srgbClr val="CE9D6C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6" name="Cloud 275"/>
              <p:cNvSpPr/>
              <p:nvPr/>
            </p:nvSpPr>
            <p:spPr>
              <a:xfrm>
                <a:off x="407126" y="5029200"/>
                <a:ext cx="457200" cy="457200"/>
              </a:xfrm>
              <a:prstGeom prst="cloud">
                <a:avLst/>
              </a:prstGeom>
              <a:solidFill>
                <a:srgbClr val="CE9D6C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7" name="Oval 276"/>
              <p:cNvSpPr/>
              <p:nvPr/>
            </p:nvSpPr>
            <p:spPr>
              <a:xfrm>
                <a:off x="635726" y="4957354"/>
                <a:ext cx="431074" cy="357051"/>
              </a:xfrm>
              <a:prstGeom prst="ellipse">
                <a:avLst/>
              </a:prstGeom>
              <a:solidFill>
                <a:srgbClr val="CE9D6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82" name="Group 281"/>
            <p:cNvGrpSpPr/>
            <p:nvPr/>
          </p:nvGrpSpPr>
          <p:grpSpPr>
            <a:xfrm>
              <a:off x="6167992" y="1668853"/>
              <a:ext cx="947988" cy="2512109"/>
              <a:chOff x="6099324" y="1664112"/>
              <a:chExt cx="947988" cy="2512109"/>
            </a:xfrm>
          </p:grpSpPr>
          <p:grpSp>
            <p:nvGrpSpPr>
              <p:cNvPr id="46" name="Group 45"/>
              <p:cNvGrpSpPr/>
              <p:nvPr/>
            </p:nvGrpSpPr>
            <p:grpSpPr>
              <a:xfrm>
                <a:off x="6099324" y="1664112"/>
                <a:ext cx="947988" cy="2512109"/>
                <a:chOff x="3784393" y="686231"/>
                <a:chExt cx="3281496" cy="5409769"/>
              </a:xfrm>
            </p:grpSpPr>
            <p:sp>
              <p:nvSpPr>
                <p:cNvPr id="47" name="Cloud 46"/>
                <p:cNvSpPr/>
                <p:nvPr/>
              </p:nvSpPr>
              <p:spPr>
                <a:xfrm>
                  <a:off x="3837586" y="1892900"/>
                  <a:ext cx="3124200" cy="1524001"/>
                </a:xfrm>
                <a:prstGeom prst="cloud">
                  <a:avLst/>
                </a:prstGeom>
                <a:solidFill>
                  <a:srgbClr val="6633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48" name="Oval 47"/>
                <p:cNvSpPr/>
                <p:nvPr/>
              </p:nvSpPr>
              <p:spPr>
                <a:xfrm>
                  <a:off x="5727424" y="4646955"/>
                  <a:ext cx="748895" cy="361302"/>
                </a:xfrm>
                <a:prstGeom prst="ellipse">
                  <a:avLst/>
                </a:prstGeom>
                <a:solidFill>
                  <a:schemeClr val="accent6">
                    <a:lumMod val="40000"/>
                    <a:lumOff val="6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9" name="Oval 48"/>
                <p:cNvSpPr/>
                <p:nvPr/>
              </p:nvSpPr>
              <p:spPr>
                <a:xfrm>
                  <a:off x="4200924" y="4550352"/>
                  <a:ext cx="748895" cy="361302"/>
                </a:xfrm>
                <a:prstGeom prst="ellipse">
                  <a:avLst/>
                </a:prstGeom>
                <a:solidFill>
                  <a:schemeClr val="accent6">
                    <a:lumMod val="40000"/>
                    <a:lumOff val="6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0" name="Flowchart: Manual Operation 49"/>
                <p:cNvSpPr/>
                <p:nvPr/>
              </p:nvSpPr>
              <p:spPr>
                <a:xfrm rot="10800000">
                  <a:off x="4397636" y="4788111"/>
                  <a:ext cx="2003794" cy="1083905"/>
                </a:xfrm>
                <a:prstGeom prst="flowChartManualOperation">
                  <a:avLst/>
                </a:prstGeom>
                <a:solidFill>
                  <a:srgbClr val="FF66CC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1" name="Flowchart: Manual Operation 50"/>
                <p:cNvSpPr/>
                <p:nvPr/>
              </p:nvSpPr>
              <p:spPr>
                <a:xfrm rot="11701945" flipH="1">
                  <a:off x="4524038" y="3072317"/>
                  <a:ext cx="825552" cy="1683160"/>
                </a:xfrm>
                <a:prstGeom prst="flowChartManualOperation">
                  <a:avLst/>
                </a:prstGeom>
                <a:solidFill>
                  <a:srgbClr val="FF99CC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2" name="Flowchart: Manual Operation 51"/>
                <p:cNvSpPr/>
                <p:nvPr/>
              </p:nvSpPr>
              <p:spPr>
                <a:xfrm rot="9898055">
                  <a:off x="5356661" y="3049027"/>
                  <a:ext cx="976638" cy="1787785"/>
                </a:xfrm>
                <a:prstGeom prst="flowChartManualOperation">
                  <a:avLst/>
                </a:prstGeom>
                <a:solidFill>
                  <a:srgbClr val="FF99CC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3" name="Flowchart: Extract 52"/>
                <p:cNvSpPr/>
                <p:nvPr/>
              </p:nvSpPr>
              <p:spPr>
                <a:xfrm>
                  <a:off x="4509309" y="2803097"/>
                  <a:ext cx="1747420" cy="2529111"/>
                </a:xfrm>
                <a:prstGeom prst="flowChartExtract">
                  <a:avLst/>
                </a:prstGeom>
                <a:solidFill>
                  <a:srgbClr val="FF99CC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4" name="Oval 53"/>
                <p:cNvSpPr/>
                <p:nvPr/>
              </p:nvSpPr>
              <p:spPr>
                <a:xfrm>
                  <a:off x="4620280" y="5734698"/>
                  <a:ext cx="748895" cy="361302"/>
                </a:xfrm>
                <a:prstGeom prst="ellipse">
                  <a:avLst/>
                </a:prstGeom>
                <a:solidFill>
                  <a:srgbClr val="996633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5" name="Oval 54"/>
                <p:cNvSpPr/>
                <p:nvPr/>
              </p:nvSpPr>
              <p:spPr>
                <a:xfrm>
                  <a:off x="5510855" y="5734698"/>
                  <a:ext cx="748895" cy="361302"/>
                </a:xfrm>
                <a:prstGeom prst="ellipse">
                  <a:avLst/>
                </a:prstGeom>
                <a:solidFill>
                  <a:srgbClr val="996633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6" name="Flowchart: Extract 55"/>
                <p:cNvSpPr/>
                <p:nvPr/>
              </p:nvSpPr>
              <p:spPr>
                <a:xfrm rot="10800000">
                  <a:off x="5029200" y="2971800"/>
                  <a:ext cx="609600" cy="533400"/>
                </a:xfrm>
                <a:prstGeom prst="flowChartExtract">
                  <a:avLst/>
                </a:prstGeom>
                <a:solidFill>
                  <a:schemeClr val="accent6">
                    <a:lumMod val="40000"/>
                    <a:lumOff val="6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7" name="Oval 56"/>
                <p:cNvSpPr/>
                <p:nvPr/>
              </p:nvSpPr>
              <p:spPr>
                <a:xfrm>
                  <a:off x="4292600" y="1467597"/>
                  <a:ext cx="2140459" cy="1696853"/>
                </a:xfrm>
                <a:prstGeom prst="ellipse">
                  <a:avLst/>
                </a:prstGeom>
                <a:solidFill>
                  <a:schemeClr val="accent6">
                    <a:lumMod val="40000"/>
                    <a:lumOff val="6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8" name="Cloud 57"/>
                <p:cNvSpPr/>
                <p:nvPr/>
              </p:nvSpPr>
              <p:spPr>
                <a:xfrm rot="17299812">
                  <a:off x="3201781" y="1276206"/>
                  <a:ext cx="2271268" cy="1106044"/>
                </a:xfrm>
                <a:prstGeom prst="cloud">
                  <a:avLst/>
                </a:prstGeom>
                <a:solidFill>
                  <a:srgbClr val="6633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9" name="Cloud 58"/>
                <p:cNvSpPr/>
                <p:nvPr/>
              </p:nvSpPr>
              <p:spPr>
                <a:xfrm rot="5151226">
                  <a:off x="5385229" y="1359819"/>
                  <a:ext cx="2211761" cy="1149559"/>
                </a:xfrm>
                <a:prstGeom prst="cloud">
                  <a:avLst/>
                </a:prstGeom>
                <a:solidFill>
                  <a:srgbClr val="6633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0" name="Cloud 59"/>
                <p:cNvSpPr/>
                <p:nvPr/>
              </p:nvSpPr>
              <p:spPr>
                <a:xfrm>
                  <a:off x="3952349" y="686231"/>
                  <a:ext cx="2560897" cy="1006412"/>
                </a:xfrm>
                <a:prstGeom prst="cloud">
                  <a:avLst/>
                </a:prstGeom>
                <a:solidFill>
                  <a:srgbClr val="6633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279" name="Oval 278"/>
              <p:cNvSpPr/>
              <p:nvPr/>
            </p:nvSpPr>
            <p:spPr>
              <a:xfrm>
                <a:off x="6184955" y="1940600"/>
                <a:ext cx="232980" cy="205420"/>
              </a:xfrm>
              <a:prstGeom prst="ellipse">
                <a:avLst/>
              </a:prstGeom>
              <a:solidFill>
                <a:srgbClr val="6633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0" name="Oval 279"/>
              <p:cNvSpPr/>
              <p:nvPr/>
            </p:nvSpPr>
            <p:spPr>
              <a:xfrm>
                <a:off x="6702482" y="1839653"/>
                <a:ext cx="232980" cy="205420"/>
              </a:xfrm>
              <a:prstGeom prst="ellipse">
                <a:avLst/>
              </a:prstGeom>
              <a:solidFill>
                <a:srgbClr val="6633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81" name="Oval 280"/>
            <p:cNvSpPr/>
            <p:nvPr/>
          </p:nvSpPr>
          <p:spPr>
            <a:xfrm>
              <a:off x="7086907" y="1264419"/>
              <a:ext cx="232980" cy="205420"/>
            </a:xfrm>
            <a:prstGeom prst="ellipse">
              <a:avLst/>
            </a:prstGeom>
            <a:solidFill>
              <a:srgbClr val="3333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3" name="Oval 282"/>
            <p:cNvSpPr/>
            <p:nvPr/>
          </p:nvSpPr>
          <p:spPr>
            <a:xfrm>
              <a:off x="5613485" y="1299423"/>
              <a:ext cx="232980" cy="290144"/>
            </a:xfrm>
            <a:prstGeom prst="ellipse">
              <a:avLst/>
            </a:prstGeom>
            <a:solidFill>
              <a:srgbClr val="EECB4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0" name="Group 39"/>
          <p:cNvGrpSpPr/>
          <p:nvPr/>
        </p:nvGrpSpPr>
        <p:grpSpPr>
          <a:xfrm>
            <a:off x="877449" y="3326450"/>
            <a:ext cx="6672882" cy="3523676"/>
            <a:chOff x="877449" y="3326450"/>
            <a:chExt cx="6672882" cy="3523676"/>
          </a:xfrm>
        </p:grpSpPr>
        <p:sp>
          <p:nvSpPr>
            <p:cNvPr id="499" name="Rectangle 498"/>
            <p:cNvSpPr/>
            <p:nvPr/>
          </p:nvSpPr>
          <p:spPr>
            <a:xfrm>
              <a:off x="877449" y="6069964"/>
              <a:ext cx="6667765" cy="780162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Rectangle 38"/>
            <p:cNvSpPr/>
            <p:nvPr/>
          </p:nvSpPr>
          <p:spPr>
            <a:xfrm>
              <a:off x="882566" y="3326450"/>
              <a:ext cx="6667765" cy="2438624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Double Wave 37"/>
            <p:cNvSpPr/>
            <p:nvPr/>
          </p:nvSpPr>
          <p:spPr>
            <a:xfrm>
              <a:off x="882567" y="5486400"/>
              <a:ext cx="6661234" cy="685800"/>
            </a:xfrm>
            <a:prstGeom prst="doubleWave">
              <a:avLst/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86" name="Group 285"/>
            <p:cNvGrpSpPr/>
            <p:nvPr/>
          </p:nvGrpSpPr>
          <p:grpSpPr>
            <a:xfrm>
              <a:off x="951309" y="3465562"/>
              <a:ext cx="6480366" cy="3097850"/>
              <a:chOff x="1295400" y="1245550"/>
              <a:chExt cx="6480366" cy="3097850"/>
            </a:xfrm>
          </p:grpSpPr>
          <p:grpSp>
            <p:nvGrpSpPr>
              <p:cNvPr id="287" name="Group 286"/>
              <p:cNvGrpSpPr/>
              <p:nvPr/>
            </p:nvGrpSpPr>
            <p:grpSpPr>
              <a:xfrm>
                <a:off x="3606607" y="1263104"/>
                <a:ext cx="1140260" cy="3004096"/>
                <a:chOff x="6781800" y="2133600"/>
                <a:chExt cx="1423988" cy="3898149"/>
              </a:xfrm>
            </p:grpSpPr>
            <p:sp>
              <p:nvSpPr>
                <p:cNvPr id="480" name="Rounded Rectangle 479"/>
                <p:cNvSpPr/>
                <p:nvPr/>
              </p:nvSpPr>
              <p:spPr>
                <a:xfrm rot="731251">
                  <a:off x="6799792" y="2343338"/>
                  <a:ext cx="284798" cy="806379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>
                    <a:lumMod val="50000"/>
                    <a:lumOff val="5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81" name="Rounded Rectangle 480"/>
                <p:cNvSpPr/>
                <p:nvPr/>
              </p:nvSpPr>
              <p:spPr>
                <a:xfrm rot="21194807">
                  <a:off x="7792661" y="2335126"/>
                  <a:ext cx="284798" cy="806379"/>
                </a:xfrm>
                <a:prstGeom prst="roundRect">
                  <a:avLst>
                    <a:gd name="adj" fmla="val 49585"/>
                  </a:avLst>
                </a:prstGeom>
                <a:solidFill>
                  <a:schemeClr val="tx1">
                    <a:lumMod val="50000"/>
                    <a:lumOff val="5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82" name="Oval 481"/>
                <p:cNvSpPr/>
                <p:nvPr/>
              </p:nvSpPr>
              <p:spPr>
                <a:xfrm rot="17610301" flipH="1">
                  <a:off x="7466887" y="5565506"/>
                  <a:ext cx="348020" cy="492404"/>
                </a:xfrm>
                <a:prstGeom prst="ellipse">
                  <a:avLst/>
                </a:prstGeom>
                <a:solidFill>
                  <a:srgbClr val="996633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83" name="Oval 482"/>
                <p:cNvSpPr/>
                <p:nvPr/>
              </p:nvSpPr>
              <p:spPr>
                <a:xfrm rot="2704841" flipH="1">
                  <a:off x="6951914" y="5611537"/>
                  <a:ext cx="348020" cy="492404"/>
                </a:xfrm>
                <a:prstGeom prst="ellipse">
                  <a:avLst/>
                </a:prstGeom>
                <a:solidFill>
                  <a:srgbClr val="996633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84" name="Oval 483"/>
                <p:cNvSpPr/>
                <p:nvPr/>
              </p:nvSpPr>
              <p:spPr>
                <a:xfrm>
                  <a:off x="6781800" y="4304620"/>
                  <a:ext cx="284798" cy="496233"/>
                </a:xfrm>
                <a:prstGeom prst="ellipse">
                  <a:avLst/>
                </a:prstGeom>
                <a:solidFill>
                  <a:schemeClr val="accent6">
                    <a:lumMod val="40000"/>
                    <a:lumOff val="6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85" name="Oval 484"/>
                <p:cNvSpPr/>
                <p:nvPr/>
              </p:nvSpPr>
              <p:spPr>
                <a:xfrm>
                  <a:off x="7920990" y="4304620"/>
                  <a:ext cx="284798" cy="496233"/>
                </a:xfrm>
                <a:prstGeom prst="ellipse">
                  <a:avLst/>
                </a:prstGeom>
                <a:solidFill>
                  <a:schemeClr val="accent6">
                    <a:lumMod val="40000"/>
                    <a:lumOff val="6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86" name="Flowchart: Manual Operation 485"/>
                <p:cNvSpPr/>
                <p:nvPr/>
              </p:nvSpPr>
              <p:spPr>
                <a:xfrm rot="9438105" flipH="1">
                  <a:off x="7665739" y="3483134"/>
                  <a:ext cx="428558" cy="1054496"/>
                </a:xfrm>
                <a:prstGeom prst="flowChartManualOperation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87" name="Flowchart: Manual Operation 486"/>
                <p:cNvSpPr/>
                <p:nvPr/>
              </p:nvSpPr>
              <p:spPr>
                <a:xfrm rot="11918038">
                  <a:off x="6868305" y="3483135"/>
                  <a:ext cx="428558" cy="1054496"/>
                </a:xfrm>
                <a:prstGeom prst="flowChartManualOperation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88" name="Flowchart: Manual Operation 487"/>
                <p:cNvSpPr/>
                <p:nvPr/>
              </p:nvSpPr>
              <p:spPr>
                <a:xfrm rot="10800000">
                  <a:off x="7009638" y="3436212"/>
                  <a:ext cx="911352" cy="1178554"/>
                </a:xfrm>
                <a:prstGeom prst="flowChartManualOperation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89" name="Flowchart: Manual Operation 488"/>
                <p:cNvSpPr/>
                <p:nvPr/>
              </p:nvSpPr>
              <p:spPr>
                <a:xfrm rot="10800000">
                  <a:off x="6952679" y="4614766"/>
                  <a:ext cx="626555" cy="1178554"/>
                </a:xfrm>
                <a:prstGeom prst="flowChartManualOperation">
                  <a:avLst/>
                </a:prstGeom>
                <a:solidFill>
                  <a:schemeClr val="tx1">
                    <a:lumMod val="85000"/>
                    <a:lumOff val="1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90" name="Flowchart: Manual Operation 489"/>
                <p:cNvSpPr/>
                <p:nvPr/>
              </p:nvSpPr>
              <p:spPr>
                <a:xfrm rot="10800000">
                  <a:off x="7351395" y="4614766"/>
                  <a:ext cx="626555" cy="1178554"/>
                </a:xfrm>
                <a:prstGeom prst="flowChartManualOperation">
                  <a:avLst/>
                </a:prstGeom>
                <a:solidFill>
                  <a:schemeClr val="tx1">
                    <a:lumMod val="85000"/>
                    <a:lumOff val="1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91" name="Rounded Rectangle 490"/>
                <p:cNvSpPr/>
                <p:nvPr/>
              </p:nvSpPr>
              <p:spPr>
                <a:xfrm>
                  <a:off x="7009638" y="4490708"/>
                  <a:ext cx="911352" cy="124058"/>
                </a:xfrm>
                <a:prstGeom prst="roundRect">
                  <a:avLst/>
                </a:prstGeom>
                <a:solidFill>
                  <a:schemeClr val="bg2">
                    <a:lumMod val="2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92" name="Pentagon 491"/>
                <p:cNvSpPr/>
                <p:nvPr/>
              </p:nvSpPr>
              <p:spPr>
                <a:xfrm rot="16010993">
                  <a:off x="7527320" y="3799649"/>
                  <a:ext cx="406137" cy="54060"/>
                </a:xfrm>
                <a:prstGeom prst="homePlate">
                  <a:avLst/>
                </a:prstGeom>
                <a:solidFill>
                  <a:schemeClr val="bg2">
                    <a:lumMod val="2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93" name="Pentagon 492"/>
                <p:cNvSpPr/>
                <p:nvPr/>
              </p:nvSpPr>
              <p:spPr>
                <a:xfrm rot="5400000">
                  <a:off x="7509600" y="3821061"/>
                  <a:ext cx="310146" cy="284798"/>
                </a:xfrm>
                <a:prstGeom prst="homePlate">
                  <a:avLst>
                    <a:gd name="adj" fmla="val 29832"/>
                  </a:avLst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94" name="Rectangle 493"/>
                <p:cNvSpPr/>
                <p:nvPr/>
              </p:nvSpPr>
              <p:spPr>
                <a:xfrm>
                  <a:off x="7351395" y="4490708"/>
                  <a:ext cx="227838" cy="124058"/>
                </a:xfrm>
                <a:prstGeom prst="rect">
                  <a:avLst/>
                </a:prstGeom>
                <a:solidFill>
                  <a:schemeClr val="accent6">
                    <a:lumMod val="5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495" name="Group 25"/>
                <p:cNvGrpSpPr/>
                <p:nvPr/>
              </p:nvGrpSpPr>
              <p:grpSpPr>
                <a:xfrm>
                  <a:off x="6934200" y="3429000"/>
                  <a:ext cx="990600" cy="1981200"/>
                  <a:chOff x="4191000" y="3505200"/>
                  <a:chExt cx="990600" cy="1981200"/>
                </a:xfrm>
              </p:grpSpPr>
              <p:sp>
                <p:nvSpPr>
                  <p:cNvPr id="497" name="Curved Down Arrow 24"/>
                  <p:cNvSpPr/>
                  <p:nvPr/>
                </p:nvSpPr>
                <p:spPr>
                  <a:xfrm>
                    <a:off x="4419600" y="3505200"/>
                    <a:ext cx="533400" cy="304800"/>
                  </a:xfrm>
                  <a:prstGeom prst="curvedDownArrow">
                    <a:avLst>
                      <a:gd name="adj1" fmla="val 49955"/>
                      <a:gd name="adj2" fmla="val 51981"/>
                      <a:gd name="adj3" fmla="val 8311"/>
                    </a:avLst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498" name="Trapezoid 23"/>
                  <p:cNvSpPr/>
                  <p:nvPr/>
                </p:nvSpPr>
                <p:spPr>
                  <a:xfrm>
                    <a:off x="4191000" y="3810000"/>
                    <a:ext cx="990600" cy="1676400"/>
                  </a:xfrm>
                  <a:prstGeom prst="trapezoid">
                    <a:avLst>
                      <a:gd name="adj" fmla="val 23190"/>
                    </a:avLst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496" name="Oval 495"/>
                <p:cNvSpPr/>
                <p:nvPr/>
              </p:nvSpPr>
              <p:spPr>
                <a:xfrm>
                  <a:off x="6838760" y="2133600"/>
                  <a:ext cx="1196150" cy="1488700"/>
                </a:xfrm>
                <a:prstGeom prst="ellipse">
                  <a:avLst/>
                </a:prstGeom>
                <a:solidFill>
                  <a:schemeClr val="accent6">
                    <a:lumMod val="40000"/>
                    <a:lumOff val="6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88" name="Group 80"/>
              <p:cNvGrpSpPr/>
              <p:nvPr/>
            </p:nvGrpSpPr>
            <p:grpSpPr>
              <a:xfrm>
                <a:off x="5234368" y="1246408"/>
                <a:ext cx="1136966" cy="2922209"/>
                <a:chOff x="838200" y="1167726"/>
                <a:chExt cx="1724447" cy="3770908"/>
              </a:xfrm>
            </p:grpSpPr>
            <p:sp>
              <p:nvSpPr>
                <p:cNvPr id="466" name="Oval 465"/>
                <p:cNvSpPr/>
                <p:nvPr/>
              </p:nvSpPr>
              <p:spPr>
                <a:xfrm rot="2760997" flipH="1">
                  <a:off x="1010947" y="2919245"/>
                  <a:ext cx="369220" cy="714713"/>
                </a:xfrm>
                <a:prstGeom prst="ellipse">
                  <a:avLst/>
                </a:prstGeom>
                <a:solidFill>
                  <a:schemeClr val="accent6">
                    <a:lumMod val="40000"/>
                    <a:lumOff val="6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67" name="Oval 466"/>
                <p:cNvSpPr/>
                <p:nvPr/>
              </p:nvSpPr>
              <p:spPr>
                <a:xfrm rot="18839003">
                  <a:off x="2020681" y="2919243"/>
                  <a:ext cx="369220" cy="714713"/>
                </a:xfrm>
                <a:prstGeom prst="ellipse">
                  <a:avLst/>
                </a:prstGeom>
                <a:solidFill>
                  <a:schemeClr val="accent6">
                    <a:lumMod val="40000"/>
                    <a:lumOff val="6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68" name="Trapezoid 467"/>
                <p:cNvSpPr/>
                <p:nvPr/>
              </p:nvSpPr>
              <p:spPr>
                <a:xfrm>
                  <a:off x="1648421" y="3657600"/>
                  <a:ext cx="457200" cy="1143000"/>
                </a:xfrm>
                <a:prstGeom prst="trapezoid">
                  <a:avLst>
                    <a:gd name="adj" fmla="val 12532"/>
                  </a:avLst>
                </a:prstGeom>
                <a:solidFill>
                  <a:schemeClr val="accent1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69" name="Trapezoid 468"/>
                <p:cNvSpPr/>
                <p:nvPr/>
              </p:nvSpPr>
              <p:spPr>
                <a:xfrm>
                  <a:off x="1343621" y="3657600"/>
                  <a:ext cx="381000" cy="1143000"/>
                </a:xfrm>
                <a:prstGeom prst="trapezoid">
                  <a:avLst>
                    <a:gd name="adj" fmla="val 12532"/>
                  </a:avLst>
                </a:prstGeom>
                <a:solidFill>
                  <a:schemeClr val="accent1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70" name="Trapezoid 469"/>
                <p:cNvSpPr/>
                <p:nvPr/>
              </p:nvSpPr>
              <p:spPr>
                <a:xfrm rot="1832865" flipH="1">
                  <a:off x="1122952" y="2583717"/>
                  <a:ext cx="480065" cy="762000"/>
                </a:xfrm>
                <a:prstGeom prst="trapezoid">
                  <a:avLst/>
                </a:prstGeom>
                <a:solidFill>
                  <a:schemeClr val="tx2">
                    <a:lumMod val="60000"/>
                    <a:lumOff val="4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71" name="Trapezoid 470"/>
                <p:cNvSpPr/>
                <p:nvPr/>
              </p:nvSpPr>
              <p:spPr>
                <a:xfrm rot="19767135">
                  <a:off x="1808751" y="2583717"/>
                  <a:ext cx="480065" cy="762000"/>
                </a:xfrm>
                <a:prstGeom prst="trapezoid">
                  <a:avLst/>
                </a:prstGeom>
                <a:solidFill>
                  <a:schemeClr val="tx2">
                    <a:lumMod val="60000"/>
                    <a:lumOff val="4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72" name="Trapezoid 471"/>
                <p:cNvSpPr/>
                <p:nvPr/>
              </p:nvSpPr>
              <p:spPr>
                <a:xfrm>
                  <a:off x="1343621" y="2590800"/>
                  <a:ext cx="762000" cy="1143000"/>
                </a:xfrm>
                <a:prstGeom prst="trapezoid">
                  <a:avLst/>
                </a:prstGeom>
                <a:solidFill>
                  <a:schemeClr val="tx2">
                    <a:lumMod val="60000"/>
                    <a:lumOff val="4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73" name="Oval 472"/>
                <p:cNvSpPr/>
                <p:nvPr/>
              </p:nvSpPr>
              <p:spPr>
                <a:xfrm>
                  <a:off x="1516803" y="2105891"/>
                  <a:ext cx="381000" cy="685800"/>
                </a:xfrm>
                <a:prstGeom prst="ellipse">
                  <a:avLst/>
                </a:prstGeom>
                <a:solidFill>
                  <a:schemeClr val="accent6">
                    <a:lumMod val="40000"/>
                    <a:lumOff val="6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74" name="Oval 473"/>
                <p:cNvSpPr/>
                <p:nvPr/>
              </p:nvSpPr>
              <p:spPr>
                <a:xfrm>
                  <a:off x="1267421" y="1295400"/>
                  <a:ext cx="914400" cy="1371600"/>
                </a:xfrm>
                <a:prstGeom prst="ellipse">
                  <a:avLst/>
                </a:prstGeom>
                <a:solidFill>
                  <a:schemeClr val="accent6">
                    <a:lumMod val="40000"/>
                    <a:lumOff val="6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75" name="Rectangle 474"/>
                <p:cNvSpPr/>
                <p:nvPr/>
              </p:nvSpPr>
              <p:spPr>
                <a:xfrm>
                  <a:off x="1572221" y="3810000"/>
                  <a:ext cx="228600" cy="228600"/>
                </a:xfrm>
                <a:prstGeom prst="rect">
                  <a:avLst/>
                </a:prstGeom>
                <a:solidFill>
                  <a:schemeClr val="accent1">
                    <a:lumMod val="75000"/>
                  </a:schemeClr>
                </a:solidFill>
                <a:ln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76" name="Oval 475"/>
                <p:cNvSpPr/>
                <p:nvPr/>
              </p:nvSpPr>
              <p:spPr>
                <a:xfrm rot="5400000">
                  <a:off x="1322377" y="4593244"/>
                  <a:ext cx="214234" cy="476546"/>
                </a:xfrm>
                <a:prstGeom prst="ellipse">
                  <a:avLst/>
                </a:prstGeom>
                <a:solidFill>
                  <a:schemeClr val="accent6">
                    <a:lumMod val="5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77" name="Oval 476"/>
                <p:cNvSpPr/>
                <p:nvPr/>
              </p:nvSpPr>
              <p:spPr>
                <a:xfrm rot="5400000">
                  <a:off x="1779577" y="4593244"/>
                  <a:ext cx="214234" cy="476546"/>
                </a:xfrm>
                <a:prstGeom prst="ellipse">
                  <a:avLst/>
                </a:prstGeom>
                <a:solidFill>
                  <a:schemeClr val="accent6">
                    <a:lumMod val="5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78" name="Round Diagonal Corner Rectangle 477"/>
                <p:cNvSpPr/>
                <p:nvPr/>
              </p:nvSpPr>
              <p:spPr>
                <a:xfrm rot="18309613">
                  <a:off x="1060767" y="1345376"/>
                  <a:ext cx="755321" cy="400021"/>
                </a:xfrm>
                <a:prstGeom prst="round2DiagRect">
                  <a:avLst>
                    <a:gd name="adj1" fmla="val 0"/>
                    <a:gd name="adj2" fmla="val 50000"/>
                  </a:avLst>
                </a:prstGeom>
                <a:solidFill>
                  <a:srgbClr val="EECB4C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79" name="Round Diagonal Corner Rectangle 478"/>
                <p:cNvSpPr/>
                <p:nvPr/>
              </p:nvSpPr>
              <p:spPr>
                <a:xfrm rot="1483725">
                  <a:off x="1495854" y="1316151"/>
                  <a:ext cx="755321" cy="400022"/>
                </a:xfrm>
                <a:prstGeom prst="round2DiagRect">
                  <a:avLst>
                    <a:gd name="adj1" fmla="val 0"/>
                    <a:gd name="adj2" fmla="val 50000"/>
                  </a:avLst>
                </a:prstGeom>
                <a:solidFill>
                  <a:srgbClr val="EECB4C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89" name="Group 288"/>
              <p:cNvGrpSpPr/>
              <p:nvPr/>
            </p:nvGrpSpPr>
            <p:grpSpPr>
              <a:xfrm>
                <a:off x="6785166" y="1245550"/>
                <a:ext cx="990600" cy="2924694"/>
                <a:chOff x="2266409" y="197971"/>
                <a:chExt cx="2325313" cy="5974229"/>
              </a:xfrm>
            </p:grpSpPr>
            <p:sp>
              <p:nvSpPr>
                <p:cNvPr id="448" name="Oval 447"/>
                <p:cNvSpPr/>
                <p:nvPr/>
              </p:nvSpPr>
              <p:spPr>
                <a:xfrm>
                  <a:off x="2819400" y="5791200"/>
                  <a:ext cx="762000" cy="381000"/>
                </a:xfrm>
                <a:prstGeom prst="ellipse">
                  <a:avLst/>
                </a:prstGeom>
                <a:solidFill>
                  <a:srgbClr val="996633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49" name="Oval 448"/>
                <p:cNvSpPr/>
                <p:nvPr/>
              </p:nvSpPr>
              <p:spPr>
                <a:xfrm>
                  <a:off x="3733800" y="5715000"/>
                  <a:ext cx="685800" cy="381000"/>
                </a:xfrm>
                <a:prstGeom prst="ellipse">
                  <a:avLst/>
                </a:prstGeom>
                <a:solidFill>
                  <a:srgbClr val="996633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50" name="Trapezoid 449"/>
                <p:cNvSpPr/>
                <p:nvPr/>
              </p:nvSpPr>
              <p:spPr>
                <a:xfrm rot="21172062">
                  <a:off x="3272348" y="4115065"/>
                  <a:ext cx="1143000" cy="1760306"/>
                </a:xfrm>
                <a:prstGeom prst="trapezoid">
                  <a:avLst>
                    <a:gd name="adj" fmla="val 18852"/>
                  </a:avLst>
                </a:prstGeom>
                <a:solidFill>
                  <a:schemeClr val="accent1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51" name="Trapezoid 450"/>
                <p:cNvSpPr/>
                <p:nvPr/>
              </p:nvSpPr>
              <p:spPr>
                <a:xfrm rot="154514">
                  <a:off x="2667000" y="4114800"/>
                  <a:ext cx="1143000" cy="1828800"/>
                </a:xfrm>
                <a:prstGeom prst="trapezoid">
                  <a:avLst>
                    <a:gd name="adj" fmla="val 18852"/>
                  </a:avLst>
                </a:prstGeom>
                <a:solidFill>
                  <a:schemeClr val="accent1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52" name="Oval 451"/>
                <p:cNvSpPr/>
                <p:nvPr/>
              </p:nvSpPr>
              <p:spPr>
                <a:xfrm>
                  <a:off x="4125742" y="3270432"/>
                  <a:ext cx="465980" cy="609600"/>
                </a:xfrm>
                <a:prstGeom prst="ellipse">
                  <a:avLst/>
                </a:prstGeom>
                <a:solidFill>
                  <a:schemeClr val="accent6">
                    <a:lumMod val="40000"/>
                    <a:lumOff val="6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53" name="Oval 452"/>
                <p:cNvSpPr/>
                <p:nvPr/>
              </p:nvSpPr>
              <p:spPr>
                <a:xfrm>
                  <a:off x="2266409" y="3441124"/>
                  <a:ext cx="465980" cy="609600"/>
                </a:xfrm>
                <a:prstGeom prst="ellipse">
                  <a:avLst/>
                </a:prstGeom>
                <a:solidFill>
                  <a:schemeClr val="accent6">
                    <a:lumMod val="40000"/>
                    <a:lumOff val="6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454" name="Group 453"/>
                <p:cNvGrpSpPr/>
                <p:nvPr/>
              </p:nvGrpSpPr>
              <p:grpSpPr>
                <a:xfrm rot="19360698">
                  <a:off x="3585818" y="1657546"/>
                  <a:ext cx="807846" cy="1991314"/>
                  <a:chOff x="1020253" y="1098173"/>
                  <a:chExt cx="1494347" cy="2877091"/>
                </a:xfrm>
              </p:grpSpPr>
              <p:sp>
                <p:nvSpPr>
                  <p:cNvPr id="464" name="Trapezoid 463"/>
                  <p:cNvSpPr/>
                  <p:nvPr/>
                </p:nvSpPr>
                <p:spPr>
                  <a:xfrm rot="665349">
                    <a:off x="1020253" y="1098173"/>
                    <a:ext cx="1450159" cy="2877091"/>
                  </a:xfrm>
                  <a:prstGeom prst="trapezoid">
                    <a:avLst/>
                  </a:prstGeom>
                  <a:solidFill>
                    <a:schemeClr val="accent6">
                      <a:lumMod val="50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cxnSp>
                <p:nvCxnSpPr>
                  <p:cNvPr id="465" name="Straight Connector 464"/>
                  <p:cNvCxnSpPr/>
                  <p:nvPr/>
                </p:nvCxnSpPr>
                <p:spPr>
                  <a:xfrm>
                    <a:off x="1447800" y="1600200"/>
                    <a:ext cx="1066800" cy="0"/>
                  </a:xfrm>
                  <a:prstGeom prst="line">
                    <a:avLst/>
                  </a:prstGeom>
                  <a:ln w="38100">
                    <a:solidFill>
                      <a:schemeClr val="bg2">
                        <a:lumMod val="7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455" name="Trapezoid 454"/>
                <p:cNvSpPr/>
                <p:nvPr/>
              </p:nvSpPr>
              <p:spPr>
                <a:xfrm rot="1986577">
                  <a:off x="2550634" y="1687866"/>
                  <a:ext cx="803215" cy="2191612"/>
                </a:xfrm>
                <a:prstGeom prst="trapezoid">
                  <a:avLst/>
                </a:prstGeom>
                <a:solidFill>
                  <a:schemeClr val="accent6">
                    <a:lumMod val="5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56" name="Trapezoid 455"/>
                <p:cNvSpPr/>
                <p:nvPr/>
              </p:nvSpPr>
              <p:spPr>
                <a:xfrm>
                  <a:off x="2590801" y="1981199"/>
                  <a:ext cx="1752601" cy="2362199"/>
                </a:xfrm>
                <a:prstGeom prst="trapezoid">
                  <a:avLst/>
                </a:prstGeom>
                <a:solidFill>
                  <a:schemeClr val="accent6">
                    <a:lumMod val="5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57" name="Flowchart: Extract 456"/>
                <p:cNvSpPr/>
                <p:nvPr/>
              </p:nvSpPr>
              <p:spPr>
                <a:xfrm rot="10800000">
                  <a:off x="3200398" y="1981198"/>
                  <a:ext cx="533401" cy="838201"/>
                </a:xfrm>
                <a:prstGeom prst="flowChartExtract">
                  <a:avLst/>
                </a:prstGeom>
                <a:solidFill>
                  <a:schemeClr val="accent6">
                    <a:lumMod val="40000"/>
                    <a:lumOff val="6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58" name="Oval 457"/>
                <p:cNvSpPr/>
                <p:nvPr/>
              </p:nvSpPr>
              <p:spPr>
                <a:xfrm>
                  <a:off x="2664837" y="197971"/>
                  <a:ext cx="1524001" cy="2057399"/>
                </a:xfrm>
                <a:prstGeom prst="ellipse">
                  <a:avLst/>
                </a:prstGeom>
                <a:solidFill>
                  <a:schemeClr val="accent6">
                    <a:lumMod val="40000"/>
                    <a:lumOff val="6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59" name="Rounded Rectangle 458"/>
                <p:cNvSpPr/>
                <p:nvPr/>
              </p:nvSpPr>
              <p:spPr>
                <a:xfrm>
                  <a:off x="3429000" y="4419600"/>
                  <a:ext cx="533400" cy="533400"/>
                </a:xfrm>
                <a:prstGeom prst="roundRect">
                  <a:avLst/>
                </a:prstGeom>
                <a:solidFill>
                  <a:schemeClr val="accent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60" name="Oval 459"/>
                <p:cNvSpPr/>
                <p:nvPr/>
              </p:nvSpPr>
              <p:spPr>
                <a:xfrm>
                  <a:off x="3124200" y="1524000"/>
                  <a:ext cx="685800" cy="925830"/>
                </a:xfrm>
                <a:prstGeom prst="ellipse">
                  <a:avLst/>
                </a:prstGeom>
                <a:solidFill>
                  <a:srgbClr val="3333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61" name="Oval 460"/>
                <p:cNvSpPr/>
                <p:nvPr/>
              </p:nvSpPr>
              <p:spPr>
                <a:xfrm>
                  <a:off x="3200400" y="1676400"/>
                  <a:ext cx="465979" cy="284711"/>
                </a:xfrm>
                <a:prstGeom prst="ellipse">
                  <a:avLst/>
                </a:prstGeom>
                <a:solidFill>
                  <a:schemeClr val="accent6">
                    <a:lumMod val="40000"/>
                    <a:lumOff val="6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62" name="Round Diagonal Corner Rectangle 461"/>
                <p:cNvSpPr/>
                <p:nvPr/>
              </p:nvSpPr>
              <p:spPr>
                <a:xfrm rot="19906900">
                  <a:off x="2599855" y="197971"/>
                  <a:ext cx="990600" cy="609600"/>
                </a:xfrm>
                <a:prstGeom prst="round2DiagRect">
                  <a:avLst>
                    <a:gd name="adj1" fmla="val 16667"/>
                    <a:gd name="adj2" fmla="val 50000"/>
                  </a:avLst>
                </a:prstGeom>
                <a:solidFill>
                  <a:srgbClr val="3333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63" name="Round Diagonal Corner Rectangle 462"/>
                <p:cNvSpPr/>
                <p:nvPr/>
              </p:nvSpPr>
              <p:spPr>
                <a:xfrm rot="12436263" flipH="1" flipV="1">
                  <a:off x="3276842" y="253577"/>
                  <a:ext cx="990600" cy="609600"/>
                </a:xfrm>
                <a:prstGeom prst="round2DiagRect">
                  <a:avLst>
                    <a:gd name="adj1" fmla="val 16667"/>
                    <a:gd name="adj2" fmla="val 50000"/>
                  </a:avLst>
                </a:prstGeom>
                <a:solidFill>
                  <a:srgbClr val="3333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90" name="Group 109"/>
              <p:cNvGrpSpPr/>
              <p:nvPr/>
            </p:nvGrpSpPr>
            <p:grpSpPr>
              <a:xfrm>
                <a:off x="4483723" y="1626096"/>
                <a:ext cx="1096784" cy="2656663"/>
                <a:chOff x="6630897" y="1708140"/>
                <a:chExt cx="1598703" cy="3627089"/>
              </a:xfrm>
            </p:grpSpPr>
            <p:sp>
              <p:nvSpPr>
                <p:cNvPr id="431" name="Trapezoid 430"/>
                <p:cNvSpPr/>
                <p:nvPr/>
              </p:nvSpPr>
              <p:spPr>
                <a:xfrm>
                  <a:off x="6705600" y="2286000"/>
                  <a:ext cx="1524000" cy="1371600"/>
                </a:xfrm>
                <a:prstGeom prst="trapezoid">
                  <a:avLst/>
                </a:prstGeom>
                <a:solidFill>
                  <a:srgbClr val="DAA6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32" name="Oval 5"/>
                <p:cNvSpPr/>
                <p:nvPr/>
              </p:nvSpPr>
              <p:spPr>
                <a:xfrm>
                  <a:off x="7852002" y="3885486"/>
                  <a:ext cx="243228" cy="481209"/>
                </a:xfrm>
                <a:prstGeom prst="ellipse">
                  <a:avLst/>
                </a:prstGeom>
                <a:solidFill>
                  <a:schemeClr val="accent6">
                    <a:lumMod val="40000"/>
                    <a:lumOff val="6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33" name="Oval 6"/>
                <p:cNvSpPr/>
                <p:nvPr/>
              </p:nvSpPr>
              <p:spPr>
                <a:xfrm>
                  <a:off x="6830446" y="3885486"/>
                  <a:ext cx="243228" cy="481209"/>
                </a:xfrm>
                <a:prstGeom prst="ellipse">
                  <a:avLst/>
                </a:prstGeom>
                <a:solidFill>
                  <a:schemeClr val="accent6">
                    <a:lumMod val="40000"/>
                    <a:lumOff val="6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34" name="Flowchart: Manual Operation 8"/>
                <p:cNvSpPr/>
                <p:nvPr/>
              </p:nvSpPr>
              <p:spPr>
                <a:xfrm rot="12378413" flipH="1">
                  <a:off x="6947416" y="3143871"/>
                  <a:ext cx="340519" cy="1022568"/>
                </a:xfrm>
                <a:prstGeom prst="flowChartManualOperation">
                  <a:avLst/>
                </a:prstGeom>
                <a:solidFill>
                  <a:srgbClr val="FFCCCC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35" name="Flowchart: Manual Operation 9"/>
                <p:cNvSpPr/>
                <p:nvPr/>
              </p:nvSpPr>
              <p:spPr>
                <a:xfrm rot="9493756">
                  <a:off x="7652699" y="3084988"/>
                  <a:ext cx="340519" cy="1022568"/>
                </a:xfrm>
                <a:prstGeom prst="flowChartManualOperation">
                  <a:avLst/>
                </a:prstGeom>
                <a:solidFill>
                  <a:srgbClr val="FFCCCC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36" name="Oval 2"/>
                <p:cNvSpPr/>
                <p:nvPr/>
              </p:nvSpPr>
              <p:spPr>
                <a:xfrm rot="17610301" flipH="1">
                  <a:off x="7492696" y="4956222"/>
                  <a:ext cx="337483" cy="420531"/>
                </a:xfrm>
                <a:prstGeom prst="ellipse">
                  <a:avLst/>
                </a:prstGeom>
                <a:solidFill>
                  <a:srgbClr val="996633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37" name="Oval 3"/>
                <p:cNvSpPr/>
                <p:nvPr/>
              </p:nvSpPr>
              <p:spPr>
                <a:xfrm rot="3989699">
                  <a:off x="6998205" y="4947498"/>
                  <a:ext cx="337483" cy="420531"/>
                </a:xfrm>
                <a:prstGeom prst="ellipse">
                  <a:avLst/>
                </a:prstGeom>
                <a:solidFill>
                  <a:srgbClr val="996633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38" name="Flowchart: Manual Operation 4"/>
                <p:cNvSpPr/>
                <p:nvPr/>
              </p:nvSpPr>
              <p:spPr>
                <a:xfrm rot="10800000">
                  <a:off x="6781800" y="4065939"/>
                  <a:ext cx="1313429" cy="1022568"/>
                </a:xfrm>
                <a:prstGeom prst="flowChartManualOperation">
                  <a:avLst/>
                </a:prstGeom>
                <a:solidFill>
                  <a:schemeClr val="bg2">
                    <a:lumMod val="9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39" name="Flowchart: Extract 7"/>
                <p:cNvSpPr/>
                <p:nvPr/>
              </p:nvSpPr>
              <p:spPr>
                <a:xfrm>
                  <a:off x="6781800" y="2923069"/>
                  <a:ext cx="1362075" cy="1804532"/>
                </a:xfrm>
                <a:prstGeom prst="flowChartExtract">
                  <a:avLst/>
                </a:prstGeom>
                <a:solidFill>
                  <a:srgbClr val="FFCCCC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40" name="Oval 10"/>
                <p:cNvSpPr/>
                <p:nvPr/>
              </p:nvSpPr>
              <p:spPr>
                <a:xfrm>
                  <a:off x="7315200" y="2823882"/>
                  <a:ext cx="304800" cy="621458"/>
                </a:xfrm>
                <a:prstGeom prst="ellipse">
                  <a:avLst/>
                </a:prstGeom>
                <a:solidFill>
                  <a:schemeClr val="accent6">
                    <a:lumMod val="40000"/>
                    <a:lumOff val="6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41" name="Oval 10"/>
                <p:cNvSpPr/>
                <p:nvPr/>
              </p:nvSpPr>
              <p:spPr>
                <a:xfrm>
                  <a:off x="7005085" y="1960652"/>
                  <a:ext cx="895565" cy="1323323"/>
                </a:xfrm>
                <a:prstGeom prst="ellipse">
                  <a:avLst/>
                </a:prstGeom>
                <a:solidFill>
                  <a:schemeClr val="accent6">
                    <a:lumMod val="40000"/>
                    <a:lumOff val="6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42" name="Wave 11"/>
                <p:cNvSpPr/>
                <p:nvPr/>
              </p:nvSpPr>
              <p:spPr>
                <a:xfrm rot="4349616">
                  <a:off x="7109969" y="2515702"/>
                  <a:ext cx="1580249" cy="408551"/>
                </a:xfrm>
                <a:prstGeom prst="wave">
                  <a:avLst/>
                </a:prstGeom>
                <a:solidFill>
                  <a:srgbClr val="DAA6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43" name="Wave 12"/>
                <p:cNvSpPr/>
                <p:nvPr/>
              </p:nvSpPr>
              <p:spPr>
                <a:xfrm rot="17342052" flipH="1">
                  <a:off x="6095612" y="2559593"/>
                  <a:ext cx="1646256" cy="366626"/>
                </a:xfrm>
                <a:prstGeom prst="wave">
                  <a:avLst/>
                </a:prstGeom>
                <a:solidFill>
                  <a:srgbClr val="DAA6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44" name="Oval 14"/>
                <p:cNvSpPr/>
                <p:nvPr/>
              </p:nvSpPr>
              <p:spPr>
                <a:xfrm>
                  <a:off x="7906870" y="3200400"/>
                  <a:ext cx="246529" cy="381000"/>
                </a:xfrm>
                <a:prstGeom prst="ellipse">
                  <a:avLst/>
                </a:prstGeom>
                <a:solidFill>
                  <a:srgbClr val="DAA600"/>
                </a:solidFill>
                <a:ln>
                  <a:solidFill>
                    <a:srgbClr val="DAA6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45" name="Oval 14"/>
                <p:cNvSpPr/>
                <p:nvPr/>
              </p:nvSpPr>
              <p:spPr>
                <a:xfrm rot="1506987">
                  <a:off x="6630897" y="2853487"/>
                  <a:ext cx="300669" cy="685642"/>
                </a:xfrm>
                <a:prstGeom prst="ellipse">
                  <a:avLst/>
                </a:prstGeom>
                <a:solidFill>
                  <a:srgbClr val="DAA600"/>
                </a:solidFill>
                <a:ln>
                  <a:solidFill>
                    <a:srgbClr val="DAA6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46" name="Wave 13"/>
                <p:cNvSpPr/>
                <p:nvPr/>
              </p:nvSpPr>
              <p:spPr>
                <a:xfrm rot="312085" flipH="1">
                  <a:off x="7030911" y="1708140"/>
                  <a:ext cx="722269" cy="485311"/>
                </a:xfrm>
                <a:prstGeom prst="wave">
                  <a:avLst/>
                </a:prstGeom>
                <a:solidFill>
                  <a:srgbClr val="DAA6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47" name="Oval 14"/>
                <p:cNvSpPr/>
                <p:nvPr/>
              </p:nvSpPr>
              <p:spPr>
                <a:xfrm rot="19620334">
                  <a:off x="7515611" y="1889272"/>
                  <a:ext cx="229893" cy="316218"/>
                </a:xfrm>
                <a:prstGeom prst="ellipse">
                  <a:avLst/>
                </a:prstGeom>
                <a:solidFill>
                  <a:srgbClr val="DAA600"/>
                </a:solidFill>
                <a:ln>
                  <a:solidFill>
                    <a:srgbClr val="DAA6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91" name="Group 118"/>
              <p:cNvGrpSpPr/>
              <p:nvPr/>
            </p:nvGrpSpPr>
            <p:grpSpPr>
              <a:xfrm flipH="1">
                <a:off x="2832509" y="1524000"/>
                <a:ext cx="1041790" cy="2812738"/>
                <a:chOff x="5943600" y="1197467"/>
                <a:chExt cx="2286000" cy="4746133"/>
              </a:xfrm>
            </p:grpSpPr>
            <p:sp>
              <p:nvSpPr>
                <p:cNvPr id="418" name="Oval 417"/>
                <p:cNvSpPr/>
                <p:nvPr/>
              </p:nvSpPr>
              <p:spPr>
                <a:xfrm>
                  <a:off x="5943600" y="4194313"/>
                  <a:ext cx="741948" cy="407241"/>
                </a:xfrm>
                <a:prstGeom prst="ellipse">
                  <a:avLst/>
                </a:prstGeom>
                <a:solidFill>
                  <a:schemeClr val="accent6">
                    <a:lumMod val="40000"/>
                    <a:lumOff val="6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19" name="Oval 418"/>
                <p:cNvSpPr/>
                <p:nvPr/>
              </p:nvSpPr>
              <p:spPr>
                <a:xfrm>
                  <a:off x="7487652" y="4266900"/>
                  <a:ext cx="741948" cy="407241"/>
                </a:xfrm>
                <a:prstGeom prst="ellipse">
                  <a:avLst/>
                </a:prstGeom>
                <a:solidFill>
                  <a:schemeClr val="accent6">
                    <a:lumMod val="40000"/>
                    <a:lumOff val="6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20" name="Flowchart: Manual Operation 49"/>
                <p:cNvSpPr/>
                <p:nvPr/>
              </p:nvSpPr>
              <p:spPr>
                <a:xfrm rot="10800000">
                  <a:off x="6831812" y="4529138"/>
                  <a:ext cx="1291537" cy="1221723"/>
                </a:xfrm>
                <a:prstGeom prst="flowChartManualOperation">
                  <a:avLst/>
                </a:prstGeom>
                <a:solidFill>
                  <a:schemeClr val="accent1">
                    <a:lumMod val="50000"/>
                  </a:schemeClr>
                </a:solidFill>
                <a:ln>
                  <a:solidFill>
                    <a:schemeClr val="bg2">
                      <a:lumMod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21" name="Flowchart: Manual Operation 420"/>
                <p:cNvSpPr/>
                <p:nvPr/>
              </p:nvSpPr>
              <p:spPr>
                <a:xfrm rot="10800000">
                  <a:off x="6268475" y="4518257"/>
                  <a:ext cx="989264" cy="1221723"/>
                </a:xfrm>
                <a:prstGeom prst="flowChartManualOperation">
                  <a:avLst/>
                </a:prstGeom>
                <a:solidFill>
                  <a:schemeClr val="accent1">
                    <a:lumMod val="5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22" name="Flowchart: Manual Operation 421"/>
                <p:cNvSpPr/>
                <p:nvPr/>
              </p:nvSpPr>
              <p:spPr>
                <a:xfrm rot="11701945" flipH="1">
                  <a:off x="6286038" y="2680324"/>
                  <a:ext cx="783891" cy="1727663"/>
                </a:xfrm>
                <a:prstGeom prst="flowChartManualOperation">
                  <a:avLst/>
                </a:prstGeom>
                <a:solidFill>
                  <a:srgbClr val="996633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23" name="Flowchart: Manual Operation 422"/>
                <p:cNvSpPr/>
                <p:nvPr/>
              </p:nvSpPr>
              <p:spPr>
                <a:xfrm rot="9898055">
                  <a:off x="7173852" y="2764946"/>
                  <a:ext cx="783891" cy="1745965"/>
                </a:xfrm>
                <a:prstGeom prst="flowChartManualOperation">
                  <a:avLst/>
                </a:prstGeom>
                <a:solidFill>
                  <a:srgbClr val="996633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24" name="Flowchart: Extract 423"/>
                <p:cNvSpPr/>
                <p:nvPr/>
              </p:nvSpPr>
              <p:spPr>
                <a:xfrm>
                  <a:off x="6378399" y="2026628"/>
                  <a:ext cx="1511377" cy="2502512"/>
                </a:xfrm>
                <a:prstGeom prst="flowChartExtract">
                  <a:avLst/>
                </a:prstGeom>
                <a:solidFill>
                  <a:srgbClr val="996633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25" name="Oval 424"/>
                <p:cNvSpPr/>
                <p:nvPr/>
              </p:nvSpPr>
              <p:spPr>
                <a:xfrm>
                  <a:off x="6268475" y="5536359"/>
                  <a:ext cx="741948" cy="407241"/>
                </a:xfrm>
                <a:prstGeom prst="ellipse">
                  <a:avLst/>
                </a:prstGeom>
                <a:solidFill>
                  <a:srgbClr val="996633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26" name="Oval 425"/>
                <p:cNvSpPr/>
                <p:nvPr/>
              </p:nvSpPr>
              <p:spPr>
                <a:xfrm>
                  <a:off x="7257741" y="5536359"/>
                  <a:ext cx="741948" cy="407241"/>
                </a:xfrm>
                <a:prstGeom prst="ellipse">
                  <a:avLst/>
                </a:prstGeom>
                <a:solidFill>
                  <a:srgbClr val="996633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27" name="Flowchart: Extract 426"/>
                <p:cNvSpPr/>
                <p:nvPr/>
              </p:nvSpPr>
              <p:spPr>
                <a:xfrm rot="10800000">
                  <a:off x="6831812" y="3005872"/>
                  <a:ext cx="604551" cy="326414"/>
                </a:xfrm>
                <a:prstGeom prst="flowChartExtract">
                  <a:avLst/>
                </a:prstGeom>
                <a:solidFill>
                  <a:schemeClr val="accent6">
                    <a:lumMod val="40000"/>
                    <a:lumOff val="6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28" name="Oval 427"/>
                <p:cNvSpPr/>
                <p:nvPr/>
              </p:nvSpPr>
              <p:spPr>
                <a:xfrm>
                  <a:off x="6477000" y="1295400"/>
                  <a:ext cx="1219200" cy="1839790"/>
                </a:xfrm>
                <a:prstGeom prst="ellipse">
                  <a:avLst/>
                </a:prstGeom>
                <a:solidFill>
                  <a:schemeClr val="accent6">
                    <a:lumMod val="40000"/>
                    <a:lumOff val="6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29" name="Round Diagonal Corner Rectangle 428"/>
                <p:cNvSpPr/>
                <p:nvPr/>
              </p:nvSpPr>
              <p:spPr>
                <a:xfrm rot="20753086">
                  <a:off x="6304498" y="1389095"/>
                  <a:ext cx="838200" cy="563833"/>
                </a:xfrm>
                <a:prstGeom prst="round2DiagRect">
                  <a:avLst>
                    <a:gd name="adj1" fmla="val 50000"/>
                    <a:gd name="adj2" fmla="val 0"/>
                  </a:avLst>
                </a:prstGeom>
                <a:solidFill>
                  <a:srgbClr val="FFFF99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30" name="Round Diagonal Corner Rectangle 429"/>
                <p:cNvSpPr/>
                <p:nvPr/>
              </p:nvSpPr>
              <p:spPr>
                <a:xfrm rot="14691791">
                  <a:off x="6914038" y="1299414"/>
                  <a:ext cx="890324" cy="686429"/>
                </a:xfrm>
                <a:prstGeom prst="round2DiagRect">
                  <a:avLst>
                    <a:gd name="adj1" fmla="val 50000"/>
                    <a:gd name="adj2" fmla="val 0"/>
                  </a:avLst>
                </a:prstGeom>
                <a:solidFill>
                  <a:srgbClr val="FFFF99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92" name="Group 103"/>
              <p:cNvGrpSpPr/>
              <p:nvPr/>
            </p:nvGrpSpPr>
            <p:grpSpPr>
              <a:xfrm>
                <a:off x="2199568" y="1678730"/>
                <a:ext cx="762000" cy="2559261"/>
                <a:chOff x="4438081" y="1563194"/>
                <a:chExt cx="1324569" cy="3465586"/>
              </a:xfrm>
            </p:grpSpPr>
            <p:sp>
              <p:nvSpPr>
                <p:cNvPr id="404" name="Round Diagonal Corner Rectangle 403"/>
                <p:cNvSpPr/>
                <p:nvPr/>
              </p:nvSpPr>
              <p:spPr>
                <a:xfrm rot="4296679" flipV="1">
                  <a:off x="4622359" y="2154822"/>
                  <a:ext cx="1677500" cy="603082"/>
                </a:xfrm>
                <a:prstGeom prst="round2DiagRect">
                  <a:avLst>
                    <a:gd name="adj1" fmla="val 50000"/>
                    <a:gd name="adj2" fmla="val 0"/>
                  </a:avLst>
                </a:prstGeom>
                <a:solidFill>
                  <a:srgbClr val="E0C04C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05" name="Round Diagonal Corner Rectangle 404"/>
                <p:cNvSpPr/>
                <p:nvPr/>
              </p:nvSpPr>
              <p:spPr>
                <a:xfrm rot="17642699">
                  <a:off x="3938675" y="2176809"/>
                  <a:ext cx="1750592" cy="751780"/>
                </a:xfrm>
                <a:prstGeom prst="round2DiagRect">
                  <a:avLst>
                    <a:gd name="adj1" fmla="val 50000"/>
                    <a:gd name="adj2" fmla="val 0"/>
                  </a:avLst>
                </a:prstGeom>
                <a:solidFill>
                  <a:srgbClr val="E0C04C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06" name="Flowchart: Extract 6"/>
                <p:cNvSpPr/>
                <p:nvPr/>
              </p:nvSpPr>
              <p:spPr>
                <a:xfrm>
                  <a:off x="4591697" y="2742796"/>
                  <a:ext cx="1066800" cy="2133600"/>
                </a:xfrm>
                <a:prstGeom prst="flowChartExtract">
                  <a:avLst/>
                </a:prstGeom>
                <a:solidFill>
                  <a:schemeClr val="accent4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07" name="Oval 406"/>
                <p:cNvSpPr/>
                <p:nvPr/>
              </p:nvSpPr>
              <p:spPr>
                <a:xfrm>
                  <a:off x="4477984" y="3883509"/>
                  <a:ext cx="404984" cy="278166"/>
                </a:xfrm>
                <a:prstGeom prst="ellipse">
                  <a:avLst/>
                </a:prstGeom>
                <a:solidFill>
                  <a:schemeClr val="accent6">
                    <a:lumMod val="40000"/>
                    <a:lumOff val="6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08" name="Oval 407"/>
                <p:cNvSpPr/>
                <p:nvPr/>
              </p:nvSpPr>
              <p:spPr>
                <a:xfrm>
                  <a:off x="5320787" y="3883509"/>
                  <a:ext cx="404984" cy="278166"/>
                </a:xfrm>
                <a:prstGeom prst="ellipse">
                  <a:avLst/>
                </a:prstGeom>
                <a:solidFill>
                  <a:schemeClr val="accent6">
                    <a:lumMod val="40000"/>
                    <a:lumOff val="6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09" name="Flowchart: Manual Operation 408"/>
                <p:cNvSpPr/>
                <p:nvPr/>
              </p:nvSpPr>
              <p:spPr>
                <a:xfrm rot="12087336" flipH="1">
                  <a:off x="4650212" y="2891001"/>
                  <a:ext cx="427878" cy="1087287"/>
                </a:xfrm>
                <a:prstGeom prst="flowChartManualOperation">
                  <a:avLst/>
                </a:prstGeom>
                <a:solidFill>
                  <a:schemeClr val="accent4">
                    <a:lumMod val="60000"/>
                    <a:lumOff val="4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10" name="Flowchart: Manual Operation 409"/>
                <p:cNvSpPr/>
                <p:nvPr/>
              </p:nvSpPr>
              <p:spPr>
                <a:xfrm rot="9898055">
                  <a:off x="5165639" y="2958405"/>
                  <a:ext cx="427878" cy="1090021"/>
                </a:xfrm>
                <a:prstGeom prst="flowChartManualOperation">
                  <a:avLst/>
                </a:prstGeom>
                <a:solidFill>
                  <a:schemeClr val="accent4">
                    <a:lumMod val="60000"/>
                    <a:lumOff val="4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11" name="Flowchart: Extract 410"/>
                <p:cNvSpPr/>
                <p:nvPr/>
              </p:nvSpPr>
              <p:spPr>
                <a:xfrm>
                  <a:off x="4655314" y="2525284"/>
                  <a:ext cx="944963" cy="1947164"/>
                </a:xfrm>
                <a:prstGeom prst="flowChartExtract">
                  <a:avLst/>
                </a:prstGeom>
                <a:solidFill>
                  <a:schemeClr val="accent4">
                    <a:lumMod val="60000"/>
                    <a:lumOff val="4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12" name="Oval 411"/>
                <p:cNvSpPr/>
                <p:nvPr/>
              </p:nvSpPr>
              <p:spPr>
                <a:xfrm>
                  <a:off x="4991724" y="2590800"/>
                  <a:ext cx="252334" cy="647075"/>
                </a:xfrm>
                <a:prstGeom prst="ellipse">
                  <a:avLst/>
                </a:prstGeom>
                <a:solidFill>
                  <a:schemeClr val="accent6">
                    <a:lumMod val="40000"/>
                    <a:lumOff val="6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13" name="Oval 412"/>
                <p:cNvSpPr/>
                <p:nvPr/>
              </p:nvSpPr>
              <p:spPr>
                <a:xfrm>
                  <a:off x="4655314" y="4750614"/>
                  <a:ext cx="404984" cy="278166"/>
                </a:xfrm>
                <a:prstGeom prst="ellipse">
                  <a:avLst/>
                </a:prstGeom>
                <a:solidFill>
                  <a:srgbClr val="996633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14" name="Oval 413"/>
                <p:cNvSpPr/>
                <p:nvPr/>
              </p:nvSpPr>
              <p:spPr>
                <a:xfrm>
                  <a:off x="5195293" y="4750614"/>
                  <a:ext cx="404984" cy="278166"/>
                </a:xfrm>
                <a:prstGeom prst="ellipse">
                  <a:avLst/>
                </a:prstGeom>
                <a:solidFill>
                  <a:srgbClr val="996633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15" name="Moon 414"/>
                <p:cNvSpPr/>
                <p:nvPr/>
              </p:nvSpPr>
              <p:spPr>
                <a:xfrm rot="16200000">
                  <a:off x="4896497" y="3172514"/>
                  <a:ext cx="457200" cy="304800"/>
                </a:xfrm>
                <a:prstGeom prst="moon">
                  <a:avLst>
                    <a:gd name="adj" fmla="val 41177"/>
                  </a:avLst>
                </a:prstGeom>
                <a:solidFill>
                  <a:schemeClr val="accent5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16" name="Oval 415"/>
                <p:cNvSpPr/>
                <p:nvPr/>
              </p:nvSpPr>
              <p:spPr>
                <a:xfrm>
                  <a:off x="4724400" y="1676400"/>
                  <a:ext cx="838200" cy="1371600"/>
                </a:xfrm>
                <a:prstGeom prst="ellipse">
                  <a:avLst/>
                </a:prstGeom>
                <a:solidFill>
                  <a:schemeClr val="accent6">
                    <a:lumMod val="40000"/>
                    <a:lumOff val="6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17" name="Round Diagonal Corner Rectangle 416"/>
                <p:cNvSpPr/>
                <p:nvPr/>
              </p:nvSpPr>
              <p:spPr>
                <a:xfrm rot="10503555">
                  <a:off x="4598776" y="1563194"/>
                  <a:ext cx="868145" cy="539979"/>
                </a:xfrm>
                <a:prstGeom prst="round2DiagRect">
                  <a:avLst>
                    <a:gd name="adj1" fmla="val 50000"/>
                    <a:gd name="adj2" fmla="val 0"/>
                  </a:avLst>
                </a:prstGeom>
                <a:solidFill>
                  <a:srgbClr val="E0C04C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93" name="Group 292"/>
              <p:cNvGrpSpPr/>
              <p:nvPr/>
            </p:nvGrpSpPr>
            <p:grpSpPr>
              <a:xfrm>
                <a:off x="1295400" y="1524000"/>
                <a:ext cx="914400" cy="2819400"/>
                <a:chOff x="7694977" y="457200"/>
                <a:chExt cx="1068023" cy="3276600"/>
              </a:xfrm>
            </p:grpSpPr>
            <p:sp>
              <p:nvSpPr>
                <p:cNvPr id="387" name="Oval 386"/>
                <p:cNvSpPr/>
                <p:nvPr/>
              </p:nvSpPr>
              <p:spPr>
                <a:xfrm>
                  <a:off x="7694977" y="2500568"/>
                  <a:ext cx="384251" cy="245005"/>
                </a:xfrm>
                <a:prstGeom prst="ellipse">
                  <a:avLst/>
                </a:prstGeom>
                <a:solidFill>
                  <a:schemeClr val="accent6">
                    <a:lumMod val="40000"/>
                    <a:lumOff val="6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u="sng"/>
                </a:p>
              </p:txBody>
            </p:sp>
            <p:sp>
              <p:nvSpPr>
                <p:cNvPr id="388" name="Oval 387"/>
                <p:cNvSpPr/>
                <p:nvPr/>
              </p:nvSpPr>
              <p:spPr>
                <a:xfrm>
                  <a:off x="8378749" y="2500859"/>
                  <a:ext cx="384251" cy="245005"/>
                </a:xfrm>
                <a:prstGeom prst="ellipse">
                  <a:avLst/>
                </a:prstGeom>
                <a:solidFill>
                  <a:schemeClr val="accent6">
                    <a:lumMod val="40000"/>
                    <a:lumOff val="6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u="sng"/>
                </a:p>
              </p:txBody>
            </p:sp>
            <p:sp>
              <p:nvSpPr>
                <p:cNvPr id="389" name="Flowchart: Manual Operation 388"/>
                <p:cNvSpPr/>
                <p:nvPr/>
              </p:nvSpPr>
              <p:spPr>
                <a:xfrm rot="10800000">
                  <a:off x="7834130" y="2720173"/>
                  <a:ext cx="463841" cy="878424"/>
                </a:xfrm>
                <a:prstGeom prst="flowChartManualOperation">
                  <a:avLst/>
                </a:prstGeom>
                <a:solidFill>
                  <a:schemeClr val="tx1">
                    <a:lumMod val="85000"/>
                    <a:lumOff val="1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u="sng"/>
                </a:p>
              </p:txBody>
            </p:sp>
            <p:sp>
              <p:nvSpPr>
                <p:cNvPr id="390" name="Flowchart: Manual Operation 49"/>
                <p:cNvSpPr/>
                <p:nvPr/>
              </p:nvSpPr>
              <p:spPr>
                <a:xfrm rot="10800000">
                  <a:off x="8112434" y="2720173"/>
                  <a:ext cx="572270" cy="878424"/>
                </a:xfrm>
                <a:prstGeom prst="flowChartManualOperation">
                  <a:avLst/>
                </a:prstGeom>
                <a:solidFill>
                  <a:schemeClr val="tx1">
                    <a:lumMod val="85000"/>
                    <a:lumOff val="15000"/>
                  </a:schemeClr>
                </a:solidFill>
                <a:ln>
                  <a:solidFill>
                    <a:schemeClr val="bg2">
                      <a:lumMod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u="sng"/>
                </a:p>
              </p:txBody>
            </p:sp>
            <p:sp>
              <p:nvSpPr>
                <p:cNvPr id="391" name="Flowchart: Manual Operation 390"/>
                <p:cNvSpPr/>
                <p:nvPr/>
              </p:nvSpPr>
              <p:spPr>
                <a:xfrm rot="11916454" flipH="1">
                  <a:off x="7825940" y="1615959"/>
                  <a:ext cx="405973" cy="1039402"/>
                </a:xfrm>
                <a:prstGeom prst="flowChartManualOperation">
                  <a:avLst/>
                </a:prstGeom>
                <a:solidFill>
                  <a:schemeClr val="bg1">
                    <a:lumMod val="9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u="sng"/>
                </a:p>
              </p:txBody>
            </p:sp>
            <p:sp>
              <p:nvSpPr>
                <p:cNvPr id="392" name="Flowchart: Manual Operation 391"/>
                <p:cNvSpPr/>
                <p:nvPr/>
              </p:nvSpPr>
              <p:spPr>
                <a:xfrm rot="9898055">
                  <a:off x="8254970" y="1611877"/>
                  <a:ext cx="405973" cy="1050412"/>
                </a:xfrm>
                <a:prstGeom prst="flowChartManualOperation">
                  <a:avLst/>
                </a:prstGeom>
                <a:solidFill>
                  <a:schemeClr val="bg1">
                    <a:lumMod val="9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u="sng"/>
                </a:p>
              </p:txBody>
            </p:sp>
            <p:sp>
              <p:nvSpPr>
                <p:cNvPr id="393" name="Flowchart: Extract 392"/>
                <p:cNvSpPr/>
                <p:nvPr/>
              </p:nvSpPr>
              <p:spPr>
                <a:xfrm>
                  <a:off x="7880514" y="1237834"/>
                  <a:ext cx="782733" cy="1505568"/>
                </a:xfrm>
                <a:prstGeom prst="flowChartExtract">
                  <a:avLst/>
                </a:prstGeom>
                <a:solidFill>
                  <a:schemeClr val="bg1">
                    <a:lumMod val="9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u="sng"/>
                </a:p>
              </p:txBody>
            </p:sp>
            <p:sp>
              <p:nvSpPr>
                <p:cNvPr id="394" name="Oval 393"/>
                <p:cNvSpPr/>
                <p:nvPr/>
              </p:nvSpPr>
              <p:spPr>
                <a:xfrm>
                  <a:off x="7834130" y="3488795"/>
                  <a:ext cx="384251" cy="245005"/>
                </a:xfrm>
                <a:prstGeom prst="ellipse">
                  <a:avLst/>
                </a:prstGeom>
                <a:solidFill>
                  <a:srgbClr val="996633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u="sng"/>
                </a:p>
              </p:txBody>
            </p:sp>
            <p:sp>
              <p:nvSpPr>
                <p:cNvPr id="395" name="Oval 394"/>
                <p:cNvSpPr/>
                <p:nvPr/>
              </p:nvSpPr>
              <p:spPr>
                <a:xfrm>
                  <a:off x="8251587" y="3488795"/>
                  <a:ext cx="384251" cy="245005"/>
                </a:xfrm>
                <a:prstGeom prst="ellipse">
                  <a:avLst/>
                </a:prstGeom>
                <a:solidFill>
                  <a:srgbClr val="996633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u="sng"/>
                </a:p>
              </p:txBody>
            </p:sp>
            <p:sp>
              <p:nvSpPr>
                <p:cNvPr id="396" name="Rectangle 395"/>
                <p:cNvSpPr/>
                <p:nvPr/>
              </p:nvSpPr>
              <p:spPr>
                <a:xfrm>
                  <a:off x="8165034" y="1896652"/>
                  <a:ext cx="184730" cy="923330"/>
                </a:xfrm>
                <a:prstGeom prst="rect">
                  <a:avLst/>
                </a:prstGeom>
                <a:noFill/>
              </p:spPr>
              <p:txBody>
                <a:bodyPr wrap="none" lIns="91440" tIns="45720" rIns="91440" bIns="45720">
                  <a:spAutoFit/>
                </a:bodyPr>
                <a:lstStyle/>
                <a:p>
                  <a:pPr algn="ctr"/>
                  <a:endParaRPr lang="en-US" sz="5400" b="0" u="sng" cap="none" spc="0" dirty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397" name="Flowchart: Extract 396"/>
                <p:cNvSpPr/>
                <p:nvPr/>
              </p:nvSpPr>
              <p:spPr>
                <a:xfrm rot="10800000">
                  <a:off x="8158819" y="1677046"/>
                  <a:ext cx="231921" cy="267900"/>
                </a:xfrm>
                <a:prstGeom prst="flowChartExtract">
                  <a:avLst/>
                </a:prstGeom>
                <a:solidFill>
                  <a:schemeClr val="accent3">
                    <a:lumMod val="5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u="sng"/>
                </a:p>
              </p:txBody>
            </p:sp>
            <p:sp>
              <p:nvSpPr>
                <p:cNvPr id="398" name="Oval 397"/>
                <p:cNvSpPr/>
                <p:nvPr/>
              </p:nvSpPr>
              <p:spPr>
                <a:xfrm>
                  <a:off x="7880514" y="469213"/>
                  <a:ext cx="742146" cy="1262734"/>
                </a:xfrm>
                <a:prstGeom prst="ellipse">
                  <a:avLst/>
                </a:prstGeom>
                <a:solidFill>
                  <a:schemeClr val="accent6">
                    <a:lumMod val="40000"/>
                    <a:lumOff val="6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u="sng"/>
                </a:p>
              </p:txBody>
            </p:sp>
            <p:sp>
              <p:nvSpPr>
                <p:cNvPr id="399" name="Pentagon 398"/>
                <p:cNvSpPr/>
                <p:nvPr/>
              </p:nvSpPr>
              <p:spPr>
                <a:xfrm rot="5400000" flipV="1">
                  <a:off x="7962900" y="2095500"/>
                  <a:ext cx="609600" cy="76200"/>
                </a:xfrm>
                <a:prstGeom prst="homePlate">
                  <a:avLst/>
                </a:prstGeom>
                <a:solidFill>
                  <a:schemeClr val="accent3">
                    <a:lumMod val="5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00" name="Flowchart: Punched Tape 399"/>
                <p:cNvSpPr/>
                <p:nvPr/>
              </p:nvSpPr>
              <p:spPr>
                <a:xfrm>
                  <a:off x="7848600" y="457200"/>
                  <a:ext cx="609600" cy="304800"/>
                </a:xfrm>
                <a:prstGeom prst="flowChartPunchedTape">
                  <a:avLst/>
                </a:prstGeom>
                <a:solidFill>
                  <a:srgbClr val="FFFF66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01" name="Flowchart: Punched Tape 400"/>
                <p:cNvSpPr/>
                <p:nvPr/>
              </p:nvSpPr>
              <p:spPr>
                <a:xfrm rot="4932495">
                  <a:off x="8250419" y="677269"/>
                  <a:ext cx="609600" cy="189527"/>
                </a:xfrm>
                <a:prstGeom prst="flowChartPunchedTape">
                  <a:avLst/>
                </a:prstGeom>
                <a:solidFill>
                  <a:srgbClr val="FFFF66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02" name="Oval 401"/>
                <p:cNvSpPr/>
                <p:nvPr/>
              </p:nvSpPr>
              <p:spPr>
                <a:xfrm>
                  <a:off x="8382000" y="533400"/>
                  <a:ext cx="152400" cy="152400"/>
                </a:xfrm>
                <a:prstGeom prst="ellipse">
                  <a:avLst/>
                </a:prstGeom>
                <a:solidFill>
                  <a:srgbClr val="FFFF66"/>
                </a:solidFill>
                <a:ln>
                  <a:solidFill>
                    <a:srgbClr val="FFFF66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03" name="Rectangle 402"/>
                <p:cNvSpPr/>
                <p:nvPr/>
              </p:nvSpPr>
              <p:spPr>
                <a:xfrm>
                  <a:off x="7924800" y="2590800"/>
                  <a:ext cx="685800" cy="1524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94" name="Group 293"/>
              <p:cNvGrpSpPr/>
              <p:nvPr/>
            </p:nvGrpSpPr>
            <p:grpSpPr>
              <a:xfrm>
                <a:off x="2285243" y="3349580"/>
                <a:ext cx="457200" cy="985533"/>
                <a:chOff x="6019800" y="4876800"/>
                <a:chExt cx="793040" cy="1524000"/>
              </a:xfrm>
            </p:grpSpPr>
            <p:sp>
              <p:nvSpPr>
                <p:cNvPr id="377" name="Oval 376"/>
                <p:cNvSpPr/>
                <p:nvPr/>
              </p:nvSpPr>
              <p:spPr>
                <a:xfrm>
                  <a:off x="6019800" y="5867400"/>
                  <a:ext cx="259640" cy="128732"/>
                </a:xfrm>
                <a:prstGeom prst="ellipse">
                  <a:avLst/>
                </a:prstGeom>
                <a:solidFill>
                  <a:schemeClr val="accent6">
                    <a:lumMod val="40000"/>
                    <a:lumOff val="6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78" name="Flowchart: Manual Operation 377"/>
                <p:cNvSpPr/>
                <p:nvPr/>
              </p:nvSpPr>
              <p:spPr>
                <a:xfrm rot="10800000">
                  <a:off x="6408415" y="5950237"/>
                  <a:ext cx="346187" cy="386196"/>
                </a:xfrm>
                <a:prstGeom prst="flowChartManualOperation">
                  <a:avLst/>
                </a:prstGeom>
                <a:solidFill>
                  <a:srgbClr val="FF66CC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79" name="Flowchart: Manual Operation 378"/>
                <p:cNvSpPr/>
                <p:nvPr/>
              </p:nvSpPr>
              <p:spPr>
                <a:xfrm rot="10800000">
                  <a:off x="6148775" y="5950237"/>
                  <a:ext cx="346187" cy="386196"/>
                </a:xfrm>
                <a:prstGeom prst="flowChartManualOperation">
                  <a:avLst/>
                </a:prstGeom>
                <a:solidFill>
                  <a:srgbClr val="FF66CC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80" name="Flowchart: Manual Operation 379"/>
                <p:cNvSpPr/>
                <p:nvPr/>
              </p:nvSpPr>
              <p:spPr>
                <a:xfrm rot="11701945" flipH="1">
                  <a:off x="6137749" y="5453894"/>
                  <a:ext cx="274317" cy="460012"/>
                </a:xfrm>
                <a:prstGeom prst="flowChartManualOperation">
                  <a:avLst/>
                </a:prstGeom>
                <a:solidFill>
                  <a:srgbClr val="00CC99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81" name="Flowchart: Manual Operation 380"/>
                <p:cNvSpPr/>
                <p:nvPr/>
              </p:nvSpPr>
              <p:spPr>
                <a:xfrm rot="9898055">
                  <a:off x="6483934" y="5486331"/>
                  <a:ext cx="274317" cy="460012"/>
                </a:xfrm>
                <a:prstGeom prst="flowChartManualOperation">
                  <a:avLst/>
                </a:prstGeom>
                <a:solidFill>
                  <a:srgbClr val="00CC99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82" name="Flowchart: Extract 381"/>
                <p:cNvSpPr/>
                <p:nvPr/>
              </p:nvSpPr>
              <p:spPr>
                <a:xfrm>
                  <a:off x="6148775" y="5242209"/>
                  <a:ext cx="605825" cy="901126"/>
                </a:xfrm>
                <a:prstGeom prst="flowChartExtract">
                  <a:avLst/>
                </a:prstGeom>
                <a:solidFill>
                  <a:srgbClr val="00CC99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83" name="Oval 382"/>
                <p:cNvSpPr/>
                <p:nvPr/>
              </p:nvSpPr>
              <p:spPr>
                <a:xfrm>
                  <a:off x="6096000" y="4876800"/>
                  <a:ext cx="685800" cy="672526"/>
                </a:xfrm>
                <a:prstGeom prst="ellipse">
                  <a:avLst/>
                </a:prstGeom>
                <a:solidFill>
                  <a:schemeClr val="accent6">
                    <a:lumMod val="40000"/>
                    <a:lumOff val="6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84" name="Oval 383"/>
                <p:cNvSpPr/>
                <p:nvPr/>
              </p:nvSpPr>
              <p:spPr>
                <a:xfrm>
                  <a:off x="6148775" y="6272068"/>
                  <a:ext cx="259640" cy="128732"/>
                </a:xfrm>
                <a:prstGeom prst="ellipse">
                  <a:avLst/>
                </a:prstGeom>
                <a:solidFill>
                  <a:srgbClr val="996633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85" name="Oval 384"/>
                <p:cNvSpPr/>
                <p:nvPr/>
              </p:nvSpPr>
              <p:spPr>
                <a:xfrm>
                  <a:off x="6494962" y="6272068"/>
                  <a:ext cx="259640" cy="128732"/>
                </a:xfrm>
                <a:prstGeom prst="ellipse">
                  <a:avLst/>
                </a:prstGeom>
                <a:solidFill>
                  <a:srgbClr val="996633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86" name="Oval 385"/>
                <p:cNvSpPr/>
                <p:nvPr/>
              </p:nvSpPr>
              <p:spPr>
                <a:xfrm>
                  <a:off x="6553200" y="5867400"/>
                  <a:ext cx="259640" cy="128732"/>
                </a:xfrm>
                <a:prstGeom prst="ellipse">
                  <a:avLst/>
                </a:prstGeom>
                <a:solidFill>
                  <a:schemeClr val="accent6">
                    <a:lumMod val="40000"/>
                    <a:lumOff val="6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95" name="Group 294"/>
              <p:cNvGrpSpPr/>
              <p:nvPr/>
            </p:nvGrpSpPr>
            <p:grpSpPr>
              <a:xfrm>
                <a:off x="1634841" y="2882330"/>
                <a:ext cx="727358" cy="1461070"/>
                <a:chOff x="7224486" y="3429000"/>
                <a:chExt cx="1462314" cy="2971800"/>
              </a:xfrm>
            </p:grpSpPr>
            <p:sp>
              <p:nvSpPr>
                <p:cNvPr id="321" name="Teardrop 320"/>
                <p:cNvSpPr/>
                <p:nvPr/>
              </p:nvSpPr>
              <p:spPr>
                <a:xfrm>
                  <a:off x="7449457" y="3714848"/>
                  <a:ext cx="449943" cy="628866"/>
                </a:xfrm>
                <a:prstGeom prst="teardrop">
                  <a:avLst/>
                </a:prstGeom>
                <a:solidFill>
                  <a:srgbClr val="FFFF99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22" name="Teardrop 321"/>
                <p:cNvSpPr/>
                <p:nvPr/>
              </p:nvSpPr>
              <p:spPr>
                <a:xfrm rot="19651584">
                  <a:off x="8030309" y="3731295"/>
                  <a:ext cx="449943" cy="628866"/>
                </a:xfrm>
                <a:prstGeom prst="teardrop">
                  <a:avLst/>
                </a:prstGeom>
                <a:solidFill>
                  <a:srgbClr val="FFFF99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23" name="Oval 3"/>
                <p:cNvSpPr/>
                <p:nvPr/>
              </p:nvSpPr>
              <p:spPr>
                <a:xfrm>
                  <a:off x="8053425" y="6173143"/>
                  <a:ext cx="335368" cy="227657"/>
                </a:xfrm>
                <a:prstGeom prst="ellipse">
                  <a:avLst/>
                </a:prstGeom>
                <a:solidFill>
                  <a:srgbClr val="996633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24" name="Oval 4"/>
                <p:cNvSpPr/>
                <p:nvPr/>
              </p:nvSpPr>
              <p:spPr>
                <a:xfrm>
                  <a:off x="7603482" y="6173143"/>
                  <a:ext cx="335368" cy="227657"/>
                </a:xfrm>
                <a:prstGeom prst="ellipse">
                  <a:avLst/>
                </a:prstGeom>
                <a:solidFill>
                  <a:srgbClr val="996633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25" name="Oval 5"/>
                <p:cNvSpPr/>
                <p:nvPr/>
              </p:nvSpPr>
              <p:spPr>
                <a:xfrm>
                  <a:off x="8293100" y="4915411"/>
                  <a:ext cx="224971" cy="363636"/>
                </a:xfrm>
                <a:prstGeom prst="ellipse">
                  <a:avLst/>
                </a:prstGeom>
                <a:solidFill>
                  <a:schemeClr val="accent6">
                    <a:lumMod val="40000"/>
                    <a:lumOff val="6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26" name="Oval 6"/>
                <p:cNvSpPr/>
                <p:nvPr/>
              </p:nvSpPr>
              <p:spPr>
                <a:xfrm>
                  <a:off x="7280729" y="4876800"/>
                  <a:ext cx="224971" cy="363636"/>
                </a:xfrm>
                <a:prstGeom prst="ellipse">
                  <a:avLst/>
                </a:prstGeom>
                <a:solidFill>
                  <a:schemeClr val="accent6">
                    <a:lumMod val="40000"/>
                    <a:lumOff val="6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27" name="Flowchart: Manual Operation 7"/>
                <p:cNvSpPr/>
                <p:nvPr/>
              </p:nvSpPr>
              <p:spPr>
                <a:xfrm rot="10800000">
                  <a:off x="7940939" y="5601446"/>
                  <a:ext cx="447159" cy="682975"/>
                </a:xfrm>
                <a:prstGeom prst="flowChartManualOperation">
                  <a:avLst/>
                </a:prstGeom>
                <a:solidFill>
                  <a:srgbClr val="FF66CC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28" name="Flowchart: Manual Operation 8"/>
                <p:cNvSpPr/>
                <p:nvPr/>
              </p:nvSpPr>
              <p:spPr>
                <a:xfrm rot="10800000">
                  <a:off x="7547239" y="5601446"/>
                  <a:ext cx="447159" cy="682975"/>
                </a:xfrm>
                <a:prstGeom prst="flowChartManualOperation">
                  <a:avLst/>
                </a:prstGeom>
                <a:solidFill>
                  <a:srgbClr val="FF66CC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29" name="Flowchart: Manual Operation 9"/>
                <p:cNvSpPr/>
                <p:nvPr/>
              </p:nvSpPr>
              <p:spPr>
                <a:xfrm rot="12479278" flipH="1">
                  <a:off x="7462852" y="4223969"/>
                  <a:ext cx="360165" cy="881394"/>
                </a:xfrm>
                <a:prstGeom prst="flowChartManualOperation">
                  <a:avLst/>
                </a:prstGeom>
                <a:solidFill>
                  <a:srgbClr val="FF99CC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0" name="Flowchart: Manual Operation 10"/>
                <p:cNvSpPr/>
                <p:nvPr/>
              </p:nvSpPr>
              <p:spPr>
                <a:xfrm rot="9664865">
                  <a:off x="7860965" y="4291710"/>
                  <a:ext cx="526813" cy="906175"/>
                </a:xfrm>
                <a:prstGeom prst="flowChartManualOperation">
                  <a:avLst/>
                </a:prstGeom>
                <a:solidFill>
                  <a:srgbClr val="FF99CC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1" name="Flowchart: Extract 11"/>
                <p:cNvSpPr/>
                <p:nvPr/>
              </p:nvSpPr>
              <p:spPr>
                <a:xfrm>
                  <a:off x="7224486" y="3943527"/>
                  <a:ext cx="1462314" cy="1934587"/>
                </a:xfrm>
                <a:prstGeom prst="flowChartExtract">
                  <a:avLst/>
                </a:prstGeom>
                <a:solidFill>
                  <a:srgbClr val="FF99CC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2" name="Oval 12"/>
                <p:cNvSpPr/>
                <p:nvPr/>
              </p:nvSpPr>
              <p:spPr>
                <a:xfrm>
                  <a:off x="7870866" y="4192824"/>
                  <a:ext cx="225893" cy="326148"/>
                </a:xfrm>
                <a:prstGeom prst="ellipse">
                  <a:avLst/>
                </a:prstGeom>
                <a:solidFill>
                  <a:schemeClr val="accent6">
                    <a:lumMod val="40000"/>
                    <a:lumOff val="6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3" name="Oval 13"/>
                <p:cNvSpPr/>
                <p:nvPr/>
              </p:nvSpPr>
              <p:spPr>
                <a:xfrm>
                  <a:off x="7661569" y="3465551"/>
                  <a:ext cx="662006" cy="952472"/>
                </a:xfrm>
                <a:prstGeom prst="ellipse">
                  <a:avLst/>
                </a:prstGeom>
                <a:solidFill>
                  <a:schemeClr val="accent6">
                    <a:lumMod val="40000"/>
                    <a:lumOff val="6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4" name="Round Diagonal Corner Rectangle 16"/>
                <p:cNvSpPr/>
                <p:nvPr/>
              </p:nvSpPr>
              <p:spPr>
                <a:xfrm>
                  <a:off x="7659725" y="3429000"/>
                  <a:ext cx="337457" cy="343018"/>
                </a:xfrm>
                <a:prstGeom prst="round2DiagRect">
                  <a:avLst>
                    <a:gd name="adj1" fmla="val 50000"/>
                    <a:gd name="adj2" fmla="val 0"/>
                  </a:avLst>
                </a:prstGeom>
                <a:solidFill>
                  <a:srgbClr val="FFFF99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5" name="Round Diagonal Corner Rectangle 17"/>
                <p:cNvSpPr/>
                <p:nvPr/>
              </p:nvSpPr>
              <p:spPr>
                <a:xfrm rot="15216902">
                  <a:off x="7946547" y="3456934"/>
                  <a:ext cx="414501" cy="366190"/>
                </a:xfrm>
                <a:prstGeom prst="round2DiagRect">
                  <a:avLst>
                    <a:gd name="adj1" fmla="val 50000"/>
                    <a:gd name="adj2" fmla="val 0"/>
                  </a:avLst>
                </a:prstGeom>
                <a:solidFill>
                  <a:srgbClr val="FFFF99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336" name="Group 94"/>
                <p:cNvGrpSpPr/>
                <p:nvPr/>
              </p:nvGrpSpPr>
              <p:grpSpPr>
                <a:xfrm>
                  <a:off x="7715968" y="4686732"/>
                  <a:ext cx="408404" cy="800375"/>
                  <a:chOff x="228600" y="457200"/>
                  <a:chExt cx="2514600" cy="4953000"/>
                </a:xfrm>
              </p:grpSpPr>
              <p:grpSp>
                <p:nvGrpSpPr>
                  <p:cNvPr id="337" name="Group 90"/>
                  <p:cNvGrpSpPr/>
                  <p:nvPr/>
                </p:nvGrpSpPr>
                <p:grpSpPr>
                  <a:xfrm>
                    <a:off x="457200" y="457200"/>
                    <a:ext cx="2133600" cy="4695819"/>
                    <a:chOff x="685800" y="1552581"/>
                    <a:chExt cx="2133600" cy="4695819"/>
                  </a:xfrm>
                </p:grpSpPr>
                <p:sp>
                  <p:nvSpPr>
                    <p:cNvPr id="340" name="Oval 339"/>
                    <p:cNvSpPr/>
                    <p:nvPr/>
                  </p:nvSpPr>
                  <p:spPr>
                    <a:xfrm rot="420643">
                      <a:off x="912140" y="3579291"/>
                      <a:ext cx="609600" cy="990600"/>
                    </a:xfrm>
                    <a:prstGeom prst="ellipse">
                      <a:avLst/>
                    </a:prstGeom>
                    <a:solidFill>
                      <a:schemeClr val="accent6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41" name="Oval 340"/>
                    <p:cNvSpPr/>
                    <p:nvPr/>
                  </p:nvSpPr>
                  <p:spPr>
                    <a:xfrm rot="20408380">
                      <a:off x="1978940" y="3579290"/>
                      <a:ext cx="609600" cy="990600"/>
                    </a:xfrm>
                    <a:prstGeom prst="ellipse">
                      <a:avLst/>
                    </a:prstGeom>
                    <a:solidFill>
                      <a:schemeClr val="accent6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42" name="Trapezoid 341"/>
                    <p:cNvSpPr/>
                    <p:nvPr/>
                  </p:nvSpPr>
                  <p:spPr>
                    <a:xfrm>
                      <a:off x="685800" y="3962400"/>
                      <a:ext cx="2133600" cy="2209800"/>
                    </a:xfrm>
                    <a:prstGeom prst="trapezoid">
                      <a:avLst>
                        <a:gd name="adj" fmla="val 24005"/>
                      </a:avLst>
                    </a:prstGeom>
                    <a:solidFill>
                      <a:srgbClr val="92D050"/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43" name="Double Wave 342"/>
                    <p:cNvSpPr/>
                    <p:nvPr/>
                  </p:nvSpPr>
                  <p:spPr>
                    <a:xfrm rot="21230876">
                      <a:off x="907059" y="2825358"/>
                      <a:ext cx="1523507" cy="1301498"/>
                    </a:xfrm>
                    <a:prstGeom prst="doubleWave">
                      <a:avLst>
                        <a:gd name="adj1" fmla="val 12500"/>
                        <a:gd name="adj2" fmla="val 10000"/>
                      </a:avLst>
                    </a:prstGeom>
                    <a:solidFill>
                      <a:srgbClr val="FF5050"/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44" name="Oval 343"/>
                    <p:cNvSpPr/>
                    <p:nvPr/>
                  </p:nvSpPr>
                  <p:spPr>
                    <a:xfrm>
                      <a:off x="1238902" y="1676400"/>
                      <a:ext cx="990601" cy="1600201"/>
                    </a:xfrm>
                    <a:prstGeom prst="ellipse">
                      <a:avLst/>
                    </a:prstGeom>
                    <a:solidFill>
                      <a:schemeClr val="accent6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45" name="Double Wave 344"/>
                    <p:cNvSpPr/>
                    <p:nvPr/>
                  </p:nvSpPr>
                  <p:spPr>
                    <a:xfrm rot="16811448">
                      <a:off x="158650" y="2573553"/>
                      <a:ext cx="2021831" cy="608002"/>
                    </a:xfrm>
                    <a:prstGeom prst="doubleWave">
                      <a:avLst>
                        <a:gd name="adj1" fmla="val 6250"/>
                        <a:gd name="adj2" fmla="val 10000"/>
                      </a:avLst>
                    </a:prstGeom>
                    <a:solidFill>
                      <a:srgbClr val="FF5050"/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46" name="Round Diagonal Corner Rectangle 345"/>
                    <p:cNvSpPr/>
                    <p:nvPr/>
                  </p:nvSpPr>
                  <p:spPr>
                    <a:xfrm>
                      <a:off x="990600" y="1676400"/>
                      <a:ext cx="685800" cy="609600"/>
                    </a:xfrm>
                    <a:prstGeom prst="round2DiagRect">
                      <a:avLst>
                        <a:gd name="adj1" fmla="val 50000"/>
                        <a:gd name="adj2" fmla="val 0"/>
                      </a:avLst>
                    </a:prstGeom>
                    <a:solidFill>
                      <a:srgbClr val="FF5050"/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47" name="Double Wave 346"/>
                    <p:cNvSpPr/>
                    <p:nvPr/>
                  </p:nvSpPr>
                  <p:spPr>
                    <a:xfrm rot="4347704">
                      <a:off x="1296259" y="2325153"/>
                      <a:ext cx="2021831" cy="684082"/>
                    </a:xfrm>
                    <a:prstGeom prst="doubleWave">
                      <a:avLst>
                        <a:gd name="adj1" fmla="val 6250"/>
                        <a:gd name="adj2" fmla="val 10000"/>
                      </a:avLst>
                    </a:prstGeom>
                    <a:solidFill>
                      <a:srgbClr val="FF5050"/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48" name="Round Diagonal Corner Rectangle 347"/>
                    <p:cNvSpPr/>
                    <p:nvPr/>
                  </p:nvSpPr>
                  <p:spPr>
                    <a:xfrm rot="4216856">
                      <a:off x="1695674" y="1540026"/>
                      <a:ext cx="721353" cy="746464"/>
                    </a:xfrm>
                    <a:prstGeom prst="round2DiagRect">
                      <a:avLst>
                        <a:gd name="adj1" fmla="val 50000"/>
                        <a:gd name="adj2" fmla="val 0"/>
                      </a:avLst>
                    </a:prstGeom>
                    <a:solidFill>
                      <a:srgbClr val="FF5050"/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49" name="Rounded Rectangle 32"/>
                    <p:cNvSpPr/>
                    <p:nvPr/>
                  </p:nvSpPr>
                  <p:spPr>
                    <a:xfrm>
                      <a:off x="990600" y="3048000"/>
                      <a:ext cx="457200" cy="609600"/>
                    </a:xfrm>
                    <a:prstGeom prst="roundRect">
                      <a:avLst/>
                    </a:prstGeom>
                    <a:solidFill>
                      <a:srgbClr val="FF5050"/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50" name="Rounded Rectangle 33"/>
                    <p:cNvSpPr/>
                    <p:nvPr/>
                  </p:nvSpPr>
                  <p:spPr>
                    <a:xfrm>
                      <a:off x="2057400" y="2971800"/>
                      <a:ext cx="304800" cy="609600"/>
                    </a:xfrm>
                    <a:prstGeom prst="roundRect">
                      <a:avLst/>
                    </a:prstGeom>
                    <a:solidFill>
                      <a:srgbClr val="FF5050"/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51" name="Trapezoid 34"/>
                    <p:cNvSpPr/>
                    <p:nvPr/>
                  </p:nvSpPr>
                  <p:spPr>
                    <a:xfrm>
                      <a:off x="1143000" y="3276600"/>
                      <a:ext cx="1219200" cy="914400"/>
                    </a:xfrm>
                    <a:prstGeom prst="trapezoid">
                      <a:avLst>
                        <a:gd name="adj" fmla="val 60309"/>
                      </a:avLst>
                    </a:prstGeom>
                    <a:solidFill>
                      <a:schemeClr val="accent6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52" name="Oval 35"/>
                    <p:cNvSpPr/>
                    <p:nvPr/>
                  </p:nvSpPr>
                  <p:spPr>
                    <a:xfrm>
                      <a:off x="1143000" y="3505200"/>
                      <a:ext cx="685800" cy="609600"/>
                    </a:xfrm>
                    <a:prstGeom prst="ellipse">
                      <a:avLst/>
                    </a:prstGeom>
                    <a:solidFill>
                      <a:srgbClr val="FF0000"/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53" name="Oval 36"/>
                    <p:cNvSpPr/>
                    <p:nvPr/>
                  </p:nvSpPr>
                  <p:spPr>
                    <a:xfrm>
                      <a:off x="1676400" y="3505200"/>
                      <a:ext cx="685800" cy="609600"/>
                    </a:xfrm>
                    <a:prstGeom prst="ellipse">
                      <a:avLst/>
                    </a:prstGeom>
                    <a:solidFill>
                      <a:srgbClr val="FF0000"/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54" name="Moon 37"/>
                    <p:cNvSpPr/>
                    <p:nvPr/>
                  </p:nvSpPr>
                  <p:spPr>
                    <a:xfrm rot="16200000">
                      <a:off x="1257300" y="4076700"/>
                      <a:ext cx="381000" cy="609600"/>
                    </a:xfrm>
                    <a:prstGeom prst="moon">
                      <a:avLst>
                        <a:gd name="adj" fmla="val 81475"/>
                      </a:avLst>
                    </a:prstGeom>
                    <a:solidFill>
                      <a:srgbClr val="92D050"/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55" name="Moon 38"/>
                    <p:cNvSpPr/>
                    <p:nvPr/>
                  </p:nvSpPr>
                  <p:spPr>
                    <a:xfrm rot="16200000">
                      <a:off x="1790700" y="4076700"/>
                      <a:ext cx="381000" cy="609600"/>
                    </a:xfrm>
                    <a:prstGeom prst="moon">
                      <a:avLst>
                        <a:gd name="adj" fmla="val 85410"/>
                      </a:avLst>
                    </a:prstGeom>
                    <a:solidFill>
                      <a:srgbClr val="92D050"/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56" name="Moon 39"/>
                    <p:cNvSpPr/>
                    <p:nvPr/>
                  </p:nvSpPr>
                  <p:spPr>
                    <a:xfrm rot="16200000">
                      <a:off x="1181100" y="4305300"/>
                      <a:ext cx="381000" cy="609600"/>
                    </a:xfrm>
                    <a:prstGeom prst="moon">
                      <a:avLst>
                        <a:gd name="adj" fmla="val 85410"/>
                      </a:avLst>
                    </a:prstGeom>
                    <a:solidFill>
                      <a:srgbClr val="92D050"/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57" name="Moon 40"/>
                    <p:cNvSpPr/>
                    <p:nvPr/>
                  </p:nvSpPr>
                  <p:spPr>
                    <a:xfrm rot="16200000">
                      <a:off x="1562100" y="4381500"/>
                      <a:ext cx="381000" cy="609600"/>
                    </a:xfrm>
                    <a:prstGeom prst="moon">
                      <a:avLst>
                        <a:gd name="adj" fmla="val 85410"/>
                      </a:avLst>
                    </a:prstGeom>
                    <a:solidFill>
                      <a:srgbClr val="92D050"/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58" name="Moon 41"/>
                    <p:cNvSpPr/>
                    <p:nvPr/>
                  </p:nvSpPr>
                  <p:spPr>
                    <a:xfrm rot="16200000">
                      <a:off x="1943100" y="4381500"/>
                      <a:ext cx="381000" cy="609600"/>
                    </a:xfrm>
                    <a:prstGeom prst="moon">
                      <a:avLst>
                        <a:gd name="adj" fmla="val 85410"/>
                      </a:avLst>
                    </a:prstGeom>
                    <a:solidFill>
                      <a:srgbClr val="92D050"/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59" name="Moon 42"/>
                    <p:cNvSpPr/>
                    <p:nvPr/>
                  </p:nvSpPr>
                  <p:spPr>
                    <a:xfrm rot="16200000">
                      <a:off x="1104900" y="4610100"/>
                      <a:ext cx="381000" cy="609600"/>
                    </a:xfrm>
                    <a:prstGeom prst="moon">
                      <a:avLst>
                        <a:gd name="adj" fmla="val 85410"/>
                      </a:avLst>
                    </a:prstGeom>
                    <a:solidFill>
                      <a:srgbClr val="92D050"/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60" name="Moon 43"/>
                    <p:cNvSpPr/>
                    <p:nvPr/>
                  </p:nvSpPr>
                  <p:spPr>
                    <a:xfrm rot="16200000">
                      <a:off x="1562100" y="4686300"/>
                      <a:ext cx="381000" cy="609600"/>
                    </a:xfrm>
                    <a:prstGeom prst="moon">
                      <a:avLst>
                        <a:gd name="adj" fmla="val 85410"/>
                      </a:avLst>
                    </a:prstGeom>
                    <a:solidFill>
                      <a:srgbClr val="92D050"/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61" name="Moon 44"/>
                    <p:cNvSpPr/>
                    <p:nvPr/>
                  </p:nvSpPr>
                  <p:spPr>
                    <a:xfrm rot="16200000">
                      <a:off x="1943100" y="4686300"/>
                      <a:ext cx="381000" cy="609600"/>
                    </a:xfrm>
                    <a:prstGeom prst="moon">
                      <a:avLst>
                        <a:gd name="adj" fmla="val 85410"/>
                      </a:avLst>
                    </a:prstGeom>
                    <a:solidFill>
                      <a:srgbClr val="92D050"/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62" name="Moon 45"/>
                    <p:cNvSpPr/>
                    <p:nvPr/>
                  </p:nvSpPr>
                  <p:spPr>
                    <a:xfrm rot="16200000">
                      <a:off x="1028700" y="4838700"/>
                      <a:ext cx="381000" cy="609600"/>
                    </a:xfrm>
                    <a:prstGeom prst="moon">
                      <a:avLst>
                        <a:gd name="adj" fmla="val 85410"/>
                      </a:avLst>
                    </a:prstGeom>
                    <a:solidFill>
                      <a:srgbClr val="92D050"/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63" name="Moon 46"/>
                    <p:cNvSpPr/>
                    <p:nvPr/>
                  </p:nvSpPr>
                  <p:spPr>
                    <a:xfrm rot="16200000">
                      <a:off x="1485900" y="4914900"/>
                      <a:ext cx="381000" cy="609600"/>
                    </a:xfrm>
                    <a:prstGeom prst="moon">
                      <a:avLst>
                        <a:gd name="adj" fmla="val 85410"/>
                      </a:avLst>
                    </a:prstGeom>
                    <a:solidFill>
                      <a:srgbClr val="92D050"/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64" name="Moon 47"/>
                    <p:cNvSpPr/>
                    <p:nvPr/>
                  </p:nvSpPr>
                  <p:spPr>
                    <a:xfrm rot="16200000">
                      <a:off x="2095500" y="4914900"/>
                      <a:ext cx="381000" cy="609600"/>
                    </a:xfrm>
                    <a:prstGeom prst="moon">
                      <a:avLst>
                        <a:gd name="adj" fmla="val 85410"/>
                      </a:avLst>
                    </a:prstGeom>
                    <a:solidFill>
                      <a:srgbClr val="92D050"/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65" name="Moon 48"/>
                    <p:cNvSpPr/>
                    <p:nvPr/>
                  </p:nvSpPr>
                  <p:spPr>
                    <a:xfrm rot="16200000">
                      <a:off x="952500" y="5143500"/>
                      <a:ext cx="381000" cy="609600"/>
                    </a:xfrm>
                    <a:prstGeom prst="moon">
                      <a:avLst>
                        <a:gd name="adj" fmla="val 85410"/>
                      </a:avLst>
                    </a:prstGeom>
                    <a:solidFill>
                      <a:srgbClr val="92D050"/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66" name="Moon 49"/>
                    <p:cNvSpPr/>
                    <p:nvPr/>
                  </p:nvSpPr>
                  <p:spPr>
                    <a:xfrm rot="16200000">
                      <a:off x="1409700" y="5143500"/>
                      <a:ext cx="381000" cy="609600"/>
                    </a:xfrm>
                    <a:prstGeom prst="moon">
                      <a:avLst>
                        <a:gd name="adj" fmla="val 85410"/>
                      </a:avLst>
                    </a:prstGeom>
                    <a:solidFill>
                      <a:srgbClr val="92D050"/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67" name="Moon 50"/>
                    <p:cNvSpPr/>
                    <p:nvPr/>
                  </p:nvSpPr>
                  <p:spPr>
                    <a:xfrm rot="16200000">
                      <a:off x="1866900" y="5143500"/>
                      <a:ext cx="381000" cy="609600"/>
                    </a:xfrm>
                    <a:prstGeom prst="moon">
                      <a:avLst>
                        <a:gd name="adj" fmla="val 85410"/>
                      </a:avLst>
                    </a:prstGeom>
                    <a:solidFill>
                      <a:srgbClr val="92D050"/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68" name="Moon 51"/>
                    <p:cNvSpPr/>
                    <p:nvPr/>
                  </p:nvSpPr>
                  <p:spPr>
                    <a:xfrm rot="16200000">
                      <a:off x="2209800" y="5181600"/>
                      <a:ext cx="381000" cy="533400"/>
                    </a:xfrm>
                    <a:prstGeom prst="moon">
                      <a:avLst>
                        <a:gd name="adj" fmla="val 85410"/>
                      </a:avLst>
                    </a:prstGeom>
                    <a:solidFill>
                      <a:srgbClr val="92D050"/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69" name="Moon 52"/>
                    <p:cNvSpPr/>
                    <p:nvPr/>
                  </p:nvSpPr>
                  <p:spPr>
                    <a:xfrm rot="16200000">
                      <a:off x="876300" y="5448300"/>
                      <a:ext cx="381000" cy="609600"/>
                    </a:xfrm>
                    <a:prstGeom prst="moon">
                      <a:avLst>
                        <a:gd name="adj" fmla="val 85410"/>
                      </a:avLst>
                    </a:prstGeom>
                    <a:solidFill>
                      <a:srgbClr val="92D050"/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70" name="Moon 53"/>
                    <p:cNvSpPr/>
                    <p:nvPr/>
                  </p:nvSpPr>
                  <p:spPr>
                    <a:xfrm rot="16200000">
                      <a:off x="1333500" y="5448300"/>
                      <a:ext cx="381000" cy="609600"/>
                    </a:xfrm>
                    <a:prstGeom prst="moon">
                      <a:avLst>
                        <a:gd name="adj" fmla="val 85410"/>
                      </a:avLst>
                    </a:prstGeom>
                    <a:solidFill>
                      <a:srgbClr val="92D050"/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71" name="Moon 54"/>
                    <p:cNvSpPr/>
                    <p:nvPr/>
                  </p:nvSpPr>
                  <p:spPr>
                    <a:xfrm rot="16200000">
                      <a:off x="1866900" y="5448300"/>
                      <a:ext cx="381000" cy="609600"/>
                    </a:xfrm>
                    <a:prstGeom prst="moon">
                      <a:avLst>
                        <a:gd name="adj" fmla="val 85410"/>
                      </a:avLst>
                    </a:prstGeom>
                    <a:solidFill>
                      <a:srgbClr val="92D050"/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72" name="Moon 55"/>
                    <p:cNvSpPr/>
                    <p:nvPr/>
                  </p:nvSpPr>
                  <p:spPr>
                    <a:xfrm rot="16200000">
                      <a:off x="2324100" y="5448300"/>
                      <a:ext cx="381000" cy="609600"/>
                    </a:xfrm>
                    <a:prstGeom prst="moon">
                      <a:avLst>
                        <a:gd name="adj" fmla="val 85410"/>
                      </a:avLst>
                    </a:prstGeom>
                    <a:solidFill>
                      <a:srgbClr val="92D050"/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73" name="Moon 56"/>
                    <p:cNvSpPr/>
                    <p:nvPr/>
                  </p:nvSpPr>
                  <p:spPr>
                    <a:xfrm rot="16200000">
                      <a:off x="800100" y="5753100"/>
                      <a:ext cx="381000" cy="609600"/>
                    </a:xfrm>
                    <a:prstGeom prst="moon">
                      <a:avLst>
                        <a:gd name="adj" fmla="val 85410"/>
                      </a:avLst>
                    </a:prstGeom>
                    <a:solidFill>
                      <a:srgbClr val="92D050"/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74" name="Moon 57"/>
                    <p:cNvSpPr/>
                    <p:nvPr/>
                  </p:nvSpPr>
                  <p:spPr>
                    <a:xfrm rot="16200000">
                      <a:off x="1181100" y="5753100"/>
                      <a:ext cx="381000" cy="609600"/>
                    </a:xfrm>
                    <a:prstGeom prst="moon">
                      <a:avLst>
                        <a:gd name="adj" fmla="val 85410"/>
                      </a:avLst>
                    </a:prstGeom>
                    <a:solidFill>
                      <a:srgbClr val="92D050"/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75" name="Moon 58"/>
                    <p:cNvSpPr/>
                    <p:nvPr/>
                  </p:nvSpPr>
                  <p:spPr>
                    <a:xfrm rot="16200000">
                      <a:off x="1714500" y="5753100"/>
                      <a:ext cx="381000" cy="609600"/>
                    </a:xfrm>
                    <a:prstGeom prst="moon">
                      <a:avLst>
                        <a:gd name="adj" fmla="val 85410"/>
                      </a:avLst>
                    </a:prstGeom>
                    <a:solidFill>
                      <a:srgbClr val="92D050"/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76" name="Moon 59"/>
                    <p:cNvSpPr/>
                    <p:nvPr/>
                  </p:nvSpPr>
                  <p:spPr>
                    <a:xfrm rot="16200000">
                      <a:off x="2324100" y="5753100"/>
                      <a:ext cx="381000" cy="609600"/>
                    </a:xfrm>
                    <a:prstGeom prst="moon">
                      <a:avLst>
                        <a:gd name="adj" fmla="val 85410"/>
                      </a:avLst>
                    </a:prstGeom>
                    <a:solidFill>
                      <a:srgbClr val="92D050"/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338" name="Double Wave 337"/>
                  <p:cNvSpPr/>
                  <p:nvPr/>
                </p:nvSpPr>
                <p:spPr>
                  <a:xfrm>
                    <a:off x="228600" y="4648200"/>
                    <a:ext cx="2514600" cy="685800"/>
                  </a:xfrm>
                  <a:prstGeom prst="doubleWave">
                    <a:avLst/>
                  </a:prstGeom>
                  <a:solidFill>
                    <a:schemeClr val="tx2">
                      <a:lumMod val="20000"/>
                      <a:lumOff val="80000"/>
                    </a:schemeClr>
                  </a:solidFill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39" name="Double Wave 338"/>
                  <p:cNvSpPr/>
                  <p:nvPr/>
                </p:nvSpPr>
                <p:spPr>
                  <a:xfrm rot="10800000">
                    <a:off x="228600" y="4800600"/>
                    <a:ext cx="2514600" cy="609600"/>
                  </a:xfrm>
                  <a:prstGeom prst="doubleWave">
                    <a:avLst/>
                  </a:prstGeom>
                  <a:solidFill>
                    <a:schemeClr val="tx2">
                      <a:lumMod val="40000"/>
                      <a:lumOff val="60000"/>
                    </a:schemeClr>
                  </a:solidFill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296" name="Group 295"/>
              <p:cNvGrpSpPr/>
              <p:nvPr/>
            </p:nvGrpSpPr>
            <p:grpSpPr>
              <a:xfrm>
                <a:off x="2236701" y="3220543"/>
                <a:ext cx="565545" cy="338951"/>
                <a:chOff x="407126" y="4857206"/>
                <a:chExt cx="888274" cy="629194"/>
              </a:xfrm>
            </p:grpSpPr>
            <p:sp>
              <p:nvSpPr>
                <p:cNvPr id="317" name="Cloud 316"/>
                <p:cNvSpPr/>
                <p:nvPr/>
              </p:nvSpPr>
              <p:spPr>
                <a:xfrm>
                  <a:off x="609600" y="4857206"/>
                  <a:ext cx="457200" cy="457200"/>
                </a:xfrm>
                <a:prstGeom prst="cloud">
                  <a:avLst/>
                </a:prstGeom>
                <a:solidFill>
                  <a:srgbClr val="CE9D6C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18" name="Cloud 317"/>
                <p:cNvSpPr/>
                <p:nvPr/>
              </p:nvSpPr>
              <p:spPr>
                <a:xfrm>
                  <a:off x="838200" y="5029200"/>
                  <a:ext cx="457200" cy="457200"/>
                </a:xfrm>
                <a:prstGeom prst="cloud">
                  <a:avLst/>
                </a:prstGeom>
                <a:solidFill>
                  <a:srgbClr val="CE9D6C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19" name="Cloud 318"/>
                <p:cNvSpPr/>
                <p:nvPr/>
              </p:nvSpPr>
              <p:spPr>
                <a:xfrm>
                  <a:off x="407126" y="5029200"/>
                  <a:ext cx="457200" cy="457200"/>
                </a:xfrm>
                <a:prstGeom prst="cloud">
                  <a:avLst/>
                </a:prstGeom>
                <a:solidFill>
                  <a:srgbClr val="CE9D6C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20" name="Oval 319"/>
                <p:cNvSpPr/>
                <p:nvPr/>
              </p:nvSpPr>
              <p:spPr>
                <a:xfrm>
                  <a:off x="635726" y="4957354"/>
                  <a:ext cx="431074" cy="357051"/>
                </a:xfrm>
                <a:prstGeom prst="ellipse">
                  <a:avLst/>
                </a:prstGeom>
                <a:solidFill>
                  <a:srgbClr val="CE9D6C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97" name="Group 296"/>
              <p:cNvGrpSpPr/>
              <p:nvPr/>
            </p:nvGrpSpPr>
            <p:grpSpPr>
              <a:xfrm>
                <a:off x="6167992" y="1668853"/>
                <a:ext cx="947988" cy="2512109"/>
                <a:chOff x="6099324" y="1664112"/>
                <a:chExt cx="947988" cy="2512109"/>
              </a:xfrm>
            </p:grpSpPr>
            <p:grpSp>
              <p:nvGrpSpPr>
                <p:cNvPr id="300" name="Group 299"/>
                <p:cNvGrpSpPr/>
                <p:nvPr/>
              </p:nvGrpSpPr>
              <p:grpSpPr>
                <a:xfrm>
                  <a:off x="6099324" y="1664112"/>
                  <a:ext cx="947988" cy="2512109"/>
                  <a:chOff x="3784393" y="686231"/>
                  <a:chExt cx="3281496" cy="5409769"/>
                </a:xfrm>
              </p:grpSpPr>
              <p:sp>
                <p:nvSpPr>
                  <p:cNvPr id="303" name="Cloud 302"/>
                  <p:cNvSpPr/>
                  <p:nvPr/>
                </p:nvSpPr>
                <p:spPr>
                  <a:xfrm>
                    <a:off x="3837586" y="1892900"/>
                    <a:ext cx="3124200" cy="1524001"/>
                  </a:xfrm>
                  <a:prstGeom prst="cloud">
                    <a:avLst/>
                  </a:prstGeom>
                  <a:solidFill>
                    <a:srgbClr val="663300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304" name="Oval 303"/>
                  <p:cNvSpPr/>
                  <p:nvPr/>
                </p:nvSpPr>
                <p:spPr>
                  <a:xfrm>
                    <a:off x="5727424" y="4646955"/>
                    <a:ext cx="748895" cy="361302"/>
                  </a:xfrm>
                  <a:prstGeom prst="ellipse">
                    <a:avLst/>
                  </a:prstGeom>
                  <a:solidFill>
                    <a:schemeClr val="accent6">
                      <a:lumMod val="40000"/>
                      <a:lumOff val="60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5" name="Oval 304"/>
                  <p:cNvSpPr/>
                  <p:nvPr/>
                </p:nvSpPr>
                <p:spPr>
                  <a:xfrm>
                    <a:off x="4200924" y="4550352"/>
                    <a:ext cx="748895" cy="361302"/>
                  </a:xfrm>
                  <a:prstGeom prst="ellipse">
                    <a:avLst/>
                  </a:prstGeom>
                  <a:solidFill>
                    <a:schemeClr val="accent6">
                      <a:lumMod val="40000"/>
                      <a:lumOff val="60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6" name="Flowchart: Manual Operation 305"/>
                  <p:cNvSpPr/>
                  <p:nvPr/>
                </p:nvSpPr>
                <p:spPr>
                  <a:xfrm rot="10800000">
                    <a:off x="4397636" y="4788111"/>
                    <a:ext cx="2003794" cy="1083905"/>
                  </a:xfrm>
                  <a:prstGeom prst="flowChartManualOperation">
                    <a:avLst/>
                  </a:prstGeom>
                  <a:solidFill>
                    <a:srgbClr val="FF66CC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7" name="Flowchart: Manual Operation 306"/>
                  <p:cNvSpPr/>
                  <p:nvPr/>
                </p:nvSpPr>
                <p:spPr>
                  <a:xfrm rot="11701945" flipH="1">
                    <a:off x="4524038" y="3072317"/>
                    <a:ext cx="825552" cy="1683160"/>
                  </a:xfrm>
                  <a:prstGeom prst="flowChartManualOperation">
                    <a:avLst/>
                  </a:prstGeom>
                  <a:solidFill>
                    <a:srgbClr val="FF99CC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8" name="Flowchart: Manual Operation 307"/>
                  <p:cNvSpPr/>
                  <p:nvPr/>
                </p:nvSpPr>
                <p:spPr>
                  <a:xfrm rot="9898055">
                    <a:off x="5356661" y="3049027"/>
                    <a:ext cx="976638" cy="1787785"/>
                  </a:xfrm>
                  <a:prstGeom prst="flowChartManualOperation">
                    <a:avLst/>
                  </a:prstGeom>
                  <a:solidFill>
                    <a:srgbClr val="FF99CC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9" name="Flowchart: Extract 308"/>
                  <p:cNvSpPr/>
                  <p:nvPr/>
                </p:nvSpPr>
                <p:spPr>
                  <a:xfrm>
                    <a:off x="4509309" y="2803097"/>
                    <a:ext cx="1747420" cy="2529111"/>
                  </a:xfrm>
                  <a:prstGeom prst="flowChartExtract">
                    <a:avLst/>
                  </a:prstGeom>
                  <a:solidFill>
                    <a:srgbClr val="FF99CC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10" name="Oval 309"/>
                  <p:cNvSpPr/>
                  <p:nvPr/>
                </p:nvSpPr>
                <p:spPr>
                  <a:xfrm>
                    <a:off x="4620280" y="5734698"/>
                    <a:ext cx="748895" cy="361302"/>
                  </a:xfrm>
                  <a:prstGeom prst="ellipse">
                    <a:avLst/>
                  </a:prstGeom>
                  <a:solidFill>
                    <a:srgbClr val="996633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11" name="Oval 310"/>
                  <p:cNvSpPr/>
                  <p:nvPr/>
                </p:nvSpPr>
                <p:spPr>
                  <a:xfrm>
                    <a:off x="5510855" y="5734698"/>
                    <a:ext cx="748895" cy="361302"/>
                  </a:xfrm>
                  <a:prstGeom prst="ellipse">
                    <a:avLst/>
                  </a:prstGeom>
                  <a:solidFill>
                    <a:srgbClr val="996633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12" name="Flowchart: Extract 311"/>
                  <p:cNvSpPr/>
                  <p:nvPr/>
                </p:nvSpPr>
                <p:spPr>
                  <a:xfrm rot="10800000">
                    <a:off x="5029200" y="2971800"/>
                    <a:ext cx="609600" cy="533400"/>
                  </a:xfrm>
                  <a:prstGeom prst="flowChartExtract">
                    <a:avLst/>
                  </a:prstGeom>
                  <a:solidFill>
                    <a:schemeClr val="accent6">
                      <a:lumMod val="40000"/>
                      <a:lumOff val="60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13" name="Oval 312"/>
                  <p:cNvSpPr/>
                  <p:nvPr/>
                </p:nvSpPr>
                <p:spPr>
                  <a:xfrm>
                    <a:off x="4292600" y="1467597"/>
                    <a:ext cx="2140459" cy="1696853"/>
                  </a:xfrm>
                  <a:prstGeom prst="ellipse">
                    <a:avLst/>
                  </a:prstGeom>
                  <a:solidFill>
                    <a:schemeClr val="accent6">
                      <a:lumMod val="40000"/>
                      <a:lumOff val="60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14" name="Cloud 313"/>
                  <p:cNvSpPr/>
                  <p:nvPr/>
                </p:nvSpPr>
                <p:spPr>
                  <a:xfrm rot="17299812">
                    <a:off x="3201781" y="1276206"/>
                    <a:ext cx="2271268" cy="1106044"/>
                  </a:xfrm>
                  <a:prstGeom prst="cloud">
                    <a:avLst/>
                  </a:prstGeom>
                  <a:solidFill>
                    <a:srgbClr val="663300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15" name="Cloud 314"/>
                  <p:cNvSpPr/>
                  <p:nvPr/>
                </p:nvSpPr>
                <p:spPr>
                  <a:xfrm rot="5151226">
                    <a:off x="5385229" y="1359819"/>
                    <a:ext cx="2211761" cy="1149559"/>
                  </a:xfrm>
                  <a:prstGeom prst="cloud">
                    <a:avLst/>
                  </a:prstGeom>
                  <a:solidFill>
                    <a:srgbClr val="663300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16" name="Cloud 315"/>
                  <p:cNvSpPr/>
                  <p:nvPr/>
                </p:nvSpPr>
                <p:spPr>
                  <a:xfrm>
                    <a:off x="3952349" y="686231"/>
                    <a:ext cx="2560897" cy="1006412"/>
                  </a:xfrm>
                  <a:prstGeom prst="cloud">
                    <a:avLst/>
                  </a:prstGeom>
                  <a:solidFill>
                    <a:srgbClr val="663300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</p:grpSp>
            <p:sp>
              <p:nvSpPr>
                <p:cNvPr id="301" name="Oval 300"/>
                <p:cNvSpPr/>
                <p:nvPr/>
              </p:nvSpPr>
              <p:spPr>
                <a:xfrm>
                  <a:off x="6184955" y="1940600"/>
                  <a:ext cx="232980" cy="205420"/>
                </a:xfrm>
                <a:prstGeom prst="ellipse">
                  <a:avLst/>
                </a:prstGeom>
                <a:solidFill>
                  <a:srgbClr val="6633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02" name="Oval 301"/>
                <p:cNvSpPr/>
                <p:nvPr/>
              </p:nvSpPr>
              <p:spPr>
                <a:xfrm>
                  <a:off x="6702482" y="1839653"/>
                  <a:ext cx="232980" cy="205420"/>
                </a:xfrm>
                <a:prstGeom prst="ellipse">
                  <a:avLst/>
                </a:prstGeom>
                <a:solidFill>
                  <a:srgbClr val="6633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298" name="Oval 297"/>
              <p:cNvSpPr/>
              <p:nvPr/>
            </p:nvSpPr>
            <p:spPr>
              <a:xfrm>
                <a:off x="7086907" y="1264419"/>
                <a:ext cx="232980" cy="205420"/>
              </a:xfrm>
              <a:prstGeom prst="ellipse">
                <a:avLst/>
              </a:prstGeom>
              <a:solidFill>
                <a:srgbClr val="3333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9" name="Oval 298"/>
              <p:cNvSpPr/>
              <p:nvPr/>
            </p:nvSpPr>
            <p:spPr>
              <a:xfrm>
                <a:off x="5613485" y="1299423"/>
                <a:ext cx="232980" cy="290144"/>
              </a:xfrm>
              <a:prstGeom prst="ellipse">
                <a:avLst/>
              </a:prstGeom>
              <a:solidFill>
                <a:srgbClr val="EECB4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533401" y="304801"/>
            <a:ext cx="4008619" cy="4952999"/>
            <a:chOff x="533401" y="304801"/>
            <a:chExt cx="4008619" cy="4952999"/>
          </a:xfrm>
        </p:grpSpPr>
        <p:grpSp>
          <p:nvGrpSpPr>
            <p:cNvPr id="26" name="Group 25"/>
            <p:cNvGrpSpPr/>
            <p:nvPr/>
          </p:nvGrpSpPr>
          <p:grpSpPr>
            <a:xfrm rot="20726763" flipH="1" flipV="1">
              <a:off x="3261517" y="1606924"/>
              <a:ext cx="1280503" cy="1988454"/>
              <a:chOff x="6206225" y="880790"/>
              <a:chExt cx="2140182" cy="3230532"/>
            </a:xfrm>
          </p:grpSpPr>
          <p:sp>
            <p:nvSpPr>
              <p:cNvPr id="27" name="Oval 26"/>
              <p:cNvSpPr/>
              <p:nvPr/>
            </p:nvSpPr>
            <p:spPr>
              <a:xfrm rot="2459533">
                <a:off x="7095182" y="952500"/>
                <a:ext cx="685800" cy="1523877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Oval 27"/>
              <p:cNvSpPr/>
              <p:nvPr/>
            </p:nvSpPr>
            <p:spPr>
              <a:xfrm rot="594367">
                <a:off x="6848669" y="880790"/>
                <a:ext cx="623654" cy="1483093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Oval 28"/>
              <p:cNvSpPr/>
              <p:nvPr/>
            </p:nvSpPr>
            <p:spPr>
              <a:xfrm rot="19731052">
                <a:off x="6600770" y="1106878"/>
                <a:ext cx="673585" cy="1255556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Oval 29"/>
              <p:cNvSpPr/>
              <p:nvPr/>
            </p:nvSpPr>
            <p:spPr>
              <a:xfrm rot="17826150">
                <a:off x="6670542" y="1287505"/>
                <a:ext cx="534955" cy="1463590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Rounded Rectangle 30"/>
              <p:cNvSpPr/>
              <p:nvPr/>
            </p:nvSpPr>
            <p:spPr>
              <a:xfrm rot="2857995">
                <a:off x="6787845" y="2552759"/>
                <a:ext cx="2438400" cy="678725"/>
              </a:xfrm>
              <a:prstGeom prst="roundRect">
                <a:avLst>
                  <a:gd name="adj" fmla="val 50000"/>
                </a:avLst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Oval 31"/>
              <p:cNvSpPr/>
              <p:nvPr/>
            </p:nvSpPr>
            <p:spPr>
              <a:xfrm>
                <a:off x="6705600" y="1524001"/>
                <a:ext cx="990600" cy="609600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3" name="Oval 12"/>
            <p:cNvSpPr/>
            <p:nvPr/>
          </p:nvSpPr>
          <p:spPr>
            <a:xfrm>
              <a:off x="1992332" y="1758780"/>
              <a:ext cx="1185382" cy="1969908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2" name="Group 11"/>
            <p:cNvGrpSpPr/>
            <p:nvPr/>
          </p:nvGrpSpPr>
          <p:grpSpPr>
            <a:xfrm>
              <a:off x="1673191" y="304801"/>
              <a:ext cx="1962421" cy="1688492"/>
              <a:chOff x="2209800" y="1066800"/>
              <a:chExt cx="4191000" cy="3505200"/>
            </a:xfrm>
          </p:grpSpPr>
          <p:sp>
            <p:nvSpPr>
              <p:cNvPr id="4" name="Oval 3"/>
              <p:cNvSpPr/>
              <p:nvPr/>
            </p:nvSpPr>
            <p:spPr>
              <a:xfrm>
                <a:off x="2209800" y="1447800"/>
                <a:ext cx="4191000" cy="3124200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" name="Oval 4"/>
              <p:cNvSpPr/>
              <p:nvPr/>
            </p:nvSpPr>
            <p:spPr>
              <a:xfrm>
                <a:off x="3048000" y="1066800"/>
                <a:ext cx="1219200" cy="132521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" name="Oval 6"/>
              <p:cNvSpPr/>
              <p:nvPr/>
            </p:nvSpPr>
            <p:spPr>
              <a:xfrm>
                <a:off x="4114800" y="1066800"/>
                <a:ext cx="1219200" cy="132521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Oval 7"/>
              <p:cNvSpPr/>
              <p:nvPr/>
            </p:nvSpPr>
            <p:spPr>
              <a:xfrm>
                <a:off x="3352800" y="1371601"/>
                <a:ext cx="609600" cy="578604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Oval 8"/>
              <p:cNvSpPr/>
              <p:nvPr/>
            </p:nvSpPr>
            <p:spPr>
              <a:xfrm>
                <a:off x="4364182" y="1440874"/>
                <a:ext cx="609600" cy="578604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Oval 9"/>
              <p:cNvSpPr/>
              <p:nvPr/>
            </p:nvSpPr>
            <p:spPr>
              <a:xfrm>
                <a:off x="3491345" y="1981200"/>
                <a:ext cx="1219200" cy="1600200"/>
              </a:xfrm>
              <a:prstGeom prst="ellipse">
                <a:avLst/>
              </a:prstGeom>
              <a:solidFill>
                <a:srgbClr val="FFC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Moon 10"/>
              <p:cNvSpPr/>
              <p:nvPr/>
            </p:nvSpPr>
            <p:spPr>
              <a:xfrm rot="16200000">
                <a:off x="3786890" y="2475251"/>
                <a:ext cx="838200" cy="2895600"/>
              </a:xfrm>
              <a:prstGeom prst="moon">
                <a:avLst>
                  <a:gd name="adj" fmla="val 82582"/>
                </a:avLst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4" name="Oval 13"/>
            <p:cNvSpPr/>
            <p:nvPr/>
          </p:nvSpPr>
          <p:spPr>
            <a:xfrm>
              <a:off x="2286062" y="1899487"/>
              <a:ext cx="572511" cy="281416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/>
            <p:cNvSpPr/>
            <p:nvPr/>
          </p:nvSpPr>
          <p:spPr>
            <a:xfrm>
              <a:off x="1855558" y="2462319"/>
              <a:ext cx="1458931" cy="1360174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/>
            <p:cNvSpPr/>
            <p:nvPr/>
          </p:nvSpPr>
          <p:spPr>
            <a:xfrm>
              <a:off x="2083516" y="2368514"/>
              <a:ext cx="1003015" cy="375221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4" name="Group 23"/>
            <p:cNvGrpSpPr/>
            <p:nvPr/>
          </p:nvGrpSpPr>
          <p:grpSpPr>
            <a:xfrm rot="21115550">
              <a:off x="533401" y="726924"/>
              <a:ext cx="1280503" cy="1988454"/>
              <a:chOff x="6206225" y="880790"/>
              <a:chExt cx="2140182" cy="3230532"/>
            </a:xfrm>
          </p:grpSpPr>
          <p:sp>
            <p:nvSpPr>
              <p:cNvPr id="18" name="Oval 17"/>
              <p:cNvSpPr/>
              <p:nvPr/>
            </p:nvSpPr>
            <p:spPr>
              <a:xfrm rot="2459533">
                <a:off x="7095182" y="952500"/>
                <a:ext cx="685800" cy="1523877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Oval 18"/>
              <p:cNvSpPr/>
              <p:nvPr/>
            </p:nvSpPr>
            <p:spPr>
              <a:xfrm rot="594367">
                <a:off x="6848669" y="880790"/>
                <a:ext cx="623654" cy="1483093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Oval 19"/>
              <p:cNvSpPr/>
              <p:nvPr/>
            </p:nvSpPr>
            <p:spPr>
              <a:xfrm rot="19731052">
                <a:off x="6600770" y="1106878"/>
                <a:ext cx="673585" cy="1255556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Oval 20"/>
              <p:cNvSpPr/>
              <p:nvPr/>
            </p:nvSpPr>
            <p:spPr>
              <a:xfrm rot="17826150">
                <a:off x="6670542" y="1287505"/>
                <a:ext cx="534955" cy="1463590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Rounded Rectangle 22"/>
              <p:cNvSpPr/>
              <p:nvPr/>
            </p:nvSpPr>
            <p:spPr>
              <a:xfrm rot="2857995">
                <a:off x="6787845" y="2552759"/>
                <a:ext cx="2438400" cy="678725"/>
              </a:xfrm>
              <a:prstGeom prst="roundRect">
                <a:avLst>
                  <a:gd name="adj" fmla="val 50000"/>
                </a:avLst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Oval 21"/>
              <p:cNvSpPr/>
              <p:nvPr/>
            </p:nvSpPr>
            <p:spPr>
              <a:xfrm>
                <a:off x="6705600" y="1524001"/>
                <a:ext cx="990600" cy="609600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5" name="Oval 24"/>
            <p:cNvSpPr/>
            <p:nvPr/>
          </p:nvSpPr>
          <p:spPr>
            <a:xfrm rot="21115550">
              <a:off x="1923826" y="2128058"/>
              <a:ext cx="592691" cy="37522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 rot="21115550">
              <a:off x="2790337" y="2074942"/>
              <a:ext cx="514632" cy="491051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ounded Rectangle 34"/>
            <p:cNvSpPr/>
            <p:nvPr/>
          </p:nvSpPr>
          <p:spPr>
            <a:xfrm rot="5195831" flipH="1" flipV="1">
              <a:off x="2007514" y="4076769"/>
              <a:ext cx="1754545" cy="484683"/>
            </a:xfrm>
            <a:prstGeom prst="roundRect">
              <a:avLst>
                <a:gd name="adj" fmla="val 42543"/>
              </a:avLst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ounded Rectangle 35"/>
            <p:cNvSpPr/>
            <p:nvPr/>
          </p:nvSpPr>
          <p:spPr>
            <a:xfrm rot="5886115" flipH="1" flipV="1">
              <a:off x="1305798" y="4097391"/>
              <a:ext cx="1754545" cy="465914"/>
            </a:xfrm>
            <a:prstGeom prst="roundRect">
              <a:avLst>
                <a:gd name="adj" fmla="val 42543"/>
              </a:avLst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ounded Rectangle 36"/>
            <p:cNvSpPr/>
            <p:nvPr/>
          </p:nvSpPr>
          <p:spPr>
            <a:xfrm rot="10800000" flipH="1" flipV="1">
              <a:off x="2667001" y="4724400"/>
              <a:ext cx="990599" cy="533400"/>
            </a:xfrm>
            <a:prstGeom prst="roundRect">
              <a:avLst>
                <a:gd name="adj" fmla="val 27079"/>
              </a:avLst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ounded Rectangle 37"/>
            <p:cNvSpPr/>
            <p:nvPr/>
          </p:nvSpPr>
          <p:spPr>
            <a:xfrm rot="10800000" flipH="1" flipV="1">
              <a:off x="1371600" y="4724400"/>
              <a:ext cx="990599" cy="533400"/>
            </a:xfrm>
            <a:prstGeom prst="roundRect">
              <a:avLst>
                <a:gd name="adj" fmla="val 27079"/>
              </a:avLst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Oval 38"/>
            <p:cNvSpPr/>
            <p:nvPr/>
          </p:nvSpPr>
          <p:spPr>
            <a:xfrm rot="21115550">
              <a:off x="2696297" y="4537883"/>
              <a:ext cx="398606" cy="445317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Oval 39"/>
            <p:cNvSpPr/>
            <p:nvPr/>
          </p:nvSpPr>
          <p:spPr>
            <a:xfrm rot="21115550">
              <a:off x="1934298" y="4597786"/>
              <a:ext cx="398606" cy="445317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Oval 40"/>
            <p:cNvSpPr/>
            <p:nvPr/>
          </p:nvSpPr>
          <p:spPr>
            <a:xfrm rot="409286">
              <a:off x="2130277" y="3261174"/>
              <a:ext cx="907927" cy="445317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894202466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2" name="Group 81"/>
          <p:cNvGrpSpPr/>
          <p:nvPr/>
        </p:nvGrpSpPr>
        <p:grpSpPr>
          <a:xfrm>
            <a:off x="747010" y="213610"/>
            <a:ext cx="4162578" cy="6273453"/>
            <a:chOff x="762000" y="228600"/>
            <a:chExt cx="4162578" cy="6273453"/>
          </a:xfrm>
        </p:grpSpPr>
        <p:sp>
          <p:nvSpPr>
            <p:cNvPr id="159" name="Oval 158"/>
            <p:cNvSpPr/>
            <p:nvPr/>
          </p:nvSpPr>
          <p:spPr>
            <a:xfrm rot="6972363">
              <a:off x="3174051" y="5839716"/>
              <a:ext cx="421633" cy="776614"/>
            </a:xfrm>
            <a:prstGeom prst="ellipse">
              <a:avLst/>
            </a:prstGeom>
            <a:solidFill>
              <a:srgbClr val="CC66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0" name="Oval 159"/>
            <p:cNvSpPr/>
            <p:nvPr/>
          </p:nvSpPr>
          <p:spPr>
            <a:xfrm rot="4673747">
              <a:off x="2218034" y="5936720"/>
              <a:ext cx="411417" cy="719250"/>
            </a:xfrm>
            <a:prstGeom prst="ellipse">
              <a:avLst/>
            </a:prstGeom>
            <a:solidFill>
              <a:srgbClr val="CC66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61" name="Group 131"/>
            <p:cNvGrpSpPr/>
            <p:nvPr/>
          </p:nvGrpSpPr>
          <p:grpSpPr>
            <a:xfrm>
              <a:off x="2081444" y="4514538"/>
              <a:ext cx="1600200" cy="1828800"/>
              <a:chOff x="2865759" y="2607708"/>
              <a:chExt cx="795359" cy="1153001"/>
            </a:xfrm>
          </p:grpSpPr>
          <p:sp>
            <p:nvSpPr>
              <p:cNvPr id="172" name="Trapezoid 171"/>
              <p:cNvSpPr/>
              <p:nvPr/>
            </p:nvSpPr>
            <p:spPr>
              <a:xfrm rot="283871">
                <a:off x="2865759" y="2607708"/>
                <a:ext cx="457200" cy="1143000"/>
              </a:xfrm>
              <a:prstGeom prst="trapezoid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3" name="Trapezoid 172"/>
              <p:cNvSpPr/>
              <p:nvPr/>
            </p:nvSpPr>
            <p:spPr>
              <a:xfrm rot="21104506">
                <a:off x="3203918" y="2617709"/>
                <a:ext cx="457200" cy="1143000"/>
              </a:xfrm>
              <a:prstGeom prst="trapezoid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4" name="Rounded Rectangle 173"/>
              <p:cNvSpPr/>
              <p:nvPr/>
            </p:nvSpPr>
            <p:spPr>
              <a:xfrm>
                <a:off x="2895600" y="2667000"/>
                <a:ext cx="685800" cy="381000"/>
              </a:xfrm>
              <a:prstGeom prst="roundRect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5" name="Oval 174"/>
              <p:cNvSpPr/>
              <p:nvPr/>
            </p:nvSpPr>
            <p:spPr>
              <a:xfrm>
                <a:off x="2971800" y="2895600"/>
                <a:ext cx="304800" cy="304800"/>
              </a:xfrm>
              <a:prstGeom prst="ellipse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6" name="Oval 175"/>
              <p:cNvSpPr/>
              <p:nvPr/>
            </p:nvSpPr>
            <p:spPr>
              <a:xfrm>
                <a:off x="3200400" y="2895600"/>
                <a:ext cx="304800" cy="304800"/>
              </a:xfrm>
              <a:prstGeom prst="ellipse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55" name="Oval 154"/>
            <p:cNvSpPr/>
            <p:nvPr/>
          </p:nvSpPr>
          <p:spPr>
            <a:xfrm>
              <a:off x="4182255" y="3149113"/>
              <a:ext cx="731080" cy="510986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4" name="Oval 153"/>
            <p:cNvSpPr/>
            <p:nvPr/>
          </p:nvSpPr>
          <p:spPr>
            <a:xfrm>
              <a:off x="762000" y="2981723"/>
              <a:ext cx="731080" cy="510986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42" name="Group 141"/>
            <p:cNvGrpSpPr/>
            <p:nvPr/>
          </p:nvGrpSpPr>
          <p:grpSpPr>
            <a:xfrm rot="5400000">
              <a:off x="1534927" y="2523969"/>
              <a:ext cx="732020" cy="1475282"/>
              <a:chOff x="3581400" y="4267200"/>
              <a:chExt cx="1905000" cy="1600200"/>
            </a:xfrm>
          </p:grpSpPr>
          <p:sp>
            <p:nvSpPr>
              <p:cNvPr id="143" name="Trapezoid 142"/>
              <p:cNvSpPr/>
              <p:nvPr/>
            </p:nvSpPr>
            <p:spPr>
              <a:xfrm>
                <a:off x="3581400" y="4267200"/>
                <a:ext cx="1905000" cy="1600200"/>
              </a:xfrm>
              <a:prstGeom prst="trapezoid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4" name="Rectangle 143"/>
              <p:cNvSpPr/>
              <p:nvPr/>
            </p:nvSpPr>
            <p:spPr>
              <a:xfrm>
                <a:off x="3962400" y="4572000"/>
                <a:ext cx="1143000" cy="45719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5" name="Rectangle 144"/>
              <p:cNvSpPr/>
              <p:nvPr/>
            </p:nvSpPr>
            <p:spPr>
              <a:xfrm>
                <a:off x="3809999" y="4953000"/>
                <a:ext cx="1436557" cy="98685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6" name="Rectangle 145"/>
              <p:cNvSpPr/>
              <p:nvPr/>
            </p:nvSpPr>
            <p:spPr>
              <a:xfrm>
                <a:off x="3736298" y="5321508"/>
                <a:ext cx="1597702" cy="45719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7" name="Rectangle 146"/>
              <p:cNvSpPr/>
              <p:nvPr/>
            </p:nvSpPr>
            <p:spPr>
              <a:xfrm>
                <a:off x="3590144" y="5668781"/>
                <a:ext cx="1851285" cy="117422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48" name="Group 147"/>
            <p:cNvGrpSpPr/>
            <p:nvPr/>
          </p:nvGrpSpPr>
          <p:grpSpPr>
            <a:xfrm rot="16200000">
              <a:off x="3456167" y="2646389"/>
              <a:ext cx="732020" cy="1475282"/>
              <a:chOff x="3581400" y="4267200"/>
              <a:chExt cx="1905000" cy="1600200"/>
            </a:xfrm>
          </p:grpSpPr>
          <p:sp>
            <p:nvSpPr>
              <p:cNvPr id="149" name="Trapezoid 148"/>
              <p:cNvSpPr/>
              <p:nvPr/>
            </p:nvSpPr>
            <p:spPr>
              <a:xfrm>
                <a:off x="3581400" y="4267200"/>
                <a:ext cx="1905000" cy="1600200"/>
              </a:xfrm>
              <a:prstGeom prst="trapezoid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0" name="Rectangle 149"/>
              <p:cNvSpPr/>
              <p:nvPr/>
            </p:nvSpPr>
            <p:spPr>
              <a:xfrm>
                <a:off x="3962400" y="4572000"/>
                <a:ext cx="1143000" cy="45719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1" name="Rectangle 150"/>
              <p:cNvSpPr/>
              <p:nvPr/>
            </p:nvSpPr>
            <p:spPr>
              <a:xfrm>
                <a:off x="3809999" y="4953000"/>
                <a:ext cx="1436557" cy="98685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2" name="Rectangle 151"/>
              <p:cNvSpPr/>
              <p:nvPr/>
            </p:nvSpPr>
            <p:spPr>
              <a:xfrm>
                <a:off x="3736298" y="5321508"/>
                <a:ext cx="1597702" cy="45719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3" name="Rectangle 152"/>
              <p:cNvSpPr/>
              <p:nvPr/>
            </p:nvSpPr>
            <p:spPr>
              <a:xfrm>
                <a:off x="3590144" y="5668781"/>
                <a:ext cx="1851285" cy="117422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41" name="Group 140"/>
            <p:cNvGrpSpPr/>
            <p:nvPr/>
          </p:nvGrpSpPr>
          <p:grpSpPr>
            <a:xfrm>
              <a:off x="2067703" y="3089223"/>
              <a:ext cx="1524000" cy="1600200"/>
              <a:chOff x="3581400" y="4267200"/>
              <a:chExt cx="1905000" cy="1600200"/>
            </a:xfrm>
          </p:grpSpPr>
          <p:sp>
            <p:nvSpPr>
              <p:cNvPr id="136" name="Trapezoid 135"/>
              <p:cNvSpPr/>
              <p:nvPr/>
            </p:nvSpPr>
            <p:spPr>
              <a:xfrm>
                <a:off x="3581400" y="4267200"/>
                <a:ext cx="1905000" cy="1600200"/>
              </a:xfrm>
              <a:prstGeom prst="trapezoid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7" name="Rectangle 136"/>
              <p:cNvSpPr/>
              <p:nvPr/>
            </p:nvSpPr>
            <p:spPr>
              <a:xfrm>
                <a:off x="3962400" y="4572000"/>
                <a:ext cx="1143000" cy="45719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8" name="Rectangle 137"/>
              <p:cNvSpPr/>
              <p:nvPr/>
            </p:nvSpPr>
            <p:spPr>
              <a:xfrm>
                <a:off x="3809999" y="4953000"/>
                <a:ext cx="1436557" cy="98685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9" name="Rectangle 138"/>
              <p:cNvSpPr/>
              <p:nvPr/>
            </p:nvSpPr>
            <p:spPr>
              <a:xfrm>
                <a:off x="3736298" y="5321508"/>
                <a:ext cx="1597702" cy="45719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0" name="Rectangle 139"/>
              <p:cNvSpPr/>
              <p:nvPr/>
            </p:nvSpPr>
            <p:spPr>
              <a:xfrm>
                <a:off x="3590144" y="5668781"/>
                <a:ext cx="1851285" cy="117422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35" name="Oval 134"/>
            <p:cNvSpPr/>
            <p:nvPr/>
          </p:nvSpPr>
          <p:spPr>
            <a:xfrm>
              <a:off x="2514909" y="2986789"/>
              <a:ext cx="685800" cy="731519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4" name="Oval 133"/>
            <p:cNvSpPr/>
            <p:nvPr/>
          </p:nvSpPr>
          <p:spPr>
            <a:xfrm>
              <a:off x="2572372" y="2893102"/>
              <a:ext cx="524656" cy="629586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Oval 4"/>
            <p:cNvSpPr/>
            <p:nvPr/>
          </p:nvSpPr>
          <p:spPr>
            <a:xfrm rot="5400000">
              <a:off x="1647978" y="381000"/>
              <a:ext cx="2590800" cy="2286000"/>
            </a:xfrm>
            <a:prstGeom prst="ellipse">
              <a:avLst/>
            </a:prstGeom>
            <a:solidFill>
              <a:srgbClr val="FFCC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Moon 5"/>
            <p:cNvSpPr/>
            <p:nvPr/>
          </p:nvSpPr>
          <p:spPr>
            <a:xfrm rot="5400000">
              <a:off x="2486178" y="-76200"/>
              <a:ext cx="914400" cy="2895600"/>
            </a:xfrm>
            <a:prstGeom prst="moon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Oval 3"/>
            <p:cNvSpPr/>
            <p:nvPr/>
          </p:nvSpPr>
          <p:spPr>
            <a:xfrm>
              <a:off x="885978" y="1219200"/>
              <a:ext cx="4038600" cy="1828800"/>
            </a:xfrm>
            <a:prstGeom prst="ellipse">
              <a:avLst/>
            </a:prstGeom>
            <a:solidFill>
              <a:srgbClr val="FFCC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32" name="Group 131"/>
            <p:cNvGrpSpPr/>
            <p:nvPr/>
          </p:nvGrpSpPr>
          <p:grpSpPr>
            <a:xfrm>
              <a:off x="1321686" y="1394380"/>
              <a:ext cx="3178172" cy="1799773"/>
              <a:chOff x="3113949" y="3462877"/>
              <a:chExt cx="4672803" cy="2112215"/>
            </a:xfrm>
          </p:grpSpPr>
          <p:sp>
            <p:nvSpPr>
              <p:cNvPr id="111" name="Oval 110"/>
              <p:cNvSpPr/>
              <p:nvPr/>
            </p:nvSpPr>
            <p:spPr>
              <a:xfrm>
                <a:off x="3429000" y="3733800"/>
                <a:ext cx="4038600" cy="1828800"/>
              </a:xfrm>
              <a:prstGeom prst="ellipse">
                <a:avLst/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2" name="Moon 111"/>
              <p:cNvSpPr/>
              <p:nvPr/>
            </p:nvSpPr>
            <p:spPr>
              <a:xfrm rot="6759063">
                <a:off x="4618854" y="2966192"/>
                <a:ext cx="685344" cy="2286124"/>
              </a:xfrm>
              <a:prstGeom prst="moon">
                <a:avLst/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3" name="Moon 112"/>
              <p:cNvSpPr/>
              <p:nvPr/>
            </p:nvSpPr>
            <p:spPr>
              <a:xfrm rot="6504661">
                <a:off x="4771254" y="3118592"/>
                <a:ext cx="685344" cy="2286124"/>
              </a:xfrm>
              <a:prstGeom prst="moon">
                <a:avLst/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4" name="Moon 113"/>
              <p:cNvSpPr/>
              <p:nvPr/>
            </p:nvSpPr>
            <p:spPr>
              <a:xfrm rot="6759063">
                <a:off x="4120793" y="3347193"/>
                <a:ext cx="685344" cy="2286124"/>
              </a:xfrm>
              <a:prstGeom prst="moon">
                <a:avLst/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5" name="Moon 114"/>
              <p:cNvSpPr/>
              <p:nvPr/>
            </p:nvSpPr>
            <p:spPr>
              <a:xfrm rot="18896665">
                <a:off x="4923654" y="3270992"/>
                <a:ext cx="685344" cy="2286124"/>
              </a:xfrm>
              <a:prstGeom prst="moon">
                <a:avLst/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6" name="Moon 115"/>
              <p:cNvSpPr/>
              <p:nvPr/>
            </p:nvSpPr>
            <p:spPr>
              <a:xfrm rot="4734572">
                <a:off x="5448590" y="2933410"/>
                <a:ext cx="685344" cy="2286124"/>
              </a:xfrm>
              <a:prstGeom prst="moon">
                <a:avLst/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7" name="Moon 116"/>
              <p:cNvSpPr/>
              <p:nvPr/>
            </p:nvSpPr>
            <p:spPr>
              <a:xfrm rot="18048201">
                <a:off x="6301018" y="3394224"/>
                <a:ext cx="685344" cy="2286124"/>
              </a:xfrm>
              <a:prstGeom prst="moon">
                <a:avLst/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8" name="Moon 117"/>
              <p:cNvSpPr/>
              <p:nvPr/>
            </p:nvSpPr>
            <p:spPr>
              <a:xfrm rot="3812241">
                <a:off x="6243525" y="3635471"/>
                <a:ext cx="685344" cy="2286124"/>
              </a:xfrm>
              <a:prstGeom prst="moon">
                <a:avLst/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0" name="Moon 119"/>
              <p:cNvSpPr/>
              <p:nvPr/>
            </p:nvSpPr>
            <p:spPr>
              <a:xfrm rot="5400000">
                <a:off x="3948779" y="3833324"/>
                <a:ext cx="450203" cy="2086953"/>
              </a:xfrm>
              <a:prstGeom prst="moon">
                <a:avLst/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1" name="Moon 120"/>
              <p:cNvSpPr/>
              <p:nvPr/>
            </p:nvSpPr>
            <p:spPr>
              <a:xfrm rot="6759063">
                <a:off x="3923466" y="3821632"/>
                <a:ext cx="338904" cy="1957938"/>
              </a:xfrm>
              <a:prstGeom prst="moon">
                <a:avLst/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2" name="Moon 121"/>
              <p:cNvSpPr/>
              <p:nvPr/>
            </p:nvSpPr>
            <p:spPr>
              <a:xfrm rot="15213165">
                <a:off x="4127238" y="3776427"/>
                <a:ext cx="685344" cy="2286124"/>
              </a:xfrm>
              <a:prstGeom prst="moon">
                <a:avLst/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3" name="Moon 122"/>
              <p:cNvSpPr/>
              <p:nvPr/>
            </p:nvSpPr>
            <p:spPr>
              <a:xfrm rot="5614138">
                <a:off x="6113699" y="2965166"/>
                <a:ext cx="607722" cy="2286124"/>
              </a:xfrm>
              <a:prstGeom prst="moon">
                <a:avLst/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4" name="Oval 123"/>
              <p:cNvSpPr/>
              <p:nvPr/>
            </p:nvSpPr>
            <p:spPr>
              <a:xfrm>
                <a:off x="3962400" y="4038600"/>
                <a:ext cx="2898098" cy="1536492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5" name="Moon 124"/>
              <p:cNvSpPr/>
              <p:nvPr/>
            </p:nvSpPr>
            <p:spPr>
              <a:xfrm rot="18896665">
                <a:off x="4000181" y="3386078"/>
                <a:ext cx="598525" cy="1216284"/>
              </a:xfrm>
              <a:prstGeom prst="moon">
                <a:avLst/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6" name="Moon 125"/>
              <p:cNvSpPr/>
              <p:nvPr/>
            </p:nvSpPr>
            <p:spPr>
              <a:xfrm rot="18719326">
                <a:off x="3771192" y="3686841"/>
                <a:ext cx="501810" cy="1111175"/>
              </a:xfrm>
              <a:prstGeom prst="moon">
                <a:avLst/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7" name="Moon 126"/>
              <p:cNvSpPr/>
              <p:nvPr/>
            </p:nvSpPr>
            <p:spPr>
              <a:xfrm rot="17427347">
                <a:off x="3612311" y="4119259"/>
                <a:ext cx="374477" cy="988606"/>
              </a:xfrm>
              <a:prstGeom prst="moon">
                <a:avLst/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8" name="Moon 127"/>
              <p:cNvSpPr/>
              <p:nvPr/>
            </p:nvSpPr>
            <p:spPr>
              <a:xfrm rot="17427347">
                <a:off x="3719740" y="4496511"/>
                <a:ext cx="374477" cy="988606"/>
              </a:xfrm>
              <a:prstGeom prst="moon">
                <a:avLst/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9" name="Moon 128"/>
              <p:cNvSpPr/>
              <p:nvPr/>
            </p:nvSpPr>
            <p:spPr>
              <a:xfrm rot="14985051">
                <a:off x="6437320" y="3662443"/>
                <a:ext cx="374477" cy="988606"/>
              </a:xfrm>
              <a:prstGeom prst="moon">
                <a:avLst/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0" name="Moon 129"/>
              <p:cNvSpPr/>
              <p:nvPr/>
            </p:nvSpPr>
            <p:spPr>
              <a:xfrm rot="20221895">
                <a:off x="4978645" y="3462877"/>
                <a:ext cx="374477" cy="988606"/>
              </a:xfrm>
              <a:prstGeom prst="moon">
                <a:avLst>
                  <a:gd name="adj" fmla="val 87500"/>
                </a:avLst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1" name="Moon 130"/>
              <p:cNvSpPr/>
              <p:nvPr/>
            </p:nvSpPr>
            <p:spPr>
              <a:xfrm rot="666499">
                <a:off x="5470586" y="3560669"/>
                <a:ext cx="615456" cy="747620"/>
              </a:xfrm>
              <a:prstGeom prst="moon">
                <a:avLst/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33" name="Moon 132"/>
            <p:cNvSpPr/>
            <p:nvPr/>
          </p:nvSpPr>
          <p:spPr>
            <a:xfrm rot="13344148">
              <a:off x="3269309" y="1536418"/>
              <a:ext cx="418598" cy="637031"/>
            </a:xfrm>
            <a:prstGeom prst="moon">
              <a:avLst/>
            </a:prstGeom>
            <a:solidFill>
              <a:schemeClr val="accent6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1" name="Group 80"/>
            <p:cNvGrpSpPr/>
            <p:nvPr/>
          </p:nvGrpSpPr>
          <p:grpSpPr>
            <a:xfrm>
              <a:off x="914400" y="762000"/>
              <a:ext cx="2377281" cy="1899852"/>
              <a:chOff x="5410200" y="914400"/>
              <a:chExt cx="2377281" cy="1899852"/>
            </a:xfrm>
          </p:grpSpPr>
          <p:sp>
            <p:nvSpPr>
              <p:cNvPr id="80" name="Wave 79"/>
              <p:cNvSpPr/>
              <p:nvPr/>
            </p:nvSpPr>
            <p:spPr>
              <a:xfrm rot="21349167">
                <a:off x="6273777" y="1044775"/>
                <a:ext cx="1513704" cy="751449"/>
              </a:xfrm>
              <a:prstGeom prst="wave">
                <a:avLst>
                  <a:gd name="adj1" fmla="val 20000"/>
                  <a:gd name="adj2" fmla="val 10000"/>
                </a:avLst>
              </a:prstGeom>
              <a:solidFill>
                <a:srgbClr val="528515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Wave 78"/>
              <p:cNvSpPr/>
              <p:nvPr/>
            </p:nvSpPr>
            <p:spPr>
              <a:xfrm rot="17348237">
                <a:off x="5156108" y="1681675"/>
                <a:ext cx="1513704" cy="751449"/>
              </a:xfrm>
              <a:prstGeom prst="wave">
                <a:avLst>
                  <a:gd name="adj1" fmla="val 20000"/>
                  <a:gd name="adj2" fmla="val 10000"/>
                </a:avLst>
              </a:prstGeom>
              <a:solidFill>
                <a:srgbClr val="528515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8" name="Flowchart: Collate 177"/>
              <p:cNvSpPr/>
              <p:nvPr/>
            </p:nvSpPr>
            <p:spPr>
              <a:xfrm rot="3228807">
                <a:off x="5716108" y="608492"/>
                <a:ext cx="1064778" cy="1676593"/>
              </a:xfrm>
              <a:prstGeom prst="flowChartCollate">
                <a:avLst/>
              </a:prstGeom>
              <a:solidFill>
                <a:srgbClr val="528515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14" name="Group 79"/>
              <p:cNvGrpSpPr/>
              <p:nvPr/>
            </p:nvGrpSpPr>
            <p:grpSpPr>
              <a:xfrm rot="20316876">
                <a:off x="5780705" y="979513"/>
                <a:ext cx="918787" cy="963900"/>
                <a:chOff x="6705600" y="1447800"/>
                <a:chExt cx="1143000" cy="1066800"/>
              </a:xfrm>
            </p:grpSpPr>
            <p:sp>
              <p:nvSpPr>
                <p:cNvPr id="21" name="Heart 20"/>
                <p:cNvSpPr/>
                <p:nvPr/>
              </p:nvSpPr>
              <p:spPr>
                <a:xfrm>
                  <a:off x="6781800" y="1752600"/>
                  <a:ext cx="1066800" cy="762000"/>
                </a:xfrm>
                <a:prstGeom prst="heart">
                  <a:avLst/>
                </a:prstGeom>
                <a:solidFill>
                  <a:srgbClr val="FF0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" name="Oval 21"/>
                <p:cNvSpPr/>
                <p:nvPr/>
              </p:nvSpPr>
              <p:spPr>
                <a:xfrm>
                  <a:off x="6858000" y="1447800"/>
                  <a:ext cx="914400" cy="685800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" name="Oval 22"/>
                <p:cNvSpPr/>
                <p:nvPr/>
              </p:nvSpPr>
              <p:spPr>
                <a:xfrm>
                  <a:off x="6781799" y="1752599"/>
                  <a:ext cx="1066799" cy="457200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4" name="Oval 23"/>
                <p:cNvSpPr/>
                <p:nvPr/>
              </p:nvSpPr>
              <p:spPr>
                <a:xfrm>
                  <a:off x="7315200" y="2133600"/>
                  <a:ext cx="762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5" name="Oval 24"/>
                <p:cNvSpPr/>
                <p:nvPr/>
              </p:nvSpPr>
              <p:spPr>
                <a:xfrm>
                  <a:off x="7467600" y="1905000"/>
                  <a:ext cx="762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26" name="Group 25"/>
                <p:cNvGrpSpPr/>
                <p:nvPr/>
              </p:nvGrpSpPr>
              <p:grpSpPr>
                <a:xfrm>
                  <a:off x="6705600" y="1447800"/>
                  <a:ext cx="1101213" cy="402843"/>
                  <a:chOff x="4724400" y="668523"/>
                  <a:chExt cx="2133600" cy="1025154"/>
                </a:xfrm>
              </p:grpSpPr>
              <p:grpSp>
                <p:nvGrpSpPr>
                  <p:cNvPr id="28" name="Group 19"/>
                  <p:cNvGrpSpPr/>
                  <p:nvPr/>
                </p:nvGrpSpPr>
                <p:grpSpPr>
                  <a:xfrm>
                    <a:off x="5246162" y="668523"/>
                    <a:ext cx="1611838" cy="1007877"/>
                    <a:chOff x="5246162" y="668523"/>
                    <a:chExt cx="1611838" cy="1007877"/>
                  </a:xfrm>
                </p:grpSpPr>
                <p:sp>
                  <p:nvSpPr>
                    <p:cNvPr id="34" name="Moon 33"/>
                    <p:cNvSpPr/>
                    <p:nvPr/>
                  </p:nvSpPr>
                  <p:spPr>
                    <a:xfrm>
                      <a:off x="5486400" y="685800"/>
                      <a:ext cx="1066800" cy="990600"/>
                    </a:xfrm>
                    <a:prstGeom prst="moon">
                      <a:avLst>
                        <a:gd name="adj" fmla="val 70849"/>
                      </a:avLst>
                    </a:prstGeom>
                    <a:solidFill>
                      <a:schemeClr val="accent3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5" name="Moon 34"/>
                    <p:cNvSpPr/>
                    <p:nvPr/>
                  </p:nvSpPr>
                  <p:spPr>
                    <a:xfrm>
                      <a:off x="5486400" y="685800"/>
                      <a:ext cx="1371600" cy="762000"/>
                    </a:xfrm>
                    <a:prstGeom prst="moon">
                      <a:avLst>
                        <a:gd name="adj" fmla="val 80759"/>
                      </a:avLst>
                    </a:prstGeom>
                    <a:solidFill>
                      <a:schemeClr val="accent3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6" name="Moon 35"/>
                    <p:cNvSpPr/>
                    <p:nvPr/>
                  </p:nvSpPr>
                  <p:spPr>
                    <a:xfrm rot="20874988">
                      <a:off x="5246162" y="668523"/>
                      <a:ext cx="1371600" cy="762000"/>
                    </a:xfrm>
                    <a:prstGeom prst="moon">
                      <a:avLst>
                        <a:gd name="adj" fmla="val 80759"/>
                      </a:avLst>
                    </a:prstGeom>
                    <a:solidFill>
                      <a:schemeClr val="accent3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9" name="Group 20"/>
                  <p:cNvGrpSpPr/>
                  <p:nvPr/>
                </p:nvGrpSpPr>
                <p:grpSpPr>
                  <a:xfrm flipH="1">
                    <a:off x="4724400" y="685800"/>
                    <a:ext cx="1611838" cy="1007877"/>
                    <a:chOff x="5246162" y="668523"/>
                    <a:chExt cx="1611838" cy="1007877"/>
                  </a:xfrm>
                </p:grpSpPr>
                <p:sp>
                  <p:nvSpPr>
                    <p:cNvPr id="31" name="Moon 30"/>
                    <p:cNvSpPr/>
                    <p:nvPr/>
                  </p:nvSpPr>
                  <p:spPr>
                    <a:xfrm>
                      <a:off x="5486400" y="685800"/>
                      <a:ext cx="1066800" cy="990600"/>
                    </a:xfrm>
                    <a:prstGeom prst="moon">
                      <a:avLst>
                        <a:gd name="adj" fmla="val 70849"/>
                      </a:avLst>
                    </a:prstGeom>
                    <a:solidFill>
                      <a:schemeClr val="accent3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2" name="Moon 31"/>
                    <p:cNvSpPr/>
                    <p:nvPr/>
                  </p:nvSpPr>
                  <p:spPr>
                    <a:xfrm>
                      <a:off x="5486400" y="685800"/>
                      <a:ext cx="1371600" cy="762000"/>
                    </a:xfrm>
                    <a:prstGeom prst="moon">
                      <a:avLst>
                        <a:gd name="adj" fmla="val 80759"/>
                      </a:avLst>
                    </a:prstGeom>
                    <a:solidFill>
                      <a:schemeClr val="accent3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" name="Moon 32"/>
                    <p:cNvSpPr/>
                    <p:nvPr/>
                  </p:nvSpPr>
                  <p:spPr>
                    <a:xfrm rot="20874988">
                      <a:off x="5246162" y="668523"/>
                      <a:ext cx="1371600" cy="762000"/>
                    </a:xfrm>
                    <a:prstGeom prst="moon">
                      <a:avLst>
                        <a:gd name="adj" fmla="val 80759"/>
                      </a:avLst>
                    </a:prstGeom>
                    <a:solidFill>
                      <a:schemeClr val="accent3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30" name="Oval 29"/>
                  <p:cNvSpPr/>
                  <p:nvPr/>
                </p:nvSpPr>
                <p:spPr>
                  <a:xfrm>
                    <a:off x="5181600" y="838200"/>
                    <a:ext cx="1295400" cy="685800"/>
                  </a:xfrm>
                  <a:prstGeom prst="ellipse">
                    <a:avLst/>
                  </a:prstGeom>
                  <a:solidFill>
                    <a:srgbClr val="92D050"/>
                  </a:solidFill>
                  <a:ln>
                    <a:solidFill>
                      <a:schemeClr val="accent3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27" name="Oval 26"/>
                <p:cNvSpPr/>
                <p:nvPr/>
              </p:nvSpPr>
              <p:spPr>
                <a:xfrm>
                  <a:off x="7010400" y="1905000"/>
                  <a:ext cx="762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</p:grpSp>
      <p:grpSp>
        <p:nvGrpSpPr>
          <p:cNvPr id="84" name="Group 56"/>
          <p:cNvGrpSpPr/>
          <p:nvPr/>
        </p:nvGrpSpPr>
        <p:grpSpPr>
          <a:xfrm>
            <a:off x="2241029" y="2042410"/>
            <a:ext cx="382249" cy="385997"/>
            <a:chOff x="5029200" y="1905000"/>
            <a:chExt cx="1752600" cy="1828800"/>
          </a:xfrm>
        </p:grpSpPr>
        <p:sp>
          <p:nvSpPr>
            <p:cNvPr id="89" name="Oval 88"/>
            <p:cNvSpPr/>
            <p:nvPr/>
          </p:nvSpPr>
          <p:spPr>
            <a:xfrm>
              <a:off x="5029200" y="1905000"/>
              <a:ext cx="1752600" cy="182880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Oval 89"/>
            <p:cNvSpPr/>
            <p:nvPr/>
          </p:nvSpPr>
          <p:spPr>
            <a:xfrm>
              <a:off x="5342744" y="2340964"/>
              <a:ext cx="1174230" cy="1360357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Oval 90"/>
            <p:cNvSpPr/>
            <p:nvPr/>
          </p:nvSpPr>
          <p:spPr>
            <a:xfrm>
              <a:off x="5638800" y="2667000"/>
              <a:ext cx="304800" cy="30480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2" name="Moon 91"/>
          <p:cNvSpPr/>
          <p:nvPr/>
        </p:nvSpPr>
        <p:spPr>
          <a:xfrm rot="16200000">
            <a:off x="2778177" y="2583305"/>
            <a:ext cx="316043" cy="663315"/>
          </a:xfrm>
          <a:prstGeom prst="moon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3" name="Group 56"/>
          <p:cNvGrpSpPr/>
          <p:nvPr/>
        </p:nvGrpSpPr>
        <p:grpSpPr>
          <a:xfrm>
            <a:off x="3187908" y="2059898"/>
            <a:ext cx="382249" cy="385997"/>
            <a:chOff x="5029200" y="1905000"/>
            <a:chExt cx="1752600" cy="1828800"/>
          </a:xfrm>
        </p:grpSpPr>
        <p:sp>
          <p:nvSpPr>
            <p:cNvPr id="94" name="Oval 93"/>
            <p:cNvSpPr/>
            <p:nvPr/>
          </p:nvSpPr>
          <p:spPr>
            <a:xfrm>
              <a:off x="5029200" y="1905000"/>
              <a:ext cx="1752600" cy="182880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Oval 94"/>
            <p:cNvSpPr/>
            <p:nvPr/>
          </p:nvSpPr>
          <p:spPr>
            <a:xfrm>
              <a:off x="5342744" y="2340964"/>
              <a:ext cx="1174230" cy="1360357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Oval 95"/>
            <p:cNvSpPr/>
            <p:nvPr/>
          </p:nvSpPr>
          <p:spPr>
            <a:xfrm>
              <a:off x="5638800" y="2667000"/>
              <a:ext cx="304800" cy="30480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466995566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https://encrypted-tbn2.google.com/images?q=tbn:ANd9GcS83lMjlterPybiW-7KcvDYSQphRw-04KqIrGdf858B4ncJce_fN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10200" y="381000"/>
            <a:ext cx="3381375" cy="2532769"/>
          </a:xfrm>
          <a:prstGeom prst="rect">
            <a:avLst/>
          </a:prstGeom>
          <a:noFill/>
        </p:spPr>
      </p:pic>
      <p:grpSp>
        <p:nvGrpSpPr>
          <p:cNvPr id="125" name="Group 124"/>
          <p:cNvGrpSpPr/>
          <p:nvPr/>
        </p:nvGrpSpPr>
        <p:grpSpPr>
          <a:xfrm>
            <a:off x="2895600" y="224853"/>
            <a:ext cx="3744215" cy="6128669"/>
            <a:chOff x="2895600" y="224853"/>
            <a:chExt cx="3744215" cy="6128669"/>
          </a:xfrm>
        </p:grpSpPr>
        <p:sp>
          <p:nvSpPr>
            <p:cNvPr id="7" name="Oval 6"/>
            <p:cNvSpPr/>
            <p:nvPr/>
          </p:nvSpPr>
          <p:spPr>
            <a:xfrm rot="420643">
              <a:off x="3025589" y="2345102"/>
              <a:ext cx="639508" cy="103632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 rot="20408380">
              <a:off x="4144728" y="2345101"/>
              <a:ext cx="639508" cy="103632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Double Wave 9"/>
            <p:cNvSpPr/>
            <p:nvPr/>
          </p:nvSpPr>
          <p:spPr>
            <a:xfrm rot="21230876">
              <a:off x="3020258" y="1556373"/>
              <a:ext cx="1598254" cy="1361567"/>
            </a:xfrm>
            <a:prstGeom prst="doubleWave">
              <a:avLst>
                <a:gd name="adj1" fmla="val 12500"/>
                <a:gd name="adj2" fmla="val 10000"/>
              </a:avLst>
            </a:prstGeom>
            <a:solidFill>
              <a:srgbClr val="FF505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ounded Rectangle 32"/>
            <p:cNvSpPr/>
            <p:nvPr/>
          </p:nvSpPr>
          <p:spPr>
            <a:xfrm>
              <a:off x="3107898" y="1789290"/>
              <a:ext cx="479631" cy="637735"/>
            </a:xfrm>
            <a:prstGeom prst="roundRect">
              <a:avLst/>
            </a:prstGeom>
            <a:solidFill>
              <a:srgbClr val="FF5050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ounded Rectangle 33"/>
            <p:cNvSpPr/>
            <p:nvPr/>
          </p:nvSpPr>
          <p:spPr>
            <a:xfrm>
              <a:off x="4227038" y="1709573"/>
              <a:ext cx="319754" cy="637735"/>
            </a:xfrm>
            <a:prstGeom prst="roundRect">
              <a:avLst/>
            </a:prstGeom>
            <a:solidFill>
              <a:srgbClr val="FF5050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Trapezoid 34"/>
            <p:cNvSpPr/>
            <p:nvPr/>
          </p:nvSpPr>
          <p:spPr>
            <a:xfrm>
              <a:off x="3276600" y="1828800"/>
              <a:ext cx="1279017" cy="1219200"/>
            </a:xfrm>
            <a:prstGeom prst="trapezoid">
              <a:avLst>
                <a:gd name="adj" fmla="val 60309"/>
              </a:avLst>
            </a:prstGeom>
            <a:solidFill>
              <a:schemeClr val="accent6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35"/>
            <p:cNvSpPr/>
            <p:nvPr/>
          </p:nvSpPr>
          <p:spPr>
            <a:xfrm>
              <a:off x="3316574" y="2358783"/>
              <a:ext cx="550727" cy="544312"/>
            </a:xfrm>
            <a:prstGeom prst="ellipse">
              <a:avLst/>
            </a:prstGeom>
            <a:solidFill>
              <a:srgbClr val="FF33CC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36"/>
            <p:cNvSpPr/>
            <p:nvPr/>
          </p:nvSpPr>
          <p:spPr>
            <a:xfrm>
              <a:off x="3887306" y="2357534"/>
              <a:ext cx="568521" cy="529322"/>
            </a:xfrm>
            <a:prstGeom prst="ellipse">
              <a:avLst/>
            </a:prstGeom>
            <a:solidFill>
              <a:srgbClr val="FF33CC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94" name="Group 93"/>
            <p:cNvGrpSpPr/>
            <p:nvPr/>
          </p:nvGrpSpPr>
          <p:grpSpPr>
            <a:xfrm>
              <a:off x="3081728" y="2891852"/>
              <a:ext cx="3558087" cy="3461670"/>
              <a:chOff x="3949887" y="2451383"/>
              <a:chExt cx="2769198" cy="3461670"/>
            </a:xfrm>
          </p:grpSpPr>
          <p:sp>
            <p:nvSpPr>
              <p:cNvPr id="50" name="Bent Arrow 49"/>
              <p:cNvSpPr/>
              <p:nvPr/>
            </p:nvSpPr>
            <p:spPr>
              <a:xfrm rot="10800000" flipH="1">
                <a:off x="4225977" y="4450830"/>
                <a:ext cx="1600200" cy="1295400"/>
              </a:xfrm>
              <a:prstGeom prst="bentArrow">
                <a:avLst>
                  <a:gd name="adj1" fmla="val 50000"/>
                  <a:gd name="adj2" fmla="val 25000"/>
                  <a:gd name="adj3" fmla="val 25000"/>
                  <a:gd name="adj4" fmla="val 65881"/>
                </a:avLst>
              </a:prstGeom>
              <a:solidFill>
                <a:srgbClr val="92D05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51" name="Round Diagonal Corner Rectangle 50"/>
              <p:cNvSpPr/>
              <p:nvPr/>
            </p:nvSpPr>
            <p:spPr>
              <a:xfrm rot="1829879">
                <a:off x="5499885" y="5214937"/>
                <a:ext cx="1219200" cy="685800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rgbClr val="92D05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" name="Oval 43"/>
              <p:cNvSpPr/>
              <p:nvPr/>
            </p:nvSpPr>
            <p:spPr>
              <a:xfrm>
                <a:off x="3962400" y="2590800"/>
                <a:ext cx="1219200" cy="2209800"/>
              </a:xfrm>
              <a:prstGeom prst="ellipse">
                <a:avLst/>
              </a:prstGeom>
              <a:solidFill>
                <a:srgbClr val="92D05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3" name="Isosceles Triangle 52"/>
              <p:cNvSpPr/>
              <p:nvPr/>
            </p:nvSpPr>
            <p:spPr>
              <a:xfrm rot="10800000">
                <a:off x="4267200" y="2590800"/>
                <a:ext cx="533400" cy="609600"/>
              </a:xfrm>
              <a:prstGeom prst="triangl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" name="Moon 38"/>
              <p:cNvSpPr/>
              <p:nvPr/>
            </p:nvSpPr>
            <p:spPr>
              <a:xfrm rot="19366754" flipH="1">
                <a:off x="4864660" y="2484324"/>
                <a:ext cx="293078" cy="566575"/>
              </a:xfrm>
              <a:prstGeom prst="moon">
                <a:avLst>
                  <a:gd name="adj" fmla="val 85410"/>
                </a:avLst>
              </a:prstGeom>
              <a:solidFill>
                <a:srgbClr val="92D05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2" name="Moon 38"/>
              <p:cNvSpPr/>
              <p:nvPr/>
            </p:nvSpPr>
            <p:spPr>
              <a:xfrm rot="2233246">
                <a:off x="4033756" y="2451383"/>
                <a:ext cx="233714" cy="566575"/>
              </a:xfrm>
              <a:prstGeom prst="moon">
                <a:avLst>
                  <a:gd name="adj" fmla="val 85410"/>
                </a:avLst>
              </a:prstGeom>
              <a:solidFill>
                <a:srgbClr val="92D05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5" name="Moon 38"/>
              <p:cNvSpPr/>
              <p:nvPr/>
            </p:nvSpPr>
            <p:spPr>
              <a:xfrm rot="4972958" flipH="1">
                <a:off x="4131212" y="2820745"/>
                <a:ext cx="241993" cy="227229"/>
              </a:xfrm>
              <a:prstGeom prst="moon">
                <a:avLst>
                  <a:gd name="adj" fmla="val 85410"/>
                </a:avLst>
              </a:prstGeom>
              <a:solidFill>
                <a:srgbClr val="92D05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6" name="Moon 38"/>
              <p:cNvSpPr/>
              <p:nvPr/>
            </p:nvSpPr>
            <p:spPr>
              <a:xfrm rot="4972958" flipH="1">
                <a:off x="4735970" y="2806294"/>
                <a:ext cx="300393" cy="288539"/>
              </a:xfrm>
              <a:prstGeom prst="moon">
                <a:avLst>
                  <a:gd name="adj" fmla="val 85410"/>
                </a:avLst>
              </a:prstGeom>
              <a:solidFill>
                <a:srgbClr val="92D05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7" name="Moon 38"/>
              <p:cNvSpPr/>
              <p:nvPr/>
            </p:nvSpPr>
            <p:spPr>
              <a:xfrm rot="4972958" flipH="1">
                <a:off x="4045336" y="2988573"/>
                <a:ext cx="284213" cy="368220"/>
              </a:xfrm>
              <a:prstGeom prst="moon">
                <a:avLst>
                  <a:gd name="adj" fmla="val 85410"/>
                </a:avLst>
              </a:prstGeom>
              <a:solidFill>
                <a:srgbClr val="92D05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8" name="Moon 38"/>
              <p:cNvSpPr/>
              <p:nvPr/>
            </p:nvSpPr>
            <p:spPr>
              <a:xfrm rot="4972958" flipH="1">
                <a:off x="4240326" y="3024078"/>
                <a:ext cx="329813" cy="408238"/>
              </a:xfrm>
              <a:prstGeom prst="moon">
                <a:avLst>
                  <a:gd name="adj" fmla="val 85410"/>
                </a:avLst>
              </a:prstGeom>
              <a:solidFill>
                <a:srgbClr val="92D05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9" name="Moon 38"/>
              <p:cNvSpPr/>
              <p:nvPr/>
            </p:nvSpPr>
            <p:spPr>
              <a:xfrm rot="4972958" flipH="1">
                <a:off x="4585101" y="3024077"/>
                <a:ext cx="329813" cy="408238"/>
              </a:xfrm>
              <a:prstGeom prst="moon">
                <a:avLst>
                  <a:gd name="adj" fmla="val 85410"/>
                </a:avLst>
              </a:prstGeom>
              <a:solidFill>
                <a:srgbClr val="92D05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0" name="Moon 38"/>
              <p:cNvSpPr/>
              <p:nvPr/>
            </p:nvSpPr>
            <p:spPr>
              <a:xfrm rot="4435953" flipH="1">
                <a:off x="4900359" y="3023601"/>
                <a:ext cx="279224" cy="336832"/>
              </a:xfrm>
              <a:prstGeom prst="moon">
                <a:avLst>
                  <a:gd name="adj" fmla="val 85410"/>
                </a:avLst>
              </a:prstGeom>
              <a:solidFill>
                <a:srgbClr val="92D05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1" name="Moon 38"/>
              <p:cNvSpPr/>
              <p:nvPr/>
            </p:nvSpPr>
            <p:spPr>
              <a:xfrm rot="4972958" flipH="1">
                <a:off x="4051790" y="3265964"/>
                <a:ext cx="245719" cy="346175"/>
              </a:xfrm>
              <a:prstGeom prst="moon">
                <a:avLst>
                  <a:gd name="adj" fmla="val 85410"/>
                </a:avLst>
              </a:prstGeom>
              <a:solidFill>
                <a:srgbClr val="92D05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2" name="Moon 38"/>
              <p:cNvSpPr/>
              <p:nvPr/>
            </p:nvSpPr>
            <p:spPr>
              <a:xfrm rot="4435953" flipH="1">
                <a:off x="4842897" y="3295924"/>
                <a:ext cx="279224" cy="336832"/>
              </a:xfrm>
              <a:prstGeom prst="moon">
                <a:avLst>
                  <a:gd name="adj" fmla="val 85410"/>
                </a:avLst>
              </a:prstGeom>
              <a:solidFill>
                <a:srgbClr val="92D05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3" name="Moon 38"/>
              <p:cNvSpPr/>
              <p:nvPr/>
            </p:nvSpPr>
            <p:spPr>
              <a:xfrm rot="4435953" flipH="1">
                <a:off x="4333231" y="3265942"/>
                <a:ext cx="279224" cy="336832"/>
              </a:xfrm>
              <a:prstGeom prst="moon">
                <a:avLst>
                  <a:gd name="adj" fmla="val 85410"/>
                </a:avLst>
              </a:prstGeom>
              <a:solidFill>
                <a:srgbClr val="92D05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4" name="Moon 38"/>
              <p:cNvSpPr/>
              <p:nvPr/>
            </p:nvSpPr>
            <p:spPr>
              <a:xfrm rot="4435953" flipH="1">
                <a:off x="4603055" y="3280932"/>
                <a:ext cx="279224" cy="336832"/>
              </a:xfrm>
              <a:prstGeom prst="moon">
                <a:avLst>
                  <a:gd name="adj" fmla="val 85410"/>
                </a:avLst>
              </a:prstGeom>
              <a:solidFill>
                <a:srgbClr val="92D05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5" name="Moon 38"/>
              <p:cNvSpPr/>
              <p:nvPr/>
            </p:nvSpPr>
            <p:spPr>
              <a:xfrm rot="3285568" flipH="1">
                <a:off x="4972962" y="3162831"/>
                <a:ext cx="278189" cy="242948"/>
              </a:xfrm>
              <a:prstGeom prst="moon">
                <a:avLst>
                  <a:gd name="adj" fmla="val 85410"/>
                </a:avLst>
              </a:prstGeom>
              <a:solidFill>
                <a:srgbClr val="92D05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6" name="Moon 38"/>
              <p:cNvSpPr/>
              <p:nvPr/>
            </p:nvSpPr>
            <p:spPr>
              <a:xfrm rot="4435953" flipH="1">
                <a:off x="4937665" y="3517555"/>
                <a:ext cx="279224" cy="336832"/>
              </a:xfrm>
              <a:prstGeom prst="moon">
                <a:avLst>
                  <a:gd name="adj" fmla="val 85410"/>
                </a:avLst>
              </a:prstGeom>
              <a:solidFill>
                <a:srgbClr val="92D05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7" name="Moon 38"/>
              <p:cNvSpPr/>
              <p:nvPr/>
            </p:nvSpPr>
            <p:spPr>
              <a:xfrm rot="4435953" flipH="1">
                <a:off x="4665513" y="3508283"/>
                <a:ext cx="279224" cy="336832"/>
              </a:xfrm>
              <a:prstGeom prst="moon">
                <a:avLst>
                  <a:gd name="adj" fmla="val 85410"/>
                </a:avLst>
              </a:prstGeom>
              <a:solidFill>
                <a:srgbClr val="92D05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8" name="Moon 38"/>
              <p:cNvSpPr/>
              <p:nvPr/>
            </p:nvSpPr>
            <p:spPr>
              <a:xfrm rot="4435953" flipH="1">
                <a:off x="4410680" y="3523273"/>
                <a:ext cx="279224" cy="336832"/>
              </a:xfrm>
              <a:prstGeom prst="moon">
                <a:avLst>
                  <a:gd name="adj" fmla="val 85410"/>
                </a:avLst>
              </a:prstGeom>
              <a:solidFill>
                <a:srgbClr val="92D05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9" name="Moon 38"/>
              <p:cNvSpPr/>
              <p:nvPr/>
            </p:nvSpPr>
            <p:spPr>
              <a:xfrm rot="4972958" flipH="1">
                <a:off x="4170371" y="3538740"/>
                <a:ext cx="329813" cy="408238"/>
              </a:xfrm>
              <a:prstGeom prst="moon">
                <a:avLst>
                  <a:gd name="adj" fmla="val 85410"/>
                </a:avLst>
              </a:prstGeom>
              <a:solidFill>
                <a:srgbClr val="92D05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0" name="Moon 38"/>
              <p:cNvSpPr/>
              <p:nvPr/>
            </p:nvSpPr>
            <p:spPr>
              <a:xfrm rot="6060296" flipH="1">
                <a:off x="3932106" y="3591103"/>
                <a:ext cx="383136" cy="251476"/>
              </a:xfrm>
              <a:prstGeom prst="moon">
                <a:avLst>
                  <a:gd name="adj" fmla="val 85410"/>
                </a:avLst>
              </a:prstGeom>
              <a:solidFill>
                <a:srgbClr val="92D05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1" name="Moon 38"/>
              <p:cNvSpPr/>
              <p:nvPr/>
            </p:nvSpPr>
            <p:spPr>
              <a:xfrm rot="6060296" flipH="1">
                <a:off x="3947641" y="3859805"/>
                <a:ext cx="382590" cy="378097"/>
              </a:xfrm>
              <a:prstGeom prst="moon">
                <a:avLst>
                  <a:gd name="adj" fmla="val 85410"/>
                </a:avLst>
              </a:prstGeom>
              <a:solidFill>
                <a:srgbClr val="92D05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2" name="Moon 38"/>
              <p:cNvSpPr/>
              <p:nvPr/>
            </p:nvSpPr>
            <p:spPr>
              <a:xfrm rot="5400000" flipH="1">
                <a:off x="4277425" y="3829824"/>
                <a:ext cx="382590" cy="378097"/>
              </a:xfrm>
              <a:prstGeom prst="moon">
                <a:avLst>
                  <a:gd name="adj" fmla="val 85410"/>
                </a:avLst>
              </a:prstGeom>
              <a:solidFill>
                <a:srgbClr val="92D05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3" name="Moon 38"/>
              <p:cNvSpPr/>
              <p:nvPr/>
            </p:nvSpPr>
            <p:spPr>
              <a:xfrm rot="5179696" flipH="1">
                <a:off x="4682160" y="3799845"/>
                <a:ext cx="382590" cy="378097"/>
              </a:xfrm>
              <a:prstGeom prst="moon">
                <a:avLst>
                  <a:gd name="adj" fmla="val 85410"/>
                </a:avLst>
              </a:prstGeom>
              <a:solidFill>
                <a:srgbClr val="92D05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4" name="Moon 38"/>
              <p:cNvSpPr/>
              <p:nvPr/>
            </p:nvSpPr>
            <p:spPr>
              <a:xfrm rot="4555515" flipH="1">
                <a:off x="4838307" y="4005959"/>
                <a:ext cx="382590" cy="378097"/>
              </a:xfrm>
              <a:prstGeom prst="moon">
                <a:avLst>
                  <a:gd name="adj" fmla="val 73238"/>
                </a:avLst>
              </a:prstGeom>
              <a:solidFill>
                <a:srgbClr val="92D05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5" name="Moon 38"/>
              <p:cNvSpPr/>
              <p:nvPr/>
            </p:nvSpPr>
            <p:spPr>
              <a:xfrm rot="4435953" flipH="1">
                <a:off x="4952824" y="3750624"/>
                <a:ext cx="279224" cy="336832"/>
              </a:xfrm>
              <a:prstGeom prst="moon">
                <a:avLst>
                  <a:gd name="adj" fmla="val 85410"/>
                </a:avLst>
              </a:prstGeom>
              <a:solidFill>
                <a:srgbClr val="92D05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Moon 38"/>
              <p:cNvSpPr/>
              <p:nvPr/>
            </p:nvSpPr>
            <p:spPr>
              <a:xfrm rot="5400000" flipH="1">
                <a:off x="4040081" y="4192087"/>
                <a:ext cx="382590" cy="378097"/>
              </a:xfrm>
              <a:prstGeom prst="moon">
                <a:avLst>
                  <a:gd name="adj" fmla="val 85410"/>
                </a:avLst>
              </a:prstGeom>
              <a:solidFill>
                <a:srgbClr val="92D05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Moon 38"/>
              <p:cNvSpPr/>
              <p:nvPr/>
            </p:nvSpPr>
            <p:spPr>
              <a:xfrm rot="4945529" flipH="1">
                <a:off x="4399844" y="4102145"/>
                <a:ext cx="382590" cy="378097"/>
              </a:xfrm>
              <a:prstGeom prst="moon">
                <a:avLst>
                  <a:gd name="adj" fmla="val 85410"/>
                </a:avLst>
              </a:prstGeom>
              <a:solidFill>
                <a:srgbClr val="92D05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8" name="Moon 38"/>
              <p:cNvSpPr/>
              <p:nvPr/>
            </p:nvSpPr>
            <p:spPr>
              <a:xfrm rot="5400000" flipH="1">
                <a:off x="4102540" y="4539359"/>
                <a:ext cx="382590" cy="378097"/>
              </a:xfrm>
              <a:prstGeom prst="moon">
                <a:avLst>
                  <a:gd name="adj" fmla="val 85410"/>
                </a:avLst>
              </a:prstGeom>
              <a:solidFill>
                <a:srgbClr val="92D05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Moon 38"/>
              <p:cNvSpPr/>
              <p:nvPr/>
            </p:nvSpPr>
            <p:spPr>
              <a:xfrm rot="4530167" flipH="1">
                <a:off x="4138571" y="4823551"/>
                <a:ext cx="382590" cy="332054"/>
              </a:xfrm>
              <a:prstGeom prst="moon">
                <a:avLst>
                  <a:gd name="adj" fmla="val 85410"/>
                </a:avLst>
              </a:prstGeom>
              <a:solidFill>
                <a:srgbClr val="92D05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Moon 38"/>
              <p:cNvSpPr/>
              <p:nvPr/>
            </p:nvSpPr>
            <p:spPr>
              <a:xfrm rot="4450628" flipH="1">
                <a:off x="4852048" y="4344487"/>
                <a:ext cx="382590" cy="378097"/>
              </a:xfrm>
              <a:prstGeom prst="moon">
                <a:avLst>
                  <a:gd name="adj" fmla="val 85410"/>
                </a:avLst>
              </a:prstGeom>
              <a:solidFill>
                <a:srgbClr val="92D05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1" name="Moon 38"/>
              <p:cNvSpPr/>
              <p:nvPr/>
            </p:nvSpPr>
            <p:spPr>
              <a:xfrm rot="5400000" flipH="1">
                <a:off x="4447315" y="4419438"/>
                <a:ext cx="382590" cy="378097"/>
              </a:xfrm>
              <a:prstGeom prst="moon">
                <a:avLst>
                  <a:gd name="adj" fmla="val 85410"/>
                </a:avLst>
              </a:prstGeom>
              <a:solidFill>
                <a:srgbClr val="92D05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2" name="Moon 38"/>
              <p:cNvSpPr/>
              <p:nvPr/>
            </p:nvSpPr>
            <p:spPr>
              <a:xfrm rot="5400000" flipH="1">
                <a:off x="4449813" y="4736729"/>
                <a:ext cx="382590" cy="378097"/>
              </a:xfrm>
              <a:prstGeom prst="moon">
                <a:avLst>
                  <a:gd name="adj" fmla="val 85410"/>
                </a:avLst>
              </a:prstGeom>
              <a:solidFill>
                <a:srgbClr val="92D05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3" name="Moon 38"/>
              <p:cNvSpPr/>
              <p:nvPr/>
            </p:nvSpPr>
            <p:spPr>
              <a:xfrm rot="5400000" flipH="1">
                <a:off x="4779597" y="4616809"/>
                <a:ext cx="382590" cy="378097"/>
              </a:xfrm>
              <a:prstGeom prst="moon">
                <a:avLst>
                  <a:gd name="adj" fmla="val 85410"/>
                </a:avLst>
              </a:prstGeom>
              <a:solidFill>
                <a:srgbClr val="92D05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4" name="Moon 38"/>
              <p:cNvSpPr/>
              <p:nvPr/>
            </p:nvSpPr>
            <p:spPr>
              <a:xfrm rot="3969632" flipH="1">
                <a:off x="4290474" y="5118775"/>
                <a:ext cx="306175" cy="316697"/>
              </a:xfrm>
              <a:prstGeom prst="moon">
                <a:avLst>
                  <a:gd name="adj" fmla="val 85410"/>
                </a:avLst>
              </a:prstGeom>
              <a:solidFill>
                <a:srgbClr val="92D05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5" name="Moon 38"/>
              <p:cNvSpPr/>
              <p:nvPr/>
            </p:nvSpPr>
            <p:spPr>
              <a:xfrm rot="3662756" flipH="1">
                <a:off x="4519767" y="5049025"/>
                <a:ext cx="382590" cy="378097"/>
              </a:xfrm>
              <a:prstGeom prst="moon">
                <a:avLst>
                  <a:gd name="adj" fmla="val 85410"/>
                </a:avLst>
              </a:prstGeom>
              <a:solidFill>
                <a:srgbClr val="92D05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6" name="Moon 38"/>
              <p:cNvSpPr/>
              <p:nvPr/>
            </p:nvSpPr>
            <p:spPr>
              <a:xfrm rot="3662756" flipH="1">
                <a:off x="4792089" y="4856652"/>
                <a:ext cx="382590" cy="378097"/>
              </a:xfrm>
              <a:prstGeom prst="moon">
                <a:avLst>
                  <a:gd name="adj" fmla="val 85410"/>
                </a:avLst>
              </a:prstGeom>
              <a:solidFill>
                <a:srgbClr val="92D05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7" name="Moon 38"/>
              <p:cNvSpPr/>
              <p:nvPr/>
            </p:nvSpPr>
            <p:spPr>
              <a:xfrm rot="3969632" flipH="1">
                <a:off x="4523515" y="5411287"/>
                <a:ext cx="382590" cy="378097"/>
              </a:xfrm>
              <a:prstGeom prst="moon">
                <a:avLst>
                  <a:gd name="adj" fmla="val 85410"/>
                </a:avLst>
              </a:prstGeom>
              <a:solidFill>
                <a:srgbClr val="92D05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8" name="Moon 38"/>
              <p:cNvSpPr/>
              <p:nvPr/>
            </p:nvSpPr>
            <p:spPr>
              <a:xfrm rot="2599529" flipH="1">
                <a:off x="4750866" y="5203923"/>
                <a:ext cx="382590" cy="378097"/>
              </a:xfrm>
              <a:prstGeom prst="moon">
                <a:avLst>
                  <a:gd name="adj" fmla="val 85410"/>
                </a:avLst>
              </a:prstGeom>
              <a:solidFill>
                <a:srgbClr val="92D05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9" name="Moon 38"/>
              <p:cNvSpPr/>
              <p:nvPr/>
            </p:nvSpPr>
            <p:spPr>
              <a:xfrm rot="2599529" flipH="1">
                <a:off x="4978216" y="4996559"/>
                <a:ext cx="382590" cy="378097"/>
              </a:xfrm>
              <a:prstGeom prst="moon">
                <a:avLst>
                  <a:gd name="adj" fmla="val 85410"/>
                </a:avLst>
              </a:prstGeom>
              <a:solidFill>
                <a:srgbClr val="92D05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0" name="Moon 38"/>
              <p:cNvSpPr/>
              <p:nvPr/>
            </p:nvSpPr>
            <p:spPr>
              <a:xfrm rot="1368746" flipH="1">
                <a:off x="4834561" y="5534956"/>
                <a:ext cx="382590" cy="378097"/>
              </a:xfrm>
              <a:prstGeom prst="moon">
                <a:avLst>
                  <a:gd name="adj" fmla="val 85410"/>
                </a:avLst>
              </a:prstGeom>
              <a:solidFill>
                <a:srgbClr val="92D05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1" name="Moon 38"/>
              <p:cNvSpPr/>
              <p:nvPr/>
            </p:nvSpPr>
            <p:spPr>
              <a:xfrm rot="1368746" flipH="1">
                <a:off x="5091893" y="5312601"/>
                <a:ext cx="382590" cy="378097"/>
              </a:xfrm>
              <a:prstGeom prst="moon">
                <a:avLst>
                  <a:gd name="adj" fmla="val 85410"/>
                </a:avLst>
              </a:prstGeom>
              <a:solidFill>
                <a:srgbClr val="92D05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2" name="Moon 38"/>
              <p:cNvSpPr/>
              <p:nvPr/>
            </p:nvSpPr>
            <p:spPr>
              <a:xfrm rot="1368746" flipH="1">
                <a:off x="5196822" y="5072759"/>
                <a:ext cx="382590" cy="378097"/>
              </a:xfrm>
              <a:prstGeom prst="moon">
                <a:avLst>
                  <a:gd name="adj" fmla="val 85410"/>
                </a:avLst>
              </a:prstGeom>
              <a:solidFill>
                <a:srgbClr val="92D05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3" name="Moon 38"/>
              <p:cNvSpPr/>
              <p:nvPr/>
            </p:nvSpPr>
            <p:spPr>
              <a:xfrm rot="21440246" flipH="1">
                <a:off x="5183781" y="5434396"/>
                <a:ext cx="382590" cy="378097"/>
              </a:xfrm>
              <a:prstGeom prst="moon">
                <a:avLst>
                  <a:gd name="adj" fmla="val 85410"/>
                </a:avLst>
              </a:prstGeom>
              <a:solidFill>
                <a:srgbClr val="92D05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" name="Round Diagonal Corner Rectangle 47"/>
              <p:cNvSpPr/>
              <p:nvPr/>
            </p:nvSpPr>
            <p:spPr>
              <a:xfrm>
                <a:off x="5486400" y="4800600"/>
                <a:ext cx="1219200" cy="685800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rgbClr val="92D05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95" name="Oval 36"/>
            <p:cNvSpPr/>
            <p:nvPr/>
          </p:nvSpPr>
          <p:spPr>
            <a:xfrm>
              <a:off x="3651211" y="2859704"/>
              <a:ext cx="486074" cy="348191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05" name="Group 104"/>
            <p:cNvGrpSpPr/>
            <p:nvPr/>
          </p:nvGrpSpPr>
          <p:grpSpPr>
            <a:xfrm>
              <a:off x="2895600" y="2514600"/>
              <a:ext cx="1351685" cy="2113611"/>
              <a:chOff x="719912" y="2438400"/>
              <a:chExt cx="1351685" cy="2113611"/>
            </a:xfrm>
          </p:grpSpPr>
          <p:sp>
            <p:nvSpPr>
              <p:cNvPr id="102" name="Oval 101"/>
              <p:cNvSpPr/>
              <p:nvPr/>
            </p:nvSpPr>
            <p:spPr>
              <a:xfrm>
                <a:off x="748871" y="2438400"/>
                <a:ext cx="520271" cy="1905000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3" name="Oval 102"/>
              <p:cNvSpPr/>
              <p:nvPr/>
            </p:nvSpPr>
            <p:spPr>
              <a:xfrm rot="17854474">
                <a:off x="1127858" y="3608272"/>
                <a:ext cx="535793" cy="1351685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4" name="Oval 103"/>
              <p:cNvSpPr/>
              <p:nvPr/>
            </p:nvSpPr>
            <p:spPr>
              <a:xfrm rot="15111929">
                <a:off x="791605" y="3845352"/>
                <a:ext cx="465110" cy="399393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 w="12700">
                <a:solidFill>
                  <a:schemeClr val="accent6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06" name="Group 105"/>
            <p:cNvGrpSpPr/>
            <p:nvPr/>
          </p:nvGrpSpPr>
          <p:grpSpPr>
            <a:xfrm flipH="1">
              <a:off x="3657600" y="2438400"/>
              <a:ext cx="1351685" cy="2113611"/>
              <a:chOff x="719912" y="2438400"/>
              <a:chExt cx="1351685" cy="2113611"/>
            </a:xfrm>
          </p:grpSpPr>
          <p:sp>
            <p:nvSpPr>
              <p:cNvPr id="107" name="Oval 106"/>
              <p:cNvSpPr/>
              <p:nvPr/>
            </p:nvSpPr>
            <p:spPr>
              <a:xfrm>
                <a:off x="748871" y="2438400"/>
                <a:ext cx="520271" cy="1905000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8" name="Oval 107"/>
              <p:cNvSpPr/>
              <p:nvPr/>
            </p:nvSpPr>
            <p:spPr>
              <a:xfrm rot="17854474">
                <a:off x="1127858" y="3608272"/>
                <a:ext cx="535793" cy="1351685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9" name="Oval 108"/>
              <p:cNvSpPr/>
              <p:nvPr/>
            </p:nvSpPr>
            <p:spPr>
              <a:xfrm rot="15111929">
                <a:off x="791605" y="3845352"/>
                <a:ext cx="465110" cy="399393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 w="12700">
                <a:solidFill>
                  <a:schemeClr val="accent6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1" name="Oval 10"/>
            <p:cNvSpPr/>
            <p:nvPr/>
          </p:nvSpPr>
          <p:spPr>
            <a:xfrm>
              <a:off x="3368382" y="354386"/>
              <a:ext cx="1039202" cy="1674056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Double Wave 13"/>
            <p:cNvSpPr/>
            <p:nvPr/>
          </p:nvSpPr>
          <p:spPr>
            <a:xfrm rot="4660757">
              <a:off x="3067127" y="1529965"/>
              <a:ext cx="3023947" cy="618690"/>
            </a:xfrm>
            <a:prstGeom prst="doubleWave">
              <a:avLst>
                <a:gd name="adj1" fmla="val 6250"/>
                <a:gd name="adj2" fmla="val 10000"/>
              </a:avLst>
            </a:prstGeom>
            <a:solidFill>
              <a:srgbClr val="FF505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Double Wave 11"/>
            <p:cNvSpPr/>
            <p:nvPr/>
          </p:nvSpPr>
          <p:spPr>
            <a:xfrm rot="16811448">
              <a:off x="1691987" y="1587719"/>
              <a:ext cx="3119548" cy="637832"/>
            </a:xfrm>
            <a:prstGeom prst="doubleWave">
              <a:avLst>
                <a:gd name="adj1" fmla="val 6250"/>
                <a:gd name="adj2" fmla="val 10000"/>
              </a:avLst>
            </a:prstGeom>
            <a:solidFill>
              <a:srgbClr val="FF505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ound Diagonal Corner Rectangle 14"/>
            <p:cNvSpPr/>
            <p:nvPr/>
          </p:nvSpPr>
          <p:spPr>
            <a:xfrm rot="4216856">
              <a:off x="3848614" y="210632"/>
              <a:ext cx="754646" cy="783087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rgbClr val="FF505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ound Diagonal Corner Rectangle 12"/>
            <p:cNvSpPr/>
            <p:nvPr/>
          </p:nvSpPr>
          <p:spPr>
            <a:xfrm>
              <a:off x="3107898" y="354386"/>
              <a:ext cx="719447" cy="637735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rgbClr val="FF505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12" name="Group 111"/>
            <p:cNvGrpSpPr/>
            <p:nvPr/>
          </p:nvGrpSpPr>
          <p:grpSpPr>
            <a:xfrm>
              <a:off x="3276600" y="3733800"/>
              <a:ext cx="1295400" cy="1295400"/>
              <a:chOff x="973433" y="2587391"/>
              <a:chExt cx="2607967" cy="2553646"/>
            </a:xfrm>
          </p:grpSpPr>
          <p:sp>
            <p:nvSpPr>
              <p:cNvPr id="113" name="Heart 112"/>
              <p:cNvSpPr/>
              <p:nvPr/>
            </p:nvSpPr>
            <p:spPr>
              <a:xfrm rot="17812693">
                <a:off x="859133" y="2852513"/>
                <a:ext cx="1600200" cy="1371600"/>
              </a:xfrm>
              <a:prstGeom prst="heart">
                <a:avLst/>
              </a:prstGeom>
              <a:solidFill>
                <a:srgbClr val="FFFF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4" name="Heart 113"/>
              <p:cNvSpPr/>
              <p:nvPr/>
            </p:nvSpPr>
            <p:spPr>
              <a:xfrm rot="12225594">
                <a:off x="1199097" y="3769437"/>
                <a:ext cx="1600200" cy="1371600"/>
              </a:xfrm>
              <a:prstGeom prst="heart">
                <a:avLst/>
              </a:prstGeom>
              <a:solidFill>
                <a:srgbClr val="FFFF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5" name="Heart 114"/>
              <p:cNvSpPr/>
              <p:nvPr/>
            </p:nvSpPr>
            <p:spPr>
              <a:xfrm rot="6385068">
                <a:off x="2095500" y="3390900"/>
                <a:ext cx="1600200" cy="1371600"/>
              </a:xfrm>
              <a:prstGeom prst="heart">
                <a:avLst/>
              </a:prstGeom>
              <a:solidFill>
                <a:srgbClr val="FFFF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6" name="Heart 115"/>
              <p:cNvSpPr/>
              <p:nvPr/>
            </p:nvSpPr>
            <p:spPr>
              <a:xfrm rot="1735157">
                <a:off x="1755866" y="2587391"/>
                <a:ext cx="1600200" cy="1371600"/>
              </a:xfrm>
              <a:prstGeom prst="heart">
                <a:avLst/>
              </a:prstGeom>
              <a:solidFill>
                <a:srgbClr val="FFFF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7" name="Oval 116"/>
              <p:cNvSpPr/>
              <p:nvPr/>
            </p:nvSpPr>
            <p:spPr>
              <a:xfrm>
                <a:off x="2057400" y="3352800"/>
                <a:ext cx="685800" cy="685800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8" name="Oval 117"/>
              <p:cNvSpPr/>
              <p:nvPr/>
            </p:nvSpPr>
            <p:spPr>
              <a:xfrm>
                <a:off x="2057400" y="3733800"/>
                <a:ext cx="685800" cy="685800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9" name="Oval 118"/>
              <p:cNvSpPr/>
              <p:nvPr/>
            </p:nvSpPr>
            <p:spPr>
              <a:xfrm>
                <a:off x="1676400" y="3657600"/>
                <a:ext cx="685800" cy="685800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0" name="Oval 119"/>
              <p:cNvSpPr/>
              <p:nvPr/>
            </p:nvSpPr>
            <p:spPr>
              <a:xfrm>
                <a:off x="1752600" y="3352800"/>
                <a:ext cx="685800" cy="685800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1" name="7-Point Star 120"/>
              <p:cNvSpPr/>
              <p:nvPr/>
            </p:nvSpPr>
            <p:spPr>
              <a:xfrm>
                <a:off x="1905000" y="3505200"/>
                <a:ext cx="762000" cy="762000"/>
              </a:xfrm>
              <a:prstGeom prst="star7">
                <a:avLst>
                  <a:gd name="adj" fmla="val 25353"/>
                  <a:gd name="hf" fmla="val 102572"/>
                  <a:gd name="vf" fmla="val 105210"/>
                </a:avLst>
              </a:prstGeom>
              <a:solidFill>
                <a:srgbClr val="FFFF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24" name="Moon 38"/>
            <p:cNvSpPr/>
            <p:nvPr/>
          </p:nvSpPr>
          <p:spPr>
            <a:xfrm rot="21440246" flipH="1">
              <a:off x="4885316" y="5650014"/>
              <a:ext cx="491582" cy="378097"/>
            </a:xfrm>
            <a:prstGeom prst="moon">
              <a:avLst>
                <a:gd name="adj" fmla="val 85410"/>
              </a:avLst>
            </a:prstGeom>
            <a:solidFill>
              <a:srgbClr val="92D05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919243413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3" name="Group 142"/>
          <p:cNvGrpSpPr/>
          <p:nvPr/>
        </p:nvGrpSpPr>
        <p:grpSpPr>
          <a:xfrm>
            <a:off x="3035619" y="152400"/>
            <a:ext cx="2602650" cy="5861542"/>
            <a:chOff x="3035619" y="152400"/>
            <a:chExt cx="2602650" cy="5861542"/>
          </a:xfrm>
        </p:grpSpPr>
        <p:sp>
          <p:nvSpPr>
            <p:cNvPr id="68" name="Oval 67"/>
            <p:cNvSpPr/>
            <p:nvPr/>
          </p:nvSpPr>
          <p:spPr>
            <a:xfrm rot="16200000">
              <a:off x="3551924" y="5363476"/>
              <a:ext cx="486478" cy="732325"/>
            </a:xfrm>
            <a:prstGeom prst="ellipse">
              <a:avLst/>
            </a:prstGeom>
            <a:solidFill>
              <a:srgbClr val="FF33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Oval 66"/>
            <p:cNvSpPr/>
            <p:nvPr/>
          </p:nvSpPr>
          <p:spPr>
            <a:xfrm rot="16200000">
              <a:off x="4483217" y="5404540"/>
              <a:ext cx="486478" cy="732325"/>
            </a:xfrm>
            <a:prstGeom prst="ellipse">
              <a:avLst/>
            </a:prstGeom>
            <a:solidFill>
              <a:srgbClr val="FF33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Isosceles Triangle 65"/>
            <p:cNvSpPr/>
            <p:nvPr/>
          </p:nvSpPr>
          <p:spPr>
            <a:xfrm>
              <a:off x="3048000" y="2438400"/>
              <a:ext cx="2514600" cy="3276600"/>
            </a:xfrm>
            <a:prstGeom prst="triangle">
              <a:avLst/>
            </a:prstGeom>
            <a:solidFill>
              <a:srgbClr val="FFCC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Oval 63"/>
            <p:cNvSpPr/>
            <p:nvPr/>
          </p:nvSpPr>
          <p:spPr>
            <a:xfrm rot="2007459">
              <a:off x="3055404" y="3779357"/>
              <a:ext cx="486478" cy="732325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Oval 62"/>
            <p:cNvSpPr/>
            <p:nvPr/>
          </p:nvSpPr>
          <p:spPr>
            <a:xfrm rot="19978500">
              <a:off x="5092817" y="3735695"/>
              <a:ext cx="486478" cy="732325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Trapezoid 59"/>
            <p:cNvSpPr/>
            <p:nvPr/>
          </p:nvSpPr>
          <p:spPr>
            <a:xfrm rot="1646524" flipH="1">
              <a:off x="3381736" y="2472095"/>
              <a:ext cx="868680" cy="1642553"/>
            </a:xfrm>
            <a:prstGeom prst="trapezoid">
              <a:avLst/>
            </a:prstGeom>
            <a:solidFill>
              <a:srgbClr val="FFCC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Trapezoid 58"/>
            <p:cNvSpPr/>
            <p:nvPr/>
          </p:nvSpPr>
          <p:spPr>
            <a:xfrm rot="19953476">
              <a:off x="4367953" y="2471025"/>
              <a:ext cx="873326" cy="1642553"/>
            </a:xfrm>
            <a:prstGeom prst="trapezoid">
              <a:avLst/>
            </a:prstGeom>
            <a:solidFill>
              <a:srgbClr val="FFCC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" name="Isosceles Triangle 1"/>
            <p:cNvSpPr/>
            <p:nvPr/>
          </p:nvSpPr>
          <p:spPr>
            <a:xfrm>
              <a:off x="3294089" y="2212298"/>
              <a:ext cx="2133600" cy="2514600"/>
            </a:xfrm>
            <a:prstGeom prst="triangle">
              <a:avLst/>
            </a:prstGeom>
            <a:solidFill>
              <a:srgbClr val="FF99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Isosceles Triangle 2"/>
            <p:cNvSpPr/>
            <p:nvPr/>
          </p:nvSpPr>
          <p:spPr>
            <a:xfrm rot="10800000">
              <a:off x="4044846" y="2128603"/>
              <a:ext cx="737016" cy="944381"/>
            </a:xfrm>
            <a:prstGeom prst="triangle">
              <a:avLst>
                <a:gd name="adj" fmla="val 56102"/>
              </a:avLst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Oval 3"/>
            <p:cNvSpPr/>
            <p:nvPr/>
          </p:nvSpPr>
          <p:spPr>
            <a:xfrm>
              <a:off x="3810000" y="1091784"/>
              <a:ext cx="1151744" cy="1600200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0" name="Group 29"/>
            <p:cNvGrpSpPr/>
            <p:nvPr/>
          </p:nvGrpSpPr>
          <p:grpSpPr>
            <a:xfrm>
              <a:off x="3083689" y="530125"/>
              <a:ext cx="2280291" cy="2979954"/>
              <a:chOff x="520873" y="1081013"/>
              <a:chExt cx="2831927" cy="3700849"/>
            </a:xfrm>
          </p:grpSpPr>
          <p:sp>
            <p:nvSpPr>
              <p:cNvPr id="21" name="Moon 20"/>
              <p:cNvSpPr/>
              <p:nvPr/>
            </p:nvSpPr>
            <p:spPr>
              <a:xfrm rot="17187427" flipH="1">
                <a:off x="1905562" y="935985"/>
                <a:ext cx="819925" cy="1249560"/>
              </a:xfrm>
              <a:prstGeom prst="moon">
                <a:avLst>
                  <a:gd name="adj" fmla="val 87500"/>
                </a:avLst>
              </a:prstGeom>
              <a:solidFill>
                <a:srgbClr val="FFFF99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Moon 19"/>
              <p:cNvSpPr/>
              <p:nvPr/>
            </p:nvSpPr>
            <p:spPr>
              <a:xfrm rot="17187427" flipH="1">
                <a:off x="1200761" y="987318"/>
                <a:ext cx="915159" cy="1102550"/>
              </a:xfrm>
              <a:prstGeom prst="moon">
                <a:avLst>
                  <a:gd name="adj" fmla="val 87500"/>
                </a:avLst>
              </a:prstGeom>
              <a:solidFill>
                <a:srgbClr val="FFFF99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" name="Moon 4"/>
              <p:cNvSpPr/>
              <p:nvPr/>
            </p:nvSpPr>
            <p:spPr>
              <a:xfrm>
                <a:off x="762000" y="1447800"/>
                <a:ext cx="914400" cy="3200400"/>
              </a:xfrm>
              <a:prstGeom prst="moon">
                <a:avLst>
                  <a:gd name="adj" fmla="val 87500"/>
                </a:avLst>
              </a:prstGeom>
              <a:solidFill>
                <a:srgbClr val="FFFF99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" name="Moon 5"/>
              <p:cNvSpPr/>
              <p:nvPr/>
            </p:nvSpPr>
            <p:spPr>
              <a:xfrm flipH="1">
                <a:off x="2438400" y="1447800"/>
                <a:ext cx="914400" cy="3200400"/>
              </a:xfrm>
              <a:prstGeom prst="moon">
                <a:avLst>
                  <a:gd name="adj" fmla="val 87500"/>
                </a:avLst>
              </a:prstGeom>
              <a:solidFill>
                <a:srgbClr val="FFFF99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" name="Moon 6"/>
              <p:cNvSpPr/>
              <p:nvPr/>
            </p:nvSpPr>
            <p:spPr>
              <a:xfrm rot="20560218" flipH="1">
                <a:off x="2590800" y="1600200"/>
                <a:ext cx="762000" cy="2133600"/>
              </a:xfrm>
              <a:prstGeom prst="moon">
                <a:avLst>
                  <a:gd name="adj" fmla="val 49010"/>
                </a:avLst>
              </a:prstGeom>
              <a:solidFill>
                <a:srgbClr val="FFFF99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Moon 7"/>
              <p:cNvSpPr/>
              <p:nvPr/>
            </p:nvSpPr>
            <p:spPr>
              <a:xfrm rot="21138206">
                <a:off x="2503358" y="2232286"/>
                <a:ext cx="762000" cy="2133600"/>
              </a:xfrm>
              <a:prstGeom prst="moon">
                <a:avLst>
                  <a:gd name="adj" fmla="val 49010"/>
                </a:avLst>
              </a:prstGeom>
              <a:solidFill>
                <a:srgbClr val="FFFF99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Moon 8"/>
              <p:cNvSpPr/>
              <p:nvPr/>
            </p:nvSpPr>
            <p:spPr>
              <a:xfrm flipH="1">
                <a:off x="2441219" y="3352186"/>
                <a:ext cx="676735" cy="1429676"/>
              </a:xfrm>
              <a:prstGeom prst="moon">
                <a:avLst>
                  <a:gd name="adj" fmla="val 62300"/>
                </a:avLst>
              </a:prstGeom>
              <a:solidFill>
                <a:srgbClr val="FFFF99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Moon 9"/>
              <p:cNvSpPr/>
              <p:nvPr/>
            </p:nvSpPr>
            <p:spPr>
              <a:xfrm rot="20560218" flipH="1">
                <a:off x="2661463" y="1817535"/>
                <a:ext cx="417638" cy="1532310"/>
              </a:xfrm>
              <a:prstGeom prst="moon">
                <a:avLst>
                  <a:gd name="adj" fmla="val 49010"/>
                </a:avLst>
              </a:prstGeom>
              <a:solidFill>
                <a:srgbClr val="FFFF99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Moon 10"/>
              <p:cNvSpPr/>
              <p:nvPr/>
            </p:nvSpPr>
            <p:spPr>
              <a:xfrm rot="20560218" flipH="1">
                <a:off x="2476243" y="1324550"/>
                <a:ext cx="399670" cy="1338268"/>
              </a:xfrm>
              <a:prstGeom prst="moon">
                <a:avLst>
                  <a:gd name="adj" fmla="val 49010"/>
                </a:avLst>
              </a:prstGeom>
              <a:solidFill>
                <a:srgbClr val="FFFF99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Moon 11"/>
              <p:cNvSpPr/>
              <p:nvPr/>
            </p:nvSpPr>
            <p:spPr>
              <a:xfrm rot="17290843" flipH="1">
                <a:off x="2054963" y="1078800"/>
                <a:ext cx="591884" cy="1225513"/>
              </a:xfrm>
              <a:prstGeom prst="moon">
                <a:avLst>
                  <a:gd name="adj" fmla="val 49010"/>
                </a:avLst>
              </a:prstGeom>
              <a:solidFill>
                <a:srgbClr val="FFFF99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Moon 12"/>
              <p:cNvSpPr/>
              <p:nvPr/>
            </p:nvSpPr>
            <p:spPr>
              <a:xfrm rot="4135555" flipH="1">
                <a:off x="1924500" y="1200220"/>
                <a:ext cx="502475" cy="1260425"/>
              </a:xfrm>
              <a:prstGeom prst="moon">
                <a:avLst>
                  <a:gd name="adj" fmla="val 49010"/>
                </a:avLst>
              </a:prstGeom>
              <a:solidFill>
                <a:srgbClr val="FFFF99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Moon 13"/>
              <p:cNvSpPr/>
              <p:nvPr/>
            </p:nvSpPr>
            <p:spPr>
              <a:xfrm rot="17187427" flipH="1">
                <a:off x="1800751" y="1344313"/>
                <a:ext cx="819925" cy="1249560"/>
              </a:xfrm>
              <a:prstGeom prst="moon">
                <a:avLst>
                  <a:gd name="adj" fmla="val 38490"/>
                </a:avLst>
              </a:prstGeom>
              <a:solidFill>
                <a:srgbClr val="FFFF99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Moon 14"/>
              <p:cNvSpPr/>
              <p:nvPr/>
            </p:nvSpPr>
            <p:spPr>
              <a:xfrm rot="20560218" flipH="1">
                <a:off x="1062472" y="1665263"/>
                <a:ext cx="762000" cy="2133600"/>
              </a:xfrm>
              <a:prstGeom prst="moon">
                <a:avLst>
                  <a:gd name="adj" fmla="val 49010"/>
                </a:avLst>
              </a:prstGeom>
              <a:solidFill>
                <a:srgbClr val="FFFF99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Moon 15"/>
              <p:cNvSpPr/>
              <p:nvPr/>
            </p:nvSpPr>
            <p:spPr>
              <a:xfrm rot="1028338" flipH="1">
                <a:off x="809469" y="2397177"/>
                <a:ext cx="762000" cy="2133600"/>
              </a:xfrm>
              <a:prstGeom prst="moon">
                <a:avLst>
                  <a:gd name="adj" fmla="val 49010"/>
                </a:avLst>
              </a:prstGeom>
              <a:solidFill>
                <a:srgbClr val="FFFF99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Moon 17"/>
              <p:cNvSpPr/>
              <p:nvPr/>
            </p:nvSpPr>
            <p:spPr>
              <a:xfrm rot="1031579" flipH="1">
                <a:off x="1086586" y="2953068"/>
                <a:ext cx="657925" cy="1780065"/>
              </a:xfrm>
              <a:prstGeom prst="moon">
                <a:avLst>
                  <a:gd name="adj" fmla="val 49010"/>
                </a:avLst>
              </a:prstGeom>
              <a:solidFill>
                <a:srgbClr val="FFFF99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Moon 18"/>
              <p:cNvSpPr/>
              <p:nvPr/>
            </p:nvSpPr>
            <p:spPr>
              <a:xfrm rot="13242824" flipH="1">
                <a:off x="739462" y="1334182"/>
                <a:ext cx="904611" cy="1249560"/>
              </a:xfrm>
              <a:prstGeom prst="moon">
                <a:avLst>
                  <a:gd name="adj" fmla="val 38490"/>
                </a:avLst>
              </a:prstGeom>
              <a:solidFill>
                <a:srgbClr val="FFFF99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Moon 21"/>
              <p:cNvSpPr/>
              <p:nvPr/>
            </p:nvSpPr>
            <p:spPr>
              <a:xfrm rot="663146" flipH="1">
                <a:off x="520873" y="2079581"/>
                <a:ext cx="648763" cy="1512449"/>
              </a:xfrm>
              <a:prstGeom prst="moon">
                <a:avLst>
                  <a:gd name="adj" fmla="val 69844"/>
                </a:avLst>
              </a:prstGeom>
              <a:solidFill>
                <a:srgbClr val="FFFF99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Moon 16"/>
              <p:cNvSpPr/>
              <p:nvPr/>
            </p:nvSpPr>
            <p:spPr>
              <a:xfrm rot="233159" flipH="1">
                <a:off x="694198" y="1882089"/>
                <a:ext cx="736732" cy="2081087"/>
              </a:xfrm>
              <a:prstGeom prst="moon">
                <a:avLst>
                  <a:gd name="adj" fmla="val 49010"/>
                </a:avLst>
              </a:prstGeom>
              <a:solidFill>
                <a:srgbClr val="FFFF99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Moon 22"/>
              <p:cNvSpPr/>
              <p:nvPr/>
            </p:nvSpPr>
            <p:spPr>
              <a:xfrm rot="955305" flipH="1">
                <a:off x="2470301" y="3680407"/>
                <a:ext cx="282004" cy="827571"/>
              </a:xfrm>
              <a:prstGeom prst="moon">
                <a:avLst>
                  <a:gd name="adj" fmla="val 85923"/>
                </a:avLst>
              </a:prstGeom>
              <a:solidFill>
                <a:srgbClr val="FFFF99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Oval 23"/>
              <p:cNvSpPr/>
              <p:nvPr/>
            </p:nvSpPr>
            <p:spPr>
              <a:xfrm>
                <a:off x="914400" y="1981200"/>
                <a:ext cx="838200" cy="2286000"/>
              </a:xfrm>
              <a:prstGeom prst="ellipse">
                <a:avLst/>
              </a:prstGeom>
              <a:solidFill>
                <a:srgbClr val="FFFF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Oval 24"/>
              <p:cNvSpPr/>
              <p:nvPr/>
            </p:nvSpPr>
            <p:spPr>
              <a:xfrm>
                <a:off x="2514600" y="1905000"/>
                <a:ext cx="838200" cy="2286000"/>
              </a:xfrm>
              <a:prstGeom prst="ellipse">
                <a:avLst/>
              </a:prstGeom>
              <a:solidFill>
                <a:srgbClr val="FFFF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Oval 25"/>
              <p:cNvSpPr/>
              <p:nvPr/>
            </p:nvSpPr>
            <p:spPr>
              <a:xfrm rot="4748425">
                <a:off x="1465670" y="895160"/>
                <a:ext cx="627396" cy="1552211"/>
              </a:xfrm>
              <a:prstGeom prst="ellipse">
                <a:avLst/>
              </a:prstGeom>
              <a:solidFill>
                <a:srgbClr val="FFFF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Oval 26"/>
              <p:cNvSpPr/>
              <p:nvPr/>
            </p:nvSpPr>
            <p:spPr>
              <a:xfrm rot="4748425">
                <a:off x="2410807" y="1681118"/>
                <a:ext cx="536788" cy="383508"/>
              </a:xfrm>
              <a:prstGeom prst="ellipse">
                <a:avLst/>
              </a:prstGeom>
              <a:solidFill>
                <a:srgbClr val="FFFF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Oval 27"/>
              <p:cNvSpPr/>
              <p:nvPr/>
            </p:nvSpPr>
            <p:spPr>
              <a:xfrm rot="4748425">
                <a:off x="750813" y="1735387"/>
                <a:ext cx="744554" cy="567825"/>
              </a:xfrm>
              <a:prstGeom prst="ellipse">
                <a:avLst/>
              </a:prstGeom>
              <a:solidFill>
                <a:srgbClr val="FFFF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Oval 28"/>
              <p:cNvSpPr/>
              <p:nvPr/>
            </p:nvSpPr>
            <p:spPr>
              <a:xfrm rot="3073454">
                <a:off x="2237528" y="1501306"/>
                <a:ext cx="852769" cy="390577"/>
              </a:xfrm>
              <a:prstGeom prst="ellipse">
                <a:avLst/>
              </a:prstGeom>
              <a:solidFill>
                <a:srgbClr val="FFFF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61" name="Double Wave 60"/>
            <p:cNvSpPr/>
            <p:nvPr/>
          </p:nvSpPr>
          <p:spPr>
            <a:xfrm rot="1654165">
              <a:off x="3035619" y="3776554"/>
              <a:ext cx="554434" cy="372123"/>
            </a:xfrm>
            <a:prstGeom prst="doubleWave">
              <a:avLst/>
            </a:prstGeom>
            <a:solidFill>
              <a:srgbClr val="FF99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Double Wave 61"/>
            <p:cNvSpPr/>
            <p:nvPr/>
          </p:nvSpPr>
          <p:spPr>
            <a:xfrm rot="19945835" flipH="1">
              <a:off x="5083835" y="3764776"/>
              <a:ext cx="554434" cy="372123"/>
            </a:xfrm>
            <a:prstGeom prst="doubleWave">
              <a:avLst/>
            </a:prstGeom>
            <a:solidFill>
              <a:srgbClr val="FF99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17" name="Group 116"/>
            <p:cNvGrpSpPr/>
            <p:nvPr/>
          </p:nvGrpSpPr>
          <p:grpSpPr>
            <a:xfrm>
              <a:off x="4102310" y="2658254"/>
              <a:ext cx="529651" cy="1613941"/>
              <a:chOff x="304800" y="533400"/>
              <a:chExt cx="1202961" cy="2615784"/>
            </a:xfrm>
          </p:grpSpPr>
          <p:grpSp>
            <p:nvGrpSpPr>
              <p:cNvPr id="108" name="Group 107"/>
              <p:cNvGrpSpPr/>
              <p:nvPr/>
            </p:nvGrpSpPr>
            <p:grpSpPr>
              <a:xfrm>
                <a:off x="304800" y="533400"/>
                <a:ext cx="713031" cy="1585106"/>
                <a:chOff x="381000" y="762000"/>
                <a:chExt cx="998095" cy="2760688"/>
              </a:xfrm>
            </p:grpSpPr>
            <p:sp>
              <p:nvSpPr>
                <p:cNvPr id="98" name="Donut 97"/>
                <p:cNvSpPr/>
                <p:nvPr/>
              </p:nvSpPr>
              <p:spPr>
                <a:xfrm rot="20554885">
                  <a:off x="381000" y="762000"/>
                  <a:ext cx="381000" cy="914400"/>
                </a:xfrm>
                <a:prstGeom prst="donut">
                  <a:avLst/>
                </a:prstGeom>
                <a:solidFill>
                  <a:schemeClr val="bg1">
                    <a:lumMod val="95000"/>
                  </a:schemeClr>
                </a:solidFill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99" name="Donut 98"/>
                <p:cNvSpPr/>
                <p:nvPr/>
              </p:nvSpPr>
              <p:spPr>
                <a:xfrm rot="20554885">
                  <a:off x="533399" y="1232941"/>
                  <a:ext cx="381000" cy="914400"/>
                </a:xfrm>
                <a:prstGeom prst="donut">
                  <a:avLst/>
                </a:prstGeom>
                <a:solidFill>
                  <a:schemeClr val="bg1">
                    <a:lumMod val="95000"/>
                  </a:schemeClr>
                </a:solidFill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00" name="Donut 99"/>
                <p:cNvSpPr/>
                <p:nvPr/>
              </p:nvSpPr>
              <p:spPr>
                <a:xfrm rot="20554885">
                  <a:off x="684550" y="1651416"/>
                  <a:ext cx="381000" cy="914400"/>
                </a:xfrm>
                <a:prstGeom prst="donut">
                  <a:avLst/>
                </a:prstGeom>
                <a:solidFill>
                  <a:schemeClr val="bg1">
                    <a:lumMod val="95000"/>
                  </a:schemeClr>
                </a:solidFill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01" name="Donut 100"/>
                <p:cNvSpPr/>
                <p:nvPr/>
              </p:nvSpPr>
              <p:spPr>
                <a:xfrm rot="20554885">
                  <a:off x="848194" y="2158584"/>
                  <a:ext cx="381000" cy="914400"/>
                </a:xfrm>
                <a:prstGeom prst="donut">
                  <a:avLst/>
                </a:prstGeom>
                <a:solidFill>
                  <a:schemeClr val="bg1">
                    <a:lumMod val="95000"/>
                  </a:schemeClr>
                </a:solidFill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02" name="Donut 101"/>
                <p:cNvSpPr/>
                <p:nvPr/>
              </p:nvSpPr>
              <p:spPr>
                <a:xfrm rot="20554885">
                  <a:off x="998095" y="2608288"/>
                  <a:ext cx="381000" cy="914400"/>
                </a:xfrm>
                <a:prstGeom prst="donut">
                  <a:avLst/>
                </a:prstGeom>
                <a:solidFill>
                  <a:schemeClr val="bg1">
                    <a:lumMod val="95000"/>
                  </a:schemeClr>
                </a:solidFill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109" name="Group 108"/>
              <p:cNvGrpSpPr/>
              <p:nvPr/>
            </p:nvGrpSpPr>
            <p:grpSpPr>
              <a:xfrm flipH="1">
                <a:off x="794730" y="533400"/>
                <a:ext cx="713031" cy="1585106"/>
                <a:chOff x="381000" y="762000"/>
                <a:chExt cx="998095" cy="2760688"/>
              </a:xfrm>
            </p:grpSpPr>
            <p:sp>
              <p:nvSpPr>
                <p:cNvPr id="110" name="Donut 109"/>
                <p:cNvSpPr/>
                <p:nvPr/>
              </p:nvSpPr>
              <p:spPr>
                <a:xfrm rot="20554885">
                  <a:off x="381000" y="762000"/>
                  <a:ext cx="381000" cy="914400"/>
                </a:xfrm>
                <a:prstGeom prst="donut">
                  <a:avLst/>
                </a:prstGeom>
                <a:solidFill>
                  <a:schemeClr val="bg1">
                    <a:lumMod val="95000"/>
                  </a:schemeClr>
                </a:solidFill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11" name="Donut 110"/>
                <p:cNvSpPr/>
                <p:nvPr/>
              </p:nvSpPr>
              <p:spPr>
                <a:xfrm rot="20554885">
                  <a:off x="533399" y="1232941"/>
                  <a:ext cx="381000" cy="914400"/>
                </a:xfrm>
                <a:prstGeom prst="donut">
                  <a:avLst/>
                </a:prstGeom>
                <a:solidFill>
                  <a:schemeClr val="bg1">
                    <a:lumMod val="95000"/>
                  </a:schemeClr>
                </a:solidFill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12" name="Donut 111"/>
                <p:cNvSpPr/>
                <p:nvPr/>
              </p:nvSpPr>
              <p:spPr>
                <a:xfrm rot="20554885">
                  <a:off x="684550" y="1651416"/>
                  <a:ext cx="381000" cy="914400"/>
                </a:xfrm>
                <a:prstGeom prst="donut">
                  <a:avLst/>
                </a:prstGeom>
                <a:solidFill>
                  <a:schemeClr val="bg1">
                    <a:lumMod val="95000"/>
                  </a:schemeClr>
                </a:solidFill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13" name="Donut 112"/>
                <p:cNvSpPr/>
                <p:nvPr/>
              </p:nvSpPr>
              <p:spPr>
                <a:xfrm rot="20554885">
                  <a:off x="848194" y="2158584"/>
                  <a:ext cx="381000" cy="914400"/>
                </a:xfrm>
                <a:prstGeom prst="donut">
                  <a:avLst/>
                </a:prstGeom>
                <a:solidFill>
                  <a:schemeClr val="bg1">
                    <a:lumMod val="95000"/>
                  </a:schemeClr>
                </a:solidFill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14" name="Donut 113"/>
                <p:cNvSpPr/>
                <p:nvPr/>
              </p:nvSpPr>
              <p:spPr>
                <a:xfrm rot="20554885">
                  <a:off x="998095" y="2608288"/>
                  <a:ext cx="381000" cy="914400"/>
                </a:xfrm>
                <a:prstGeom prst="donut">
                  <a:avLst/>
                </a:prstGeom>
                <a:solidFill>
                  <a:schemeClr val="bg1">
                    <a:lumMod val="95000"/>
                  </a:schemeClr>
                </a:solidFill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115" name="Donut 114"/>
              <p:cNvSpPr/>
              <p:nvPr/>
            </p:nvSpPr>
            <p:spPr>
              <a:xfrm rot="21381387" flipH="1">
                <a:off x="738459" y="1962696"/>
                <a:ext cx="304025" cy="319891"/>
              </a:xfrm>
              <a:prstGeom prst="donut">
                <a:avLst>
                  <a:gd name="adj" fmla="val 24872"/>
                </a:avLst>
              </a:prstGeom>
              <a:solidFill>
                <a:schemeClr val="bg1">
                  <a:lumMod val="95000"/>
                </a:schemeClr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93" name="Group 36"/>
              <p:cNvGrpSpPr/>
              <p:nvPr/>
            </p:nvGrpSpPr>
            <p:grpSpPr>
              <a:xfrm rot="10800000">
                <a:off x="468110" y="2195968"/>
                <a:ext cx="878495" cy="953216"/>
                <a:chOff x="468443" y="1538990"/>
                <a:chExt cx="1371600" cy="1660161"/>
              </a:xfrm>
            </p:grpSpPr>
            <p:sp>
              <p:nvSpPr>
                <p:cNvPr id="94" name="Isosceles Triangle 93"/>
                <p:cNvSpPr/>
                <p:nvPr/>
              </p:nvSpPr>
              <p:spPr>
                <a:xfrm>
                  <a:off x="793229" y="1538990"/>
                  <a:ext cx="685800" cy="685800"/>
                </a:xfrm>
                <a:prstGeom prst="triangle">
                  <a:avLst/>
                </a:prstGeom>
                <a:solidFill>
                  <a:schemeClr val="bg1">
                    <a:lumMod val="95000"/>
                  </a:schemeClr>
                </a:solidFill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5" name="Snip Diagonal Corner Rectangle 94"/>
                <p:cNvSpPr/>
                <p:nvPr/>
              </p:nvSpPr>
              <p:spPr>
                <a:xfrm>
                  <a:off x="468443" y="2208551"/>
                  <a:ext cx="1371600" cy="990600"/>
                </a:xfrm>
                <a:prstGeom prst="snip2DiagRect">
                  <a:avLst>
                    <a:gd name="adj1" fmla="val 50000"/>
                    <a:gd name="adj2" fmla="val 50000"/>
                  </a:avLst>
                </a:prstGeom>
                <a:solidFill>
                  <a:schemeClr val="bg1">
                    <a:lumMod val="95000"/>
                  </a:schemeClr>
                </a:solidFill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6" name="Diamond 95"/>
                <p:cNvSpPr/>
                <p:nvPr/>
              </p:nvSpPr>
              <p:spPr>
                <a:xfrm>
                  <a:off x="914400" y="1981200"/>
                  <a:ext cx="457200" cy="762000"/>
                </a:xfrm>
                <a:prstGeom prst="diamond">
                  <a:avLst/>
                </a:prstGeom>
                <a:solidFill>
                  <a:srgbClr val="FFCCCC"/>
                </a:solidFill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57" name="Group 56"/>
            <p:cNvGrpSpPr/>
            <p:nvPr/>
          </p:nvGrpSpPr>
          <p:grpSpPr>
            <a:xfrm>
              <a:off x="3276600" y="152400"/>
              <a:ext cx="1918742" cy="944379"/>
              <a:chOff x="0" y="4114800"/>
              <a:chExt cx="4419600" cy="1905000"/>
            </a:xfrm>
          </p:grpSpPr>
          <p:grpSp>
            <p:nvGrpSpPr>
              <p:cNvPr id="37" name="Group 36"/>
              <p:cNvGrpSpPr/>
              <p:nvPr/>
            </p:nvGrpSpPr>
            <p:grpSpPr>
              <a:xfrm>
                <a:off x="1447800" y="4114800"/>
                <a:ext cx="1371600" cy="1660161"/>
                <a:chOff x="468443" y="1538990"/>
                <a:chExt cx="1371600" cy="1660161"/>
              </a:xfrm>
            </p:grpSpPr>
            <p:sp>
              <p:nvSpPr>
                <p:cNvPr id="31" name="Isosceles Triangle 30"/>
                <p:cNvSpPr/>
                <p:nvPr/>
              </p:nvSpPr>
              <p:spPr>
                <a:xfrm>
                  <a:off x="793229" y="1538990"/>
                  <a:ext cx="685800" cy="685800"/>
                </a:xfrm>
                <a:prstGeom prst="triangle">
                  <a:avLst/>
                </a:prstGeom>
                <a:solidFill>
                  <a:schemeClr val="bg1">
                    <a:lumMod val="9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4" name="Snip Diagonal Corner Rectangle 33"/>
                <p:cNvSpPr/>
                <p:nvPr/>
              </p:nvSpPr>
              <p:spPr>
                <a:xfrm>
                  <a:off x="468443" y="2208551"/>
                  <a:ext cx="1371600" cy="990600"/>
                </a:xfrm>
                <a:prstGeom prst="snip2DiagRect">
                  <a:avLst>
                    <a:gd name="adj1" fmla="val 50000"/>
                    <a:gd name="adj2" fmla="val 50000"/>
                  </a:avLst>
                </a:prstGeom>
                <a:solidFill>
                  <a:schemeClr val="bg1">
                    <a:lumMod val="9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6" name="Diamond 35"/>
                <p:cNvSpPr/>
                <p:nvPr/>
              </p:nvSpPr>
              <p:spPr>
                <a:xfrm>
                  <a:off x="914400" y="1981200"/>
                  <a:ext cx="457200" cy="762000"/>
                </a:xfrm>
                <a:prstGeom prst="diamond">
                  <a:avLst/>
                </a:prstGeom>
                <a:solidFill>
                  <a:srgbClr val="FFCCCC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38" name="Rectangle 37"/>
              <p:cNvSpPr/>
              <p:nvPr/>
            </p:nvSpPr>
            <p:spPr>
              <a:xfrm>
                <a:off x="0" y="5715000"/>
                <a:ext cx="4419600" cy="304800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39" name="Group 38"/>
              <p:cNvGrpSpPr/>
              <p:nvPr/>
            </p:nvGrpSpPr>
            <p:grpSpPr>
              <a:xfrm>
                <a:off x="533400" y="4495800"/>
                <a:ext cx="858187" cy="1204210"/>
                <a:chOff x="468443" y="1538990"/>
                <a:chExt cx="1371600" cy="1660161"/>
              </a:xfrm>
            </p:grpSpPr>
            <p:sp>
              <p:nvSpPr>
                <p:cNvPr id="40" name="Isosceles Triangle 39"/>
                <p:cNvSpPr/>
                <p:nvPr/>
              </p:nvSpPr>
              <p:spPr>
                <a:xfrm>
                  <a:off x="793229" y="1538990"/>
                  <a:ext cx="685800" cy="685800"/>
                </a:xfrm>
                <a:prstGeom prst="triangle">
                  <a:avLst/>
                </a:prstGeom>
                <a:solidFill>
                  <a:schemeClr val="bg1">
                    <a:lumMod val="9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1" name="Snip Diagonal Corner Rectangle 40"/>
                <p:cNvSpPr/>
                <p:nvPr/>
              </p:nvSpPr>
              <p:spPr>
                <a:xfrm>
                  <a:off x="468443" y="2208551"/>
                  <a:ext cx="1371600" cy="990600"/>
                </a:xfrm>
                <a:prstGeom prst="snip2DiagRect">
                  <a:avLst>
                    <a:gd name="adj1" fmla="val 50000"/>
                    <a:gd name="adj2" fmla="val 50000"/>
                  </a:avLst>
                </a:prstGeom>
                <a:solidFill>
                  <a:schemeClr val="bg1">
                    <a:lumMod val="9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2" name="Diamond 41"/>
                <p:cNvSpPr/>
                <p:nvPr/>
              </p:nvSpPr>
              <p:spPr>
                <a:xfrm>
                  <a:off x="914400" y="1981200"/>
                  <a:ext cx="457200" cy="762000"/>
                </a:xfrm>
                <a:prstGeom prst="diamond">
                  <a:avLst/>
                </a:prstGeom>
                <a:solidFill>
                  <a:srgbClr val="FFCCCC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3" name="Group 42"/>
              <p:cNvGrpSpPr/>
              <p:nvPr/>
            </p:nvGrpSpPr>
            <p:grpSpPr>
              <a:xfrm>
                <a:off x="2844384" y="4513288"/>
                <a:ext cx="858187" cy="1204210"/>
                <a:chOff x="468443" y="1538990"/>
                <a:chExt cx="1371600" cy="1660161"/>
              </a:xfrm>
            </p:grpSpPr>
            <p:sp>
              <p:nvSpPr>
                <p:cNvPr id="44" name="Isosceles Triangle 43"/>
                <p:cNvSpPr/>
                <p:nvPr/>
              </p:nvSpPr>
              <p:spPr>
                <a:xfrm>
                  <a:off x="793229" y="1538990"/>
                  <a:ext cx="685800" cy="685800"/>
                </a:xfrm>
                <a:prstGeom prst="triangle">
                  <a:avLst/>
                </a:prstGeom>
                <a:solidFill>
                  <a:schemeClr val="bg1">
                    <a:lumMod val="9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5" name="Snip Diagonal Corner Rectangle 44"/>
                <p:cNvSpPr/>
                <p:nvPr/>
              </p:nvSpPr>
              <p:spPr>
                <a:xfrm>
                  <a:off x="468443" y="2208551"/>
                  <a:ext cx="1371600" cy="990600"/>
                </a:xfrm>
                <a:prstGeom prst="snip2DiagRect">
                  <a:avLst>
                    <a:gd name="adj1" fmla="val 50000"/>
                    <a:gd name="adj2" fmla="val 50000"/>
                  </a:avLst>
                </a:prstGeom>
                <a:solidFill>
                  <a:schemeClr val="bg1">
                    <a:lumMod val="9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6" name="Diamond 45"/>
                <p:cNvSpPr/>
                <p:nvPr/>
              </p:nvSpPr>
              <p:spPr>
                <a:xfrm>
                  <a:off x="914400" y="1981200"/>
                  <a:ext cx="457200" cy="762000"/>
                </a:xfrm>
                <a:prstGeom prst="diamond">
                  <a:avLst/>
                </a:prstGeom>
                <a:solidFill>
                  <a:srgbClr val="FFCCCC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56" name="Group 55"/>
              <p:cNvGrpSpPr/>
              <p:nvPr/>
            </p:nvGrpSpPr>
            <p:grpSpPr>
              <a:xfrm>
                <a:off x="505918" y="5722495"/>
                <a:ext cx="3301584" cy="288561"/>
                <a:chOff x="5638800" y="4953000"/>
                <a:chExt cx="3334062" cy="552722"/>
              </a:xfrm>
            </p:grpSpPr>
            <p:sp>
              <p:nvSpPr>
                <p:cNvPr id="47" name="Diamond 46"/>
                <p:cNvSpPr/>
                <p:nvPr/>
              </p:nvSpPr>
              <p:spPr>
                <a:xfrm>
                  <a:off x="5638800" y="4953000"/>
                  <a:ext cx="286062" cy="552722"/>
                </a:xfrm>
                <a:prstGeom prst="diamond">
                  <a:avLst/>
                </a:prstGeom>
                <a:solidFill>
                  <a:srgbClr val="FFCCCC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8" name="Diamond 47"/>
                <p:cNvSpPr/>
                <p:nvPr/>
              </p:nvSpPr>
              <p:spPr>
                <a:xfrm>
                  <a:off x="6019800" y="4953000"/>
                  <a:ext cx="286062" cy="552722"/>
                </a:xfrm>
                <a:prstGeom prst="diamond">
                  <a:avLst/>
                </a:prstGeom>
                <a:solidFill>
                  <a:srgbClr val="FFCCCC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9" name="Diamond 48"/>
                <p:cNvSpPr/>
                <p:nvPr/>
              </p:nvSpPr>
              <p:spPr>
                <a:xfrm>
                  <a:off x="6400800" y="4953000"/>
                  <a:ext cx="286062" cy="552722"/>
                </a:xfrm>
                <a:prstGeom prst="diamond">
                  <a:avLst/>
                </a:prstGeom>
                <a:solidFill>
                  <a:srgbClr val="FFCCCC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0" name="Diamond 49"/>
                <p:cNvSpPr/>
                <p:nvPr/>
              </p:nvSpPr>
              <p:spPr>
                <a:xfrm>
                  <a:off x="6781800" y="4953000"/>
                  <a:ext cx="286062" cy="552722"/>
                </a:xfrm>
                <a:prstGeom prst="diamond">
                  <a:avLst/>
                </a:prstGeom>
                <a:solidFill>
                  <a:srgbClr val="FFCCCC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1" name="Diamond 50"/>
                <p:cNvSpPr/>
                <p:nvPr/>
              </p:nvSpPr>
              <p:spPr>
                <a:xfrm>
                  <a:off x="7162800" y="4953000"/>
                  <a:ext cx="286062" cy="552722"/>
                </a:xfrm>
                <a:prstGeom prst="diamond">
                  <a:avLst/>
                </a:prstGeom>
                <a:solidFill>
                  <a:srgbClr val="FFCCCC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2" name="Diamond 51"/>
                <p:cNvSpPr/>
                <p:nvPr/>
              </p:nvSpPr>
              <p:spPr>
                <a:xfrm>
                  <a:off x="7543800" y="4953000"/>
                  <a:ext cx="286062" cy="552722"/>
                </a:xfrm>
                <a:prstGeom prst="diamond">
                  <a:avLst/>
                </a:prstGeom>
                <a:solidFill>
                  <a:srgbClr val="FFCCCC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3" name="Diamond 52"/>
                <p:cNvSpPr/>
                <p:nvPr/>
              </p:nvSpPr>
              <p:spPr>
                <a:xfrm>
                  <a:off x="7924800" y="4953000"/>
                  <a:ext cx="286062" cy="552722"/>
                </a:xfrm>
                <a:prstGeom prst="diamond">
                  <a:avLst/>
                </a:prstGeom>
                <a:solidFill>
                  <a:srgbClr val="FFCCCC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4" name="Diamond 53"/>
                <p:cNvSpPr/>
                <p:nvPr/>
              </p:nvSpPr>
              <p:spPr>
                <a:xfrm>
                  <a:off x="8305800" y="4953000"/>
                  <a:ext cx="286062" cy="552722"/>
                </a:xfrm>
                <a:prstGeom prst="diamond">
                  <a:avLst/>
                </a:prstGeom>
                <a:solidFill>
                  <a:srgbClr val="FFCCCC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5" name="Diamond 54"/>
                <p:cNvSpPr/>
                <p:nvPr/>
              </p:nvSpPr>
              <p:spPr>
                <a:xfrm>
                  <a:off x="8686800" y="4953000"/>
                  <a:ext cx="286062" cy="552722"/>
                </a:xfrm>
                <a:prstGeom prst="diamond">
                  <a:avLst/>
                </a:prstGeom>
                <a:solidFill>
                  <a:srgbClr val="FFCCCC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928281183"/>
      </p:ext>
    </p:extLst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Oval 78"/>
          <p:cNvSpPr/>
          <p:nvPr/>
        </p:nvSpPr>
        <p:spPr>
          <a:xfrm rot="4296501">
            <a:off x="2603419" y="4883055"/>
            <a:ext cx="457201" cy="83820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Oval 79"/>
          <p:cNvSpPr/>
          <p:nvPr/>
        </p:nvSpPr>
        <p:spPr>
          <a:xfrm rot="4105861">
            <a:off x="3513318" y="4917401"/>
            <a:ext cx="457201" cy="83820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/>
          <p:nvPr/>
        </p:nvSpPr>
        <p:spPr>
          <a:xfrm>
            <a:off x="3990839" y="3178500"/>
            <a:ext cx="504961" cy="80294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/>
          <p:nvPr/>
        </p:nvSpPr>
        <p:spPr>
          <a:xfrm>
            <a:off x="2090488" y="3202115"/>
            <a:ext cx="504961" cy="80294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/>
          <p:nvPr/>
        </p:nvSpPr>
        <p:spPr>
          <a:xfrm>
            <a:off x="2443190" y="2001641"/>
            <a:ext cx="1645943" cy="1980782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Trapezoid 60"/>
          <p:cNvSpPr/>
          <p:nvPr/>
        </p:nvSpPr>
        <p:spPr>
          <a:xfrm rot="857260" flipH="1">
            <a:off x="2050296" y="2439559"/>
            <a:ext cx="767629" cy="1224952"/>
          </a:xfrm>
          <a:prstGeom prst="trapezoid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/>
          <p:cNvSpPr/>
          <p:nvPr/>
        </p:nvSpPr>
        <p:spPr>
          <a:xfrm>
            <a:off x="2973206" y="1820586"/>
            <a:ext cx="470269" cy="826556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val 1"/>
          <p:cNvSpPr/>
          <p:nvPr/>
        </p:nvSpPr>
        <p:spPr>
          <a:xfrm>
            <a:off x="2678324" y="681120"/>
            <a:ext cx="1116890" cy="1740688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val 2"/>
          <p:cNvSpPr/>
          <p:nvPr/>
        </p:nvSpPr>
        <p:spPr>
          <a:xfrm>
            <a:off x="2862384" y="638808"/>
            <a:ext cx="934757" cy="857060"/>
          </a:xfrm>
          <a:prstGeom prst="ellipse">
            <a:avLst/>
          </a:prstGeom>
          <a:solidFill>
            <a:srgbClr val="CC66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3207377" y="381001"/>
            <a:ext cx="784425" cy="809828"/>
          </a:xfrm>
          <a:prstGeom prst="ellipse">
            <a:avLst/>
          </a:prstGeom>
          <a:solidFill>
            <a:srgbClr val="CC66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2560757" y="801167"/>
            <a:ext cx="817190" cy="857060"/>
          </a:xfrm>
          <a:prstGeom prst="ellipse">
            <a:avLst/>
          </a:prstGeom>
          <a:solidFill>
            <a:srgbClr val="CC66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3207377" y="921214"/>
            <a:ext cx="705404" cy="857060"/>
          </a:xfrm>
          <a:prstGeom prst="ellipse">
            <a:avLst/>
          </a:prstGeom>
          <a:solidFill>
            <a:srgbClr val="CC66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 rot="883132">
            <a:off x="2972243" y="921214"/>
            <a:ext cx="934757" cy="573669"/>
          </a:xfrm>
          <a:prstGeom prst="ellipse">
            <a:avLst/>
          </a:prstGeom>
          <a:solidFill>
            <a:srgbClr val="CC66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20087830">
            <a:off x="2609903" y="841510"/>
            <a:ext cx="934757" cy="573669"/>
          </a:xfrm>
          <a:prstGeom prst="ellipse">
            <a:avLst/>
          </a:prstGeom>
          <a:solidFill>
            <a:srgbClr val="CC66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20087830">
            <a:off x="2736188" y="656538"/>
            <a:ext cx="1114567" cy="856193"/>
          </a:xfrm>
          <a:prstGeom prst="ellipse">
            <a:avLst/>
          </a:prstGeom>
          <a:solidFill>
            <a:srgbClr val="CC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2" name="Group 41"/>
          <p:cNvGrpSpPr/>
          <p:nvPr/>
        </p:nvGrpSpPr>
        <p:grpSpPr>
          <a:xfrm>
            <a:off x="2501973" y="621096"/>
            <a:ext cx="1388644" cy="606141"/>
            <a:chOff x="3276600" y="2362200"/>
            <a:chExt cx="5638800" cy="2514600"/>
          </a:xfrm>
        </p:grpSpPr>
        <p:grpSp>
          <p:nvGrpSpPr>
            <p:cNvPr id="11" name="Group 36"/>
            <p:cNvGrpSpPr/>
            <p:nvPr/>
          </p:nvGrpSpPr>
          <p:grpSpPr>
            <a:xfrm>
              <a:off x="5277507" y="2362200"/>
              <a:ext cx="1679027" cy="2191413"/>
              <a:chOff x="468443" y="1538990"/>
              <a:chExt cx="1371600" cy="1660161"/>
            </a:xfrm>
          </p:grpSpPr>
          <p:sp>
            <p:nvSpPr>
              <p:cNvPr id="31" name="Isosceles Triangle 30"/>
              <p:cNvSpPr/>
              <p:nvPr/>
            </p:nvSpPr>
            <p:spPr>
              <a:xfrm>
                <a:off x="793229" y="1538990"/>
                <a:ext cx="685800" cy="685800"/>
              </a:xfrm>
              <a:prstGeom prst="triangle">
                <a:avLst/>
              </a:prstGeom>
              <a:solidFill>
                <a:schemeClr val="bg1">
                  <a:lumMod val="9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Snip Diagonal Corner Rectangle 31"/>
              <p:cNvSpPr/>
              <p:nvPr/>
            </p:nvSpPr>
            <p:spPr>
              <a:xfrm>
                <a:off x="468443" y="2208551"/>
                <a:ext cx="1371600" cy="990600"/>
              </a:xfrm>
              <a:prstGeom prst="snip2DiagRect">
                <a:avLst>
                  <a:gd name="adj1" fmla="val 50000"/>
                  <a:gd name="adj2" fmla="val 50000"/>
                </a:avLst>
              </a:prstGeom>
              <a:solidFill>
                <a:schemeClr val="bg1">
                  <a:lumMod val="9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Diamond 32"/>
              <p:cNvSpPr/>
              <p:nvPr/>
            </p:nvSpPr>
            <p:spPr>
              <a:xfrm>
                <a:off x="914400" y="1981200"/>
                <a:ext cx="457200" cy="762000"/>
              </a:xfrm>
              <a:prstGeom prst="diamond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2" name="Rectangle 11"/>
            <p:cNvSpPr/>
            <p:nvPr/>
          </p:nvSpPr>
          <p:spPr>
            <a:xfrm>
              <a:off x="3505200" y="4474464"/>
              <a:ext cx="5410200" cy="402336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3" name="Group 38"/>
            <p:cNvGrpSpPr/>
            <p:nvPr/>
          </p:nvGrpSpPr>
          <p:grpSpPr>
            <a:xfrm>
              <a:off x="4158156" y="2865120"/>
              <a:ext cx="1050539" cy="1589557"/>
              <a:chOff x="468443" y="1538990"/>
              <a:chExt cx="1371600" cy="1660161"/>
            </a:xfrm>
          </p:grpSpPr>
          <p:sp>
            <p:nvSpPr>
              <p:cNvPr id="28" name="Isosceles Triangle 27"/>
              <p:cNvSpPr/>
              <p:nvPr/>
            </p:nvSpPr>
            <p:spPr>
              <a:xfrm>
                <a:off x="793229" y="1538990"/>
                <a:ext cx="685800" cy="685800"/>
              </a:xfrm>
              <a:prstGeom prst="triangle">
                <a:avLst/>
              </a:prstGeom>
              <a:solidFill>
                <a:schemeClr val="bg1">
                  <a:lumMod val="9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Snip Diagonal Corner Rectangle 28"/>
              <p:cNvSpPr/>
              <p:nvPr/>
            </p:nvSpPr>
            <p:spPr>
              <a:xfrm>
                <a:off x="468443" y="2208551"/>
                <a:ext cx="1371600" cy="990600"/>
              </a:xfrm>
              <a:prstGeom prst="snip2DiagRect">
                <a:avLst>
                  <a:gd name="adj1" fmla="val 50000"/>
                  <a:gd name="adj2" fmla="val 50000"/>
                </a:avLst>
              </a:prstGeom>
              <a:solidFill>
                <a:schemeClr val="bg1">
                  <a:lumMod val="9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Diamond 29"/>
              <p:cNvSpPr/>
              <p:nvPr/>
            </p:nvSpPr>
            <p:spPr>
              <a:xfrm>
                <a:off x="914400" y="1981200"/>
                <a:ext cx="457200" cy="762000"/>
              </a:xfrm>
              <a:prstGeom prst="diamond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4" name="Group 42"/>
            <p:cNvGrpSpPr/>
            <p:nvPr/>
          </p:nvGrpSpPr>
          <p:grpSpPr>
            <a:xfrm>
              <a:off x="6987118" y="2888204"/>
              <a:ext cx="1050539" cy="1589557"/>
              <a:chOff x="468443" y="1538990"/>
              <a:chExt cx="1371600" cy="1660161"/>
            </a:xfrm>
          </p:grpSpPr>
          <p:sp>
            <p:nvSpPr>
              <p:cNvPr id="25" name="Isosceles Triangle 24"/>
              <p:cNvSpPr/>
              <p:nvPr/>
            </p:nvSpPr>
            <p:spPr>
              <a:xfrm>
                <a:off x="793229" y="1538990"/>
                <a:ext cx="685800" cy="685800"/>
              </a:xfrm>
              <a:prstGeom prst="triangle">
                <a:avLst/>
              </a:prstGeom>
              <a:solidFill>
                <a:schemeClr val="bg1">
                  <a:lumMod val="9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Snip Diagonal Corner Rectangle 25"/>
              <p:cNvSpPr/>
              <p:nvPr/>
            </p:nvSpPr>
            <p:spPr>
              <a:xfrm>
                <a:off x="468443" y="2208551"/>
                <a:ext cx="1371600" cy="990600"/>
              </a:xfrm>
              <a:prstGeom prst="snip2DiagRect">
                <a:avLst>
                  <a:gd name="adj1" fmla="val 50000"/>
                  <a:gd name="adj2" fmla="val 50000"/>
                </a:avLst>
              </a:prstGeom>
              <a:solidFill>
                <a:schemeClr val="bg1">
                  <a:lumMod val="9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Diamond 26"/>
              <p:cNvSpPr/>
              <p:nvPr/>
            </p:nvSpPr>
            <p:spPr>
              <a:xfrm>
                <a:off x="914400" y="1981200"/>
                <a:ext cx="457200" cy="762000"/>
              </a:xfrm>
              <a:prstGeom prst="diamond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5" name="Group 55"/>
            <p:cNvGrpSpPr/>
            <p:nvPr/>
          </p:nvGrpSpPr>
          <p:grpSpPr>
            <a:xfrm>
              <a:off x="4124514" y="4484357"/>
              <a:ext cx="4041594" cy="380901"/>
              <a:chOff x="5638800" y="4953000"/>
              <a:chExt cx="3334062" cy="552722"/>
            </a:xfrm>
            <a:solidFill>
              <a:schemeClr val="accent5">
                <a:lumMod val="60000"/>
                <a:lumOff val="40000"/>
              </a:schemeClr>
            </a:solidFill>
          </p:grpSpPr>
          <p:sp>
            <p:nvSpPr>
              <p:cNvPr id="16" name="Diamond 15"/>
              <p:cNvSpPr/>
              <p:nvPr/>
            </p:nvSpPr>
            <p:spPr>
              <a:xfrm>
                <a:off x="5638800" y="4953000"/>
                <a:ext cx="286062" cy="552722"/>
              </a:xfrm>
              <a:prstGeom prst="diamond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Diamond 16"/>
              <p:cNvSpPr/>
              <p:nvPr/>
            </p:nvSpPr>
            <p:spPr>
              <a:xfrm>
                <a:off x="6019800" y="4953000"/>
                <a:ext cx="286062" cy="552722"/>
              </a:xfrm>
              <a:prstGeom prst="diamond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Diamond 17"/>
              <p:cNvSpPr/>
              <p:nvPr/>
            </p:nvSpPr>
            <p:spPr>
              <a:xfrm>
                <a:off x="6400800" y="4953000"/>
                <a:ext cx="286062" cy="552722"/>
              </a:xfrm>
              <a:prstGeom prst="diamond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Diamond 18"/>
              <p:cNvSpPr/>
              <p:nvPr/>
            </p:nvSpPr>
            <p:spPr>
              <a:xfrm>
                <a:off x="6781800" y="4953000"/>
                <a:ext cx="286062" cy="552722"/>
              </a:xfrm>
              <a:prstGeom prst="diamond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Diamond 19"/>
              <p:cNvSpPr/>
              <p:nvPr/>
            </p:nvSpPr>
            <p:spPr>
              <a:xfrm>
                <a:off x="7162800" y="4953000"/>
                <a:ext cx="286062" cy="552722"/>
              </a:xfrm>
              <a:prstGeom prst="diamond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Diamond 20"/>
              <p:cNvSpPr/>
              <p:nvPr/>
            </p:nvSpPr>
            <p:spPr>
              <a:xfrm>
                <a:off x="7543800" y="4953000"/>
                <a:ext cx="286062" cy="552722"/>
              </a:xfrm>
              <a:prstGeom prst="diamond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Diamond 21"/>
              <p:cNvSpPr/>
              <p:nvPr/>
            </p:nvSpPr>
            <p:spPr>
              <a:xfrm>
                <a:off x="7924800" y="4953000"/>
                <a:ext cx="286062" cy="552722"/>
              </a:xfrm>
              <a:prstGeom prst="diamond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Diamond 22"/>
              <p:cNvSpPr/>
              <p:nvPr/>
            </p:nvSpPr>
            <p:spPr>
              <a:xfrm>
                <a:off x="8305800" y="4953000"/>
                <a:ext cx="286062" cy="552722"/>
              </a:xfrm>
              <a:prstGeom prst="diamond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Diamond 23"/>
              <p:cNvSpPr/>
              <p:nvPr/>
            </p:nvSpPr>
            <p:spPr>
              <a:xfrm>
                <a:off x="8686800" y="4953000"/>
                <a:ext cx="286062" cy="552722"/>
              </a:xfrm>
              <a:prstGeom prst="diamond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4" name="Group 42"/>
            <p:cNvGrpSpPr/>
            <p:nvPr/>
          </p:nvGrpSpPr>
          <p:grpSpPr>
            <a:xfrm rot="10800000">
              <a:off x="7848600" y="3276600"/>
              <a:ext cx="1050539" cy="1589557"/>
              <a:chOff x="468443" y="1538990"/>
              <a:chExt cx="1371600" cy="1660161"/>
            </a:xfrm>
          </p:grpSpPr>
          <p:sp>
            <p:nvSpPr>
              <p:cNvPr id="35" name="Isosceles Triangle 34"/>
              <p:cNvSpPr/>
              <p:nvPr/>
            </p:nvSpPr>
            <p:spPr>
              <a:xfrm>
                <a:off x="793229" y="1538990"/>
                <a:ext cx="685800" cy="685800"/>
              </a:xfrm>
              <a:prstGeom prst="triangle">
                <a:avLst/>
              </a:prstGeom>
              <a:solidFill>
                <a:schemeClr val="bg1">
                  <a:lumMod val="9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" name="Snip Diagonal Corner Rectangle 35"/>
              <p:cNvSpPr/>
              <p:nvPr/>
            </p:nvSpPr>
            <p:spPr>
              <a:xfrm>
                <a:off x="468443" y="2208551"/>
                <a:ext cx="1371600" cy="990600"/>
              </a:xfrm>
              <a:prstGeom prst="snip2DiagRect">
                <a:avLst>
                  <a:gd name="adj1" fmla="val 50000"/>
                  <a:gd name="adj2" fmla="val 50000"/>
                </a:avLst>
              </a:prstGeom>
              <a:solidFill>
                <a:schemeClr val="bg1">
                  <a:lumMod val="9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" name="Diamond 36"/>
              <p:cNvSpPr/>
              <p:nvPr/>
            </p:nvSpPr>
            <p:spPr>
              <a:xfrm>
                <a:off x="914400" y="1981200"/>
                <a:ext cx="457200" cy="762000"/>
              </a:xfrm>
              <a:prstGeom prst="diamond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8" name="Group 42"/>
            <p:cNvGrpSpPr/>
            <p:nvPr/>
          </p:nvGrpSpPr>
          <p:grpSpPr>
            <a:xfrm rot="10800000">
              <a:off x="3276600" y="3276600"/>
              <a:ext cx="1050539" cy="1589557"/>
              <a:chOff x="468443" y="1538990"/>
              <a:chExt cx="1371600" cy="1660161"/>
            </a:xfrm>
          </p:grpSpPr>
          <p:sp>
            <p:nvSpPr>
              <p:cNvPr id="39" name="Isosceles Triangle 38"/>
              <p:cNvSpPr/>
              <p:nvPr/>
            </p:nvSpPr>
            <p:spPr>
              <a:xfrm>
                <a:off x="793229" y="1538990"/>
                <a:ext cx="685800" cy="685800"/>
              </a:xfrm>
              <a:prstGeom prst="triangle">
                <a:avLst/>
              </a:prstGeom>
              <a:solidFill>
                <a:schemeClr val="bg1">
                  <a:lumMod val="9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Snip Diagonal Corner Rectangle 39"/>
              <p:cNvSpPr/>
              <p:nvPr/>
            </p:nvSpPr>
            <p:spPr>
              <a:xfrm>
                <a:off x="468443" y="2208551"/>
                <a:ext cx="1371600" cy="990600"/>
              </a:xfrm>
              <a:prstGeom prst="snip2DiagRect">
                <a:avLst>
                  <a:gd name="adj1" fmla="val 50000"/>
                  <a:gd name="adj2" fmla="val 50000"/>
                </a:avLst>
              </a:prstGeom>
              <a:solidFill>
                <a:schemeClr val="bg1">
                  <a:lumMod val="9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Diamond 40"/>
              <p:cNvSpPr/>
              <p:nvPr/>
            </p:nvSpPr>
            <p:spPr>
              <a:xfrm>
                <a:off x="914400" y="1981200"/>
                <a:ext cx="457200" cy="762000"/>
              </a:xfrm>
              <a:prstGeom prst="diamond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47" name="Trapezoid 46"/>
          <p:cNvSpPr/>
          <p:nvPr/>
        </p:nvSpPr>
        <p:spPr>
          <a:xfrm rot="20742740">
            <a:off x="3675927" y="2353463"/>
            <a:ext cx="767629" cy="1224952"/>
          </a:xfrm>
          <a:prstGeom prst="trapezoid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6" name="Group 55"/>
          <p:cNvGrpSpPr/>
          <p:nvPr/>
        </p:nvGrpSpPr>
        <p:grpSpPr>
          <a:xfrm rot="20583203">
            <a:off x="3501296" y="2061665"/>
            <a:ext cx="881755" cy="840332"/>
            <a:chOff x="5486400" y="1981200"/>
            <a:chExt cx="1143000" cy="1143000"/>
          </a:xfrm>
        </p:grpSpPr>
        <p:sp>
          <p:nvSpPr>
            <p:cNvPr id="53" name="Oval 52"/>
            <p:cNvSpPr/>
            <p:nvPr/>
          </p:nvSpPr>
          <p:spPr>
            <a:xfrm>
              <a:off x="5486400" y="1981200"/>
              <a:ext cx="1143000" cy="1143000"/>
            </a:xfrm>
            <a:prstGeom prst="ellipse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Moon 53"/>
            <p:cNvSpPr/>
            <p:nvPr/>
          </p:nvSpPr>
          <p:spPr>
            <a:xfrm>
              <a:off x="5715000" y="1981200"/>
              <a:ext cx="228600" cy="1066800"/>
            </a:xfrm>
            <a:prstGeom prst="moon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Moon 54"/>
            <p:cNvSpPr/>
            <p:nvPr/>
          </p:nvSpPr>
          <p:spPr>
            <a:xfrm flipH="1">
              <a:off x="6172200" y="1981200"/>
              <a:ext cx="228600" cy="1066800"/>
            </a:xfrm>
            <a:prstGeom prst="moon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7" name="Group 56"/>
          <p:cNvGrpSpPr/>
          <p:nvPr/>
        </p:nvGrpSpPr>
        <p:grpSpPr>
          <a:xfrm rot="1016797" flipH="1">
            <a:off x="2132499" y="2114615"/>
            <a:ext cx="881755" cy="840332"/>
            <a:chOff x="5486400" y="1981200"/>
            <a:chExt cx="1143000" cy="1143000"/>
          </a:xfrm>
        </p:grpSpPr>
        <p:sp>
          <p:nvSpPr>
            <p:cNvPr id="58" name="Oval 57"/>
            <p:cNvSpPr/>
            <p:nvPr/>
          </p:nvSpPr>
          <p:spPr>
            <a:xfrm>
              <a:off x="5486400" y="1981200"/>
              <a:ext cx="1143000" cy="1143000"/>
            </a:xfrm>
            <a:prstGeom prst="ellipse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Moon 58"/>
            <p:cNvSpPr/>
            <p:nvPr/>
          </p:nvSpPr>
          <p:spPr>
            <a:xfrm>
              <a:off x="5715000" y="1981200"/>
              <a:ext cx="228600" cy="1066800"/>
            </a:xfrm>
            <a:prstGeom prst="moon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Moon 59"/>
            <p:cNvSpPr/>
            <p:nvPr/>
          </p:nvSpPr>
          <p:spPr>
            <a:xfrm flipH="1">
              <a:off x="6172200" y="1981200"/>
              <a:ext cx="228600" cy="1066800"/>
            </a:xfrm>
            <a:prstGeom prst="moon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0" name="Group 69"/>
          <p:cNvGrpSpPr/>
          <p:nvPr/>
        </p:nvGrpSpPr>
        <p:grpSpPr>
          <a:xfrm>
            <a:off x="1944974" y="3586409"/>
            <a:ext cx="2512279" cy="1823792"/>
            <a:chOff x="5410200" y="940063"/>
            <a:chExt cx="3256613" cy="2315301"/>
          </a:xfrm>
        </p:grpSpPr>
        <p:sp>
          <p:nvSpPr>
            <p:cNvPr id="64" name="Oval 63"/>
            <p:cNvSpPr/>
            <p:nvPr/>
          </p:nvSpPr>
          <p:spPr>
            <a:xfrm>
              <a:off x="5410200" y="1905000"/>
              <a:ext cx="1065551" cy="1302895"/>
            </a:xfrm>
            <a:prstGeom prst="ellipse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Oval 64"/>
            <p:cNvSpPr/>
            <p:nvPr/>
          </p:nvSpPr>
          <p:spPr>
            <a:xfrm>
              <a:off x="6212174" y="1923738"/>
              <a:ext cx="1065551" cy="1302895"/>
            </a:xfrm>
            <a:prstGeom prst="ellipse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Oval 65"/>
            <p:cNvSpPr/>
            <p:nvPr/>
          </p:nvSpPr>
          <p:spPr>
            <a:xfrm>
              <a:off x="6941695" y="1937478"/>
              <a:ext cx="1065551" cy="1302895"/>
            </a:xfrm>
            <a:prstGeom prst="ellipse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Oval 66"/>
            <p:cNvSpPr/>
            <p:nvPr/>
          </p:nvSpPr>
          <p:spPr>
            <a:xfrm>
              <a:off x="7601262" y="1952469"/>
              <a:ext cx="1065551" cy="1302895"/>
            </a:xfrm>
            <a:prstGeom prst="ellipse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Oval 67"/>
            <p:cNvSpPr/>
            <p:nvPr/>
          </p:nvSpPr>
          <p:spPr>
            <a:xfrm rot="5400000">
              <a:off x="6383639" y="966294"/>
              <a:ext cx="1065551" cy="2827056"/>
            </a:xfrm>
            <a:prstGeom prst="ellipse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Trapezoid 68"/>
            <p:cNvSpPr/>
            <p:nvPr/>
          </p:nvSpPr>
          <p:spPr>
            <a:xfrm>
              <a:off x="5773711" y="940063"/>
              <a:ext cx="2608290" cy="1555075"/>
            </a:xfrm>
            <a:prstGeom prst="trapezoid">
              <a:avLst>
                <a:gd name="adj" fmla="val 35604"/>
              </a:avLst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7" name="Group 76"/>
          <p:cNvGrpSpPr/>
          <p:nvPr/>
        </p:nvGrpSpPr>
        <p:grpSpPr>
          <a:xfrm>
            <a:off x="2167581" y="4222518"/>
            <a:ext cx="2150905" cy="705525"/>
            <a:chOff x="6172200" y="2133600"/>
            <a:chExt cx="3376535" cy="1320384"/>
          </a:xfrm>
        </p:grpSpPr>
        <p:sp>
          <p:nvSpPr>
            <p:cNvPr id="71" name="Oval 70"/>
            <p:cNvSpPr/>
            <p:nvPr/>
          </p:nvSpPr>
          <p:spPr>
            <a:xfrm>
              <a:off x="6172200" y="2133600"/>
              <a:ext cx="1065551" cy="1302895"/>
            </a:xfrm>
            <a:prstGeom prst="ellipse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Oval 71"/>
            <p:cNvSpPr/>
            <p:nvPr/>
          </p:nvSpPr>
          <p:spPr>
            <a:xfrm>
              <a:off x="6799289" y="2149839"/>
              <a:ext cx="1065551" cy="1302895"/>
            </a:xfrm>
            <a:prstGeom prst="ellipse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Oval 72"/>
            <p:cNvSpPr/>
            <p:nvPr/>
          </p:nvSpPr>
          <p:spPr>
            <a:xfrm>
              <a:off x="7433872" y="2151089"/>
              <a:ext cx="1065551" cy="1302895"/>
            </a:xfrm>
            <a:prstGeom prst="ellipse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Oval 73"/>
            <p:cNvSpPr/>
            <p:nvPr/>
          </p:nvSpPr>
          <p:spPr>
            <a:xfrm>
              <a:off x="7988508" y="2151088"/>
              <a:ext cx="1065551" cy="1302895"/>
            </a:xfrm>
            <a:prstGeom prst="ellipse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Oval 74"/>
            <p:cNvSpPr/>
            <p:nvPr/>
          </p:nvSpPr>
          <p:spPr>
            <a:xfrm>
              <a:off x="8483184" y="2136099"/>
              <a:ext cx="1065551" cy="1302895"/>
            </a:xfrm>
            <a:prstGeom prst="ellipse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Oval 75"/>
            <p:cNvSpPr/>
            <p:nvPr/>
          </p:nvSpPr>
          <p:spPr>
            <a:xfrm rot="5400000">
              <a:off x="7175326" y="1382878"/>
              <a:ext cx="1065551" cy="2871796"/>
            </a:xfrm>
            <a:prstGeom prst="ellipse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1" name="Group 80"/>
          <p:cNvGrpSpPr/>
          <p:nvPr/>
        </p:nvGrpSpPr>
        <p:grpSpPr>
          <a:xfrm rot="20024249">
            <a:off x="3776186" y="3252022"/>
            <a:ext cx="837026" cy="364103"/>
            <a:chOff x="6172200" y="2133600"/>
            <a:chExt cx="3376535" cy="1320384"/>
          </a:xfrm>
          <a:solidFill>
            <a:schemeClr val="accent5">
              <a:lumMod val="40000"/>
              <a:lumOff val="60000"/>
            </a:schemeClr>
          </a:solidFill>
        </p:grpSpPr>
        <p:sp>
          <p:nvSpPr>
            <p:cNvPr id="82" name="Oval 81"/>
            <p:cNvSpPr/>
            <p:nvPr/>
          </p:nvSpPr>
          <p:spPr>
            <a:xfrm>
              <a:off x="6172200" y="2133600"/>
              <a:ext cx="1065551" cy="1302895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Oval 82"/>
            <p:cNvSpPr/>
            <p:nvPr/>
          </p:nvSpPr>
          <p:spPr>
            <a:xfrm>
              <a:off x="6799289" y="2149839"/>
              <a:ext cx="1065551" cy="1302895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Oval 83"/>
            <p:cNvSpPr/>
            <p:nvPr/>
          </p:nvSpPr>
          <p:spPr>
            <a:xfrm>
              <a:off x="7433872" y="2151089"/>
              <a:ext cx="1065551" cy="1302895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Oval 84"/>
            <p:cNvSpPr/>
            <p:nvPr/>
          </p:nvSpPr>
          <p:spPr>
            <a:xfrm>
              <a:off x="7988508" y="2151088"/>
              <a:ext cx="1065551" cy="1302895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Oval 85"/>
            <p:cNvSpPr/>
            <p:nvPr/>
          </p:nvSpPr>
          <p:spPr>
            <a:xfrm>
              <a:off x="8483184" y="2136099"/>
              <a:ext cx="1065551" cy="1302895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Oval 86"/>
            <p:cNvSpPr/>
            <p:nvPr/>
          </p:nvSpPr>
          <p:spPr>
            <a:xfrm rot="5400000">
              <a:off x="7175326" y="1382878"/>
              <a:ext cx="1065551" cy="2871796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8" name="Group 87"/>
          <p:cNvGrpSpPr/>
          <p:nvPr/>
        </p:nvGrpSpPr>
        <p:grpSpPr>
          <a:xfrm rot="843125">
            <a:off x="1905444" y="3349174"/>
            <a:ext cx="837026" cy="364103"/>
            <a:chOff x="6172200" y="2133600"/>
            <a:chExt cx="3376535" cy="1320384"/>
          </a:xfrm>
          <a:solidFill>
            <a:schemeClr val="accent5">
              <a:lumMod val="40000"/>
              <a:lumOff val="60000"/>
            </a:schemeClr>
          </a:solidFill>
        </p:grpSpPr>
        <p:sp>
          <p:nvSpPr>
            <p:cNvPr id="89" name="Oval 88"/>
            <p:cNvSpPr/>
            <p:nvPr/>
          </p:nvSpPr>
          <p:spPr>
            <a:xfrm>
              <a:off x="6172200" y="2133600"/>
              <a:ext cx="1065551" cy="1302895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Oval 89"/>
            <p:cNvSpPr/>
            <p:nvPr/>
          </p:nvSpPr>
          <p:spPr>
            <a:xfrm>
              <a:off x="6799289" y="2149839"/>
              <a:ext cx="1065551" cy="1302895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Oval 90"/>
            <p:cNvSpPr/>
            <p:nvPr/>
          </p:nvSpPr>
          <p:spPr>
            <a:xfrm>
              <a:off x="7433872" y="2151089"/>
              <a:ext cx="1065551" cy="1302895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Oval 91"/>
            <p:cNvSpPr/>
            <p:nvPr/>
          </p:nvSpPr>
          <p:spPr>
            <a:xfrm>
              <a:off x="7988508" y="2151088"/>
              <a:ext cx="1065551" cy="1302895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Oval 92"/>
            <p:cNvSpPr/>
            <p:nvPr/>
          </p:nvSpPr>
          <p:spPr>
            <a:xfrm>
              <a:off x="8483184" y="2136099"/>
              <a:ext cx="1065551" cy="1302895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Oval 93"/>
            <p:cNvSpPr/>
            <p:nvPr/>
          </p:nvSpPr>
          <p:spPr>
            <a:xfrm rot="5400000">
              <a:off x="7175326" y="1382878"/>
              <a:ext cx="1065551" cy="2871796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5" name="Group 56"/>
          <p:cNvGrpSpPr/>
          <p:nvPr/>
        </p:nvGrpSpPr>
        <p:grpSpPr>
          <a:xfrm>
            <a:off x="2819400" y="1676400"/>
            <a:ext cx="298554" cy="258580"/>
            <a:chOff x="5029200" y="1905000"/>
            <a:chExt cx="1752600" cy="1828800"/>
          </a:xfrm>
        </p:grpSpPr>
        <p:sp>
          <p:nvSpPr>
            <p:cNvPr id="96" name="Oval 95"/>
            <p:cNvSpPr/>
            <p:nvPr/>
          </p:nvSpPr>
          <p:spPr>
            <a:xfrm>
              <a:off x="5029200" y="1905000"/>
              <a:ext cx="1752600" cy="182880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Oval 96"/>
            <p:cNvSpPr/>
            <p:nvPr/>
          </p:nvSpPr>
          <p:spPr>
            <a:xfrm>
              <a:off x="5342744" y="2340964"/>
              <a:ext cx="1174230" cy="1360357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Oval 97"/>
            <p:cNvSpPr/>
            <p:nvPr/>
          </p:nvSpPr>
          <p:spPr>
            <a:xfrm>
              <a:off x="5638800" y="2667000"/>
              <a:ext cx="412750" cy="484909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3" name="Moon 102"/>
          <p:cNvSpPr/>
          <p:nvPr/>
        </p:nvSpPr>
        <p:spPr>
          <a:xfrm rot="16200000">
            <a:off x="3149809" y="2070516"/>
            <a:ext cx="168639" cy="427220"/>
          </a:xfrm>
          <a:prstGeom prst="moon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4" name="Group 56"/>
          <p:cNvGrpSpPr/>
          <p:nvPr/>
        </p:nvGrpSpPr>
        <p:grpSpPr>
          <a:xfrm>
            <a:off x="3276600" y="1676400"/>
            <a:ext cx="298554" cy="258580"/>
            <a:chOff x="5029200" y="1905000"/>
            <a:chExt cx="1752600" cy="1828800"/>
          </a:xfrm>
        </p:grpSpPr>
        <p:sp>
          <p:nvSpPr>
            <p:cNvPr id="105" name="Oval 104"/>
            <p:cNvSpPr/>
            <p:nvPr/>
          </p:nvSpPr>
          <p:spPr>
            <a:xfrm>
              <a:off x="5029200" y="1905000"/>
              <a:ext cx="1752600" cy="182880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Oval 105"/>
            <p:cNvSpPr/>
            <p:nvPr/>
          </p:nvSpPr>
          <p:spPr>
            <a:xfrm>
              <a:off x="5342744" y="2340964"/>
              <a:ext cx="1174230" cy="1360357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Oval 106"/>
            <p:cNvSpPr/>
            <p:nvPr/>
          </p:nvSpPr>
          <p:spPr>
            <a:xfrm>
              <a:off x="5638800" y="2667000"/>
              <a:ext cx="412750" cy="484909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8" name="Group 147"/>
          <p:cNvGrpSpPr/>
          <p:nvPr/>
        </p:nvGrpSpPr>
        <p:grpSpPr>
          <a:xfrm>
            <a:off x="5334000" y="685800"/>
            <a:ext cx="2590800" cy="1600200"/>
            <a:chOff x="5334000" y="685800"/>
            <a:chExt cx="2590800" cy="1600200"/>
          </a:xfrm>
        </p:grpSpPr>
        <p:grpSp>
          <p:nvGrpSpPr>
            <p:cNvPr id="109" name="Group 36"/>
            <p:cNvGrpSpPr/>
            <p:nvPr/>
          </p:nvGrpSpPr>
          <p:grpSpPr>
            <a:xfrm>
              <a:off x="6253336" y="685800"/>
              <a:ext cx="771445" cy="1394536"/>
              <a:chOff x="468443" y="1538990"/>
              <a:chExt cx="1371600" cy="1660161"/>
            </a:xfrm>
          </p:grpSpPr>
          <p:sp>
            <p:nvSpPr>
              <p:cNvPr id="137" name="Isosceles Triangle 136"/>
              <p:cNvSpPr/>
              <p:nvPr/>
            </p:nvSpPr>
            <p:spPr>
              <a:xfrm>
                <a:off x="793229" y="1538990"/>
                <a:ext cx="685800" cy="685800"/>
              </a:xfrm>
              <a:prstGeom prst="triangle">
                <a:avLst/>
              </a:prstGeom>
              <a:solidFill>
                <a:schemeClr val="bg1">
                  <a:lumMod val="9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8" name="Snip Diagonal Corner Rectangle 137"/>
              <p:cNvSpPr/>
              <p:nvPr/>
            </p:nvSpPr>
            <p:spPr>
              <a:xfrm>
                <a:off x="468443" y="2208551"/>
                <a:ext cx="1371600" cy="990600"/>
              </a:xfrm>
              <a:prstGeom prst="snip2DiagRect">
                <a:avLst>
                  <a:gd name="adj1" fmla="val 50000"/>
                  <a:gd name="adj2" fmla="val 50000"/>
                </a:avLst>
              </a:prstGeom>
              <a:solidFill>
                <a:schemeClr val="bg1">
                  <a:lumMod val="9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9" name="Diamond 138"/>
              <p:cNvSpPr/>
              <p:nvPr/>
            </p:nvSpPr>
            <p:spPr>
              <a:xfrm>
                <a:off x="914400" y="1981200"/>
                <a:ext cx="457200" cy="762000"/>
              </a:xfrm>
              <a:prstGeom prst="diamond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10" name="Rectangle 109"/>
            <p:cNvSpPr/>
            <p:nvPr/>
          </p:nvSpPr>
          <p:spPr>
            <a:xfrm>
              <a:off x="5439032" y="2029968"/>
              <a:ext cx="2485768" cy="25603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11" name="Group 38"/>
            <p:cNvGrpSpPr/>
            <p:nvPr/>
          </p:nvGrpSpPr>
          <p:grpSpPr>
            <a:xfrm>
              <a:off x="5739039" y="1005840"/>
              <a:ext cx="482680" cy="1011536"/>
              <a:chOff x="468443" y="1538990"/>
              <a:chExt cx="1371600" cy="1660161"/>
            </a:xfrm>
          </p:grpSpPr>
          <p:sp>
            <p:nvSpPr>
              <p:cNvPr id="134" name="Isosceles Triangle 133"/>
              <p:cNvSpPr/>
              <p:nvPr/>
            </p:nvSpPr>
            <p:spPr>
              <a:xfrm>
                <a:off x="793229" y="1538990"/>
                <a:ext cx="685800" cy="685800"/>
              </a:xfrm>
              <a:prstGeom prst="triangle">
                <a:avLst/>
              </a:prstGeom>
              <a:solidFill>
                <a:schemeClr val="bg1">
                  <a:lumMod val="9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5" name="Snip Diagonal Corner Rectangle 134"/>
              <p:cNvSpPr/>
              <p:nvPr/>
            </p:nvSpPr>
            <p:spPr>
              <a:xfrm>
                <a:off x="468443" y="2208551"/>
                <a:ext cx="1371600" cy="990600"/>
              </a:xfrm>
              <a:prstGeom prst="snip2DiagRect">
                <a:avLst>
                  <a:gd name="adj1" fmla="val 50000"/>
                  <a:gd name="adj2" fmla="val 50000"/>
                </a:avLst>
              </a:prstGeom>
              <a:solidFill>
                <a:schemeClr val="bg1">
                  <a:lumMod val="9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6" name="Diamond 135"/>
              <p:cNvSpPr/>
              <p:nvPr/>
            </p:nvSpPr>
            <p:spPr>
              <a:xfrm>
                <a:off x="914400" y="1981200"/>
                <a:ext cx="457200" cy="762000"/>
              </a:xfrm>
              <a:prstGeom prst="diamond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12" name="Group 42"/>
            <p:cNvGrpSpPr/>
            <p:nvPr/>
          </p:nvGrpSpPr>
          <p:grpSpPr>
            <a:xfrm>
              <a:off x="7038833" y="1020530"/>
              <a:ext cx="482680" cy="1011536"/>
              <a:chOff x="468443" y="1538990"/>
              <a:chExt cx="1371600" cy="1660161"/>
            </a:xfrm>
          </p:grpSpPr>
          <p:sp>
            <p:nvSpPr>
              <p:cNvPr id="131" name="Isosceles Triangle 130"/>
              <p:cNvSpPr/>
              <p:nvPr/>
            </p:nvSpPr>
            <p:spPr>
              <a:xfrm>
                <a:off x="793229" y="1538990"/>
                <a:ext cx="685800" cy="685800"/>
              </a:xfrm>
              <a:prstGeom prst="triangle">
                <a:avLst/>
              </a:prstGeom>
              <a:solidFill>
                <a:schemeClr val="bg1">
                  <a:lumMod val="9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2" name="Snip Diagonal Corner Rectangle 131"/>
              <p:cNvSpPr/>
              <p:nvPr/>
            </p:nvSpPr>
            <p:spPr>
              <a:xfrm>
                <a:off x="468443" y="2208551"/>
                <a:ext cx="1371600" cy="990600"/>
              </a:xfrm>
              <a:prstGeom prst="snip2DiagRect">
                <a:avLst>
                  <a:gd name="adj1" fmla="val 50000"/>
                  <a:gd name="adj2" fmla="val 50000"/>
                </a:avLst>
              </a:prstGeom>
              <a:solidFill>
                <a:schemeClr val="bg1">
                  <a:lumMod val="9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3" name="Diamond 132"/>
              <p:cNvSpPr/>
              <p:nvPr/>
            </p:nvSpPr>
            <p:spPr>
              <a:xfrm>
                <a:off x="914400" y="1981200"/>
                <a:ext cx="457200" cy="762000"/>
              </a:xfrm>
              <a:prstGeom prst="diamond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13" name="Group 55"/>
            <p:cNvGrpSpPr/>
            <p:nvPr/>
          </p:nvGrpSpPr>
          <p:grpSpPr>
            <a:xfrm>
              <a:off x="5723582" y="2036264"/>
              <a:ext cx="1856949" cy="242392"/>
              <a:chOff x="5638800" y="4953000"/>
              <a:chExt cx="3334062" cy="552722"/>
            </a:xfrm>
            <a:solidFill>
              <a:schemeClr val="accent5">
                <a:lumMod val="60000"/>
                <a:lumOff val="40000"/>
              </a:schemeClr>
            </a:solidFill>
          </p:grpSpPr>
          <p:sp>
            <p:nvSpPr>
              <p:cNvPr id="122" name="Diamond 121"/>
              <p:cNvSpPr/>
              <p:nvPr/>
            </p:nvSpPr>
            <p:spPr>
              <a:xfrm>
                <a:off x="5638800" y="4953000"/>
                <a:ext cx="286062" cy="552722"/>
              </a:xfrm>
              <a:prstGeom prst="diamond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3" name="Diamond 122"/>
              <p:cNvSpPr/>
              <p:nvPr/>
            </p:nvSpPr>
            <p:spPr>
              <a:xfrm>
                <a:off x="6019800" y="4953000"/>
                <a:ext cx="286062" cy="552722"/>
              </a:xfrm>
              <a:prstGeom prst="diamond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4" name="Diamond 123"/>
              <p:cNvSpPr/>
              <p:nvPr/>
            </p:nvSpPr>
            <p:spPr>
              <a:xfrm>
                <a:off x="6400800" y="4953000"/>
                <a:ext cx="286062" cy="552722"/>
              </a:xfrm>
              <a:prstGeom prst="diamond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5" name="Diamond 124"/>
              <p:cNvSpPr/>
              <p:nvPr/>
            </p:nvSpPr>
            <p:spPr>
              <a:xfrm>
                <a:off x="6781800" y="4953000"/>
                <a:ext cx="286062" cy="552722"/>
              </a:xfrm>
              <a:prstGeom prst="diamond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6" name="Diamond 125"/>
              <p:cNvSpPr/>
              <p:nvPr/>
            </p:nvSpPr>
            <p:spPr>
              <a:xfrm>
                <a:off x="7162800" y="4953000"/>
                <a:ext cx="286062" cy="552722"/>
              </a:xfrm>
              <a:prstGeom prst="diamond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7" name="Diamond 126"/>
              <p:cNvSpPr/>
              <p:nvPr/>
            </p:nvSpPr>
            <p:spPr>
              <a:xfrm>
                <a:off x="7543800" y="4953000"/>
                <a:ext cx="286062" cy="552722"/>
              </a:xfrm>
              <a:prstGeom prst="diamond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8" name="Diamond 127"/>
              <p:cNvSpPr/>
              <p:nvPr/>
            </p:nvSpPr>
            <p:spPr>
              <a:xfrm>
                <a:off x="7924800" y="4953000"/>
                <a:ext cx="286062" cy="552722"/>
              </a:xfrm>
              <a:prstGeom prst="diamond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9" name="Diamond 128"/>
              <p:cNvSpPr/>
              <p:nvPr/>
            </p:nvSpPr>
            <p:spPr>
              <a:xfrm>
                <a:off x="8305800" y="4953000"/>
                <a:ext cx="286062" cy="552722"/>
              </a:xfrm>
              <a:prstGeom prst="diamond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0" name="Diamond 129"/>
              <p:cNvSpPr/>
              <p:nvPr/>
            </p:nvSpPr>
            <p:spPr>
              <a:xfrm>
                <a:off x="8686800" y="4953000"/>
                <a:ext cx="286062" cy="552722"/>
              </a:xfrm>
              <a:prstGeom prst="diamond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14" name="Group 42"/>
            <p:cNvGrpSpPr/>
            <p:nvPr/>
          </p:nvGrpSpPr>
          <p:grpSpPr>
            <a:xfrm rot="10800000">
              <a:off x="7434649" y="1267691"/>
              <a:ext cx="482680" cy="1011536"/>
              <a:chOff x="468443" y="1538990"/>
              <a:chExt cx="1371600" cy="1660161"/>
            </a:xfrm>
          </p:grpSpPr>
          <p:sp>
            <p:nvSpPr>
              <p:cNvPr id="119" name="Isosceles Triangle 118"/>
              <p:cNvSpPr/>
              <p:nvPr/>
            </p:nvSpPr>
            <p:spPr>
              <a:xfrm>
                <a:off x="793229" y="1538990"/>
                <a:ext cx="685800" cy="685800"/>
              </a:xfrm>
              <a:prstGeom prst="triangle">
                <a:avLst/>
              </a:prstGeom>
              <a:solidFill>
                <a:schemeClr val="bg1">
                  <a:lumMod val="9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0" name="Snip Diagonal Corner Rectangle 119"/>
              <p:cNvSpPr/>
              <p:nvPr/>
            </p:nvSpPr>
            <p:spPr>
              <a:xfrm>
                <a:off x="468443" y="2208551"/>
                <a:ext cx="1371600" cy="990600"/>
              </a:xfrm>
              <a:prstGeom prst="snip2DiagRect">
                <a:avLst>
                  <a:gd name="adj1" fmla="val 50000"/>
                  <a:gd name="adj2" fmla="val 50000"/>
                </a:avLst>
              </a:prstGeom>
              <a:solidFill>
                <a:schemeClr val="bg1">
                  <a:lumMod val="9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1" name="Diamond 120"/>
              <p:cNvSpPr/>
              <p:nvPr/>
            </p:nvSpPr>
            <p:spPr>
              <a:xfrm>
                <a:off x="914400" y="1981200"/>
                <a:ext cx="457200" cy="762000"/>
              </a:xfrm>
              <a:prstGeom prst="diamond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15" name="Group 42"/>
            <p:cNvGrpSpPr/>
            <p:nvPr/>
          </p:nvGrpSpPr>
          <p:grpSpPr>
            <a:xfrm rot="10800000">
              <a:off x="5334000" y="1267691"/>
              <a:ext cx="482680" cy="1011536"/>
              <a:chOff x="468443" y="1538990"/>
              <a:chExt cx="1371600" cy="1660161"/>
            </a:xfrm>
          </p:grpSpPr>
          <p:sp>
            <p:nvSpPr>
              <p:cNvPr id="116" name="Isosceles Triangle 115"/>
              <p:cNvSpPr/>
              <p:nvPr/>
            </p:nvSpPr>
            <p:spPr>
              <a:xfrm>
                <a:off x="793229" y="1538990"/>
                <a:ext cx="685800" cy="685800"/>
              </a:xfrm>
              <a:prstGeom prst="triangle">
                <a:avLst/>
              </a:prstGeom>
              <a:solidFill>
                <a:schemeClr val="bg1">
                  <a:lumMod val="9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7" name="Snip Diagonal Corner Rectangle 116"/>
              <p:cNvSpPr/>
              <p:nvPr/>
            </p:nvSpPr>
            <p:spPr>
              <a:xfrm>
                <a:off x="468443" y="2208551"/>
                <a:ext cx="1371600" cy="990600"/>
              </a:xfrm>
              <a:prstGeom prst="snip2DiagRect">
                <a:avLst>
                  <a:gd name="adj1" fmla="val 50000"/>
                  <a:gd name="adj2" fmla="val 50000"/>
                </a:avLst>
              </a:prstGeom>
              <a:solidFill>
                <a:schemeClr val="bg1">
                  <a:lumMod val="9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8" name="Diamond 117"/>
              <p:cNvSpPr/>
              <p:nvPr/>
            </p:nvSpPr>
            <p:spPr>
              <a:xfrm>
                <a:off x="914400" y="1981200"/>
                <a:ext cx="457200" cy="762000"/>
              </a:xfrm>
              <a:prstGeom prst="diamond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140" name="Group 42"/>
          <p:cNvGrpSpPr/>
          <p:nvPr/>
        </p:nvGrpSpPr>
        <p:grpSpPr>
          <a:xfrm rot="10800000">
            <a:off x="3657600" y="1676400"/>
            <a:ext cx="228600" cy="533400"/>
            <a:chOff x="468443" y="1538990"/>
            <a:chExt cx="1371600" cy="1660161"/>
          </a:xfrm>
        </p:grpSpPr>
        <p:sp>
          <p:nvSpPr>
            <p:cNvPr id="141" name="Isosceles Triangle 140"/>
            <p:cNvSpPr/>
            <p:nvPr/>
          </p:nvSpPr>
          <p:spPr>
            <a:xfrm>
              <a:off x="793229" y="1538990"/>
              <a:ext cx="685800" cy="685800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" name="Snip Diagonal Corner Rectangle 141"/>
            <p:cNvSpPr/>
            <p:nvPr/>
          </p:nvSpPr>
          <p:spPr>
            <a:xfrm>
              <a:off x="468443" y="2208551"/>
              <a:ext cx="1371600" cy="990600"/>
            </a:xfrm>
            <a:prstGeom prst="snip2DiagRect">
              <a:avLst>
                <a:gd name="adj1" fmla="val 50000"/>
                <a:gd name="adj2" fmla="val 50000"/>
              </a:avLst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" name="Diamond 142"/>
            <p:cNvSpPr/>
            <p:nvPr/>
          </p:nvSpPr>
          <p:spPr>
            <a:xfrm>
              <a:off x="914400" y="1981200"/>
              <a:ext cx="457200" cy="762000"/>
            </a:xfrm>
            <a:prstGeom prst="diamond">
              <a:avLst/>
            </a:prstGeom>
            <a:solidFill>
              <a:schemeClr val="accent5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4" name="Group 42"/>
          <p:cNvGrpSpPr/>
          <p:nvPr/>
        </p:nvGrpSpPr>
        <p:grpSpPr>
          <a:xfrm rot="10800000">
            <a:off x="2590800" y="1600200"/>
            <a:ext cx="228600" cy="533400"/>
            <a:chOff x="468443" y="1538990"/>
            <a:chExt cx="1371600" cy="1660161"/>
          </a:xfrm>
        </p:grpSpPr>
        <p:sp>
          <p:nvSpPr>
            <p:cNvPr id="145" name="Isosceles Triangle 144"/>
            <p:cNvSpPr/>
            <p:nvPr/>
          </p:nvSpPr>
          <p:spPr>
            <a:xfrm>
              <a:off x="793229" y="1538990"/>
              <a:ext cx="685800" cy="685800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" name="Snip Diagonal Corner Rectangle 145"/>
            <p:cNvSpPr/>
            <p:nvPr/>
          </p:nvSpPr>
          <p:spPr>
            <a:xfrm>
              <a:off x="468443" y="2208551"/>
              <a:ext cx="1371600" cy="990600"/>
            </a:xfrm>
            <a:prstGeom prst="snip2DiagRect">
              <a:avLst>
                <a:gd name="adj1" fmla="val 50000"/>
                <a:gd name="adj2" fmla="val 50000"/>
              </a:avLst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" name="Diamond 146"/>
            <p:cNvSpPr/>
            <p:nvPr/>
          </p:nvSpPr>
          <p:spPr>
            <a:xfrm>
              <a:off x="914400" y="1981200"/>
              <a:ext cx="457200" cy="762000"/>
            </a:xfrm>
            <a:prstGeom prst="diamond">
              <a:avLst/>
            </a:prstGeom>
            <a:solidFill>
              <a:schemeClr val="accent5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0449325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8539</TotalTime>
  <Words>38</Words>
  <Application>Microsoft Office PowerPoint</Application>
  <PresentationFormat>On-screen Show (4:3)</PresentationFormat>
  <Paragraphs>29</Paragraphs>
  <Slides>95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95</vt:i4>
      </vt:variant>
    </vt:vector>
  </HeadingPairs>
  <TitlesOfParts>
    <vt:vector size="103" baseType="lpstr">
      <vt:lpstr>AR JULIAN</vt:lpstr>
      <vt:lpstr>Arial</vt:lpstr>
      <vt:lpstr>Bubble Pixel-7</vt:lpstr>
      <vt:lpstr>Calibri</vt:lpstr>
      <vt:lpstr>Comic Sans MS</vt:lpstr>
      <vt:lpstr>DaddysGirl</vt:lpstr>
      <vt:lpstr>Kristen ITC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lblau</dc:creator>
  <cp:lastModifiedBy>lynda blau</cp:lastModifiedBy>
  <cp:revision>710</cp:revision>
  <dcterms:created xsi:type="dcterms:W3CDTF">2011-12-10T04:50:30Z</dcterms:created>
  <dcterms:modified xsi:type="dcterms:W3CDTF">2016-06-09T16:17:35Z</dcterms:modified>
</cp:coreProperties>
</file>