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  <p:sldId id="261" r:id="rId7"/>
    <p:sldId id="263" r:id="rId8"/>
    <p:sldId id="264" r:id="rId9"/>
    <p:sldId id="265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BAC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8C0D-C46D-42AC-9B22-CC9ED918CC80}" type="datetimeFigureOut">
              <a:rPr lang="en-US" smtClean="0"/>
              <a:pPr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98832-16F3-420A-B341-662EF40FA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019800" y="152400"/>
            <a:ext cx="2743200" cy="2743200"/>
            <a:chOff x="1371600" y="228600"/>
            <a:chExt cx="6477000" cy="6477000"/>
          </a:xfrm>
        </p:grpSpPr>
        <p:sp>
          <p:nvSpPr>
            <p:cNvPr id="4" name="Oval 3"/>
            <p:cNvSpPr/>
            <p:nvPr/>
          </p:nvSpPr>
          <p:spPr>
            <a:xfrm>
              <a:off x="1371600" y="228600"/>
              <a:ext cx="6477000" cy="6477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064589" y="925902"/>
              <a:ext cx="5181600" cy="51054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52158" y="2083279"/>
              <a:ext cx="2667000" cy="2667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9"/>
            <p:cNvGrpSpPr/>
            <p:nvPr/>
          </p:nvGrpSpPr>
          <p:grpSpPr>
            <a:xfrm rot="12092156">
              <a:off x="3356758" y="4652384"/>
              <a:ext cx="786327" cy="1831761"/>
              <a:chOff x="397451" y="228598"/>
              <a:chExt cx="1468018" cy="3502402"/>
            </a:xfrm>
          </p:grpSpPr>
          <p:sp>
            <p:nvSpPr>
              <p:cNvPr id="133" name="Oval 10"/>
              <p:cNvSpPr/>
              <p:nvPr/>
            </p:nvSpPr>
            <p:spPr>
              <a:xfrm rot="18351009">
                <a:off x="270681" y="2203966"/>
                <a:ext cx="541276" cy="28773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1"/>
              <p:cNvSpPr/>
              <p:nvPr/>
            </p:nvSpPr>
            <p:spPr>
              <a:xfrm rot="3424369">
                <a:off x="1450963" y="2194762"/>
                <a:ext cx="541276" cy="28773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rapezoid 12"/>
              <p:cNvSpPr/>
              <p:nvPr/>
            </p:nvSpPr>
            <p:spPr>
              <a:xfrm>
                <a:off x="710999" y="1363546"/>
                <a:ext cx="939777" cy="2046452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"/>
              <p:cNvSpPr/>
              <p:nvPr/>
            </p:nvSpPr>
            <p:spPr>
              <a:xfrm rot="20950279">
                <a:off x="611582" y="3361948"/>
                <a:ext cx="534815" cy="36905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rapezoid 14"/>
              <p:cNvSpPr/>
              <p:nvPr/>
            </p:nvSpPr>
            <p:spPr>
              <a:xfrm rot="19846626">
                <a:off x="1276514" y="1303512"/>
                <a:ext cx="413686" cy="1108167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5"/>
              <p:cNvSpPr/>
              <p:nvPr/>
            </p:nvSpPr>
            <p:spPr>
              <a:xfrm rot="20950279">
                <a:off x="1081472" y="3361950"/>
                <a:ext cx="534815" cy="369050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rapezoid 16"/>
              <p:cNvSpPr/>
              <p:nvPr/>
            </p:nvSpPr>
            <p:spPr>
              <a:xfrm rot="1753374" flipH="1">
                <a:off x="618671" y="1303512"/>
                <a:ext cx="413686" cy="1108167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7"/>
              <p:cNvSpPr/>
              <p:nvPr/>
            </p:nvSpPr>
            <p:spPr>
              <a:xfrm>
                <a:off x="678482" y="343180"/>
                <a:ext cx="939777" cy="125948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Double Wave 18"/>
              <p:cNvSpPr/>
              <p:nvPr/>
            </p:nvSpPr>
            <p:spPr>
              <a:xfrm rot="21307692">
                <a:off x="1521349" y="449744"/>
                <a:ext cx="278349" cy="927420"/>
              </a:xfrm>
              <a:prstGeom prst="doubleWav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Double Wave 19"/>
              <p:cNvSpPr/>
              <p:nvPr/>
            </p:nvSpPr>
            <p:spPr>
              <a:xfrm rot="407729">
                <a:off x="526552" y="443485"/>
                <a:ext cx="250486" cy="927423"/>
              </a:xfrm>
              <a:prstGeom prst="doubleWav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20"/>
              <p:cNvSpPr/>
              <p:nvPr/>
            </p:nvSpPr>
            <p:spPr>
              <a:xfrm rot="5400000">
                <a:off x="843787" y="-36688"/>
                <a:ext cx="626195" cy="1156767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ounded Rectangle 21"/>
              <p:cNvSpPr/>
              <p:nvPr/>
            </p:nvSpPr>
            <p:spPr>
              <a:xfrm rot="5400000">
                <a:off x="1057026" y="-67224"/>
                <a:ext cx="180121" cy="1312129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22"/>
              <p:cNvSpPr/>
              <p:nvPr/>
            </p:nvSpPr>
            <p:spPr>
              <a:xfrm rot="2009698">
                <a:off x="1023518" y="1336540"/>
                <a:ext cx="110402" cy="165179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ounded Rectangle 23"/>
              <p:cNvSpPr/>
              <p:nvPr/>
            </p:nvSpPr>
            <p:spPr>
              <a:xfrm>
                <a:off x="491023" y="2480111"/>
                <a:ext cx="437375" cy="630423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30"/>
            <p:cNvGrpSpPr/>
            <p:nvPr/>
          </p:nvGrpSpPr>
          <p:grpSpPr>
            <a:xfrm rot="20218085">
              <a:off x="3272316" y="420820"/>
              <a:ext cx="898579" cy="1797158"/>
              <a:chOff x="152400" y="228600"/>
              <a:chExt cx="1524000" cy="3048001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152400" y="2105292"/>
                <a:ext cx="420414" cy="22310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apezoid 119"/>
              <p:cNvSpPr/>
              <p:nvPr/>
            </p:nvSpPr>
            <p:spPr>
              <a:xfrm rot="1233741">
                <a:off x="310055" y="1268642"/>
                <a:ext cx="472966" cy="1003979"/>
              </a:xfrm>
              <a:prstGeom prst="trapezoid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255986" y="2161068"/>
                <a:ext cx="420414" cy="22310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rapezoid 121"/>
              <p:cNvSpPr/>
              <p:nvPr/>
            </p:nvSpPr>
            <p:spPr>
              <a:xfrm>
                <a:off x="467710" y="1324419"/>
                <a:ext cx="840828" cy="1561746"/>
              </a:xfrm>
              <a:prstGeom prst="trapezoid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rapezoid 122"/>
              <p:cNvSpPr/>
              <p:nvPr/>
            </p:nvSpPr>
            <p:spPr>
              <a:xfrm rot="20366259" flipH="1">
                <a:off x="1040433" y="1276402"/>
                <a:ext cx="433468" cy="1003979"/>
              </a:xfrm>
              <a:prstGeom prst="trapezoid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520262" y="376216"/>
                <a:ext cx="735724" cy="111553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/>
              <p:cNvSpPr/>
              <p:nvPr/>
            </p:nvSpPr>
            <p:spPr>
              <a:xfrm>
                <a:off x="415159" y="2718835"/>
                <a:ext cx="945931" cy="334660"/>
              </a:xfrm>
              <a:prstGeom prst="trapezoi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467710" y="3053494"/>
                <a:ext cx="420414" cy="223107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888124" y="3053494"/>
                <a:ext cx="420414" cy="223107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Double Wave 127"/>
              <p:cNvSpPr/>
              <p:nvPr/>
            </p:nvSpPr>
            <p:spPr>
              <a:xfrm rot="21185090">
                <a:off x="1114479" y="387561"/>
                <a:ext cx="247426" cy="1227086"/>
              </a:xfrm>
              <a:prstGeom prst="doubleWav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Double Wave 128"/>
              <p:cNvSpPr/>
              <p:nvPr/>
            </p:nvSpPr>
            <p:spPr>
              <a:xfrm rot="10800000">
                <a:off x="783021" y="1212865"/>
                <a:ext cx="229596" cy="708046"/>
              </a:xfrm>
              <a:prstGeom prst="doubleWave">
                <a:avLst>
                  <a:gd name="adj1" fmla="val 12500"/>
                  <a:gd name="adj2" fmla="val 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30469" y="1143000"/>
                <a:ext cx="315310" cy="23719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Double Wave 130"/>
              <p:cNvSpPr/>
              <p:nvPr/>
            </p:nvSpPr>
            <p:spPr>
              <a:xfrm rot="366356">
                <a:off x="427286" y="498982"/>
                <a:ext cx="256376" cy="1148884"/>
              </a:xfrm>
              <a:prstGeom prst="doubleWave">
                <a:avLst>
                  <a:gd name="adj1" fmla="val 5066"/>
                  <a:gd name="adj2" fmla="val 268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lowchart: Delay 131"/>
              <p:cNvSpPr/>
              <p:nvPr/>
            </p:nvSpPr>
            <p:spPr>
              <a:xfrm rot="16357899">
                <a:off x="695388" y="10153"/>
                <a:ext cx="448304" cy="885198"/>
              </a:xfrm>
              <a:prstGeom prst="flowChartDelay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45"/>
            <p:cNvGrpSpPr/>
            <p:nvPr/>
          </p:nvGrpSpPr>
          <p:grpSpPr>
            <a:xfrm rot="1587947">
              <a:off x="5016362" y="558853"/>
              <a:ext cx="862149" cy="1676400"/>
              <a:chOff x="1752601" y="3962400"/>
              <a:chExt cx="990599" cy="1828800"/>
            </a:xfrm>
          </p:grpSpPr>
          <p:sp>
            <p:nvSpPr>
              <p:cNvPr id="105" name="Oval 104"/>
              <p:cNvSpPr/>
              <p:nvPr/>
            </p:nvSpPr>
            <p:spPr>
              <a:xfrm rot="4630237">
                <a:off x="1996397" y="5551579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4630237">
                <a:off x="2283530" y="5536610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lowchart: Delay 106"/>
              <p:cNvSpPr/>
              <p:nvPr/>
            </p:nvSpPr>
            <p:spPr>
              <a:xfrm rot="16200000">
                <a:off x="1637209" y="4213855"/>
                <a:ext cx="1259895" cy="756985"/>
              </a:xfrm>
              <a:prstGeom prst="flowChartDelay">
                <a:avLst/>
              </a:prstGeom>
              <a:solidFill>
                <a:srgbClr val="D0BE7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49"/>
              <p:cNvSpPr/>
              <p:nvPr/>
            </p:nvSpPr>
            <p:spPr>
              <a:xfrm rot="7016247">
                <a:off x="2531273" y="4914747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 rot="4630237">
                <a:off x="1804338" y="4961409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lowchart: Manual Operation 109"/>
              <p:cNvSpPr/>
              <p:nvPr/>
            </p:nvSpPr>
            <p:spPr>
              <a:xfrm rot="10800000">
                <a:off x="2045282" y="4709005"/>
                <a:ext cx="443750" cy="723273"/>
              </a:xfrm>
              <a:prstGeom prst="flowChartManualOperation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lowchart: Manual Operation 110"/>
              <p:cNvSpPr/>
              <p:nvPr/>
            </p:nvSpPr>
            <p:spPr>
              <a:xfrm rot="10800000">
                <a:off x="1966973" y="5128970"/>
                <a:ext cx="600368" cy="349971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lowchart: Manual Operation 111"/>
              <p:cNvSpPr/>
              <p:nvPr/>
            </p:nvSpPr>
            <p:spPr>
              <a:xfrm rot="12427803">
                <a:off x="1905094" y="4667306"/>
                <a:ext cx="261029" cy="442901"/>
              </a:xfrm>
              <a:prstGeom prst="flowChartManualOperation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lowchart: Manual Operation 54"/>
              <p:cNvSpPr/>
              <p:nvPr/>
            </p:nvSpPr>
            <p:spPr>
              <a:xfrm rot="9172197" flipH="1">
                <a:off x="2352726" y="4644511"/>
                <a:ext cx="261029" cy="442901"/>
              </a:xfrm>
              <a:prstGeom prst="flowChartManualOperation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019179" y="4125720"/>
                <a:ext cx="495956" cy="62994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lowchart: Manual Operation 114"/>
              <p:cNvSpPr/>
              <p:nvPr/>
            </p:nvSpPr>
            <p:spPr>
              <a:xfrm rot="10800000">
                <a:off x="1888664" y="5292290"/>
                <a:ext cx="756985" cy="349971"/>
              </a:xfrm>
              <a:prstGeom prst="flowChartManualOperation">
                <a:avLst/>
              </a:prstGeom>
              <a:solidFill>
                <a:srgbClr val="E6D97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Moon 115"/>
              <p:cNvSpPr/>
              <p:nvPr/>
            </p:nvSpPr>
            <p:spPr>
              <a:xfrm rot="16200000">
                <a:off x="2186473" y="4789922"/>
                <a:ext cx="165051" cy="186405"/>
              </a:xfrm>
              <a:prstGeom prst="moon">
                <a:avLst>
                  <a:gd name="adj" fmla="val 34314"/>
                </a:avLst>
              </a:prstGeom>
              <a:solidFill>
                <a:schemeClr val="accent5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Double Wave 116"/>
              <p:cNvSpPr/>
              <p:nvPr/>
            </p:nvSpPr>
            <p:spPr>
              <a:xfrm>
                <a:off x="2019179" y="4125720"/>
                <a:ext cx="495956" cy="186651"/>
              </a:xfrm>
              <a:prstGeom prst="doubleWave">
                <a:avLst>
                  <a:gd name="adj1" fmla="val 6250"/>
                  <a:gd name="adj2" fmla="val 1038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1966973" y="4125720"/>
                <a:ext cx="600368" cy="6999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45"/>
            <p:cNvGrpSpPr/>
            <p:nvPr/>
          </p:nvGrpSpPr>
          <p:grpSpPr>
            <a:xfrm rot="3974417">
              <a:off x="6206674" y="1566678"/>
              <a:ext cx="886177" cy="1777975"/>
              <a:chOff x="3838932" y="1447801"/>
              <a:chExt cx="1428090" cy="2591351"/>
            </a:xfrm>
          </p:grpSpPr>
          <p:sp>
            <p:nvSpPr>
              <p:cNvPr id="92" name="Oval 91"/>
              <p:cNvSpPr/>
              <p:nvPr/>
            </p:nvSpPr>
            <p:spPr>
              <a:xfrm rot="3104500" flipH="1">
                <a:off x="4960496" y="3138814"/>
                <a:ext cx="382624" cy="2003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19016794">
                <a:off x="3838932" y="3181057"/>
                <a:ext cx="423064" cy="1811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rapezoid 93"/>
              <p:cNvSpPr/>
              <p:nvPr/>
            </p:nvSpPr>
            <p:spPr>
              <a:xfrm>
                <a:off x="4165223" y="2377767"/>
                <a:ext cx="916731" cy="1488489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 rot="20382913">
                <a:off x="4820405" y="2413651"/>
                <a:ext cx="378938" cy="86161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1217087" flipH="1">
                <a:off x="4005339" y="2418225"/>
                <a:ext cx="412495" cy="892841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165223" y="1504088"/>
                <a:ext cx="916731" cy="10920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20950279">
                <a:off x="4201156" y="3770724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20950279">
                <a:off x="4580858" y="3770724"/>
                <a:ext cx="423064" cy="268428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Chord 99"/>
              <p:cNvSpPr/>
              <p:nvPr/>
            </p:nvSpPr>
            <p:spPr>
              <a:xfrm rot="7621963">
                <a:off x="4220668" y="1389322"/>
                <a:ext cx="776422" cy="89337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rapezoid 100"/>
              <p:cNvSpPr/>
              <p:nvPr/>
            </p:nvSpPr>
            <p:spPr>
              <a:xfrm>
                <a:off x="4241618" y="3178638"/>
                <a:ext cx="763942" cy="177972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loud 101"/>
              <p:cNvSpPr/>
              <p:nvPr/>
            </p:nvSpPr>
            <p:spPr>
              <a:xfrm rot="671737">
                <a:off x="3992249" y="1708584"/>
                <a:ext cx="327367" cy="1144708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Cloud 102"/>
              <p:cNvSpPr/>
              <p:nvPr/>
            </p:nvSpPr>
            <p:spPr>
              <a:xfrm rot="21128009" flipH="1">
                <a:off x="4884149" y="1762457"/>
                <a:ext cx="382873" cy="1045844"/>
              </a:xfrm>
              <a:prstGeom prst="cloud">
                <a:avLst/>
              </a:prstGeom>
              <a:solidFill>
                <a:srgbClr val="83644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30041" y="1718762"/>
                <a:ext cx="985819" cy="18608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59"/>
            <p:cNvGrpSpPr/>
            <p:nvPr/>
          </p:nvGrpSpPr>
          <p:grpSpPr>
            <a:xfrm rot="6733475">
              <a:off x="6138381" y="3463788"/>
              <a:ext cx="1013103" cy="1724619"/>
              <a:chOff x="5727643" y="1532681"/>
              <a:chExt cx="1479153" cy="2496891"/>
            </a:xfrm>
          </p:grpSpPr>
          <p:sp>
            <p:nvSpPr>
              <p:cNvPr id="78" name="Cloud 77"/>
              <p:cNvSpPr/>
              <p:nvPr/>
            </p:nvSpPr>
            <p:spPr>
              <a:xfrm rot="671737">
                <a:off x="5817073" y="1751412"/>
                <a:ext cx="413272" cy="942744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Cloud 78"/>
              <p:cNvSpPr/>
              <p:nvPr/>
            </p:nvSpPr>
            <p:spPr>
              <a:xfrm rot="20706537">
                <a:off x="6651194" y="1794329"/>
                <a:ext cx="472405" cy="861777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19071580">
                <a:off x="5727643" y="3184331"/>
                <a:ext cx="405299" cy="18828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2624551" flipH="1">
                <a:off x="6801497" y="3225208"/>
                <a:ext cx="405299" cy="1765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/>
              <p:cNvSpPr/>
              <p:nvPr/>
            </p:nvSpPr>
            <p:spPr>
              <a:xfrm flipH="1">
                <a:off x="6008331" y="2422692"/>
                <a:ext cx="878238" cy="1450495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82"/>
              <p:cNvSpPr/>
              <p:nvPr/>
            </p:nvSpPr>
            <p:spPr>
              <a:xfrm rot="1217087" flipH="1">
                <a:off x="5900132" y="2434042"/>
                <a:ext cx="363026" cy="863993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 rot="20382913">
                <a:off x="6644565" y="2462118"/>
                <a:ext cx="395175" cy="870050"/>
              </a:xfrm>
              <a:prstGeom prst="trapezoid">
                <a:avLst/>
              </a:prstGeom>
              <a:solidFill>
                <a:srgbClr val="BEA34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649721" flipH="1">
                <a:off x="6442842" y="3767995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649721" flipH="1">
                <a:off x="6092556" y="3767994"/>
                <a:ext cx="405299" cy="261577"/>
              </a:xfrm>
              <a:prstGeom prst="ellipse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rapezoid 86"/>
              <p:cNvSpPr/>
              <p:nvPr/>
            </p:nvSpPr>
            <p:spPr>
              <a:xfrm flipH="1">
                <a:off x="6008331" y="3699758"/>
                <a:ext cx="878238" cy="173429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Isosceles Triangle 87"/>
              <p:cNvSpPr/>
              <p:nvPr/>
            </p:nvSpPr>
            <p:spPr>
              <a:xfrm rot="10800000" flipH="1">
                <a:off x="6328985" y="2465183"/>
                <a:ext cx="292746" cy="425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flipH="1">
                <a:off x="6077248" y="1571316"/>
                <a:ext cx="809321" cy="106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Cloud 89"/>
              <p:cNvSpPr/>
              <p:nvPr/>
            </p:nvSpPr>
            <p:spPr>
              <a:xfrm rot="16200000">
                <a:off x="6263298" y="1264802"/>
                <a:ext cx="424123" cy="959881"/>
              </a:xfrm>
              <a:prstGeom prst="cloud">
                <a:avLst/>
              </a:prstGeom>
              <a:solidFill>
                <a:srgbClr val="99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5926330" y="1780789"/>
                <a:ext cx="1174497" cy="186081"/>
              </a:xfrm>
              <a:prstGeom prst="roundRect">
                <a:avLst>
                  <a:gd name="adj" fmla="val 28667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97"/>
            <p:cNvGrpSpPr/>
            <p:nvPr/>
          </p:nvGrpSpPr>
          <p:grpSpPr>
            <a:xfrm rot="9578015">
              <a:off x="4980492" y="4680207"/>
              <a:ext cx="858325" cy="1755664"/>
              <a:chOff x="3505200" y="4724400"/>
              <a:chExt cx="1752600" cy="3124200"/>
            </a:xfrm>
          </p:grpSpPr>
          <p:sp>
            <p:nvSpPr>
              <p:cNvPr id="60" name="Oval 59"/>
              <p:cNvSpPr/>
              <p:nvPr/>
            </p:nvSpPr>
            <p:spPr>
              <a:xfrm rot="20566544">
                <a:off x="3733800" y="7467600"/>
                <a:ext cx="533400" cy="3810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 rot="1440040">
                <a:off x="4464049" y="7461830"/>
                <a:ext cx="533400" cy="3810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876800" y="64008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505200" y="64008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Manual Operation 63"/>
              <p:cNvSpPr/>
              <p:nvPr/>
            </p:nvSpPr>
            <p:spPr>
              <a:xfrm rot="11339362">
                <a:off x="3876220" y="6564395"/>
                <a:ext cx="618699" cy="106680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Manual Operation 64"/>
              <p:cNvSpPr/>
              <p:nvPr/>
            </p:nvSpPr>
            <p:spPr>
              <a:xfrm rot="10229274">
                <a:off x="4351160" y="6545268"/>
                <a:ext cx="609033" cy="106680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3810000" y="5867400"/>
                <a:ext cx="1135240" cy="1219200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Manual Operation 66"/>
              <p:cNvSpPr/>
              <p:nvPr/>
            </p:nvSpPr>
            <p:spPr>
              <a:xfrm rot="161360">
                <a:off x="4196251" y="5876219"/>
                <a:ext cx="380908" cy="210961"/>
              </a:xfrm>
              <a:prstGeom prst="flowChartManualOperati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Manual Operation 67"/>
              <p:cNvSpPr/>
              <p:nvPr/>
            </p:nvSpPr>
            <p:spPr>
              <a:xfrm rot="8763267">
                <a:off x="4604584" y="5785219"/>
                <a:ext cx="500320" cy="815246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596204">
                <a:off x="3675243" y="5785454"/>
                <a:ext cx="500320" cy="815246"/>
              </a:xfrm>
              <a:prstGeom prst="flowChartManualOperation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886200" y="4876800"/>
                <a:ext cx="9144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 rot="3768235">
                <a:off x="4347001" y="4927456"/>
                <a:ext cx="735687" cy="457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loud 71"/>
              <p:cNvSpPr/>
              <p:nvPr/>
            </p:nvSpPr>
            <p:spPr>
              <a:xfrm rot="6162984">
                <a:off x="3517521" y="5057341"/>
                <a:ext cx="735687" cy="457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>
                <a:off x="3810000" y="4724400"/>
                <a:ext cx="990600" cy="4572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3733800" y="5105400"/>
                <a:ext cx="1219200" cy="76200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 Diagonal Corner Rectangle 74"/>
              <p:cNvSpPr/>
              <p:nvPr/>
            </p:nvSpPr>
            <p:spPr>
              <a:xfrm rot="20219766">
                <a:off x="3911329" y="6897509"/>
                <a:ext cx="238238" cy="177085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 Diagonal Corner Rectangle 75"/>
              <p:cNvSpPr/>
              <p:nvPr/>
            </p:nvSpPr>
            <p:spPr>
              <a:xfrm rot="20219766">
                <a:off x="4292329" y="6897511"/>
                <a:ext cx="238238" cy="177085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 Diagonal Corner Rectangle 76"/>
              <p:cNvSpPr/>
              <p:nvPr/>
            </p:nvSpPr>
            <p:spPr>
              <a:xfrm rot="20219766">
                <a:off x="4673329" y="6897510"/>
                <a:ext cx="238238" cy="177085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84"/>
            <p:cNvGrpSpPr/>
            <p:nvPr/>
          </p:nvGrpSpPr>
          <p:grpSpPr>
            <a:xfrm rot="17646205">
              <a:off x="2120822" y="1724029"/>
              <a:ext cx="822183" cy="1675451"/>
              <a:chOff x="478138" y="1752601"/>
              <a:chExt cx="1832264" cy="3733799"/>
            </a:xfrm>
          </p:grpSpPr>
          <p:sp>
            <p:nvSpPr>
              <p:cNvPr id="41" name="Oval 40"/>
              <p:cNvSpPr/>
              <p:nvPr/>
            </p:nvSpPr>
            <p:spPr>
              <a:xfrm rot="20950279">
                <a:off x="1357085" y="5105468"/>
                <a:ext cx="485941" cy="380931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20950279">
                <a:off x="919461" y="5105469"/>
                <a:ext cx="485941" cy="380931"/>
              </a:xfrm>
              <a:prstGeom prst="ellipse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 rot="2278251" flipH="1">
                <a:off x="1824461" y="4210124"/>
                <a:ext cx="485941" cy="2570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18952563">
                <a:off x="478138" y="4247688"/>
                <a:ext cx="485941" cy="2570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/>
              <p:cNvSpPr/>
              <p:nvPr/>
            </p:nvSpPr>
            <p:spPr>
              <a:xfrm>
                <a:off x="879756" y="3128092"/>
                <a:ext cx="1052977" cy="2112339"/>
              </a:xfrm>
              <a:prstGeom prst="trapezoi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/>
              <p:cNvSpPr/>
              <p:nvPr/>
            </p:nvSpPr>
            <p:spPr>
              <a:xfrm rot="20382913">
                <a:off x="1632311" y="3179017"/>
                <a:ext cx="435257" cy="1222726"/>
              </a:xfrm>
              <a:prstGeom prst="trapezoi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1217087" flipH="1">
                <a:off x="696109" y="3185507"/>
                <a:ext cx="473801" cy="1267045"/>
              </a:xfrm>
              <a:prstGeom prst="trapezoi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10800000">
                <a:off x="1213162" y="3137719"/>
                <a:ext cx="431979" cy="432547"/>
              </a:xfrm>
              <a:prstGeom prst="trapezoid">
                <a:avLst>
                  <a:gd name="adj" fmla="val 44528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894824" y="1916500"/>
                <a:ext cx="1052977" cy="15498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loud 49"/>
              <p:cNvSpPr/>
              <p:nvPr/>
            </p:nvSpPr>
            <p:spPr>
              <a:xfrm rot="671737">
                <a:off x="802759" y="2021018"/>
                <a:ext cx="333751" cy="904688"/>
              </a:xfrm>
              <a:prstGeom prst="cloud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24"/>
              <p:cNvGrpSpPr/>
              <p:nvPr/>
            </p:nvGrpSpPr>
            <p:grpSpPr>
              <a:xfrm>
                <a:off x="889179" y="4221726"/>
                <a:ext cx="917955" cy="963561"/>
                <a:chOff x="7543801" y="3644154"/>
                <a:chExt cx="1066799" cy="1004047"/>
              </a:xfrm>
            </p:grpSpPr>
            <p:sp>
              <p:nvSpPr>
                <p:cNvPr id="55" name="Rounded Rectangle 17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" name="Group 162"/>
                <p:cNvGrpSpPr/>
                <p:nvPr/>
              </p:nvGrpSpPr>
              <p:grpSpPr>
                <a:xfrm>
                  <a:off x="7543801" y="3644154"/>
                  <a:ext cx="439270" cy="1004047"/>
                  <a:chOff x="6827799" y="4920787"/>
                  <a:chExt cx="834345" cy="1922990"/>
                </a:xfrm>
                <a:solidFill>
                  <a:srgbClr val="D98A33"/>
                </a:solidFill>
              </p:grpSpPr>
              <p:sp>
                <p:nvSpPr>
                  <p:cNvPr id="57" name="Double Wave 19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Double Wave 20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ounded Rectangle 21"/>
                  <p:cNvSpPr/>
                  <p:nvPr/>
                </p:nvSpPr>
                <p:spPr>
                  <a:xfrm>
                    <a:off x="7010401" y="4920787"/>
                    <a:ext cx="651743" cy="489413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2" name="Cloud 51"/>
              <p:cNvSpPr/>
              <p:nvPr/>
            </p:nvSpPr>
            <p:spPr>
              <a:xfrm rot="20696985">
                <a:off x="1690737" y="1966079"/>
                <a:ext cx="333751" cy="904688"/>
              </a:xfrm>
              <a:prstGeom prst="cloud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loud 13"/>
              <p:cNvSpPr/>
              <p:nvPr/>
            </p:nvSpPr>
            <p:spPr>
              <a:xfrm rot="16200000" flipH="1">
                <a:off x="1007594" y="1526190"/>
                <a:ext cx="843116" cy="1295937"/>
              </a:xfrm>
              <a:prstGeom prst="cloud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762000" y="2294603"/>
                <a:ext cx="1219200" cy="240890"/>
              </a:xfrm>
              <a:prstGeom prst="roundRect">
                <a:avLst/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68"/>
            <p:cNvGrpSpPr/>
            <p:nvPr/>
          </p:nvGrpSpPr>
          <p:grpSpPr>
            <a:xfrm rot="14456191">
              <a:off x="2073224" y="3464076"/>
              <a:ext cx="820238" cy="1767813"/>
              <a:chOff x="3907633" y="1344704"/>
              <a:chExt cx="1795747" cy="3376555"/>
            </a:xfrm>
          </p:grpSpPr>
          <p:grpSp>
            <p:nvGrpSpPr>
              <p:cNvPr id="26" name="Group 61"/>
              <p:cNvGrpSpPr/>
              <p:nvPr/>
            </p:nvGrpSpPr>
            <p:grpSpPr>
              <a:xfrm>
                <a:off x="3907633" y="1344704"/>
                <a:ext cx="1795747" cy="3376555"/>
                <a:chOff x="1469233" y="2106704"/>
                <a:chExt cx="1795747" cy="3376555"/>
              </a:xfrm>
            </p:grpSpPr>
            <p:sp>
              <p:nvSpPr>
                <p:cNvPr id="28" name="Oval 62"/>
                <p:cNvSpPr/>
                <p:nvPr/>
              </p:nvSpPr>
              <p:spPr>
                <a:xfrm rot="20950279">
                  <a:off x="2314954" y="5135916"/>
                  <a:ext cx="509414" cy="347342"/>
                </a:xfrm>
                <a:prstGeom prst="ellipse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 rot="20950279">
                  <a:off x="1856191" y="5135917"/>
                  <a:ext cx="509414" cy="347342"/>
                </a:xfrm>
                <a:prstGeom prst="ellipse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 rot="2546175" flipH="1">
                  <a:off x="2755566" y="4305266"/>
                  <a:ext cx="509414" cy="2344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 rot="19518559">
                  <a:off x="1469233" y="4364434"/>
                  <a:ext cx="509414" cy="2344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31"/>
                <p:cNvSpPr/>
                <p:nvPr/>
              </p:nvSpPr>
              <p:spPr>
                <a:xfrm>
                  <a:off x="1814567" y="3332896"/>
                  <a:ext cx="1103841" cy="1926083"/>
                </a:xfrm>
                <a:prstGeom prst="trapezoi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rapezoid 32"/>
                <p:cNvSpPr/>
                <p:nvPr/>
              </p:nvSpPr>
              <p:spPr>
                <a:xfrm rot="20382913">
                  <a:off x="2603475" y="3379330"/>
                  <a:ext cx="456282" cy="1114912"/>
                </a:xfrm>
                <a:prstGeom prst="trapezoi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/>
                <p:cNvSpPr/>
                <p:nvPr/>
              </p:nvSpPr>
              <p:spPr>
                <a:xfrm rot="1217087" flipH="1">
                  <a:off x="1622049" y="3385248"/>
                  <a:ext cx="496688" cy="1155323"/>
                </a:xfrm>
                <a:prstGeom prst="trapezoid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rapezoid 34"/>
                <p:cNvSpPr/>
                <p:nvPr/>
              </p:nvSpPr>
              <p:spPr>
                <a:xfrm>
                  <a:off x="1906554" y="4369212"/>
                  <a:ext cx="919867" cy="230293"/>
                </a:xfrm>
                <a:prstGeom prst="trapezoid">
                  <a:avLst/>
                </a:prstGeom>
                <a:solidFill>
                  <a:srgbClr val="CC99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rapezoid 35"/>
                <p:cNvSpPr/>
                <p:nvPr/>
              </p:nvSpPr>
              <p:spPr>
                <a:xfrm rot="10800000">
                  <a:off x="2180231" y="3349364"/>
                  <a:ext cx="367012" cy="394407"/>
                </a:xfrm>
                <a:prstGeom prst="trapezoid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1830364" y="2228136"/>
                  <a:ext cx="1103841" cy="141315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loud 37"/>
                <p:cNvSpPr/>
                <p:nvPr/>
              </p:nvSpPr>
              <p:spPr>
                <a:xfrm rot="671737">
                  <a:off x="1718050" y="2552594"/>
                  <a:ext cx="349873" cy="824917"/>
                </a:xfrm>
                <a:prstGeom prst="cloud">
                  <a:avLst/>
                </a:prstGeom>
                <a:solidFill>
                  <a:srgbClr val="83644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Cloud 38"/>
                <p:cNvSpPr/>
                <p:nvPr/>
              </p:nvSpPr>
              <p:spPr>
                <a:xfrm rot="20928263" flipH="1">
                  <a:off x="2626076" y="2657265"/>
                  <a:ext cx="398950" cy="724890"/>
                </a:xfrm>
                <a:prstGeom prst="cloud">
                  <a:avLst/>
                </a:prstGeom>
                <a:solidFill>
                  <a:srgbClr val="83644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Chord 39"/>
                <p:cNvSpPr/>
                <p:nvPr/>
              </p:nvSpPr>
              <p:spPr>
                <a:xfrm rot="7621963">
                  <a:off x="1894316" y="2104979"/>
                  <a:ext cx="898520" cy="901969"/>
                </a:xfrm>
                <a:prstGeom prst="chord">
                  <a:avLst>
                    <a:gd name="adj1" fmla="val 2700000"/>
                    <a:gd name="adj2" fmla="val 14305134"/>
                  </a:avLst>
                </a:prstGeom>
                <a:solidFill>
                  <a:srgbClr val="83644D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Rounded Rectangle 26"/>
              <p:cNvSpPr/>
              <p:nvPr/>
            </p:nvSpPr>
            <p:spPr>
              <a:xfrm>
                <a:off x="4267200" y="1676400"/>
                <a:ext cx="1066800" cy="304800"/>
              </a:xfrm>
              <a:prstGeom prst="roundRect">
                <a:avLst/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85"/>
            <p:cNvGrpSpPr/>
            <p:nvPr/>
          </p:nvGrpSpPr>
          <p:grpSpPr>
            <a:xfrm>
              <a:off x="3879015" y="2743919"/>
              <a:ext cx="1371611" cy="1371600"/>
              <a:chOff x="1295400" y="1143000"/>
              <a:chExt cx="3886200" cy="3886200"/>
            </a:xfrm>
            <a:solidFill>
              <a:srgbClr val="996633"/>
            </a:solidFill>
          </p:grpSpPr>
          <p:sp>
            <p:nvSpPr>
              <p:cNvPr id="16" name="Rounded Rectangle 15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" name="Sun 23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" name="Donut 24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47" name="TextBox 146"/>
          <p:cNvSpPr txBox="1"/>
          <p:nvPr/>
        </p:nvSpPr>
        <p:spPr>
          <a:xfrm>
            <a:off x="304800" y="228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Circle Fun 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Book of Mormon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553200" y="2971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Lehi and Family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78" name="Group 377"/>
          <p:cNvGrpSpPr/>
          <p:nvPr/>
        </p:nvGrpSpPr>
        <p:grpSpPr>
          <a:xfrm>
            <a:off x="457200" y="1295400"/>
            <a:ext cx="3124200" cy="3124200"/>
            <a:chOff x="1371600" y="228600"/>
            <a:chExt cx="6477000" cy="6477000"/>
          </a:xfrm>
        </p:grpSpPr>
        <p:sp>
          <p:nvSpPr>
            <p:cNvPr id="379" name="Oval 378"/>
            <p:cNvSpPr/>
            <p:nvPr/>
          </p:nvSpPr>
          <p:spPr>
            <a:xfrm>
              <a:off x="1371600" y="228600"/>
              <a:ext cx="6477000" cy="6477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3252158" y="2083279"/>
              <a:ext cx="2667000" cy="2667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1" name="Group 185"/>
            <p:cNvGrpSpPr/>
            <p:nvPr/>
          </p:nvGrpSpPr>
          <p:grpSpPr>
            <a:xfrm>
              <a:off x="3174521" y="2031520"/>
              <a:ext cx="990611" cy="990603"/>
              <a:chOff x="1295400" y="1143000"/>
              <a:chExt cx="3886200" cy="3886200"/>
            </a:xfrm>
            <a:solidFill>
              <a:srgbClr val="996633"/>
            </a:solidFill>
          </p:grpSpPr>
          <p:sp>
            <p:nvSpPr>
              <p:cNvPr id="632" name="Rounded Rectangle 631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3" name="Rounded Rectangle 632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4" name="Rounded Rectangle 633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5" name="Rounded Rectangle 634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6" name="Rounded Rectangle 635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7" name="Rounded Rectangle 636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8" name="Rounded Rectangle 637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9" name="Rounded Rectangle 638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0" name="Sun 639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1" name="Donut 640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2" name="Group 149"/>
            <p:cNvGrpSpPr/>
            <p:nvPr/>
          </p:nvGrpSpPr>
          <p:grpSpPr>
            <a:xfrm rot="1380348">
              <a:off x="4764560" y="467563"/>
              <a:ext cx="1676400" cy="1246554"/>
              <a:chOff x="1981200" y="609600"/>
              <a:chExt cx="5943600" cy="4419600"/>
            </a:xfrm>
          </p:grpSpPr>
          <p:sp>
            <p:nvSpPr>
              <p:cNvPr id="613" name="Rectangle 612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4" name="Rectangle 613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5" name="Right Triangle 614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6" name="Right Triangle 615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7" name="Right Triangle 616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8" name="Right Triangle 617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9" name="Rectangle 618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0" name="Right Triangle 619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1" name="Right Triangle 620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2" name="Rectangle 621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3" name="Right Triangle 622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4" name="Right Triangle 623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5" name="Rectangle 624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6" name="Rectangle 625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7" name="Rectangle 626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8" name="Rectangle 627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9" name="Moon 628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0" name="Rectangle 629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1" name="Flowchart: Extract 630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383" name="Group 197"/>
            <p:cNvGrpSpPr/>
            <p:nvPr/>
          </p:nvGrpSpPr>
          <p:grpSpPr>
            <a:xfrm rot="3841055">
              <a:off x="6170847" y="1819267"/>
              <a:ext cx="1676400" cy="1246554"/>
              <a:chOff x="1981200" y="609600"/>
              <a:chExt cx="5943600" cy="4419600"/>
            </a:xfrm>
          </p:grpSpPr>
          <p:sp>
            <p:nvSpPr>
              <p:cNvPr id="594" name="Rectangle 593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5" name="Rectangle 594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6" name="Right Triangle 595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7" name="Right Triangle 596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8" name="Right Triangle 597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9" name="Right Triangle 598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0" name="Rectangle 599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1" name="Right Triangle 600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2" name="Right Triangle 601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3" name="Rectangle 602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4" name="Right Triangle 603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5" name="Right Triangle 604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6" name="Rectangle 605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7" name="Rectangle 606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0" name="Moon 609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1" name="Rectangle 610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2" name="Flowchart: Extract 611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384" name="Group 217"/>
            <p:cNvGrpSpPr/>
            <p:nvPr/>
          </p:nvGrpSpPr>
          <p:grpSpPr>
            <a:xfrm rot="19924705">
              <a:off x="2787854" y="493677"/>
              <a:ext cx="1676400" cy="1246554"/>
              <a:chOff x="1981200" y="609600"/>
              <a:chExt cx="5943600" cy="4419600"/>
            </a:xfrm>
          </p:grpSpPr>
          <p:sp>
            <p:nvSpPr>
              <p:cNvPr id="575" name="Rectangle 574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7" name="Right Triangle 576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8" name="Right Triangle 577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9" name="Right Triangle 578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0" name="Right Triangle 579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1" name="Rectangle 580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2" name="Right Triangle 581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3" name="Right Triangle 582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4" name="Rectangle 583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5" name="Right Triangle 584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6" name="Right Triangle 585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7" name="Rectangle 586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8" name="Rectangle 587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89" name="Rectangle 588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0" name="Rectangle 589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1" name="Moon 590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2" name="Rectangle 591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3" name="Flowchart: Extract 592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385" name="Group 237"/>
            <p:cNvGrpSpPr/>
            <p:nvPr/>
          </p:nvGrpSpPr>
          <p:grpSpPr>
            <a:xfrm rot="17879370">
              <a:off x="1434764" y="1847789"/>
              <a:ext cx="1676400" cy="1246554"/>
              <a:chOff x="1981200" y="609600"/>
              <a:chExt cx="5943600" cy="4419600"/>
            </a:xfrm>
          </p:grpSpPr>
          <p:sp>
            <p:nvSpPr>
              <p:cNvPr id="556" name="Rectangle 555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57" name="Rectangle 556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58" name="Right Triangle 557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59" name="Right Triangle 558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0" name="Right Triangle 559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1" name="Right Triangle 560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2" name="Rectangle 561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3" name="Right Triangle 562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4" name="Right Triangle 563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5" name="Rectangle 564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6" name="Right Triangle 565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7" name="Right Triangle 566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8" name="Rectangle 567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0" name="Rectangle 569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2" name="Moon 571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3" name="Rectangle 572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4" name="Flowchart: Extract 573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386" name="Group 337"/>
            <p:cNvGrpSpPr/>
            <p:nvPr/>
          </p:nvGrpSpPr>
          <p:grpSpPr>
            <a:xfrm rot="10800000">
              <a:off x="1615411" y="3597120"/>
              <a:ext cx="5982637" cy="2841703"/>
              <a:chOff x="1405454" y="2411618"/>
              <a:chExt cx="5982637" cy="2841703"/>
            </a:xfrm>
          </p:grpSpPr>
          <p:grpSp>
            <p:nvGrpSpPr>
              <p:cNvPr id="476" name="Group 257"/>
              <p:cNvGrpSpPr/>
              <p:nvPr/>
            </p:nvGrpSpPr>
            <p:grpSpPr>
              <a:xfrm rot="1380348">
                <a:off x="4520327" y="2411618"/>
                <a:ext cx="1676400" cy="1246554"/>
                <a:chOff x="1981200" y="609600"/>
                <a:chExt cx="5943600" cy="4419600"/>
              </a:xfrm>
            </p:grpSpPr>
            <p:sp>
              <p:nvSpPr>
                <p:cNvPr id="537" name="Rectangle 536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8" name="Rectangle 537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9" name="Right Triangle 538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0" name="Right Triangle 539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1" name="Right Triangle 540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2" name="Right Triangle 541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3" name="Rectangle 542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4" name="Right Triangle 543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5" name="Right Triangle 544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6" name="Rectangle 545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7" name="Right Triangle 546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8" name="Right Triangle 547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49" name="Rectangle 548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0" name="Rectangle 549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1" name="Rectangle 550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2" name="Rectangle 551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3" name="Moon 552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4" name="Rectangle 553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5" name="Flowchart: Extract 554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477" name="Group 277"/>
              <p:cNvGrpSpPr/>
              <p:nvPr/>
            </p:nvGrpSpPr>
            <p:grpSpPr>
              <a:xfrm rot="3841055">
                <a:off x="5926614" y="3763322"/>
                <a:ext cx="1676400" cy="1246554"/>
                <a:chOff x="1981200" y="609600"/>
                <a:chExt cx="5943600" cy="4419600"/>
              </a:xfrm>
            </p:grpSpPr>
            <p:sp>
              <p:nvSpPr>
                <p:cNvPr id="518" name="Rectangle 517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9" name="Rectangle 518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0" name="Right Triangle 519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1" name="Right Triangle 520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2" name="Right Triangle 521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3" name="Right Triangle 522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4" name="Rectangle 523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5" name="Right Triangle 524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6" name="Right Triangle 525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7" name="Rectangle 526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8" name="Right Triangle 527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9" name="Right Triangle 528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0" name="Rectangle 529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1" name="Rectangle 530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2" name="Rectangle 531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3" name="Rectangle 532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4" name="Moon 533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5" name="Rectangle 534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36" name="Flowchart: Extract 535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478" name="Group 297"/>
              <p:cNvGrpSpPr/>
              <p:nvPr/>
            </p:nvGrpSpPr>
            <p:grpSpPr>
              <a:xfrm rot="19924705">
                <a:off x="2543621" y="2437732"/>
                <a:ext cx="1676400" cy="1246554"/>
                <a:chOff x="1981200" y="609600"/>
                <a:chExt cx="5943600" cy="4419600"/>
              </a:xfrm>
            </p:grpSpPr>
            <p:sp>
              <p:nvSpPr>
                <p:cNvPr id="499" name="Rectangle 498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0" name="Rectangle 499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1" name="Right Triangle 500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2" name="Right Triangle 501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3" name="Right Triangle 502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4" name="Right Triangle 503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5" name="Rectangle 504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6" name="Right Triangle 505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7" name="Right Triangle 506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8" name="Rectangle 507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9" name="Right Triangle 508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0" name="Right Triangle 509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1" name="Rectangle 510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2" name="Rectangle 511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3" name="Rectangle 512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4" name="Rectangle 513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5" name="Moon 514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6" name="Rectangle 515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17" name="Flowchart: Extract 516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479" name="Group 317"/>
              <p:cNvGrpSpPr/>
              <p:nvPr/>
            </p:nvGrpSpPr>
            <p:grpSpPr>
              <a:xfrm rot="17879370">
                <a:off x="1190531" y="3791844"/>
                <a:ext cx="1676400" cy="1246554"/>
                <a:chOff x="1981200" y="609600"/>
                <a:chExt cx="5943600" cy="4419600"/>
              </a:xfrm>
            </p:grpSpPr>
            <p:sp>
              <p:nvSpPr>
                <p:cNvPr id="480" name="Rectangle 479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1" name="Rectangle 480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2" name="Right Triangle 481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3" name="Right Triangle 482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4" name="Right Triangle 483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5" name="Right Triangle 484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6" name="Rectangle 485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7" name="Right Triangle 486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8" name="Right Triangle 487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89" name="Rectangle 488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0" name="Right Triangle 489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1" name="Right Triangle 490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2" name="Rectangle 491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3" name="Rectangle 492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4" name="Rectangle 493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5" name="Rectangle 494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6" name="Moon 495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7" name="Rectangle 496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98" name="Flowchart: Extract 497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7" name="Group 169"/>
            <p:cNvGrpSpPr/>
            <p:nvPr/>
          </p:nvGrpSpPr>
          <p:grpSpPr>
            <a:xfrm>
              <a:off x="4058728" y="3443377"/>
              <a:ext cx="1066800" cy="1037167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466" name="Isosceles Triangle 465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Trapezoid 466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Block Arc 467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9" name="Block Arc 468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0" name="Oval 469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1" name="Block Arc 470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2" name="Block Arc 471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3" name="Rounded Rectangle 472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Oval 473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Moon 474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8" name="Group 169"/>
            <p:cNvGrpSpPr/>
            <p:nvPr/>
          </p:nvGrpSpPr>
          <p:grpSpPr>
            <a:xfrm rot="10800000">
              <a:off x="4040038" y="2416834"/>
              <a:ext cx="1066800" cy="1037167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456" name="Isosceles Triangle 455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Trapezoid 456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Block Arc 457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9" name="Block Arc 458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0" name="Oval 459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1" name="Block Arc 460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2" name="Block Arc 461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Oval 463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Moon 464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9" name="Group 169"/>
            <p:cNvGrpSpPr/>
            <p:nvPr/>
          </p:nvGrpSpPr>
          <p:grpSpPr>
            <a:xfrm rot="16200000">
              <a:off x="4583502" y="2948797"/>
              <a:ext cx="1066800" cy="1037167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446" name="Isosceles Triangle 445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Trapezoid 446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Block Arc 447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9" name="Block Arc 448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0" name="Oval 449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1" name="Block Arc 450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2" name="Block Arc 451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Moon 454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0" name="Group 169"/>
            <p:cNvGrpSpPr/>
            <p:nvPr/>
          </p:nvGrpSpPr>
          <p:grpSpPr>
            <a:xfrm rot="5400000">
              <a:off x="3533954" y="2927232"/>
              <a:ext cx="1066800" cy="1037167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436" name="Isosceles Triangle 435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Trapezoid 436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Block Arc 437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9" name="Block Arc 438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0" name="Oval 439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1" name="Block Arc 440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2" name="Block Arc 441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3" name="Rounded Rectangle 442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Oval 443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Moon 444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1" name="Group 185"/>
            <p:cNvGrpSpPr/>
            <p:nvPr/>
          </p:nvGrpSpPr>
          <p:grpSpPr>
            <a:xfrm>
              <a:off x="5017699" y="3883325"/>
              <a:ext cx="990611" cy="990603"/>
              <a:chOff x="1295400" y="1143000"/>
              <a:chExt cx="3886200" cy="3886200"/>
            </a:xfrm>
            <a:solidFill>
              <a:srgbClr val="996633"/>
            </a:solidFill>
          </p:grpSpPr>
          <p:sp>
            <p:nvSpPr>
              <p:cNvPr id="426" name="Rounded Rectangle 425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7" name="Rounded Rectangle 426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8" name="Rounded Rectangle 427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9" name="Rounded Rectangle 428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0" name="Rounded Rectangle 429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1" name="Rounded Rectangle 430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2" name="Rounded Rectangle 431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3" name="Rounded Rectangle 432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4" name="Sun 433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5" name="Donut 434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2" name="Group 185"/>
            <p:cNvGrpSpPr/>
            <p:nvPr/>
          </p:nvGrpSpPr>
          <p:grpSpPr>
            <a:xfrm rot="21126519">
              <a:off x="5017700" y="1959634"/>
              <a:ext cx="990611" cy="990603"/>
              <a:chOff x="1295400" y="1143000"/>
              <a:chExt cx="3886200" cy="3886200"/>
            </a:xfrm>
            <a:solidFill>
              <a:srgbClr val="996633"/>
            </a:solidFill>
          </p:grpSpPr>
          <p:sp>
            <p:nvSpPr>
              <p:cNvPr id="416" name="Rounded Rectangle 415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7" name="Rounded Rectangle 416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8" name="Rounded Rectangle 417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9" name="Rounded Rectangle 418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0" name="Rounded Rectangle 419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1" name="Rounded Rectangle 420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2" name="Rounded Rectangle 421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3" name="Rounded Rectangle 422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4" name="Sun 423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5" name="Donut 424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3" name="Group 185"/>
            <p:cNvGrpSpPr/>
            <p:nvPr/>
          </p:nvGrpSpPr>
          <p:grpSpPr>
            <a:xfrm rot="21321094">
              <a:off x="3145458" y="3881579"/>
              <a:ext cx="990611" cy="990603"/>
              <a:chOff x="1295400" y="1143000"/>
              <a:chExt cx="3886200" cy="3886200"/>
            </a:xfrm>
            <a:solidFill>
              <a:srgbClr val="996633"/>
            </a:solidFill>
          </p:grpSpPr>
          <p:sp>
            <p:nvSpPr>
              <p:cNvPr id="406" name="Rounded Rectangle 405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7" name="Rounded Rectangle 406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8" name="Rounded Rectangle 407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9" name="Rounded Rectangle 408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0" name="Rounded Rectangle 409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1" name="Rounded Rectangle 410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2" name="Rounded Rectangle 411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3" name="Rounded Rectangle 412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4" name="Sun 413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5" name="Donut 414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4" name="Double Wave 393"/>
            <p:cNvSpPr/>
            <p:nvPr/>
          </p:nvSpPr>
          <p:spPr>
            <a:xfrm rot="18841460">
              <a:off x="2067548" y="1215972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Double Wave 394"/>
            <p:cNvSpPr/>
            <p:nvPr/>
          </p:nvSpPr>
          <p:spPr>
            <a:xfrm rot="8397235">
              <a:off x="6121963" y="5244507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Double Wave 395"/>
            <p:cNvSpPr/>
            <p:nvPr/>
          </p:nvSpPr>
          <p:spPr>
            <a:xfrm>
              <a:off x="4017478" y="368256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Double Wave 396"/>
            <p:cNvSpPr/>
            <p:nvPr/>
          </p:nvSpPr>
          <p:spPr>
            <a:xfrm rot="2629949">
              <a:off x="6097880" y="1177701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Double Wave 397"/>
            <p:cNvSpPr/>
            <p:nvPr/>
          </p:nvSpPr>
          <p:spPr>
            <a:xfrm rot="5400000">
              <a:off x="6928449" y="3204714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Double Wave 398"/>
            <p:cNvSpPr/>
            <p:nvPr/>
          </p:nvSpPr>
          <p:spPr>
            <a:xfrm rot="10800000">
              <a:off x="4042912" y="6129068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Double Wave 399"/>
            <p:cNvSpPr/>
            <p:nvPr/>
          </p:nvSpPr>
          <p:spPr>
            <a:xfrm rot="13395512">
              <a:off x="1981200" y="525780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Double Wave 400"/>
            <p:cNvSpPr/>
            <p:nvPr/>
          </p:nvSpPr>
          <p:spPr>
            <a:xfrm rot="16353739">
              <a:off x="1194758" y="3230594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Double Wave 401"/>
            <p:cNvSpPr/>
            <p:nvPr/>
          </p:nvSpPr>
          <p:spPr>
            <a:xfrm>
              <a:off x="4038600" y="160020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Double Wave 402"/>
            <p:cNvSpPr/>
            <p:nvPr/>
          </p:nvSpPr>
          <p:spPr>
            <a:xfrm rot="5400000">
              <a:off x="5626689" y="3212511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Double Wave 403"/>
            <p:cNvSpPr/>
            <p:nvPr/>
          </p:nvSpPr>
          <p:spPr>
            <a:xfrm rot="10800000">
              <a:off x="4032848" y="477472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Double Wave 404"/>
            <p:cNvSpPr/>
            <p:nvPr/>
          </p:nvSpPr>
          <p:spPr>
            <a:xfrm rot="16200000">
              <a:off x="2428334" y="320040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2" name="TextBox 641"/>
          <p:cNvSpPr txBox="1"/>
          <p:nvPr/>
        </p:nvSpPr>
        <p:spPr>
          <a:xfrm>
            <a:off x="762000" y="4495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 the Promised Land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43" name="Group 642"/>
          <p:cNvGrpSpPr/>
          <p:nvPr/>
        </p:nvGrpSpPr>
        <p:grpSpPr>
          <a:xfrm>
            <a:off x="3276600" y="2925879"/>
            <a:ext cx="4107227" cy="3932121"/>
            <a:chOff x="1078089" y="228600"/>
            <a:chExt cx="7143938" cy="6839366"/>
          </a:xfrm>
        </p:grpSpPr>
        <p:sp>
          <p:nvSpPr>
            <p:cNvPr id="644" name="Oval 643"/>
            <p:cNvSpPr/>
            <p:nvPr/>
          </p:nvSpPr>
          <p:spPr>
            <a:xfrm>
              <a:off x="1371600" y="228600"/>
              <a:ext cx="6477000" cy="6477000"/>
            </a:xfrm>
            <a:prstGeom prst="ellipse">
              <a:avLst/>
            </a:prstGeom>
            <a:solidFill>
              <a:srgbClr val="CBAC3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2064589" y="925902"/>
              <a:ext cx="5181600" cy="5105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3252158" y="2083279"/>
              <a:ext cx="2667000" cy="2667000"/>
            </a:xfrm>
            <a:prstGeom prst="ellipse">
              <a:avLst/>
            </a:prstGeom>
            <a:solidFill>
              <a:srgbClr val="CC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7" name="Group 132"/>
            <p:cNvGrpSpPr/>
            <p:nvPr/>
          </p:nvGrpSpPr>
          <p:grpSpPr>
            <a:xfrm rot="1739924">
              <a:off x="5186194" y="581540"/>
              <a:ext cx="693762" cy="1707900"/>
              <a:chOff x="990600" y="1869556"/>
              <a:chExt cx="1625545" cy="3815989"/>
            </a:xfrm>
          </p:grpSpPr>
          <p:sp>
            <p:nvSpPr>
              <p:cNvPr id="1169" name="Oval 1168"/>
              <p:cNvSpPr/>
              <p:nvPr/>
            </p:nvSpPr>
            <p:spPr>
              <a:xfrm rot="6922285">
                <a:off x="1308408" y="5244859"/>
                <a:ext cx="500424" cy="374039"/>
              </a:xfrm>
              <a:prstGeom prst="ellipse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0" name="Oval 1169"/>
              <p:cNvSpPr/>
              <p:nvPr/>
            </p:nvSpPr>
            <p:spPr>
              <a:xfrm rot="3646842">
                <a:off x="1850980" y="5248313"/>
                <a:ext cx="500424" cy="374039"/>
              </a:xfrm>
              <a:prstGeom prst="ellipse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1" name="Trapezoid 1170"/>
              <p:cNvSpPr/>
              <p:nvPr/>
            </p:nvSpPr>
            <p:spPr>
              <a:xfrm>
                <a:off x="1206228" y="4058865"/>
                <a:ext cx="1295400" cy="1295400"/>
              </a:xfrm>
              <a:prstGeom prst="trapezoid">
                <a:avLst>
                  <a:gd name="adj" fmla="val 21250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2" name="Oval 153"/>
              <p:cNvSpPr/>
              <p:nvPr/>
            </p:nvSpPr>
            <p:spPr>
              <a:xfrm rot="4724043">
                <a:off x="2178914" y="3848972"/>
                <a:ext cx="500424" cy="37403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3" name="Oval 154"/>
              <p:cNvSpPr/>
              <p:nvPr/>
            </p:nvSpPr>
            <p:spPr>
              <a:xfrm rot="6922285">
                <a:off x="927408" y="3949460"/>
                <a:ext cx="500424" cy="37403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4" name="Trapezoid 155"/>
              <p:cNvSpPr/>
              <p:nvPr/>
            </p:nvSpPr>
            <p:spPr>
              <a:xfrm rot="19684206">
                <a:off x="2026032" y="3140170"/>
                <a:ext cx="543829" cy="950480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5" name="Trapezoid 156"/>
              <p:cNvSpPr/>
              <p:nvPr/>
            </p:nvSpPr>
            <p:spPr>
              <a:xfrm rot="1711066">
                <a:off x="1095331" y="3216624"/>
                <a:ext cx="543829" cy="950480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6" name="Cloud 1175"/>
              <p:cNvSpPr/>
              <p:nvPr/>
            </p:nvSpPr>
            <p:spPr>
              <a:xfrm rot="21304292">
                <a:off x="1922597" y="1996079"/>
                <a:ext cx="645572" cy="1109362"/>
              </a:xfrm>
              <a:prstGeom prst="cloud">
                <a:avLst/>
              </a:prstGeom>
              <a:solidFill>
                <a:srgbClr val="3E1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7" name="Cloud 1176"/>
              <p:cNvSpPr/>
              <p:nvPr/>
            </p:nvSpPr>
            <p:spPr>
              <a:xfrm>
                <a:off x="1062548" y="1978092"/>
                <a:ext cx="635729" cy="1109362"/>
              </a:xfrm>
              <a:prstGeom prst="cloud">
                <a:avLst/>
              </a:prstGeom>
              <a:solidFill>
                <a:srgbClr val="3E1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8" name="Hexagon 159"/>
              <p:cNvSpPr/>
              <p:nvPr/>
            </p:nvSpPr>
            <p:spPr>
              <a:xfrm>
                <a:off x="1676453" y="2093285"/>
                <a:ext cx="317770" cy="252030"/>
              </a:xfrm>
              <a:prstGeom prst="hexagon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9" name="Trapezoid 160"/>
              <p:cNvSpPr/>
              <p:nvPr/>
            </p:nvSpPr>
            <p:spPr>
              <a:xfrm>
                <a:off x="1282428" y="3220665"/>
                <a:ext cx="1143000" cy="1524000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0" name="Isosceles Triangle 161"/>
              <p:cNvSpPr/>
              <p:nvPr/>
            </p:nvSpPr>
            <p:spPr>
              <a:xfrm rot="10800000">
                <a:off x="1626852" y="2906721"/>
                <a:ext cx="381000" cy="7620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81" name="Group 74"/>
              <p:cNvGrpSpPr/>
              <p:nvPr/>
            </p:nvGrpSpPr>
            <p:grpSpPr>
              <a:xfrm rot="5400000">
                <a:off x="1282428" y="3525465"/>
                <a:ext cx="762000" cy="152400"/>
                <a:chOff x="4038600" y="287312"/>
                <a:chExt cx="5102902" cy="474688"/>
              </a:xfrm>
            </p:grpSpPr>
            <p:sp>
              <p:nvSpPr>
                <p:cNvPr id="1204" name="Quad Arrow Callout 1203"/>
                <p:cNvSpPr/>
                <p:nvPr/>
              </p:nvSpPr>
              <p:spPr>
                <a:xfrm>
                  <a:off x="4038600" y="304800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5" name="Quad Arrow Callout 1204"/>
                <p:cNvSpPr/>
                <p:nvPr/>
              </p:nvSpPr>
              <p:spPr>
                <a:xfrm>
                  <a:off x="5257800" y="304800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6" name="Quad Arrow Callout 215"/>
                <p:cNvSpPr/>
                <p:nvPr/>
              </p:nvSpPr>
              <p:spPr>
                <a:xfrm>
                  <a:off x="6551951" y="296056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7" name="Quad Arrow Callout 216"/>
                <p:cNvSpPr/>
                <p:nvPr/>
              </p:nvSpPr>
              <p:spPr>
                <a:xfrm>
                  <a:off x="7846102" y="287312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2" name="Group 79"/>
              <p:cNvGrpSpPr/>
              <p:nvPr/>
            </p:nvGrpSpPr>
            <p:grpSpPr>
              <a:xfrm rot="5400000">
                <a:off x="1587228" y="3525465"/>
                <a:ext cx="762000" cy="152400"/>
                <a:chOff x="4038600" y="287312"/>
                <a:chExt cx="5102902" cy="474688"/>
              </a:xfrm>
            </p:grpSpPr>
            <p:sp>
              <p:nvSpPr>
                <p:cNvPr id="1200" name="Quad Arrow Callout 1199"/>
                <p:cNvSpPr/>
                <p:nvPr/>
              </p:nvSpPr>
              <p:spPr>
                <a:xfrm>
                  <a:off x="4038600" y="304800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1" name="Quad Arrow Callout 1200"/>
                <p:cNvSpPr/>
                <p:nvPr/>
              </p:nvSpPr>
              <p:spPr>
                <a:xfrm>
                  <a:off x="5257800" y="304800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2" name="Quad Arrow Callout 1201"/>
                <p:cNvSpPr/>
                <p:nvPr/>
              </p:nvSpPr>
              <p:spPr>
                <a:xfrm>
                  <a:off x="6551951" y="296056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3" name="Quad Arrow Callout 1202"/>
                <p:cNvSpPr/>
                <p:nvPr/>
              </p:nvSpPr>
              <p:spPr>
                <a:xfrm>
                  <a:off x="7846102" y="287312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3" name="Group 84"/>
              <p:cNvGrpSpPr/>
              <p:nvPr/>
            </p:nvGrpSpPr>
            <p:grpSpPr>
              <a:xfrm rot="5400000">
                <a:off x="1621079" y="3720214"/>
                <a:ext cx="386690" cy="149593"/>
                <a:chOff x="5257800" y="296056"/>
                <a:chExt cx="2589551" cy="465944"/>
              </a:xfrm>
            </p:grpSpPr>
            <p:sp>
              <p:nvSpPr>
                <p:cNvPr id="1198" name="Quad Arrow Callout 1197"/>
                <p:cNvSpPr/>
                <p:nvPr/>
              </p:nvSpPr>
              <p:spPr>
                <a:xfrm>
                  <a:off x="5257800" y="304800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9" name="Quad Arrow Callout 1198"/>
                <p:cNvSpPr/>
                <p:nvPr/>
              </p:nvSpPr>
              <p:spPr>
                <a:xfrm>
                  <a:off x="6551951" y="296056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84" name="Oval 1183"/>
              <p:cNvSpPr/>
              <p:nvPr/>
            </p:nvSpPr>
            <p:spPr>
              <a:xfrm>
                <a:off x="1206228" y="2133599"/>
                <a:ext cx="1165157" cy="123545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85" name="Group 68"/>
              <p:cNvGrpSpPr/>
              <p:nvPr/>
            </p:nvGrpSpPr>
            <p:grpSpPr>
              <a:xfrm>
                <a:off x="1358628" y="4135065"/>
                <a:ext cx="990600" cy="838200"/>
                <a:chOff x="5715000" y="5771234"/>
                <a:chExt cx="1154507" cy="1086766"/>
              </a:xfrm>
            </p:grpSpPr>
            <p:sp>
              <p:nvSpPr>
                <p:cNvPr id="1193" name="Wave 1192"/>
                <p:cNvSpPr/>
                <p:nvPr/>
              </p:nvSpPr>
              <p:spPr>
                <a:xfrm rot="16200000">
                  <a:off x="6093773" y="6319799"/>
                  <a:ext cx="845228" cy="231174"/>
                </a:xfrm>
                <a:prstGeom prst="wave">
                  <a:avLst/>
                </a:prstGeom>
                <a:solidFill>
                  <a:srgbClr val="E0C13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94" name="Group 67"/>
                <p:cNvGrpSpPr/>
                <p:nvPr/>
              </p:nvGrpSpPr>
              <p:grpSpPr>
                <a:xfrm>
                  <a:off x="5715000" y="5771234"/>
                  <a:ext cx="1154507" cy="1086766"/>
                  <a:chOff x="1205362" y="4212084"/>
                  <a:chExt cx="1154507" cy="1086766"/>
                </a:xfrm>
              </p:grpSpPr>
              <p:sp>
                <p:nvSpPr>
                  <p:cNvPr id="1195" name="Rounded Rectangle 16"/>
                  <p:cNvSpPr/>
                  <p:nvPr/>
                </p:nvSpPr>
                <p:spPr>
                  <a:xfrm>
                    <a:off x="1205362" y="4264912"/>
                    <a:ext cx="1154507" cy="211307"/>
                  </a:xfrm>
                  <a:prstGeom prst="roundRect">
                    <a:avLst/>
                  </a:prstGeom>
                  <a:solidFill>
                    <a:srgbClr val="E0C13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6" name="Wave 1195"/>
                  <p:cNvSpPr/>
                  <p:nvPr/>
                </p:nvSpPr>
                <p:spPr>
                  <a:xfrm rot="15242885">
                    <a:off x="1667743" y="4683044"/>
                    <a:ext cx="917103" cy="314510"/>
                  </a:xfrm>
                  <a:prstGeom prst="wave">
                    <a:avLst/>
                  </a:prstGeom>
                  <a:solidFill>
                    <a:srgbClr val="E0C13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7" name="Rounded Rectangle 1196"/>
                  <p:cNvSpPr/>
                  <p:nvPr/>
                </p:nvSpPr>
                <p:spPr>
                  <a:xfrm>
                    <a:off x="1866223" y="4212084"/>
                    <a:ext cx="314099" cy="264134"/>
                  </a:xfrm>
                  <a:prstGeom prst="roundRect">
                    <a:avLst/>
                  </a:prstGeom>
                  <a:solidFill>
                    <a:srgbClr val="E0C13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86" name="Cloud 1185"/>
              <p:cNvSpPr/>
              <p:nvPr/>
            </p:nvSpPr>
            <p:spPr>
              <a:xfrm rot="214273">
                <a:off x="1158582" y="1869556"/>
                <a:ext cx="1325469" cy="541635"/>
              </a:xfrm>
              <a:prstGeom prst="cloud">
                <a:avLst/>
              </a:prstGeom>
              <a:solidFill>
                <a:srgbClr val="3E1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7" name="Rounded Rectangle 1186"/>
              <p:cNvSpPr/>
              <p:nvPr/>
            </p:nvSpPr>
            <p:spPr>
              <a:xfrm>
                <a:off x="1130028" y="2077665"/>
                <a:ext cx="1377003" cy="25203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88" name="Group 91"/>
              <p:cNvGrpSpPr/>
              <p:nvPr/>
            </p:nvGrpSpPr>
            <p:grpSpPr>
              <a:xfrm>
                <a:off x="1413492" y="2129481"/>
                <a:ext cx="762000" cy="152400"/>
                <a:chOff x="4038600" y="287312"/>
                <a:chExt cx="5102902" cy="474688"/>
              </a:xfrm>
            </p:grpSpPr>
            <p:sp>
              <p:nvSpPr>
                <p:cNvPr id="1189" name="Quad Arrow Callout 1188"/>
                <p:cNvSpPr/>
                <p:nvPr/>
              </p:nvSpPr>
              <p:spPr>
                <a:xfrm>
                  <a:off x="4038600" y="304800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0" name="Quad Arrow Callout 1189"/>
                <p:cNvSpPr/>
                <p:nvPr/>
              </p:nvSpPr>
              <p:spPr>
                <a:xfrm>
                  <a:off x="5257800" y="304800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1" name="Quad Arrow Callout 1190"/>
                <p:cNvSpPr/>
                <p:nvPr/>
              </p:nvSpPr>
              <p:spPr>
                <a:xfrm>
                  <a:off x="6551951" y="296056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2" name="Quad Arrow Callout 1191"/>
                <p:cNvSpPr/>
                <p:nvPr/>
              </p:nvSpPr>
              <p:spPr>
                <a:xfrm>
                  <a:off x="7846102" y="287312"/>
                  <a:ext cx="1295400" cy="457200"/>
                </a:xfrm>
                <a:prstGeom prst="quadArrowCallou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48" name="Group 131"/>
            <p:cNvGrpSpPr/>
            <p:nvPr/>
          </p:nvGrpSpPr>
          <p:grpSpPr>
            <a:xfrm rot="20159746">
              <a:off x="3279261" y="514214"/>
              <a:ext cx="744790" cy="1772666"/>
              <a:chOff x="5715000" y="1143000"/>
              <a:chExt cx="1978594" cy="4664894"/>
            </a:xfrm>
          </p:grpSpPr>
          <p:sp>
            <p:nvSpPr>
              <p:cNvPr id="1117" name="Double Wave 8"/>
              <p:cNvSpPr/>
              <p:nvPr/>
            </p:nvSpPr>
            <p:spPr>
              <a:xfrm rot="5400000">
                <a:off x="6717586" y="1740613"/>
                <a:ext cx="1066801" cy="481175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8" name="Double Wave 8"/>
              <p:cNvSpPr/>
              <p:nvPr/>
            </p:nvSpPr>
            <p:spPr>
              <a:xfrm rot="6254388">
                <a:off x="5735554" y="1735644"/>
                <a:ext cx="968254" cy="481175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9" name="Oval 2"/>
              <p:cNvSpPr/>
              <p:nvPr/>
            </p:nvSpPr>
            <p:spPr>
              <a:xfrm rot="1267050">
                <a:off x="6215525" y="5054328"/>
                <a:ext cx="456113" cy="748528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0" name="Oval 1119"/>
              <p:cNvSpPr/>
              <p:nvPr/>
            </p:nvSpPr>
            <p:spPr>
              <a:xfrm rot="19394983">
                <a:off x="6731807" y="5059366"/>
                <a:ext cx="456113" cy="748528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1" name="Oval 2"/>
              <p:cNvSpPr/>
              <p:nvPr/>
            </p:nvSpPr>
            <p:spPr>
              <a:xfrm rot="20847300">
                <a:off x="7306829" y="3278739"/>
                <a:ext cx="386765" cy="6670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2" name="Oval 3"/>
              <p:cNvSpPr/>
              <p:nvPr/>
            </p:nvSpPr>
            <p:spPr>
              <a:xfrm>
                <a:off x="5715000" y="3397098"/>
                <a:ext cx="386765" cy="66707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3" name="Trapezoid 4"/>
              <p:cNvSpPr/>
              <p:nvPr/>
            </p:nvSpPr>
            <p:spPr>
              <a:xfrm rot="20339459">
                <a:off x="6830592" y="2089476"/>
                <a:ext cx="666750" cy="1671083"/>
              </a:xfrm>
              <a:prstGeom prst="trapezoid">
                <a:avLst>
                  <a:gd name="adj" fmla="val 34133"/>
                </a:avLst>
              </a:prstGeom>
              <a:solidFill>
                <a:srgbClr val="E8CA5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4" name="Trapezoid 5"/>
              <p:cNvSpPr/>
              <p:nvPr/>
            </p:nvSpPr>
            <p:spPr>
              <a:xfrm rot="1327004">
                <a:off x="5928848" y="2241933"/>
                <a:ext cx="666750" cy="1671083"/>
              </a:xfrm>
              <a:prstGeom prst="trapezoid">
                <a:avLst>
                  <a:gd name="adj" fmla="val 34133"/>
                </a:avLst>
              </a:prstGeom>
              <a:solidFill>
                <a:srgbClr val="E8CA5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5" name="Trapezoid 6"/>
              <p:cNvSpPr/>
              <p:nvPr/>
            </p:nvSpPr>
            <p:spPr>
              <a:xfrm>
                <a:off x="6022731" y="2248545"/>
                <a:ext cx="1436077" cy="3250485"/>
              </a:xfrm>
              <a:prstGeom prst="trapezoid">
                <a:avLst>
                  <a:gd name="adj" fmla="val 30618"/>
                </a:avLst>
              </a:prstGeom>
              <a:solidFill>
                <a:srgbClr val="E8CA5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6" name="Isosceles Triangle 7"/>
              <p:cNvSpPr/>
              <p:nvPr/>
            </p:nvSpPr>
            <p:spPr>
              <a:xfrm rot="10800000">
                <a:off x="6535615" y="2248545"/>
                <a:ext cx="410308" cy="601942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7" name="Oval 1126"/>
              <p:cNvSpPr/>
              <p:nvPr/>
            </p:nvSpPr>
            <p:spPr>
              <a:xfrm>
                <a:off x="6172200" y="1143000"/>
                <a:ext cx="1143000" cy="13003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8" name="Group 64"/>
              <p:cNvGrpSpPr/>
              <p:nvPr/>
            </p:nvGrpSpPr>
            <p:grpSpPr>
              <a:xfrm flipH="1">
                <a:off x="6248400" y="3573101"/>
                <a:ext cx="1230923" cy="1384466"/>
                <a:chOff x="7543801" y="3581401"/>
                <a:chExt cx="1066799" cy="1066800"/>
              </a:xfrm>
            </p:grpSpPr>
            <p:sp>
              <p:nvSpPr>
                <p:cNvPr id="1164" name="Rounded Rectangle 1163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solidFill>
                  <a:srgbClr val="D98A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65" name="Group 162"/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1166" name="Double Wave 1165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7" name="Double Wave 19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8" name="Rounded Rectangle 1167"/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29" name="Group 188"/>
              <p:cNvGrpSpPr/>
              <p:nvPr/>
            </p:nvGrpSpPr>
            <p:grpSpPr>
              <a:xfrm>
                <a:off x="6019800" y="5173301"/>
                <a:ext cx="1447800" cy="289560"/>
                <a:chOff x="2286000" y="6019800"/>
                <a:chExt cx="3048000" cy="609600"/>
              </a:xfrm>
            </p:grpSpPr>
            <p:grpSp>
              <p:nvGrpSpPr>
                <p:cNvPr id="1149" name="Group 175"/>
                <p:cNvGrpSpPr/>
                <p:nvPr/>
              </p:nvGrpSpPr>
              <p:grpSpPr>
                <a:xfrm>
                  <a:off x="22860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62" name="Quad Arrow Callout 1161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3" name="Cross 1162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0" name="Group 176"/>
                <p:cNvGrpSpPr/>
                <p:nvPr/>
              </p:nvGrpSpPr>
              <p:grpSpPr>
                <a:xfrm>
                  <a:off x="28956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60" name="Quad Arrow Callout 1159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1" name="Cross 1160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1" name="Group 179"/>
                <p:cNvGrpSpPr/>
                <p:nvPr/>
              </p:nvGrpSpPr>
              <p:grpSpPr>
                <a:xfrm>
                  <a:off x="35052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58" name="Quad Arrow Callout 1157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9" name="Cross 1158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2" name="Group 182"/>
                <p:cNvGrpSpPr/>
                <p:nvPr/>
              </p:nvGrpSpPr>
              <p:grpSpPr>
                <a:xfrm>
                  <a:off x="41148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56" name="Quad Arrow Callout 1155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7" name="Cross 1156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3" name="Group 185"/>
                <p:cNvGrpSpPr/>
                <p:nvPr/>
              </p:nvGrpSpPr>
              <p:grpSpPr>
                <a:xfrm>
                  <a:off x="47244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54" name="Quad Arrow Callout 1153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5" name="Cross 1154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30" name="Double Wave 8"/>
              <p:cNvSpPr/>
              <p:nvPr/>
            </p:nvSpPr>
            <p:spPr>
              <a:xfrm rot="10558211">
                <a:off x="6102425" y="1488339"/>
                <a:ext cx="1161594" cy="223721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1" name="Moon 1130"/>
              <p:cNvSpPr/>
              <p:nvPr/>
            </p:nvSpPr>
            <p:spPr>
              <a:xfrm rot="5598382">
                <a:off x="6527289" y="806839"/>
                <a:ext cx="423981" cy="1096304"/>
              </a:xfrm>
              <a:prstGeom prst="moon">
                <a:avLst>
                  <a:gd name="adj" fmla="val 6108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2" name="Rounded Rectangle 1131"/>
              <p:cNvSpPr/>
              <p:nvPr/>
            </p:nvSpPr>
            <p:spPr>
              <a:xfrm>
                <a:off x="6179812" y="1371982"/>
                <a:ext cx="1100074" cy="194131"/>
              </a:xfrm>
              <a:prstGeom prst="roundRect">
                <a:avLst/>
              </a:prstGeom>
              <a:solidFill>
                <a:srgbClr val="F9EBA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3" name="Group 189"/>
              <p:cNvGrpSpPr/>
              <p:nvPr/>
            </p:nvGrpSpPr>
            <p:grpSpPr>
              <a:xfrm>
                <a:off x="6172200" y="1357767"/>
                <a:ext cx="1054396" cy="210879"/>
                <a:chOff x="2286000" y="6019800"/>
                <a:chExt cx="3048000" cy="609600"/>
              </a:xfrm>
            </p:grpSpPr>
            <p:grpSp>
              <p:nvGrpSpPr>
                <p:cNvPr id="1134" name="Group 175"/>
                <p:cNvGrpSpPr/>
                <p:nvPr/>
              </p:nvGrpSpPr>
              <p:grpSpPr>
                <a:xfrm>
                  <a:off x="22860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47" name="Quad Arrow Callout 1146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8" name="Cross 1147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5" name="Group 176"/>
                <p:cNvGrpSpPr/>
                <p:nvPr/>
              </p:nvGrpSpPr>
              <p:grpSpPr>
                <a:xfrm>
                  <a:off x="28956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45" name="Quad Arrow Callout 1144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6" name="Cross 1145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6" name="Group 179"/>
                <p:cNvGrpSpPr/>
                <p:nvPr/>
              </p:nvGrpSpPr>
              <p:grpSpPr>
                <a:xfrm>
                  <a:off x="35052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43" name="Quad Arrow Callout 1142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4" name="Cross 1143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7" name="Group 182"/>
                <p:cNvGrpSpPr/>
                <p:nvPr/>
              </p:nvGrpSpPr>
              <p:grpSpPr>
                <a:xfrm>
                  <a:off x="41148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41" name="Quad Arrow Callout 1140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2" name="Cross 1141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8" name="Group 185"/>
                <p:cNvGrpSpPr/>
                <p:nvPr/>
              </p:nvGrpSpPr>
              <p:grpSpPr>
                <a:xfrm>
                  <a:off x="4724400" y="6019800"/>
                  <a:ext cx="609600" cy="609600"/>
                  <a:chOff x="2286000" y="6019800"/>
                  <a:chExt cx="609600" cy="609600"/>
                </a:xfrm>
              </p:grpSpPr>
              <p:sp>
                <p:nvSpPr>
                  <p:cNvPr id="1139" name="Quad Arrow Callout 1138"/>
                  <p:cNvSpPr/>
                  <p:nvPr/>
                </p:nvSpPr>
                <p:spPr>
                  <a:xfrm>
                    <a:off x="2286000" y="6019800"/>
                    <a:ext cx="609600" cy="609600"/>
                  </a:xfrm>
                  <a:prstGeom prst="quadArrowCallout">
                    <a:avLst>
                      <a:gd name="adj1" fmla="val 9691"/>
                      <a:gd name="adj2" fmla="val 33221"/>
                      <a:gd name="adj3" fmla="val 14103"/>
                      <a:gd name="adj4" fmla="val 48123"/>
                    </a:avLst>
                  </a:prstGeom>
                  <a:solidFill>
                    <a:srgbClr val="9966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0" name="Cross 1139"/>
                  <p:cNvSpPr/>
                  <p:nvPr/>
                </p:nvSpPr>
                <p:spPr>
                  <a:xfrm>
                    <a:off x="2483225" y="6203577"/>
                    <a:ext cx="228599" cy="228599"/>
                  </a:xfrm>
                  <a:prstGeom prst="plus">
                    <a:avLst>
                      <a:gd name="adj" fmla="val 3172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49" name="Group 270"/>
            <p:cNvGrpSpPr/>
            <p:nvPr/>
          </p:nvGrpSpPr>
          <p:grpSpPr>
            <a:xfrm rot="17356706">
              <a:off x="2089002" y="1710385"/>
              <a:ext cx="819376" cy="1798596"/>
              <a:chOff x="2971800" y="685800"/>
              <a:chExt cx="1353845" cy="2971800"/>
            </a:xfrm>
          </p:grpSpPr>
          <p:sp>
            <p:nvSpPr>
              <p:cNvPr id="1093" name="Oval 1092"/>
              <p:cNvSpPr/>
              <p:nvPr/>
            </p:nvSpPr>
            <p:spPr>
              <a:xfrm>
                <a:off x="2971800" y="2514600"/>
                <a:ext cx="181486" cy="34713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4" name="Flowchart: Manual Operation 1093"/>
              <p:cNvSpPr/>
              <p:nvPr/>
            </p:nvSpPr>
            <p:spPr>
              <a:xfrm rot="12279233">
                <a:off x="3100192" y="1695045"/>
                <a:ext cx="318990" cy="1050642"/>
              </a:xfrm>
              <a:prstGeom prst="flowChartManualOperation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5" name="Oval 273"/>
              <p:cNvSpPr/>
              <p:nvPr/>
            </p:nvSpPr>
            <p:spPr>
              <a:xfrm rot="18242526">
                <a:off x="4105157" y="2457487"/>
                <a:ext cx="183075" cy="2579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6" name="Flowchart: Manual Operation 274"/>
              <p:cNvSpPr/>
              <p:nvPr/>
            </p:nvSpPr>
            <p:spPr>
              <a:xfrm rot="8993220" flipH="1">
                <a:off x="3747231" y="1609321"/>
                <a:ext cx="318990" cy="1050642"/>
              </a:xfrm>
              <a:prstGeom prst="flowChartManualOperation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7" name="Trapezoid 275"/>
              <p:cNvSpPr/>
              <p:nvPr/>
            </p:nvSpPr>
            <p:spPr>
              <a:xfrm>
                <a:off x="3124200" y="1676400"/>
                <a:ext cx="914400" cy="1676400"/>
              </a:xfrm>
              <a:prstGeom prst="trapezoid">
                <a:avLst>
                  <a:gd name="adj" fmla="val 33815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8" name="Oval 276"/>
              <p:cNvSpPr/>
              <p:nvPr/>
            </p:nvSpPr>
            <p:spPr>
              <a:xfrm>
                <a:off x="3198657" y="3409648"/>
                <a:ext cx="362972" cy="247952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9" name="Oval 277"/>
              <p:cNvSpPr/>
              <p:nvPr/>
            </p:nvSpPr>
            <p:spPr>
              <a:xfrm>
                <a:off x="3561629" y="3409648"/>
                <a:ext cx="362972" cy="247952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0" name="Cloud 278"/>
              <p:cNvSpPr/>
              <p:nvPr/>
            </p:nvSpPr>
            <p:spPr>
              <a:xfrm rot="20835976" flipH="1">
                <a:off x="3689855" y="858790"/>
                <a:ext cx="513671" cy="104140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1" name="Rectangle 279"/>
              <p:cNvSpPr/>
              <p:nvPr/>
            </p:nvSpPr>
            <p:spPr>
              <a:xfrm>
                <a:off x="3153286" y="3310467"/>
                <a:ext cx="862057" cy="198362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2" name="Flowchart: Extract 280"/>
              <p:cNvSpPr/>
              <p:nvPr/>
            </p:nvSpPr>
            <p:spPr>
              <a:xfrm rot="10800000">
                <a:off x="3425514" y="1624390"/>
                <a:ext cx="317600" cy="446314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3" name="Rounded Rectangle 1102"/>
              <p:cNvSpPr/>
              <p:nvPr/>
            </p:nvSpPr>
            <p:spPr>
              <a:xfrm rot="2203033">
                <a:off x="3454847" y="1679760"/>
                <a:ext cx="135657" cy="1143048"/>
              </a:xfrm>
              <a:prstGeom prst="roundRect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4" name="Rounded Rectangle 1103"/>
              <p:cNvSpPr/>
              <p:nvPr/>
            </p:nvSpPr>
            <p:spPr>
              <a:xfrm>
                <a:off x="3226261" y="2219476"/>
                <a:ext cx="136114" cy="595086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5" name="Rounded Rectangle 283"/>
              <p:cNvSpPr/>
              <p:nvPr/>
            </p:nvSpPr>
            <p:spPr>
              <a:xfrm rot="5400000">
                <a:off x="3269522" y="2230024"/>
                <a:ext cx="49590" cy="226857"/>
              </a:xfrm>
              <a:prstGeom prst="round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6" name="Pentagon 1105"/>
              <p:cNvSpPr/>
              <p:nvPr/>
            </p:nvSpPr>
            <p:spPr>
              <a:xfrm rot="5400000">
                <a:off x="3073270" y="2628857"/>
                <a:ext cx="396724" cy="272229"/>
              </a:xfrm>
              <a:prstGeom prst="homePlate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7" name="Rectangle 1106"/>
              <p:cNvSpPr/>
              <p:nvPr/>
            </p:nvSpPr>
            <p:spPr>
              <a:xfrm>
                <a:off x="3135518" y="2566610"/>
                <a:ext cx="272229" cy="99181"/>
              </a:xfrm>
              <a:prstGeom prst="rect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8" name="Cloud 286"/>
              <p:cNvSpPr/>
              <p:nvPr/>
            </p:nvSpPr>
            <p:spPr>
              <a:xfrm rot="308159">
                <a:off x="3018359" y="856670"/>
                <a:ext cx="460201" cy="1060825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9" name="Oval 1108"/>
              <p:cNvSpPr/>
              <p:nvPr/>
            </p:nvSpPr>
            <p:spPr>
              <a:xfrm>
                <a:off x="3289400" y="830943"/>
                <a:ext cx="589829" cy="94221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0" name="Cloud 1109"/>
              <p:cNvSpPr/>
              <p:nvPr/>
            </p:nvSpPr>
            <p:spPr>
              <a:xfrm rot="16200000" flipH="1">
                <a:off x="3435248" y="403838"/>
                <a:ext cx="343505" cy="907429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1" name="Rounded Rectangle 1110"/>
              <p:cNvSpPr/>
              <p:nvPr/>
            </p:nvSpPr>
            <p:spPr>
              <a:xfrm>
                <a:off x="3124200" y="838200"/>
                <a:ext cx="952800" cy="14877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2" name="Pentagon 1111"/>
              <p:cNvSpPr/>
              <p:nvPr/>
            </p:nvSpPr>
            <p:spPr>
              <a:xfrm>
                <a:off x="3198657" y="3310467"/>
                <a:ext cx="136114" cy="198362"/>
              </a:xfrm>
              <a:prstGeom prst="homePlat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3" name="Pentagon 1112"/>
              <p:cNvSpPr/>
              <p:nvPr/>
            </p:nvSpPr>
            <p:spPr>
              <a:xfrm>
                <a:off x="3380143" y="3310467"/>
                <a:ext cx="136114" cy="198362"/>
              </a:xfrm>
              <a:prstGeom prst="homePlat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4" name="Pentagon 1113"/>
              <p:cNvSpPr/>
              <p:nvPr/>
            </p:nvSpPr>
            <p:spPr>
              <a:xfrm>
                <a:off x="3561629" y="3310467"/>
                <a:ext cx="136114" cy="198362"/>
              </a:xfrm>
              <a:prstGeom prst="homePlat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5" name="Pentagon 1114"/>
              <p:cNvSpPr/>
              <p:nvPr/>
            </p:nvSpPr>
            <p:spPr>
              <a:xfrm>
                <a:off x="3743114" y="3310467"/>
                <a:ext cx="136114" cy="198362"/>
              </a:xfrm>
              <a:prstGeom prst="homePlat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6" name="Pentagon 294"/>
              <p:cNvSpPr/>
              <p:nvPr/>
            </p:nvSpPr>
            <p:spPr>
              <a:xfrm>
                <a:off x="3924600" y="3310467"/>
                <a:ext cx="90743" cy="198362"/>
              </a:xfrm>
              <a:prstGeom prst="homePlat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0" name="Group 110"/>
            <p:cNvGrpSpPr/>
            <p:nvPr/>
          </p:nvGrpSpPr>
          <p:grpSpPr>
            <a:xfrm rot="4080556">
              <a:off x="6144851" y="1553593"/>
              <a:ext cx="885508" cy="1833939"/>
              <a:chOff x="4419600" y="660472"/>
              <a:chExt cx="2286000" cy="4774178"/>
            </a:xfrm>
          </p:grpSpPr>
          <p:sp>
            <p:nvSpPr>
              <p:cNvPr id="1056" name="Oval 1055"/>
              <p:cNvSpPr/>
              <p:nvPr/>
            </p:nvSpPr>
            <p:spPr>
              <a:xfrm>
                <a:off x="5943600" y="2971800"/>
                <a:ext cx="7620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7" name="Oval 1056"/>
              <p:cNvSpPr/>
              <p:nvPr/>
            </p:nvSpPr>
            <p:spPr>
              <a:xfrm>
                <a:off x="4419600" y="2971800"/>
                <a:ext cx="7620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8" name="Group 87"/>
              <p:cNvGrpSpPr/>
              <p:nvPr/>
            </p:nvGrpSpPr>
            <p:grpSpPr>
              <a:xfrm rot="1905584" flipH="1">
                <a:off x="5104960" y="4411402"/>
                <a:ext cx="549476" cy="1023248"/>
                <a:chOff x="6213924" y="4956136"/>
                <a:chExt cx="549476" cy="1023248"/>
              </a:xfrm>
            </p:grpSpPr>
            <p:sp>
              <p:nvSpPr>
                <p:cNvPr id="1091" name="Oval 1090"/>
                <p:cNvSpPr/>
                <p:nvPr/>
              </p:nvSpPr>
              <p:spPr>
                <a:xfrm rot="3399159">
                  <a:off x="6053238" y="5269222"/>
                  <a:ext cx="870848" cy="549476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2" name="Oval 1091"/>
                <p:cNvSpPr/>
                <p:nvPr/>
              </p:nvSpPr>
              <p:spPr>
                <a:xfrm rot="3399159">
                  <a:off x="6053238" y="5116822"/>
                  <a:ext cx="870848" cy="54947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9" name="Group 86"/>
              <p:cNvGrpSpPr/>
              <p:nvPr/>
            </p:nvGrpSpPr>
            <p:grpSpPr>
              <a:xfrm rot="19694416">
                <a:off x="5715000" y="4343400"/>
                <a:ext cx="549476" cy="1023248"/>
                <a:chOff x="6213924" y="4956136"/>
                <a:chExt cx="549476" cy="1023248"/>
              </a:xfrm>
            </p:grpSpPr>
            <p:sp>
              <p:nvSpPr>
                <p:cNvPr id="1089" name="Oval 1088"/>
                <p:cNvSpPr/>
                <p:nvPr/>
              </p:nvSpPr>
              <p:spPr>
                <a:xfrm rot="3399159">
                  <a:off x="6053238" y="5269222"/>
                  <a:ext cx="870848" cy="549476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0" name="Oval 1089"/>
                <p:cNvSpPr/>
                <p:nvPr/>
              </p:nvSpPr>
              <p:spPr>
                <a:xfrm rot="3399159">
                  <a:off x="6053238" y="5116822"/>
                  <a:ext cx="870848" cy="54947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0" name="Trapezoid 1059"/>
              <p:cNvSpPr/>
              <p:nvPr/>
            </p:nvSpPr>
            <p:spPr>
              <a:xfrm rot="19892058">
                <a:off x="5938555" y="2099223"/>
                <a:ext cx="619485" cy="1479138"/>
              </a:xfrm>
              <a:prstGeom prst="trapezoid">
                <a:avLst>
                  <a:gd name="adj" fmla="val 32035"/>
                </a:avLst>
              </a:prstGeom>
              <a:solidFill>
                <a:srgbClr val="D0B57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1" name="Trapezoid 1060"/>
              <p:cNvSpPr/>
              <p:nvPr/>
            </p:nvSpPr>
            <p:spPr>
              <a:xfrm rot="1180462">
                <a:off x="4551349" y="2168864"/>
                <a:ext cx="619485" cy="1371600"/>
              </a:xfrm>
              <a:prstGeom prst="trapezoid">
                <a:avLst>
                  <a:gd name="adj" fmla="val 32035"/>
                </a:avLst>
              </a:prstGeom>
              <a:solidFill>
                <a:srgbClr val="D0B57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2" name="Trapezoid 1061"/>
              <p:cNvSpPr/>
              <p:nvPr/>
            </p:nvSpPr>
            <p:spPr>
              <a:xfrm>
                <a:off x="4648200" y="2209800"/>
                <a:ext cx="1828800" cy="2667000"/>
              </a:xfrm>
              <a:prstGeom prst="trapezoid">
                <a:avLst>
                  <a:gd name="adj" fmla="val 26844"/>
                </a:avLst>
              </a:prstGeom>
              <a:solidFill>
                <a:srgbClr val="D0B57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63" name="Group 79"/>
              <p:cNvGrpSpPr/>
              <p:nvPr/>
            </p:nvGrpSpPr>
            <p:grpSpPr>
              <a:xfrm>
                <a:off x="4835373" y="3124200"/>
                <a:ext cx="1665512" cy="1752600"/>
                <a:chOff x="4909631" y="1905000"/>
                <a:chExt cx="1743656" cy="1752600"/>
              </a:xfrm>
            </p:grpSpPr>
            <p:sp>
              <p:nvSpPr>
                <p:cNvPr id="1084" name="Moon 324"/>
                <p:cNvSpPr/>
                <p:nvPr/>
              </p:nvSpPr>
              <p:spPr>
                <a:xfrm rot="16200000">
                  <a:off x="5334000" y="1600200"/>
                  <a:ext cx="685800" cy="14478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5" name="Moon 325"/>
                <p:cNvSpPr/>
                <p:nvPr/>
              </p:nvSpPr>
              <p:spPr>
                <a:xfrm rot="16764772">
                  <a:off x="5330518" y="1816535"/>
                  <a:ext cx="533400" cy="1375173"/>
                </a:xfrm>
                <a:prstGeom prst="mo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6" name="Oval 326"/>
                <p:cNvSpPr/>
                <p:nvPr/>
              </p:nvSpPr>
              <p:spPr>
                <a:xfrm>
                  <a:off x="6019800" y="2286000"/>
                  <a:ext cx="304800" cy="13716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7" name="Oval 327"/>
                <p:cNvSpPr/>
                <p:nvPr/>
              </p:nvSpPr>
              <p:spPr>
                <a:xfrm rot="20771879">
                  <a:off x="6272287" y="2080845"/>
                  <a:ext cx="381000" cy="15240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8" name="Oval 1087"/>
                <p:cNvSpPr/>
                <p:nvPr/>
              </p:nvSpPr>
              <p:spPr>
                <a:xfrm>
                  <a:off x="5791200" y="1905000"/>
                  <a:ext cx="609600" cy="5334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4" name="Isosceles Triangle 1063"/>
              <p:cNvSpPr/>
              <p:nvPr/>
            </p:nvSpPr>
            <p:spPr>
              <a:xfrm rot="10800000">
                <a:off x="5259049" y="2118610"/>
                <a:ext cx="533400" cy="8382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5" name="Oval 1064"/>
              <p:cNvSpPr/>
              <p:nvPr/>
            </p:nvSpPr>
            <p:spPr>
              <a:xfrm>
                <a:off x="4724400" y="1143000"/>
                <a:ext cx="1600200" cy="1219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6" name="Round Diagonal Corner Rectangle 1065"/>
              <p:cNvSpPr/>
              <p:nvPr/>
            </p:nvSpPr>
            <p:spPr>
              <a:xfrm rot="17735882">
                <a:off x="4775818" y="836918"/>
                <a:ext cx="762770" cy="715179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7" name="Round Diagonal Corner Rectangle 1066"/>
              <p:cNvSpPr/>
              <p:nvPr/>
            </p:nvSpPr>
            <p:spPr>
              <a:xfrm rot="20565624">
                <a:off x="5499044" y="935165"/>
                <a:ext cx="762770" cy="715179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8" name="Round Diagonal Corner Rectangle 1067"/>
              <p:cNvSpPr/>
              <p:nvPr/>
            </p:nvSpPr>
            <p:spPr>
              <a:xfrm rot="19014106">
                <a:off x="5079797" y="660472"/>
                <a:ext cx="871151" cy="715179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69" name="Group 109"/>
              <p:cNvGrpSpPr/>
              <p:nvPr/>
            </p:nvGrpSpPr>
            <p:grpSpPr>
              <a:xfrm>
                <a:off x="4708161" y="1045564"/>
                <a:ext cx="1600200" cy="381000"/>
                <a:chOff x="6858000" y="914400"/>
                <a:chExt cx="1752600" cy="533400"/>
              </a:xfrm>
            </p:grpSpPr>
            <p:sp>
              <p:nvSpPr>
                <p:cNvPr id="1070" name="Rounded Rectangle 1069"/>
                <p:cNvSpPr/>
                <p:nvPr/>
              </p:nvSpPr>
              <p:spPr>
                <a:xfrm>
                  <a:off x="6858000" y="914400"/>
                  <a:ext cx="1752600" cy="533400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71" name="Group 108"/>
                <p:cNvGrpSpPr/>
                <p:nvPr/>
              </p:nvGrpSpPr>
              <p:grpSpPr>
                <a:xfrm>
                  <a:off x="6880485" y="973111"/>
                  <a:ext cx="1676400" cy="457200"/>
                  <a:chOff x="5791200" y="5562600"/>
                  <a:chExt cx="5025452" cy="1182974"/>
                </a:xfrm>
              </p:grpSpPr>
              <p:grpSp>
                <p:nvGrpSpPr>
                  <p:cNvPr id="1072" name="Group 99"/>
                  <p:cNvGrpSpPr/>
                  <p:nvPr/>
                </p:nvGrpSpPr>
                <p:grpSpPr>
                  <a:xfrm>
                    <a:off x="5791200" y="5562600"/>
                    <a:ext cx="1524000" cy="1156741"/>
                    <a:chOff x="5791200" y="5562600"/>
                    <a:chExt cx="1524000" cy="1156741"/>
                  </a:xfrm>
                </p:grpSpPr>
                <p:sp>
                  <p:nvSpPr>
                    <p:cNvPr id="1081" name="L-Shape 1080"/>
                    <p:cNvSpPr/>
                    <p:nvPr/>
                  </p:nvSpPr>
                  <p:spPr>
                    <a:xfrm>
                      <a:off x="5791200" y="5562600"/>
                      <a:ext cx="990600" cy="1143000"/>
                    </a:xfrm>
                    <a:prstGeom prst="corner">
                      <a:avLst>
                        <a:gd name="adj1" fmla="val 31841"/>
                        <a:gd name="adj2" fmla="val 30328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2" name="L-Shape 322"/>
                    <p:cNvSpPr/>
                    <p:nvPr/>
                  </p:nvSpPr>
                  <p:spPr>
                    <a:xfrm rot="10800000">
                      <a:off x="6324600" y="5576341"/>
                      <a:ext cx="990600" cy="1143000"/>
                    </a:xfrm>
                    <a:prstGeom prst="corner">
                      <a:avLst>
                        <a:gd name="adj1" fmla="val 31841"/>
                        <a:gd name="adj2" fmla="val 30328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3" name="Oval 323"/>
                    <p:cNvSpPr/>
                    <p:nvPr/>
                  </p:nvSpPr>
                  <p:spPr>
                    <a:xfrm>
                      <a:off x="6279630" y="5928609"/>
                      <a:ext cx="457200" cy="4572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73" name="Group 100"/>
                  <p:cNvGrpSpPr/>
                  <p:nvPr/>
                </p:nvGrpSpPr>
                <p:grpSpPr>
                  <a:xfrm>
                    <a:off x="7522564" y="5581338"/>
                    <a:ext cx="1524000" cy="1156741"/>
                    <a:chOff x="5791200" y="5562600"/>
                    <a:chExt cx="1524000" cy="1156741"/>
                  </a:xfrm>
                </p:grpSpPr>
                <p:sp>
                  <p:nvSpPr>
                    <p:cNvPr id="1078" name="L-Shape 1077"/>
                    <p:cNvSpPr/>
                    <p:nvPr/>
                  </p:nvSpPr>
                  <p:spPr>
                    <a:xfrm>
                      <a:off x="5791200" y="5562600"/>
                      <a:ext cx="990600" cy="1143000"/>
                    </a:xfrm>
                    <a:prstGeom prst="corner">
                      <a:avLst>
                        <a:gd name="adj1" fmla="val 31841"/>
                        <a:gd name="adj2" fmla="val 30328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9" name="L-Shape 1078"/>
                    <p:cNvSpPr/>
                    <p:nvPr/>
                  </p:nvSpPr>
                  <p:spPr>
                    <a:xfrm rot="10800000">
                      <a:off x="6324600" y="5576341"/>
                      <a:ext cx="990600" cy="1143000"/>
                    </a:xfrm>
                    <a:prstGeom prst="corner">
                      <a:avLst>
                        <a:gd name="adj1" fmla="val 31841"/>
                        <a:gd name="adj2" fmla="val 30328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0" name="Oval 1079"/>
                    <p:cNvSpPr/>
                    <p:nvPr/>
                  </p:nvSpPr>
                  <p:spPr>
                    <a:xfrm>
                      <a:off x="6279630" y="5928609"/>
                      <a:ext cx="457200" cy="4572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74" name="Group 104"/>
                  <p:cNvGrpSpPr/>
                  <p:nvPr/>
                </p:nvGrpSpPr>
                <p:grpSpPr>
                  <a:xfrm>
                    <a:off x="9292652" y="5588833"/>
                    <a:ext cx="1524000" cy="1156741"/>
                    <a:chOff x="5791200" y="5562600"/>
                    <a:chExt cx="1524000" cy="1156741"/>
                  </a:xfrm>
                </p:grpSpPr>
                <p:sp>
                  <p:nvSpPr>
                    <p:cNvPr id="1075" name="L-Shape 1074"/>
                    <p:cNvSpPr/>
                    <p:nvPr/>
                  </p:nvSpPr>
                  <p:spPr>
                    <a:xfrm>
                      <a:off x="5791200" y="5562600"/>
                      <a:ext cx="990600" cy="1143000"/>
                    </a:xfrm>
                    <a:prstGeom prst="corner">
                      <a:avLst>
                        <a:gd name="adj1" fmla="val 31841"/>
                        <a:gd name="adj2" fmla="val 30328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6" name="L-Shape 1075"/>
                    <p:cNvSpPr/>
                    <p:nvPr/>
                  </p:nvSpPr>
                  <p:spPr>
                    <a:xfrm rot="10800000">
                      <a:off x="6324600" y="5576341"/>
                      <a:ext cx="990600" cy="1143000"/>
                    </a:xfrm>
                    <a:prstGeom prst="corner">
                      <a:avLst>
                        <a:gd name="adj1" fmla="val 31841"/>
                        <a:gd name="adj2" fmla="val 30328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7" name="Oval 1076"/>
                    <p:cNvSpPr/>
                    <p:nvPr/>
                  </p:nvSpPr>
                  <p:spPr>
                    <a:xfrm>
                      <a:off x="6279630" y="5928609"/>
                      <a:ext cx="457200" cy="4572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51" name="Group 53"/>
            <p:cNvGrpSpPr/>
            <p:nvPr/>
          </p:nvGrpSpPr>
          <p:grpSpPr>
            <a:xfrm>
              <a:off x="4038600" y="2286000"/>
              <a:ext cx="1041991" cy="2133600"/>
              <a:chOff x="3276600" y="786829"/>
              <a:chExt cx="1219200" cy="2489771"/>
            </a:xfrm>
          </p:grpSpPr>
          <p:sp>
            <p:nvSpPr>
              <p:cNvPr id="1018" name="Cloud 2"/>
              <p:cNvSpPr/>
              <p:nvPr/>
            </p:nvSpPr>
            <p:spPr>
              <a:xfrm rot="1518698" flipH="1">
                <a:off x="3438312" y="836066"/>
                <a:ext cx="407897" cy="890154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9" name="Cloud 3"/>
              <p:cNvSpPr/>
              <p:nvPr/>
            </p:nvSpPr>
            <p:spPr>
              <a:xfrm rot="20659987">
                <a:off x="4018852" y="853664"/>
                <a:ext cx="361746" cy="868718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0" name="Oval 4"/>
              <p:cNvSpPr/>
              <p:nvPr/>
            </p:nvSpPr>
            <p:spPr>
              <a:xfrm>
                <a:off x="4245708" y="2166393"/>
                <a:ext cx="250092" cy="3632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1" name="Oval 5"/>
              <p:cNvSpPr/>
              <p:nvPr/>
            </p:nvSpPr>
            <p:spPr>
              <a:xfrm>
                <a:off x="3276600" y="2093454"/>
                <a:ext cx="250092" cy="4028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2" name="Oval 6"/>
              <p:cNvSpPr/>
              <p:nvPr/>
            </p:nvSpPr>
            <p:spPr>
              <a:xfrm>
                <a:off x="3651738" y="2919748"/>
                <a:ext cx="312615" cy="35685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3" name="Oval 7"/>
              <p:cNvSpPr/>
              <p:nvPr/>
            </p:nvSpPr>
            <p:spPr>
              <a:xfrm>
                <a:off x="3870569" y="2919748"/>
                <a:ext cx="312615" cy="35685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4" name="Trapezoid 8"/>
              <p:cNvSpPr/>
              <p:nvPr/>
            </p:nvSpPr>
            <p:spPr>
              <a:xfrm rot="1996156">
                <a:off x="3360356" y="1631987"/>
                <a:ext cx="414302" cy="751042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5" name="Trapezoid 9"/>
              <p:cNvSpPr/>
              <p:nvPr/>
            </p:nvSpPr>
            <p:spPr>
              <a:xfrm rot="2041752">
                <a:off x="3422568" y="1540645"/>
                <a:ext cx="411856" cy="679805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6" name="Trapezoid 10"/>
              <p:cNvSpPr/>
              <p:nvPr/>
            </p:nvSpPr>
            <p:spPr>
              <a:xfrm rot="19870960">
                <a:off x="4043389" y="1634074"/>
                <a:ext cx="389154" cy="751042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7" name="Trapezoid 11"/>
              <p:cNvSpPr/>
              <p:nvPr/>
            </p:nvSpPr>
            <p:spPr>
              <a:xfrm rot="20036208">
                <a:off x="3967373" y="1552069"/>
                <a:ext cx="411856" cy="679805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8" name="Trapezoid 12"/>
              <p:cNvSpPr/>
              <p:nvPr/>
            </p:nvSpPr>
            <p:spPr>
              <a:xfrm>
                <a:off x="3620477" y="1571640"/>
                <a:ext cx="593969" cy="1506709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9" name="Oval 13"/>
              <p:cNvSpPr/>
              <p:nvPr/>
            </p:nvSpPr>
            <p:spPr>
              <a:xfrm>
                <a:off x="3784984" y="1452689"/>
                <a:ext cx="245992" cy="3172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0" name="Trapezoid 14"/>
              <p:cNvSpPr/>
              <p:nvPr/>
            </p:nvSpPr>
            <p:spPr>
              <a:xfrm rot="21335299">
                <a:off x="3944457" y="1543878"/>
                <a:ext cx="286810" cy="1419680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1" name="Trapezoid 15"/>
              <p:cNvSpPr/>
              <p:nvPr/>
            </p:nvSpPr>
            <p:spPr>
              <a:xfrm rot="353417">
                <a:off x="3613475" y="1531532"/>
                <a:ext cx="286810" cy="1441888"/>
              </a:xfrm>
              <a:prstGeom prst="trapezoid">
                <a:avLst/>
              </a:prstGeom>
              <a:solidFill>
                <a:srgbClr val="111E8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2" name="Oval 16"/>
              <p:cNvSpPr/>
              <p:nvPr/>
            </p:nvSpPr>
            <p:spPr>
              <a:xfrm>
                <a:off x="3557954" y="807851"/>
                <a:ext cx="750277" cy="80343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33" name="Group 62"/>
              <p:cNvGrpSpPr/>
              <p:nvPr/>
            </p:nvGrpSpPr>
            <p:grpSpPr>
              <a:xfrm rot="5201482">
                <a:off x="3803137" y="1994656"/>
                <a:ext cx="476901" cy="103518"/>
                <a:chOff x="3886200" y="6096000"/>
                <a:chExt cx="3124200" cy="533400"/>
              </a:xfrm>
            </p:grpSpPr>
            <p:sp>
              <p:nvSpPr>
                <p:cNvPr id="1053" name="Left-Right Arrow 1052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4" name="Left-Right Arrow 1053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5" name="Left-Right Arrow 1054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4" name="Group 63"/>
              <p:cNvGrpSpPr/>
              <p:nvPr/>
            </p:nvGrpSpPr>
            <p:grpSpPr>
              <a:xfrm rot="5201482">
                <a:off x="3819688" y="2594378"/>
                <a:ext cx="476901" cy="103518"/>
                <a:chOff x="3886200" y="6096000"/>
                <a:chExt cx="3124200" cy="533400"/>
              </a:xfrm>
            </p:grpSpPr>
            <p:sp>
              <p:nvSpPr>
                <p:cNvPr id="1050" name="Left-Right Arrow 1049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1" name="Left-Right Arrow 1050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2" name="Left-Right Arrow 1051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5" name="Group 67"/>
              <p:cNvGrpSpPr/>
              <p:nvPr/>
            </p:nvGrpSpPr>
            <p:grpSpPr>
              <a:xfrm rot="5400000">
                <a:off x="3578790" y="1999625"/>
                <a:ext cx="476901" cy="103518"/>
                <a:chOff x="3886200" y="6096000"/>
                <a:chExt cx="3124200" cy="533400"/>
              </a:xfrm>
            </p:grpSpPr>
            <p:sp>
              <p:nvSpPr>
                <p:cNvPr id="1047" name="Left-Right Arrow 1046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8" name="Left-Right Arrow 1047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9" name="Left-Right Arrow 1048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6" name="Group 71"/>
              <p:cNvGrpSpPr/>
              <p:nvPr/>
            </p:nvGrpSpPr>
            <p:grpSpPr>
              <a:xfrm rot="5400000">
                <a:off x="3551568" y="2602446"/>
                <a:ext cx="476901" cy="103518"/>
                <a:chOff x="3886200" y="6096000"/>
                <a:chExt cx="3124200" cy="533400"/>
              </a:xfrm>
            </p:grpSpPr>
            <p:sp>
              <p:nvSpPr>
                <p:cNvPr id="1044" name="Left-Right Arrow 26"/>
                <p:cNvSpPr/>
                <p:nvPr/>
              </p:nvSpPr>
              <p:spPr>
                <a:xfrm>
                  <a:off x="38862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5" name="Left-Right Arrow 27"/>
                <p:cNvSpPr/>
                <p:nvPr/>
              </p:nvSpPr>
              <p:spPr>
                <a:xfrm>
                  <a:off x="49530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6" name="Left-Right Arrow 1045"/>
                <p:cNvSpPr/>
                <p:nvPr/>
              </p:nvSpPr>
              <p:spPr>
                <a:xfrm>
                  <a:off x="5943600" y="6096000"/>
                  <a:ext cx="1066800" cy="533400"/>
                </a:xfrm>
                <a:prstGeom prst="leftRightArrow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37" name="Diamond 1036"/>
              <p:cNvSpPr/>
              <p:nvPr/>
            </p:nvSpPr>
            <p:spPr>
              <a:xfrm>
                <a:off x="3995615" y="2252055"/>
                <a:ext cx="125046" cy="198251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8" name="Diamond 1037"/>
              <p:cNvSpPr/>
              <p:nvPr/>
            </p:nvSpPr>
            <p:spPr>
              <a:xfrm>
                <a:off x="3745523" y="2252055"/>
                <a:ext cx="125046" cy="198251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9" name="Diamond 1038"/>
              <p:cNvSpPr/>
              <p:nvPr/>
            </p:nvSpPr>
            <p:spPr>
              <a:xfrm>
                <a:off x="3776785" y="1657302"/>
                <a:ext cx="125046" cy="198251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0" name="Diamond 1039"/>
              <p:cNvSpPr/>
              <p:nvPr/>
            </p:nvSpPr>
            <p:spPr>
              <a:xfrm>
                <a:off x="3964354" y="1657302"/>
                <a:ext cx="125046" cy="198251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1" name="Rectangle 1040"/>
              <p:cNvSpPr/>
              <p:nvPr/>
            </p:nvSpPr>
            <p:spPr>
              <a:xfrm>
                <a:off x="3861375" y="1729605"/>
                <a:ext cx="156308" cy="79300"/>
              </a:xfrm>
              <a:prstGeom prst="rect">
                <a:avLst/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2" name="Rectangle 1041"/>
              <p:cNvSpPr/>
              <p:nvPr/>
            </p:nvSpPr>
            <p:spPr>
              <a:xfrm>
                <a:off x="3852180" y="2315030"/>
                <a:ext cx="156308" cy="79300"/>
              </a:xfrm>
              <a:prstGeom prst="rect">
                <a:avLst/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3" name="Cloud 2"/>
              <p:cNvSpPr/>
              <p:nvPr/>
            </p:nvSpPr>
            <p:spPr>
              <a:xfrm rot="15742615" flipH="1">
                <a:off x="3778420" y="528827"/>
                <a:ext cx="282635" cy="798640"/>
              </a:xfrm>
              <a:prstGeom prst="cloud">
                <a:avLst/>
              </a:prstGeom>
              <a:solidFill>
                <a:srgbClr val="927B4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2" name="Group 226"/>
            <p:cNvGrpSpPr/>
            <p:nvPr/>
          </p:nvGrpSpPr>
          <p:grpSpPr>
            <a:xfrm>
              <a:off x="3505200" y="4724400"/>
              <a:ext cx="2440215" cy="975754"/>
              <a:chOff x="1447800" y="1066800"/>
              <a:chExt cx="5335815" cy="2133600"/>
            </a:xfrm>
          </p:grpSpPr>
          <p:grpSp>
            <p:nvGrpSpPr>
              <p:cNvPr id="795" name="Group 58"/>
              <p:cNvGrpSpPr/>
              <p:nvPr/>
            </p:nvGrpSpPr>
            <p:grpSpPr>
              <a:xfrm>
                <a:off x="1447800" y="1295400"/>
                <a:ext cx="1158228" cy="1905000"/>
                <a:chOff x="1747738" y="1143000"/>
                <a:chExt cx="2675816" cy="5410200"/>
              </a:xfrm>
            </p:grpSpPr>
            <p:sp>
              <p:nvSpPr>
                <p:cNvPr id="962" name="Wave 170"/>
                <p:cNvSpPr/>
                <p:nvPr/>
              </p:nvSpPr>
              <p:spPr>
                <a:xfrm rot="5400000">
                  <a:off x="1885798" y="2560371"/>
                  <a:ext cx="2156012" cy="235669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3" name="Wave 171"/>
                <p:cNvSpPr/>
                <p:nvPr/>
              </p:nvSpPr>
              <p:spPr>
                <a:xfrm rot="5400000">
                  <a:off x="1285094" y="4662388"/>
                  <a:ext cx="3263153" cy="518472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64" name="Group 2"/>
                <p:cNvGrpSpPr/>
                <p:nvPr/>
              </p:nvGrpSpPr>
              <p:grpSpPr>
                <a:xfrm>
                  <a:off x="2468899" y="3115235"/>
                  <a:ext cx="1004332" cy="932329"/>
                  <a:chOff x="3253121" y="1066802"/>
                  <a:chExt cx="2384351" cy="1922552"/>
                </a:xfrm>
                <a:solidFill>
                  <a:schemeClr val="bg2">
                    <a:lumMod val="50000"/>
                  </a:schemeClr>
                </a:solidFill>
              </p:grpSpPr>
              <p:sp>
                <p:nvSpPr>
                  <p:cNvPr id="1010" name="Teardrop 1009"/>
                  <p:cNvSpPr/>
                  <p:nvPr/>
                </p:nvSpPr>
                <p:spPr>
                  <a:xfrm rot="10324043">
                    <a:off x="3482749" y="1282857"/>
                    <a:ext cx="1600199" cy="1293452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1" name="Moon 4"/>
                  <p:cNvSpPr/>
                  <p:nvPr/>
                </p:nvSpPr>
                <p:spPr>
                  <a:xfrm rot="4932504">
                    <a:off x="3549615" y="793785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2" name="Moon 5"/>
                  <p:cNvSpPr/>
                  <p:nvPr/>
                </p:nvSpPr>
                <p:spPr>
                  <a:xfrm rot="3439148">
                    <a:off x="3526138" y="1267040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3" name="Moon 6"/>
                  <p:cNvSpPr/>
                  <p:nvPr/>
                </p:nvSpPr>
                <p:spPr>
                  <a:xfrm rot="2179715">
                    <a:off x="3688591" y="1568789"/>
                    <a:ext cx="874529" cy="1420565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4" name="Moon 7"/>
                  <p:cNvSpPr/>
                  <p:nvPr/>
                </p:nvSpPr>
                <p:spPr>
                  <a:xfrm rot="8082822">
                    <a:off x="4489926" y="862182"/>
                    <a:ext cx="874529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5" name="Moon 8"/>
                  <p:cNvSpPr/>
                  <p:nvPr/>
                </p:nvSpPr>
                <p:spPr>
                  <a:xfrm rot="10566295">
                    <a:off x="4413728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6" name="Moon 9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7" name="Oval 10"/>
                  <p:cNvSpPr/>
                  <p:nvPr/>
                </p:nvSpPr>
                <p:spPr>
                  <a:xfrm>
                    <a:off x="3657601" y="1219201"/>
                    <a:ext cx="1371600" cy="121919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5" name="Group 11"/>
                <p:cNvGrpSpPr/>
                <p:nvPr/>
              </p:nvGrpSpPr>
              <p:grpSpPr>
                <a:xfrm rot="3249924">
                  <a:off x="1735936" y="2283796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1002" name="Teardrop 1001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3" name="Moon 1002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4" name="Moon 1003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5" name="Moon 1004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6" name="Moon 1005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7" name="Moon 1006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8" name="Moon 1007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9" name="Oval 1008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6" name="Group 22"/>
                <p:cNvGrpSpPr/>
                <p:nvPr/>
              </p:nvGrpSpPr>
              <p:grpSpPr>
                <a:xfrm rot="5400000">
                  <a:off x="2045598" y="1154802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994" name="Teardrop 993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5" name="Moon 994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6" name="Moon 995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7" name="Moon 996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8" name="Moon 997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9" name="Moon 998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0" name="Moon 999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1" name="Oval 1000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7" name="Group 31"/>
                <p:cNvGrpSpPr/>
                <p:nvPr/>
              </p:nvGrpSpPr>
              <p:grpSpPr>
                <a:xfrm rot="18371763">
                  <a:off x="3184558" y="1293913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986" name="Teardrop 985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7" name="Moon 986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8" name="Moon 987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9" name="Moon 988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0" name="Moon 989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1" name="Moon 990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2" name="Moon 991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3" name="Oval 992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8" name="Group 40"/>
                <p:cNvGrpSpPr/>
                <p:nvPr/>
              </p:nvGrpSpPr>
              <p:grpSpPr>
                <a:xfrm rot="19164313">
                  <a:off x="3150199" y="2320851"/>
                  <a:ext cx="1273355" cy="1253498"/>
                  <a:chOff x="3253123" y="1066800"/>
                  <a:chExt cx="2384352" cy="1922552"/>
                </a:xfrm>
              </p:grpSpPr>
              <p:sp>
                <p:nvSpPr>
                  <p:cNvPr id="978" name="Teardrop 186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9" name="Moon 978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0" name="Moon 979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1" name="Moon 980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2" name="Moon 981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3" name="Moon 982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4" name="Moon 983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5" name="Oval 984"/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9" name="Group 49"/>
                <p:cNvGrpSpPr/>
                <p:nvPr/>
              </p:nvGrpSpPr>
              <p:grpSpPr>
                <a:xfrm rot="1063382">
                  <a:off x="2473119" y="2046587"/>
                  <a:ext cx="1069843" cy="895533"/>
                  <a:chOff x="3253123" y="1066800"/>
                  <a:chExt cx="2384352" cy="1922552"/>
                </a:xfrm>
              </p:grpSpPr>
              <p:sp>
                <p:nvSpPr>
                  <p:cNvPr id="970" name="Teardrop 178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1" name="Moon 179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2" name="Moon 180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3" name="Moon 181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4" name="Moon 182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5" name="Moon 183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6" name="Moon 184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7" name="Oval 185"/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96" name="Group 54"/>
              <p:cNvGrpSpPr/>
              <p:nvPr/>
            </p:nvGrpSpPr>
            <p:grpSpPr>
              <a:xfrm>
                <a:off x="1600200" y="1295400"/>
                <a:ext cx="4419600" cy="1905000"/>
                <a:chOff x="1600200" y="1295400"/>
                <a:chExt cx="4419600" cy="1905000"/>
              </a:xfrm>
            </p:grpSpPr>
            <p:sp>
              <p:nvSpPr>
                <p:cNvPr id="911" name="Trapezoid 2"/>
                <p:cNvSpPr/>
                <p:nvPr/>
              </p:nvSpPr>
              <p:spPr>
                <a:xfrm>
                  <a:off x="2133600" y="2057400"/>
                  <a:ext cx="3429000" cy="6858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2" name="Rectangle 4"/>
                <p:cNvSpPr/>
                <p:nvPr/>
              </p:nvSpPr>
              <p:spPr>
                <a:xfrm>
                  <a:off x="2362200" y="1676400"/>
                  <a:ext cx="2971800" cy="381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" name="Rounded Rectangle 5"/>
                <p:cNvSpPr/>
                <p:nvPr/>
              </p:nvSpPr>
              <p:spPr>
                <a:xfrm>
                  <a:off x="2286000" y="1295400"/>
                  <a:ext cx="1371600" cy="3810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4" name="Rounded Rectangle 6"/>
                <p:cNvSpPr/>
                <p:nvPr/>
              </p:nvSpPr>
              <p:spPr>
                <a:xfrm>
                  <a:off x="2286000" y="1600200"/>
                  <a:ext cx="3124200" cy="152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15" name="Group 9"/>
                <p:cNvGrpSpPr/>
                <p:nvPr/>
              </p:nvGrpSpPr>
              <p:grpSpPr>
                <a:xfrm>
                  <a:off x="2362200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60" name="Multiply 7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1" name="Diamond 8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6" name="Group 10"/>
                <p:cNvGrpSpPr/>
                <p:nvPr/>
              </p:nvGrpSpPr>
              <p:grpSpPr>
                <a:xfrm>
                  <a:off x="2743200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58" name="Multiply 11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9" name="Diamond 12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7" name="Group 13"/>
                <p:cNvGrpSpPr/>
                <p:nvPr/>
              </p:nvGrpSpPr>
              <p:grpSpPr>
                <a:xfrm>
                  <a:off x="3124200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56" name="Multiply 14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7" name="Diamond 15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8" name="Group 16"/>
                <p:cNvGrpSpPr/>
                <p:nvPr/>
              </p:nvGrpSpPr>
              <p:grpSpPr>
                <a:xfrm>
                  <a:off x="3505200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54" name="Multiply 17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5" name="Diamond 18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9" name="Group 19"/>
                <p:cNvGrpSpPr/>
                <p:nvPr/>
              </p:nvGrpSpPr>
              <p:grpSpPr>
                <a:xfrm>
                  <a:off x="3886200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52" name="Multiply 20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3" name="Diamond 21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0" name="Group 22"/>
                <p:cNvGrpSpPr/>
                <p:nvPr/>
              </p:nvGrpSpPr>
              <p:grpSpPr>
                <a:xfrm>
                  <a:off x="4267200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50" name="Multiply 949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1" name="Diamond 950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1" name="Group 25"/>
                <p:cNvGrpSpPr/>
                <p:nvPr/>
              </p:nvGrpSpPr>
              <p:grpSpPr>
                <a:xfrm>
                  <a:off x="4648200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48" name="Multiply 947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9" name="Diamond 948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2" name="Group 28"/>
                <p:cNvGrpSpPr/>
                <p:nvPr/>
              </p:nvGrpSpPr>
              <p:grpSpPr>
                <a:xfrm>
                  <a:off x="5001491" y="1676400"/>
                  <a:ext cx="381000" cy="457200"/>
                  <a:chOff x="2362200" y="1676400"/>
                  <a:chExt cx="381000" cy="457200"/>
                </a:xfrm>
              </p:grpSpPr>
              <p:sp>
                <p:nvSpPr>
                  <p:cNvPr id="946" name="Multiply 945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7" name="Diamond 946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23" name="Rounded Rectangle 922"/>
                <p:cNvSpPr/>
                <p:nvPr/>
              </p:nvSpPr>
              <p:spPr>
                <a:xfrm>
                  <a:off x="3657600" y="2362200"/>
                  <a:ext cx="304800" cy="381000"/>
                </a:xfrm>
                <a:prstGeom prst="round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4" name="Rounded Rectangle 923"/>
                <p:cNvSpPr/>
                <p:nvPr/>
              </p:nvSpPr>
              <p:spPr>
                <a:xfrm>
                  <a:off x="3657600" y="1371600"/>
                  <a:ext cx="304800" cy="9906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25" name="Group 33"/>
                <p:cNvGrpSpPr/>
                <p:nvPr/>
              </p:nvGrpSpPr>
              <p:grpSpPr>
                <a:xfrm>
                  <a:off x="3643746" y="1828800"/>
                  <a:ext cx="304800" cy="535709"/>
                  <a:chOff x="2362200" y="1676400"/>
                  <a:chExt cx="381000" cy="457200"/>
                </a:xfrm>
              </p:grpSpPr>
              <p:sp>
                <p:nvSpPr>
                  <p:cNvPr id="944" name="Multiply 943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5" name="Diamond 944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26" name="Rounded Rectangle 925"/>
                <p:cNvSpPr/>
                <p:nvPr/>
              </p:nvSpPr>
              <p:spPr>
                <a:xfrm>
                  <a:off x="3962400" y="1295400"/>
                  <a:ext cx="1371600" cy="3048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7" name="Rounded Rectangle 926"/>
                <p:cNvSpPr/>
                <p:nvPr/>
              </p:nvSpPr>
              <p:spPr>
                <a:xfrm>
                  <a:off x="3657600" y="1752600"/>
                  <a:ext cx="304800" cy="762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28" name="Group 38"/>
                <p:cNvGrpSpPr/>
                <p:nvPr/>
              </p:nvGrpSpPr>
              <p:grpSpPr>
                <a:xfrm>
                  <a:off x="3657600" y="1295400"/>
                  <a:ext cx="304800" cy="535709"/>
                  <a:chOff x="2362200" y="1676400"/>
                  <a:chExt cx="381000" cy="457200"/>
                </a:xfrm>
              </p:grpSpPr>
              <p:sp>
                <p:nvSpPr>
                  <p:cNvPr id="942" name="Multiply 941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3" name="Diamond 942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29" name="Trapezoid 928"/>
                <p:cNvSpPr/>
                <p:nvPr/>
              </p:nvSpPr>
              <p:spPr>
                <a:xfrm>
                  <a:off x="1905000" y="2743200"/>
                  <a:ext cx="3810000" cy="1524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0" name="Trapezoid 929"/>
                <p:cNvSpPr/>
                <p:nvPr/>
              </p:nvSpPr>
              <p:spPr>
                <a:xfrm>
                  <a:off x="1752600" y="2895600"/>
                  <a:ext cx="4114800" cy="1524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1" name="Trapezoid 930"/>
                <p:cNvSpPr/>
                <p:nvPr/>
              </p:nvSpPr>
              <p:spPr>
                <a:xfrm>
                  <a:off x="1600200" y="3048000"/>
                  <a:ext cx="4419600" cy="152400"/>
                </a:xfrm>
                <a:prstGeom prst="trapezoid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2" name="Rounded Rectangle 931"/>
                <p:cNvSpPr/>
                <p:nvPr/>
              </p:nvSpPr>
              <p:spPr>
                <a:xfrm>
                  <a:off x="3352800" y="2209800"/>
                  <a:ext cx="304800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3" name="Rounded Rectangle 932"/>
                <p:cNvSpPr/>
                <p:nvPr/>
              </p:nvSpPr>
              <p:spPr>
                <a:xfrm>
                  <a:off x="3962400" y="2209800"/>
                  <a:ext cx="304800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4" name="Flowchart: Collate 933"/>
                <p:cNvSpPr/>
                <p:nvPr/>
              </p:nvSpPr>
              <p:spPr>
                <a:xfrm>
                  <a:off x="3429000" y="2209800"/>
                  <a:ext cx="152400" cy="533400"/>
                </a:xfrm>
                <a:prstGeom prst="flowChartCollate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5" name="Flowchart: Collate 934"/>
                <p:cNvSpPr/>
                <p:nvPr/>
              </p:nvSpPr>
              <p:spPr>
                <a:xfrm>
                  <a:off x="4038600" y="2209800"/>
                  <a:ext cx="152400" cy="533400"/>
                </a:xfrm>
                <a:prstGeom prst="flowChartCollate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936" name="Group 48"/>
                <p:cNvGrpSpPr/>
                <p:nvPr/>
              </p:nvGrpSpPr>
              <p:grpSpPr>
                <a:xfrm>
                  <a:off x="3352800" y="2286000"/>
                  <a:ext cx="304800" cy="365760"/>
                  <a:chOff x="2362200" y="1676400"/>
                  <a:chExt cx="381000" cy="457200"/>
                </a:xfrm>
              </p:grpSpPr>
              <p:sp>
                <p:nvSpPr>
                  <p:cNvPr id="940" name="Multiply 939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1" name="Diamond 940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37" name="Group 51"/>
                <p:cNvGrpSpPr/>
                <p:nvPr/>
              </p:nvGrpSpPr>
              <p:grpSpPr>
                <a:xfrm>
                  <a:off x="3962400" y="2286000"/>
                  <a:ext cx="304800" cy="365760"/>
                  <a:chOff x="2362200" y="1676400"/>
                  <a:chExt cx="381000" cy="457200"/>
                </a:xfrm>
              </p:grpSpPr>
              <p:sp>
                <p:nvSpPr>
                  <p:cNvPr id="938" name="Multiply 937"/>
                  <p:cNvSpPr/>
                  <p:nvPr/>
                </p:nvSpPr>
                <p:spPr>
                  <a:xfrm>
                    <a:off x="2362200" y="1676400"/>
                    <a:ext cx="381000" cy="457200"/>
                  </a:xfrm>
                  <a:prstGeom prst="mathMultiply">
                    <a:avLst>
                      <a:gd name="adj1" fmla="val 3806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9" name="Diamond 938"/>
                  <p:cNvSpPr/>
                  <p:nvPr/>
                </p:nvSpPr>
                <p:spPr>
                  <a:xfrm>
                    <a:off x="2514600" y="1828800"/>
                    <a:ext cx="76200" cy="152400"/>
                  </a:xfrm>
                  <a:prstGeom prst="diamond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97" name="Group 58"/>
              <p:cNvGrpSpPr/>
              <p:nvPr/>
            </p:nvGrpSpPr>
            <p:grpSpPr>
              <a:xfrm flipH="1">
                <a:off x="5257800" y="1676400"/>
                <a:ext cx="926582" cy="1524000"/>
                <a:chOff x="1747738" y="1143000"/>
                <a:chExt cx="2675816" cy="5410200"/>
              </a:xfrm>
            </p:grpSpPr>
            <p:sp>
              <p:nvSpPr>
                <p:cNvPr id="855" name="Wave 854"/>
                <p:cNvSpPr/>
                <p:nvPr/>
              </p:nvSpPr>
              <p:spPr>
                <a:xfrm rot="5400000">
                  <a:off x="1885798" y="2560371"/>
                  <a:ext cx="2156012" cy="235669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6" name="Wave 855"/>
                <p:cNvSpPr/>
                <p:nvPr/>
              </p:nvSpPr>
              <p:spPr>
                <a:xfrm rot="5400000">
                  <a:off x="1285094" y="4662388"/>
                  <a:ext cx="3263153" cy="518472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57" name="Group 2"/>
                <p:cNvGrpSpPr/>
                <p:nvPr/>
              </p:nvGrpSpPr>
              <p:grpSpPr>
                <a:xfrm>
                  <a:off x="2468899" y="3115235"/>
                  <a:ext cx="1004332" cy="932329"/>
                  <a:chOff x="3253121" y="1066802"/>
                  <a:chExt cx="2384351" cy="1922552"/>
                </a:xfrm>
                <a:solidFill>
                  <a:schemeClr val="bg2">
                    <a:lumMod val="50000"/>
                  </a:schemeClr>
                </a:solidFill>
              </p:grpSpPr>
              <p:sp>
                <p:nvSpPr>
                  <p:cNvPr id="903" name="Teardrop 902"/>
                  <p:cNvSpPr/>
                  <p:nvPr/>
                </p:nvSpPr>
                <p:spPr>
                  <a:xfrm rot="10324043">
                    <a:off x="3482749" y="1282857"/>
                    <a:ext cx="1600199" cy="1293452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4" name="Moon 4"/>
                  <p:cNvSpPr/>
                  <p:nvPr/>
                </p:nvSpPr>
                <p:spPr>
                  <a:xfrm rot="4932504">
                    <a:off x="3549615" y="793785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5" name="Moon 5"/>
                  <p:cNvSpPr/>
                  <p:nvPr/>
                </p:nvSpPr>
                <p:spPr>
                  <a:xfrm rot="3439148">
                    <a:off x="3526138" y="1267040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6" name="Moon 6"/>
                  <p:cNvSpPr/>
                  <p:nvPr/>
                </p:nvSpPr>
                <p:spPr>
                  <a:xfrm rot="2179715">
                    <a:off x="3688591" y="1568789"/>
                    <a:ext cx="874529" cy="1420565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7" name="Moon 7"/>
                  <p:cNvSpPr/>
                  <p:nvPr/>
                </p:nvSpPr>
                <p:spPr>
                  <a:xfrm rot="8082822">
                    <a:off x="4489926" y="862182"/>
                    <a:ext cx="874529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8" name="Moon 8"/>
                  <p:cNvSpPr/>
                  <p:nvPr/>
                </p:nvSpPr>
                <p:spPr>
                  <a:xfrm rot="10566295">
                    <a:off x="4413728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9" name="Moon 9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0" name="Oval 10"/>
                  <p:cNvSpPr/>
                  <p:nvPr/>
                </p:nvSpPr>
                <p:spPr>
                  <a:xfrm>
                    <a:off x="3657601" y="1219201"/>
                    <a:ext cx="1371600" cy="121919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8" name="Group 11"/>
                <p:cNvGrpSpPr/>
                <p:nvPr/>
              </p:nvGrpSpPr>
              <p:grpSpPr>
                <a:xfrm rot="3249924">
                  <a:off x="1735936" y="2283796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895" name="Teardrop 894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6" name="Moon 895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7" name="Moon 896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8" name="Moon 897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9" name="Moon 898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0" name="Moon 899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1" name="Moon 900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2" name="Oval 901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9" name="Group 22"/>
                <p:cNvGrpSpPr/>
                <p:nvPr/>
              </p:nvGrpSpPr>
              <p:grpSpPr>
                <a:xfrm rot="5400000">
                  <a:off x="2045598" y="1154802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887" name="Teardrop 886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8" name="Moon 887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9" name="Moon 888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0" name="Moon 889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1" name="Moon 890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2" name="Moon 891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3" name="Moon 892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4" name="Oval 893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0" name="Group 31"/>
                <p:cNvGrpSpPr/>
                <p:nvPr/>
              </p:nvGrpSpPr>
              <p:grpSpPr>
                <a:xfrm rot="18371763">
                  <a:off x="3184558" y="1293913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879" name="Teardrop 878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0" name="Moon 879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1" name="Moon 880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2" name="Moon 881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3" name="Moon 882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4" name="Moon 883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5" name="Moon 884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6" name="Oval 885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1" name="Group 40"/>
                <p:cNvGrpSpPr/>
                <p:nvPr/>
              </p:nvGrpSpPr>
              <p:grpSpPr>
                <a:xfrm rot="19164313">
                  <a:off x="3150199" y="2320851"/>
                  <a:ext cx="1273355" cy="1253498"/>
                  <a:chOff x="3253123" y="1066800"/>
                  <a:chExt cx="2384352" cy="1922552"/>
                </a:xfrm>
              </p:grpSpPr>
              <p:sp>
                <p:nvSpPr>
                  <p:cNvPr id="871" name="Teardrop 870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2" name="Moon 871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3" name="Moon 872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4" name="Moon 873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5" name="Moon 874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6" name="Moon 875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7" name="Moon 876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8" name="Oval 877"/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2" name="Group 49"/>
                <p:cNvGrpSpPr/>
                <p:nvPr/>
              </p:nvGrpSpPr>
              <p:grpSpPr>
                <a:xfrm rot="1063382">
                  <a:off x="2473119" y="2046587"/>
                  <a:ext cx="1069843" cy="895533"/>
                  <a:chOff x="3253123" y="1066800"/>
                  <a:chExt cx="2384352" cy="1922552"/>
                </a:xfrm>
              </p:grpSpPr>
              <p:sp>
                <p:nvSpPr>
                  <p:cNvPr id="863" name="Teardrop 64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4" name="Moon 65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5" name="Moon 66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6" name="Moon 67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7" name="Moon 68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8" name="Moon 69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9" name="Moon 868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0" name="Oval 869"/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98" name="Group 58"/>
              <p:cNvGrpSpPr/>
              <p:nvPr/>
            </p:nvGrpSpPr>
            <p:grpSpPr>
              <a:xfrm>
                <a:off x="5486400" y="1066800"/>
                <a:ext cx="1297215" cy="2133600"/>
                <a:chOff x="1747738" y="1143000"/>
                <a:chExt cx="2675816" cy="5410200"/>
              </a:xfrm>
            </p:grpSpPr>
            <p:sp>
              <p:nvSpPr>
                <p:cNvPr id="799" name="Wave 798"/>
                <p:cNvSpPr/>
                <p:nvPr/>
              </p:nvSpPr>
              <p:spPr>
                <a:xfrm rot="5400000">
                  <a:off x="1885798" y="2560371"/>
                  <a:ext cx="2156012" cy="235669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0" name="Wave 799"/>
                <p:cNvSpPr/>
                <p:nvPr/>
              </p:nvSpPr>
              <p:spPr>
                <a:xfrm rot="5400000">
                  <a:off x="1285094" y="4662388"/>
                  <a:ext cx="3263153" cy="518472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01" name="Group 2"/>
                <p:cNvGrpSpPr/>
                <p:nvPr/>
              </p:nvGrpSpPr>
              <p:grpSpPr>
                <a:xfrm>
                  <a:off x="2468899" y="3115235"/>
                  <a:ext cx="1004332" cy="932329"/>
                  <a:chOff x="3253121" y="1066802"/>
                  <a:chExt cx="2384351" cy="1922552"/>
                </a:xfrm>
                <a:solidFill>
                  <a:schemeClr val="bg2">
                    <a:lumMod val="50000"/>
                  </a:schemeClr>
                </a:solidFill>
              </p:grpSpPr>
              <p:sp>
                <p:nvSpPr>
                  <p:cNvPr id="847" name="Teardrop 846"/>
                  <p:cNvSpPr/>
                  <p:nvPr/>
                </p:nvSpPr>
                <p:spPr>
                  <a:xfrm rot="10324043">
                    <a:off x="3482749" y="1282857"/>
                    <a:ext cx="1600199" cy="1293452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8" name="Moon 4"/>
                  <p:cNvSpPr/>
                  <p:nvPr/>
                </p:nvSpPr>
                <p:spPr>
                  <a:xfrm rot="4932504">
                    <a:off x="3549615" y="793785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9" name="Moon 5"/>
                  <p:cNvSpPr/>
                  <p:nvPr/>
                </p:nvSpPr>
                <p:spPr>
                  <a:xfrm rot="3439148">
                    <a:off x="3526138" y="1267040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0" name="Moon 6"/>
                  <p:cNvSpPr/>
                  <p:nvPr/>
                </p:nvSpPr>
                <p:spPr>
                  <a:xfrm rot="2179715">
                    <a:off x="3688591" y="1568789"/>
                    <a:ext cx="874529" cy="1420565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1" name="Moon 7"/>
                  <p:cNvSpPr/>
                  <p:nvPr/>
                </p:nvSpPr>
                <p:spPr>
                  <a:xfrm rot="8082822">
                    <a:off x="4489926" y="862182"/>
                    <a:ext cx="874529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2" name="Moon 8"/>
                  <p:cNvSpPr/>
                  <p:nvPr/>
                </p:nvSpPr>
                <p:spPr>
                  <a:xfrm rot="10566295">
                    <a:off x="4413728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3" name="Moon 9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4" name="Oval 10"/>
                  <p:cNvSpPr/>
                  <p:nvPr/>
                </p:nvSpPr>
                <p:spPr>
                  <a:xfrm>
                    <a:off x="3657601" y="1219201"/>
                    <a:ext cx="1371600" cy="121919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2" name="Group 11"/>
                <p:cNvGrpSpPr/>
                <p:nvPr/>
              </p:nvGrpSpPr>
              <p:grpSpPr>
                <a:xfrm rot="3249924">
                  <a:off x="1735936" y="2283796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839" name="Teardrop 838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0" name="Moon 839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1" name="Moon 840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2" name="Moon 841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3" name="Moon 842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4" name="Moon 843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5" name="Moon 844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6" name="Oval 845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3" name="Group 22"/>
                <p:cNvGrpSpPr/>
                <p:nvPr/>
              </p:nvGrpSpPr>
              <p:grpSpPr>
                <a:xfrm rot="5400000">
                  <a:off x="2045598" y="1154802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831" name="Teardrop 830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2" name="Moon 831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3" name="Moon 832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4" name="Moon 833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5" name="Moon 834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6" name="Moon 835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7" name="Moon 836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8" name="Oval 837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4" name="Group 31"/>
                <p:cNvGrpSpPr/>
                <p:nvPr/>
              </p:nvGrpSpPr>
              <p:grpSpPr>
                <a:xfrm rot="18371763">
                  <a:off x="3184558" y="1293913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823" name="Teardrop 822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4" name="Moon 823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5" name="Moon 824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6" name="Moon 825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7" name="Moon 826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8" name="Moon 827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9" name="Moon 828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0" name="Oval 829"/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5" name="Group 40"/>
                <p:cNvGrpSpPr/>
                <p:nvPr/>
              </p:nvGrpSpPr>
              <p:grpSpPr>
                <a:xfrm rot="19164313">
                  <a:off x="3150199" y="2320851"/>
                  <a:ext cx="1273355" cy="1253498"/>
                  <a:chOff x="3253123" y="1066800"/>
                  <a:chExt cx="2384352" cy="1922552"/>
                </a:xfrm>
              </p:grpSpPr>
              <p:sp>
                <p:nvSpPr>
                  <p:cNvPr id="815" name="Teardrop 814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6" name="Moon 815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7" name="Moon 816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8" name="Moon 817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9" name="Moon 818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0" name="Moon 819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1" name="Moon 820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2" name="Oval 821"/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6" name="Group 49"/>
                <p:cNvGrpSpPr/>
                <p:nvPr/>
              </p:nvGrpSpPr>
              <p:grpSpPr>
                <a:xfrm rot="1063382">
                  <a:off x="2473119" y="2046587"/>
                  <a:ext cx="1069843" cy="895533"/>
                  <a:chOff x="3253123" y="1066800"/>
                  <a:chExt cx="2384352" cy="1922552"/>
                </a:xfrm>
              </p:grpSpPr>
              <p:sp>
                <p:nvSpPr>
                  <p:cNvPr id="807" name="Teardrop 806"/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8" name="Moon 807"/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9" name="Moon 808"/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0" name="Moon 809"/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1" name="Moon 810"/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2" name="Moon 811"/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3" name="Moon 812"/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4" name="Oval 813"/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53" name="Group 184"/>
            <p:cNvGrpSpPr/>
            <p:nvPr/>
          </p:nvGrpSpPr>
          <p:grpSpPr>
            <a:xfrm rot="3600000">
              <a:off x="1841791" y="3798488"/>
              <a:ext cx="1889430" cy="806036"/>
              <a:chOff x="304801" y="381000"/>
              <a:chExt cx="4052454" cy="2667000"/>
            </a:xfrm>
          </p:grpSpPr>
          <p:sp>
            <p:nvSpPr>
              <p:cNvPr id="705" name="Flowchart: Magnetic Disk 704"/>
              <p:cNvSpPr/>
              <p:nvPr/>
            </p:nvSpPr>
            <p:spPr>
              <a:xfrm rot="16200000">
                <a:off x="535469" y="1170310"/>
                <a:ext cx="123086" cy="106155"/>
              </a:xfrm>
              <a:prstGeom prst="flowChartMagneticDisk">
                <a:avLst/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" name="Flowchart: Magnetic Disk 705"/>
              <p:cNvSpPr/>
              <p:nvPr/>
            </p:nvSpPr>
            <p:spPr>
              <a:xfrm rot="5400000">
                <a:off x="4222044" y="1747328"/>
                <a:ext cx="152606" cy="117817"/>
              </a:xfrm>
              <a:prstGeom prst="flowChartMagneticDisk">
                <a:avLst/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7" name="Group 706"/>
              <p:cNvGrpSpPr/>
              <p:nvPr/>
            </p:nvGrpSpPr>
            <p:grpSpPr>
              <a:xfrm>
                <a:off x="717162" y="895622"/>
                <a:ext cx="763481" cy="215390"/>
                <a:chOff x="1447799" y="3505200"/>
                <a:chExt cx="2063364" cy="609600"/>
              </a:xfrm>
            </p:grpSpPr>
            <p:sp>
              <p:nvSpPr>
                <p:cNvPr id="787" name="Rounded Rectangle 786"/>
                <p:cNvSpPr/>
                <p:nvPr/>
              </p:nvSpPr>
              <p:spPr>
                <a:xfrm>
                  <a:off x="1447800" y="3810000"/>
                  <a:ext cx="539363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8" name="Rounded Rectangle 787"/>
                <p:cNvSpPr/>
                <p:nvPr/>
              </p:nvSpPr>
              <p:spPr>
                <a:xfrm>
                  <a:off x="1905000" y="3810000"/>
                  <a:ext cx="539363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9" name="Rounded Rectangle 788"/>
                <p:cNvSpPr/>
                <p:nvPr/>
              </p:nvSpPr>
              <p:spPr>
                <a:xfrm>
                  <a:off x="2438400" y="3810000"/>
                  <a:ext cx="539363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0" name="Rounded Rectangle 789"/>
                <p:cNvSpPr/>
                <p:nvPr/>
              </p:nvSpPr>
              <p:spPr>
                <a:xfrm>
                  <a:off x="2971800" y="3810000"/>
                  <a:ext cx="539363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CDA1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1" name="Rounded Rectangle 790"/>
                <p:cNvSpPr/>
                <p:nvPr/>
              </p:nvSpPr>
              <p:spPr>
                <a:xfrm rot="10800000">
                  <a:off x="1447799" y="3505200"/>
                  <a:ext cx="685800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2" name="Rounded Rectangle 791"/>
                <p:cNvSpPr/>
                <p:nvPr/>
              </p:nvSpPr>
              <p:spPr>
                <a:xfrm rot="10800000">
                  <a:off x="2133599" y="3505200"/>
                  <a:ext cx="457199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3" name="Rounded Rectangle 792"/>
                <p:cNvSpPr/>
                <p:nvPr/>
              </p:nvSpPr>
              <p:spPr>
                <a:xfrm rot="10800000">
                  <a:off x="3124200" y="3505200"/>
                  <a:ext cx="381000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CDA1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4" name="Rounded Rectangle 793"/>
                <p:cNvSpPr/>
                <p:nvPr/>
              </p:nvSpPr>
              <p:spPr>
                <a:xfrm rot="10800000">
                  <a:off x="2590800" y="3505200"/>
                  <a:ext cx="539363" cy="304800"/>
                </a:xfrm>
                <a:prstGeom prst="roundRect">
                  <a:avLst>
                    <a:gd name="adj" fmla="val 5014"/>
                  </a:avLst>
                </a:prstGeom>
                <a:solidFill>
                  <a:srgbClr val="CDA1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08" name="Rounded Rectangle 707"/>
              <p:cNvSpPr/>
              <p:nvPr/>
            </p:nvSpPr>
            <p:spPr>
              <a:xfrm>
                <a:off x="2289034" y="595426"/>
                <a:ext cx="359285" cy="214426"/>
              </a:xfrm>
              <a:prstGeom prst="roundRect">
                <a:avLst>
                  <a:gd name="adj" fmla="val 0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Rounded Rectangle 708"/>
              <p:cNvSpPr/>
              <p:nvPr/>
            </p:nvSpPr>
            <p:spPr>
              <a:xfrm>
                <a:off x="1256089" y="381000"/>
                <a:ext cx="1032945" cy="456669"/>
              </a:xfrm>
              <a:prstGeom prst="roundRect">
                <a:avLst>
                  <a:gd name="adj" fmla="val 0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Rounded Rectangle 709"/>
              <p:cNvSpPr/>
              <p:nvPr/>
            </p:nvSpPr>
            <p:spPr>
              <a:xfrm>
                <a:off x="627340" y="1110048"/>
                <a:ext cx="673659" cy="542439"/>
              </a:xfrm>
              <a:prstGeom prst="roundRect">
                <a:avLst>
                  <a:gd name="adj" fmla="val 0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Rounded Rectangle 710"/>
              <p:cNvSpPr/>
              <p:nvPr/>
            </p:nvSpPr>
            <p:spPr>
              <a:xfrm>
                <a:off x="2648319" y="1281589"/>
                <a:ext cx="628749" cy="214426"/>
              </a:xfrm>
              <a:prstGeom prst="roundRect">
                <a:avLst>
                  <a:gd name="adj" fmla="val 10173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2" name="Rounded Rectangle 711"/>
              <p:cNvSpPr/>
              <p:nvPr/>
            </p:nvSpPr>
            <p:spPr>
              <a:xfrm>
                <a:off x="2558497" y="1453129"/>
                <a:ext cx="1392230" cy="199358"/>
              </a:xfrm>
              <a:prstGeom prst="roundRect">
                <a:avLst>
                  <a:gd name="adj" fmla="val 10173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3" name="Rounded Rectangle 712"/>
              <p:cNvSpPr/>
              <p:nvPr/>
            </p:nvSpPr>
            <p:spPr>
              <a:xfrm>
                <a:off x="402787" y="1624670"/>
                <a:ext cx="3862314" cy="1157900"/>
              </a:xfrm>
              <a:prstGeom prst="roundRect">
                <a:avLst>
                  <a:gd name="adj" fmla="val 5497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" name="Rounded Rectangle 713"/>
              <p:cNvSpPr/>
              <p:nvPr/>
            </p:nvSpPr>
            <p:spPr>
              <a:xfrm>
                <a:off x="1211179" y="809852"/>
                <a:ext cx="1482051" cy="799750"/>
              </a:xfrm>
              <a:prstGeom prst="roundRect">
                <a:avLst>
                  <a:gd name="adj" fmla="val 5014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5" name="Group 141"/>
              <p:cNvGrpSpPr/>
              <p:nvPr/>
            </p:nvGrpSpPr>
            <p:grpSpPr>
              <a:xfrm>
                <a:off x="402787" y="2139292"/>
                <a:ext cx="1450671" cy="643278"/>
                <a:chOff x="402787" y="2139292"/>
                <a:chExt cx="1450671" cy="643278"/>
              </a:xfrm>
            </p:grpSpPr>
            <p:sp>
              <p:nvSpPr>
                <p:cNvPr id="779" name="Rounded Rectangle 778"/>
                <p:cNvSpPr/>
                <p:nvPr/>
              </p:nvSpPr>
              <p:spPr>
                <a:xfrm>
                  <a:off x="1301000" y="2353718"/>
                  <a:ext cx="269464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0" name="Rounded Rectangle 779"/>
                <p:cNvSpPr/>
                <p:nvPr/>
              </p:nvSpPr>
              <p:spPr>
                <a:xfrm>
                  <a:off x="402787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1" name="Rounded Rectangle 44"/>
                <p:cNvSpPr/>
                <p:nvPr/>
              </p:nvSpPr>
              <p:spPr>
                <a:xfrm>
                  <a:off x="762072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2" name="Rounded Rectangle 45"/>
                <p:cNvSpPr/>
                <p:nvPr/>
              </p:nvSpPr>
              <p:spPr>
                <a:xfrm>
                  <a:off x="1121357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3" name="Rounded Rectangle 46"/>
                <p:cNvSpPr/>
                <p:nvPr/>
              </p:nvSpPr>
              <p:spPr>
                <a:xfrm>
                  <a:off x="1480642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4" name="Rounded Rectangle 47"/>
                <p:cNvSpPr/>
                <p:nvPr/>
              </p:nvSpPr>
              <p:spPr>
                <a:xfrm>
                  <a:off x="582430" y="2353718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5" name="Rounded Rectangle 48"/>
                <p:cNvSpPr/>
                <p:nvPr/>
              </p:nvSpPr>
              <p:spPr>
                <a:xfrm>
                  <a:off x="941715" y="2353718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6" name="Rounded Rectangle 785"/>
                <p:cNvSpPr/>
                <p:nvPr/>
              </p:nvSpPr>
              <p:spPr>
                <a:xfrm>
                  <a:off x="672251" y="2139292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6" name="Rounded Rectangle 715"/>
              <p:cNvSpPr/>
              <p:nvPr/>
            </p:nvSpPr>
            <p:spPr>
              <a:xfrm>
                <a:off x="2244123" y="1195818"/>
                <a:ext cx="179643" cy="385967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7" name="Rounded Rectangle 716"/>
              <p:cNvSpPr/>
              <p:nvPr/>
            </p:nvSpPr>
            <p:spPr>
              <a:xfrm>
                <a:off x="1211179" y="1538900"/>
                <a:ext cx="1482051" cy="85770"/>
              </a:xfrm>
              <a:prstGeom prst="roundRect">
                <a:avLst>
                  <a:gd name="adj" fmla="val 5014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Rounded Rectangle 717"/>
              <p:cNvSpPr/>
              <p:nvPr/>
            </p:nvSpPr>
            <p:spPr>
              <a:xfrm>
                <a:off x="2109391" y="1538900"/>
                <a:ext cx="1347319" cy="1243670"/>
              </a:xfrm>
              <a:prstGeom prst="roundRect">
                <a:avLst>
                  <a:gd name="adj" fmla="val 0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" name="Rounded Rectangle 718"/>
              <p:cNvSpPr/>
              <p:nvPr/>
            </p:nvSpPr>
            <p:spPr>
              <a:xfrm>
                <a:off x="1705195" y="1152933"/>
                <a:ext cx="179643" cy="385967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" name="Rounded Rectangle 719"/>
              <p:cNvSpPr/>
              <p:nvPr/>
            </p:nvSpPr>
            <p:spPr>
              <a:xfrm flipV="1">
                <a:off x="1615374" y="1152933"/>
                <a:ext cx="359285" cy="35103"/>
              </a:xfrm>
              <a:prstGeom prst="roundRect">
                <a:avLst>
                  <a:gd name="adj" fmla="val 0"/>
                </a:avLst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1" name="Rounded Rectangle 720"/>
              <p:cNvSpPr/>
              <p:nvPr/>
            </p:nvSpPr>
            <p:spPr>
              <a:xfrm>
                <a:off x="3995638" y="1753325"/>
                <a:ext cx="134732" cy="128656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2" name="Rounded Rectangle 721"/>
              <p:cNvSpPr/>
              <p:nvPr/>
            </p:nvSpPr>
            <p:spPr>
              <a:xfrm>
                <a:off x="762072" y="1195818"/>
                <a:ext cx="224553" cy="85770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Rounded Rectangle 722"/>
              <p:cNvSpPr/>
              <p:nvPr/>
            </p:nvSpPr>
            <p:spPr>
              <a:xfrm>
                <a:off x="2154302" y="618261"/>
                <a:ext cx="256631" cy="171541"/>
              </a:xfrm>
              <a:prstGeom prst="roundRect">
                <a:avLst>
                  <a:gd name="adj" fmla="val 0"/>
                </a:avLst>
              </a:prstGeom>
              <a:solidFill>
                <a:srgbClr val="CDA1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Rounded Rectangle 723"/>
              <p:cNvSpPr/>
              <p:nvPr/>
            </p:nvSpPr>
            <p:spPr>
              <a:xfrm>
                <a:off x="1390821" y="552541"/>
                <a:ext cx="125983" cy="250071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Flowchart: Magnetic Disk 724"/>
              <p:cNvSpPr/>
              <p:nvPr/>
            </p:nvSpPr>
            <p:spPr>
              <a:xfrm rot="5400000">
                <a:off x="3433483" y="1706671"/>
                <a:ext cx="152606" cy="117817"/>
              </a:xfrm>
              <a:prstGeom prst="flowChartMagneticDisk">
                <a:avLst/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6" name="Flowchart: Magnetic Disk 725"/>
              <p:cNvSpPr/>
              <p:nvPr/>
            </p:nvSpPr>
            <p:spPr>
              <a:xfrm rot="5400000">
                <a:off x="2692691" y="889241"/>
                <a:ext cx="113062" cy="122484"/>
              </a:xfrm>
              <a:prstGeom prst="flowChartMagneticDisk">
                <a:avLst/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7" name="Flowchart: Magnetic Disk 726"/>
              <p:cNvSpPr/>
              <p:nvPr/>
            </p:nvSpPr>
            <p:spPr>
              <a:xfrm rot="16200000">
                <a:off x="297459" y="1749527"/>
                <a:ext cx="133668" cy="118984"/>
              </a:xfrm>
              <a:prstGeom prst="flowChartMagneticDisk">
                <a:avLst/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8" name="Flowchart: Magnetic Disk 727"/>
              <p:cNvSpPr/>
              <p:nvPr/>
            </p:nvSpPr>
            <p:spPr>
              <a:xfrm rot="16200000">
                <a:off x="1990065" y="1668213"/>
                <a:ext cx="133668" cy="118984"/>
              </a:xfrm>
              <a:prstGeom prst="flowChartMagneticDisk">
                <a:avLst/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9" name="Flowchart: Magnetic Disk 728"/>
              <p:cNvSpPr/>
              <p:nvPr/>
            </p:nvSpPr>
            <p:spPr>
              <a:xfrm rot="16200000">
                <a:off x="1108183" y="899621"/>
                <a:ext cx="133668" cy="118984"/>
              </a:xfrm>
              <a:prstGeom prst="flowChartMagneticDisk">
                <a:avLst/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0" name="Oval 729"/>
              <p:cNvSpPr/>
              <p:nvPr/>
            </p:nvSpPr>
            <p:spPr>
              <a:xfrm>
                <a:off x="627340" y="1667556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1" name="Oval 730"/>
              <p:cNvSpPr/>
              <p:nvPr/>
            </p:nvSpPr>
            <p:spPr>
              <a:xfrm>
                <a:off x="986625" y="1667556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2" name="Oval 731"/>
              <p:cNvSpPr/>
              <p:nvPr/>
            </p:nvSpPr>
            <p:spPr>
              <a:xfrm>
                <a:off x="1301000" y="1667556"/>
                <a:ext cx="82098" cy="85770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3" name="Oval 732"/>
              <p:cNvSpPr/>
              <p:nvPr/>
            </p:nvSpPr>
            <p:spPr>
              <a:xfrm>
                <a:off x="1615374" y="1667556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" name="Oval 733"/>
              <p:cNvSpPr/>
              <p:nvPr/>
            </p:nvSpPr>
            <p:spPr>
              <a:xfrm>
                <a:off x="1301000" y="852737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" name="Oval 734"/>
              <p:cNvSpPr/>
              <p:nvPr/>
            </p:nvSpPr>
            <p:spPr>
              <a:xfrm>
                <a:off x="1525553" y="852737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6" name="Oval 735"/>
              <p:cNvSpPr/>
              <p:nvPr/>
            </p:nvSpPr>
            <p:spPr>
              <a:xfrm>
                <a:off x="1750106" y="852737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7" name="Oval 736"/>
              <p:cNvSpPr/>
              <p:nvPr/>
            </p:nvSpPr>
            <p:spPr>
              <a:xfrm>
                <a:off x="1974659" y="852737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8" name="Oval 737"/>
              <p:cNvSpPr/>
              <p:nvPr/>
            </p:nvSpPr>
            <p:spPr>
              <a:xfrm>
                <a:off x="2199212" y="852737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9" name="Oval 738"/>
              <p:cNvSpPr/>
              <p:nvPr/>
            </p:nvSpPr>
            <p:spPr>
              <a:xfrm>
                <a:off x="2423766" y="852737"/>
                <a:ext cx="89821" cy="93839"/>
              </a:xfrm>
              <a:prstGeom prst="ellipse">
                <a:avLst/>
              </a:prstGeom>
              <a:solidFill>
                <a:srgbClr val="A16F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0" name="Rounded Rectangle 739"/>
              <p:cNvSpPr/>
              <p:nvPr/>
            </p:nvSpPr>
            <p:spPr>
              <a:xfrm flipV="1">
                <a:off x="1326080" y="545857"/>
                <a:ext cx="238551" cy="40100"/>
              </a:xfrm>
              <a:prstGeom prst="roundRect">
                <a:avLst>
                  <a:gd name="adj" fmla="val 0"/>
                </a:avLst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1" name="Rounded Rectangle 740"/>
              <p:cNvSpPr/>
              <p:nvPr/>
            </p:nvSpPr>
            <p:spPr>
              <a:xfrm>
                <a:off x="2738140" y="2225062"/>
                <a:ext cx="179643" cy="471737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2" name="Rounded Rectangle 741"/>
              <p:cNvSpPr/>
              <p:nvPr/>
            </p:nvSpPr>
            <p:spPr>
              <a:xfrm flipV="1">
                <a:off x="2648902" y="2187189"/>
                <a:ext cx="359285" cy="35103"/>
              </a:xfrm>
              <a:prstGeom prst="roundRect">
                <a:avLst>
                  <a:gd name="adj" fmla="val 0"/>
                </a:avLst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3" name="Rounded Rectangle 742"/>
              <p:cNvSpPr/>
              <p:nvPr/>
            </p:nvSpPr>
            <p:spPr>
              <a:xfrm>
                <a:off x="2109391" y="2696799"/>
                <a:ext cx="309125" cy="90783"/>
              </a:xfrm>
              <a:prstGeom prst="roundRect">
                <a:avLst>
                  <a:gd name="adj" fmla="val 0"/>
                </a:avLst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4" name="Rounded Rectangle 743"/>
              <p:cNvSpPr/>
              <p:nvPr/>
            </p:nvSpPr>
            <p:spPr>
              <a:xfrm>
                <a:off x="2416183" y="2695685"/>
                <a:ext cx="309125" cy="90783"/>
              </a:xfrm>
              <a:prstGeom prst="roundRect">
                <a:avLst>
                  <a:gd name="adj" fmla="val 0"/>
                </a:avLst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5" name="Rounded Rectangle 744"/>
              <p:cNvSpPr/>
              <p:nvPr/>
            </p:nvSpPr>
            <p:spPr>
              <a:xfrm>
                <a:off x="2276202" y="2608801"/>
                <a:ext cx="309125" cy="90783"/>
              </a:xfrm>
              <a:prstGeom prst="roundRect">
                <a:avLst>
                  <a:gd name="adj" fmla="val 0"/>
                </a:avLst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6" name="Rounded Rectangle 745"/>
              <p:cNvSpPr/>
              <p:nvPr/>
            </p:nvSpPr>
            <p:spPr>
              <a:xfrm>
                <a:off x="2724142" y="2689002"/>
                <a:ext cx="309125" cy="90783"/>
              </a:xfrm>
              <a:prstGeom prst="roundRect">
                <a:avLst>
                  <a:gd name="adj" fmla="val 0"/>
                </a:avLst>
              </a:prstGeom>
              <a:solidFill>
                <a:srgbClr val="BD8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7" name="Group 104"/>
              <p:cNvGrpSpPr/>
              <p:nvPr/>
            </p:nvGrpSpPr>
            <p:grpSpPr>
              <a:xfrm>
                <a:off x="1211179" y="1410244"/>
                <a:ext cx="583838" cy="1637756"/>
                <a:chOff x="1752600" y="682697"/>
                <a:chExt cx="1295400" cy="2148027"/>
              </a:xfrm>
            </p:grpSpPr>
            <p:sp>
              <p:nvSpPr>
                <p:cNvPr id="772" name="Rounded Rectangle 771"/>
                <p:cNvSpPr/>
                <p:nvPr/>
              </p:nvSpPr>
              <p:spPr>
                <a:xfrm rot="16587891">
                  <a:off x="1014926" y="1711094"/>
                  <a:ext cx="2148026" cy="91231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3" name="Rounded Rectangle 772"/>
                <p:cNvSpPr/>
                <p:nvPr/>
              </p:nvSpPr>
              <p:spPr>
                <a:xfrm rot="5192738" flipH="1">
                  <a:off x="1700727" y="1711095"/>
                  <a:ext cx="2148026" cy="91231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4" name="Rounded Rectangle 773"/>
                <p:cNvSpPr/>
                <p:nvPr/>
              </p:nvSpPr>
              <p:spPr>
                <a:xfrm>
                  <a:off x="2057400" y="990600"/>
                  <a:ext cx="838200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5" name="Rounded Rectangle 774"/>
                <p:cNvSpPr/>
                <p:nvPr/>
              </p:nvSpPr>
              <p:spPr>
                <a:xfrm>
                  <a:off x="1752600" y="2514600"/>
                  <a:ext cx="1295400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6" name="Rounded Rectangle 775"/>
                <p:cNvSpPr/>
                <p:nvPr/>
              </p:nvSpPr>
              <p:spPr>
                <a:xfrm>
                  <a:off x="1820883" y="2114797"/>
                  <a:ext cx="1143000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7" name="Rounded Rectangle 776"/>
                <p:cNvSpPr/>
                <p:nvPr/>
              </p:nvSpPr>
              <p:spPr>
                <a:xfrm>
                  <a:off x="1860467" y="1752600"/>
                  <a:ext cx="1063831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8" name="Rounded Rectangle 777"/>
                <p:cNvSpPr/>
                <p:nvPr/>
              </p:nvSpPr>
              <p:spPr>
                <a:xfrm>
                  <a:off x="1976252" y="1384464"/>
                  <a:ext cx="921327" cy="5793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8" name="Group 747"/>
              <p:cNvGrpSpPr/>
              <p:nvPr/>
            </p:nvGrpSpPr>
            <p:grpSpPr>
              <a:xfrm flipH="1">
                <a:off x="2423766" y="724081"/>
                <a:ext cx="314374" cy="814818"/>
                <a:chOff x="1752600" y="682697"/>
                <a:chExt cx="1295400" cy="2148027"/>
              </a:xfrm>
            </p:grpSpPr>
            <p:sp>
              <p:nvSpPr>
                <p:cNvPr id="765" name="Rounded Rectangle 764"/>
                <p:cNvSpPr/>
                <p:nvPr/>
              </p:nvSpPr>
              <p:spPr>
                <a:xfrm rot="16587891">
                  <a:off x="1014926" y="1711094"/>
                  <a:ext cx="2148026" cy="91231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" name="Rounded Rectangle 765"/>
                <p:cNvSpPr/>
                <p:nvPr/>
              </p:nvSpPr>
              <p:spPr>
                <a:xfrm rot="5192738" flipH="1">
                  <a:off x="1700727" y="1711095"/>
                  <a:ext cx="2148026" cy="91231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7" name="Rounded Rectangle 766"/>
                <p:cNvSpPr/>
                <p:nvPr/>
              </p:nvSpPr>
              <p:spPr>
                <a:xfrm>
                  <a:off x="2057400" y="990600"/>
                  <a:ext cx="838200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8" name="Rounded Rectangle 767"/>
                <p:cNvSpPr/>
                <p:nvPr/>
              </p:nvSpPr>
              <p:spPr>
                <a:xfrm>
                  <a:off x="1752600" y="2514600"/>
                  <a:ext cx="1295400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9" name="Rounded Rectangle 768"/>
                <p:cNvSpPr/>
                <p:nvPr/>
              </p:nvSpPr>
              <p:spPr>
                <a:xfrm>
                  <a:off x="1820883" y="2114797"/>
                  <a:ext cx="1143000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0" name="Rounded Rectangle 769"/>
                <p:cNvSpPr/>
                <p:nvPr/>
              </p:nvSpPr>
              <p:spPr>
                <a:xfrm>
                  <a:off x="1860467" y="1752600"/>
                  <a:ext cx="1063831" cy="7620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1" name="Rounded Rectangle 770"/>
                <p:cNvSpPr/>
                <p:nvPr/>
              </p:nvSpPr>
              <p:spPr>
                <a:xfrm>
                  <a:off x="1976252" y="1384464"/>
                  <a:ext cx="921327" cy="57930"/>
                </a:xfrm>
                <a:prstGeom prst="roundRect">
                  <a:avLst>
                    <a:gd name="adj" fmla="val 15584"/>
                  </a:avLst>
                </a:prstGeom>
                <a:solidFill>
                  <a:srgbClr val="BD834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9" name="Group 117"/>
              <p:cNvGrpSpPr/>
              <p:nvPr/>
            </p:nvGrpSpPr>
            <p:grpSpPr>
              <a:xfrm>
                <a:off x="3591442" y="1281589"/>
                <a:ext cx="293961" cy="171541"/>
                <a:chOff x="4343400" y="2514600"/>
                <a:chExt cx="1371600" cy="838200"/>
              </a:xfrm>
            </p:grpSpPr>
            <p:sp>
              <p:nvSpPr>
                <p:cNvPr id="762" name="Trapezoid 761"/>
                <p:cNvSpPr/>
                <p:nvPr/>
              </p:nvSpPr>
              <p:spPr>
                <a:xfrm rot="10800000">
                  <a:off x="4572000" y="2514600"/>
                  <a:ext cx="914400" cy="457200"/>
                </a:xfrm>
                <a:prstGeom prst="trapezoid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3" name="Oval 762"/>
                <p:cNvSpPr/>
                <p:nvPr/>
              </p:nvSpPr>
              <p:spPr>
                <a:xfrm>
                  <a:off x="4343400" y="2743200"/>
                  <a:ext cx="1371600" cy="609600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4" name="Oval 763"/>
                <p:cNvSpPr/>
                <p:nvPr/>
              </p:nvSpPr>
              <p:spPr>
                <a:xfrm>
                  <a:off x="4648200" y="2667000"/>
                  <a:ext cx="762000" cy="304800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0" name="Group 126"/>
              <p:cNvGrpSpPr/>
              <p:nvPr/>
            </p:nvGrpSpPr>
            <p:grpSpPr>
              <a:xfrm flipH="1">
                <a:off x="2469447" y="423885"/>
                <a:ext cx="182727" cy="171541"/>
                <a:chOff x="3962400" y="2057400"/>
                <a:chExt cx="1524001" cy="1498270"/>
              </a:xfrm>
            </p:grpSpPr>
            <p:sp>
              <p:nvSpPr>
                <p:cNvPr id="755" name="Trapezoid 754"/>
                <p:cNvSpPr/>
                <p:nvPr/>
              </p:nvSpPr>
              <p:spPr>
                <a:xfrm rot="10800000">
                  <a:off x="4216400" y="2057400"/>
                  <a:ext cx="1016000" cy="477982"/>
                </a:xfrm>
                <a:prstGeom prst="trapezoid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6" name="Oval 755"/>
                <p:cNvSpPr/>
                <p:nvPr/>
              </p:nvSpPr>
              <p:spPr>
                <a:xfrm>
                  <a:off x="3962400" y="2182091"/>
                  <a:ext cx="1524000" cy="942109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7" name="Oval 756"/>
                <p:cNvSpPr/>
                <p:nvPr/>
              </p:nvSpPr>
              <p:spPr>
                <a:xfrm>
                  <a:off x="3962401" y="2590800"/>
                  <a:ext cx="1524000" cy="922317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" name="Oval 757"/>
                <p:cNvSpPr/>
                <p:nvPr/>
              </p:nvSpPr>
              <p:spPr>
                <a:xfrm>
                  <a:off x="4301067" y="2064327"/>
                  <a:ext cx="846667" cy="526473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" name="Oval 758"/>
                <p:cNvSpPr/>
                <p:nvPr/>
              </p:nvSpPr>
              <p:spPr>
                <a:xfrm>
                  <a:off x="4038600" y="2514600"/>
                  <a:ext cx="1371600" cy="526473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0" name="Oval 759"/>
                <p:cNvSpPr/>
                <p:nvPr/>
              </p:nvSpPr>
              <p:spPr>
                <a:xfrm>
                  <a:off x="4034642" y="3327070"/>
                  <a:ext cx="1371600" cy="228600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1" name="Oval 760"/>
                <p:cNvSpPr/>
                <p:nvPr/>
              </p:nvSpPr>
              <p:spPr>
                <a:xfrm>
                  <a:off x="4143498" y="2999509"/>
                  <a:ext cx="1105396" cy="526473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1" name="Group 127"/>
              <p:cNvGrpSpPr/>
              <p:nvPr/>
            </p:nvGrpSpPr>
            <p:grpSpPr>
              <a:xfrm>
                <a:off x="2019570" y="2611029"/>
                <a:ext cx="134732" cy="171541"/>
                <a:chOff x="4343400" y="2514600"/>
                <a:chExt cx="1371600" cy="838200"/>
              </a:xfrm>
            </p:grpSpPr>
            <p:sp>
              <p:nvSpPr>
                <p:cNvPr id="752" name="Trapezoid 751"/>
                <p:cNvSpPr/>
                <p:nvPr/>
              </p:nvSpPr>
              <p:spPr>
                <a:xfrm rot="10800000">
                  <a:off x="4572000" y="2514600"/>
                  <a:ext cx="914400" cy="457200"/>
                </a:xfrm>
                <a:prstGeom prst="trapezoid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3" name="Oval 752"/>
                <p:cNvSpPr/>
                <p:nvPr/>
              </p:nvSpPr>
              <p:spPr>
                <a:xfrm>
                  <a:off x="4343400" y="2743200"/>
                  <a:ext cx="1371600" cy="609600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4" name="Oval 753"/>
                <p:cNvSpPr/>
                <p:nvPr/>
              </p:nvSpPr>
              <p:spPr>
                <a:xfrm>
                  <a:off x="4648200" y="2667000"/>
                  <a:ext cx="762000" cy="304800"/>
                </a:xfrm>
                <a:prstGeom prst="ellipse">
                  <a:avLst/>
                </a:prstGeom>
                <a:solidFill>
                  <a:srgbClr val="F3683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54" name="Group 440"/>
            <p:cNvGrpSpPr/>
            <p:nvPr/>
          </p:nvGrpSpPr>
          <p:grpSpPr>
            <a:xfrm rot="17887153">
              <a:off x="5670786" y="3738975"/>
              <a:ext cx="1434744" cy="932584"/>
              <a:chOff x="6096000" y="2209800"/>
              <a:chExt cx="3048000" cy="1981200"/>
            </a:xfrm>
          </p:grpSpPr>
          <p:sp>
            <p:nvSpPr>
              <p:cNvPr id="662" name="Rounded Rectangle 661"/>
              <p:cNvSpPr/>
              <p:nvPr/>
            </p:nvSpPr>
            <p:spPr>
              <a:xfrm>
                <a:off x="7010399" y="2209800"/>
                <a:ext cx="1258389" cy="193766"/>
              </a:xfrm>
              <a:prstGeom prst="roundRect">
                <a:avLst>
                  <a:gd name="adj" fmla="val 10173"/>
                </a:avLst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3" name="Group 660"/>
              <p:cNvGrpSpPr/>
              <p:nvPr/>
            </p:nvGrpSpPr>
            <p:grpSpPr>
              <a:xfrm>
                <a:off x="6096000" y="3886200"/>
                <a:ext cx="3048000" cy="228600"/>
                <a:chOff x="1295400" y="6400800"/>
                <a:chExt cx="3048000" cy="228600"/>
              </a:xfrm>
            </p:grpSpPr>
            <p:sp>
              <p:nvSpPr>
                <p:cNvPr id="700" name="Rounded Rectangle 699"/>
                <p:cNvSpPr/>
                <p:nvPr/>
              </p:nvSpPr>
              <p:spPr>
                <a:xfrm>
                  <a:off x="16002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Rounded Rectangle 700"/>
                <p:cNvSpPr/>
                <p:nvPr/>
              </p:nvSpPr>
              <p:spPr>
                <a:xfrm>
                  <a:off x="22860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Rounded Rectangle 701"/>
                <p:cNvSpPr/>
                <p:nvPr/>
              </p:nvSpPr>
              <p:spPr>
                <a:xfrm>
                  <a:off x="29718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3" name="Rounded Rectangle 702"/>
                <p:cNvSpPr/>
                <p:nvPr/>
              </p:nvSpPr>
              <p:spPr>
                <a:xfrm>
                  <a:off x="36576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4" name="Rounded Rectangle 703"/>
                <p:cNvSpPr/>
                <p:nvPr/>
              </p:nvSpPr>
              <p:spPr>
                <a:xfrm>
                  <a:off x="1295400" y="6400800"/>
                  <a:ext cx="304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4" name="Group 661"/>
              <p:cNvGrpSpPr/>
              <p:nvPr/>
            </p:nvGrpSpPr>
            <p:grpSpPr>
              <a:xfrm>
                <a:off x="6248400" y="3657600"/>
                <a:ext cx="2743200" cy="228600"/>
                <a:chOff x="1600200" y="6400800"/>
                <a:chExt cx="2743200" cy="228600"/>
              </a:xfrm>
            </p:grpSpPr>
            <p:sp>
              <p:nvSpPr>
                <p:cNvPr id="696" name="Rounded Rectangle 695"/>
                <p:cNvSpPr/>
                <p:nvPr/>
              </p:nvSpPr>
              <p:spPr>
                <a:xfrm>
                  <a:off x="16002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Rounded Rectangle 696"/>
                <p:cNvSpPr/>
                <p:nvPr/>
              </p:nvSpPr>
              <p:spPr>
                <a:xfrm>
                  <a:off x="22860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Rounded Rectangle 697"/>
                <p:cNvSpPr/>
                <p:nvPr/>
              </p:nvSpPr>
              <p:spPr>
                <a:xfrm>
                  <a:off x="29718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" name="Rounded Rectangle 698"/>
                <p:cNvSpPr/>
                <p:nvPr/>
              </p:nvSpPr>
              <p:spPr>
                <a:xfrm>
                  <a:off x="3657600" y="6400800"/>
                  <a:ext cx="685800" cy="228600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5" name="Group 477"/>
              <p:cNvGrpSpPr/>
              <p:nvPr/>
            </p:nvGrpSpPr>
            <p:grpSpPr>
              <a:xfrm flipH="1">
                <a:off x="8458200" y="3581400"/>
                <a:ext cx="457200" cy="609600"/>
                <a:chOff x="4629955" y="2016365"/>
                <a:chExt cx="2524349" cy="2403235"/>
              </a:xfrm>
            </p:grpSpPr>
            <p:sp>
              <p:nvSpPr>
                <p:cNvPr id="689" name="Freeform 688"/>
                <p:cNvSpPr/>
                <p:nvPr/>
              </p:nvSpPr>
              <p:spPr>
                <a:xfrm>
                  <a:off x="4876800" y="3276600"/>
                  <a:ext cx="1295400" cy="847700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0" name="Freeform 689"/>
                <p:cNvSpPr/>
                <p:nvPr/>
              </p:nvSpPr>
              <p:spPr>
                <a:xfrm rot="1392903">
                  <a:off x="5858904" y="3507233"/>
                  <a:ext cx="1295400" cy="609600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1" name="Freeform 690"/>
                <p:cNvSpPr/>
                <p:nvPr/>
              </p:nvSpPr>
              <p:spPr>
                <a:xfrm rot="1392903">
                  <a:off x="4629955" y="3561877"/>
                  <a:ext cx="849862" cy="855242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2" name="Freeform 691"/>
                <p:cNvSpPr/>
                <p:nvPr/>
              </p:nvSpPr>
              <p:spPr>
                <a:xfrm>
                  <a:off x="5334000" y="3886200"/>
                  <a:ext cx="1295400" cy="533400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3" name="Oval 692"/>
                <p:cNvSpPr/>
                <p:nvPr/>
              </p:nvSpPr>
              <p:spPr>
                <a:xfrm rot="2596225">
                  <a:off x="5136037" y="3455344"/>
                  <a:ext cx="870754" cy="506016"/>
                </a:xfrm>
                <a:prstGeom prst="ellipse">
                  <a:avLst/>
                </a:prstGeom>
                <a:solidFill>
                  <a:srgbClr val="DBD47B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4" name="Moon 693"/>
                <p:cNvSpPr/>
                <p:nvPr/>
              </p:nvSpPr>
              <p:spPr>
                <a:xfrm>
                  <a:off x="5791200" y="2057400"/>
                  <a:ext cx="304800" cy="1828800"/>
                </a:xfrm>
                <a:prstGeom prst="moon">
                  <a:avLst/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Moon 694"/>
                <p:cNvSpPr/>
                <p:nvPr/>
              </p:nvSpPr>
              <p:spPr>
                <a:xfrm rot="522435">
                  <a:off x="5855684" y="2016365"/>
                  <a:ext cx="609600" cy="1905000"/>
                </a:xfrm>
                <a:prstGeom prst="moon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6" name="Group 122"/>
              <p:cNvGrpSpPr/>
              <p:nvPr/>
            </p:nvGrpSpPr>
            <p:grpSpPr>
              <a:xfrm>
                <a:off x="6858000" y="3581400"/>
                <a:ext cx="457200" cy="609600"/>
                <a:chOff x="4629955" y="2016365"/>
                <a:chExt cx="2524349" cy="2403235"/>
              </a:xfrm>
            </p:grpSpPr>
            <p:sp>
              <p:nvSpPr>
                <p:cNvPr id="682" name="Freeform 681"/>
                <p:cNvSpPr/>
                <p:nvPr/>
              </p:nvSpPr>
              <p:spPr>
                <a:xfrm>
                  <a:off x="4876800" y="3276600"/>
                  <a:ext cx="1295400" cy="847700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3" name="Freeform 124"/>
                <p:cNvSpPr/>
                <p:nvPr/>
              </p:nvSpPr>
              <p:spPr>
                <a:xfrm rot="1392903">
                  <a:off x="5858904" y="3507233"/>
                  <a:ext cx="1295400" cy="609600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Freeform 125"/>
                <p:cNvSpPr/>
                <p:nvPr/>
              </p:nvSpPr>
              <p:spPr>
                <a:xfrm rot="1392903">
                  <a:off x="4629955" y="3561877"/>
                  <a:ext cx="849862" cy="855242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5" name="Freeform 126"/>
                <p:cNvSpPr/>
                <p:nvPr/>
              </p:nvSpPr>
              <p:spPr>
                <a:xfrm>
                  <a:off x="5334000" y="3886200"/>
                  <a:ext cx="1295400" cy="533400"/>
                </a:xfrm>
                <a:custGeom>
                  <a:avLst/>
                  <a:gdLst>
                    <a:gd name="connsiteX0" fmla="*/ 404735 w 1588958"/>
                    <a:gd name="connsiteY0" fmla="*/ 16971 h 695300"/>
                    <a:gd name="connsiteX1" fmla="*/ 404735 w 1588958"/>
                    <a:gd name="connsiteY1" fmla="*/ 16971 h 695300"/>
                    <a:gd name="connsiteX2" fmla="*/ 239843 w 1588958"/>
                    <a:gd name="connsiteY2" fmla="*/ 46952 h 695300"/>
                    <a:gd name="connsiteX3" fmla="*/ 179882 w 1588958"/>
                    <a:gd name="connsiteY3" fmla="*/ 76932 h 695300"/>
                    <a:gd name="connsiteX4" fmla="*/ 89941 w 1588958"/>
                    <a:gd name="connsiteY4" fmla="*/ 151883 h 695300"/>
                    <a:gd name="connsiteX5" fmla="*/ 29981 w 1588958"/>
                    <a:gd name="connsiteY5" fmla="*/ 241824 h 695300"/>
                    <a:gd name="connsiteX6" fmla="*/ 0 w 1588958"/>
                    <a:gd name="connsiteY6" fmla="*/ 346755 h 695300"/>
                    <a:gd name="connsiteX7" fmla="*/ 14991 w 1588958"/>
                    <a:gd name="connsiteY7" fmla="*/ 466676 h 695300"/>
                    <a:gd name="connsiteX8" fmla="*/ 104932 w 1588958"/>
                    <a:gd name="connsiteY8" fmla="*/ 526637 h 695300"/>
                    <a:gd name="connsiteX9" fmla="*/ 239843 w 1588958"/>
                    <a:gd name="connsiteY9" fmla="*/ 586597 h 695300"/>
                    <a:gd name="connsiteX10" fmla="*/ 359764 w 1588958"/>
                    <a:gd name="connsiteY10" fmla="*/ 601588 h 695300"/>
                    <a:gd name="connsiteX11" fmla="*/ 404735 w 1588958"/>
                    <a:gd name="connsiteY11" fmla="*/ 616578 h 695300"/>
                    <a:gd name="connsiteX12" fmla="*/ 1244184 w 1588958"/>
                    <a:gd name="connsiteY12" fmla="*/ 616578 h 695300"/>
                    <a:gd name="connsiteX13" fmla="*/ 1379095 w 1588958"/>
                    <a:gd name="connsiteY13" fmla="*/ 601588 h 695300"/>
                    <a:gd name="connsiteX14" fmla="*/ 1424066 w 1588958"/>
                    <a:gd name="connsiteY14" fmla="*/ 556617 h 695300"/>
                    <a:gd name="connsiteX15" fmla="*/ 1469036 w 1588958"/>
                    <a:gd name="connsiteY15" fmla="*/ 541627 h 695300"/>
                    <a:gd name="connsiteX16" fmla="*/ 1514007 w 1588958"/>
                    <a:gd name="connsiteY16" fmla="*/ 511647 h 695300"/>
                    <a:gd name="connsiteX17" fmla="*/ 1543987 w 1588958"/>
                    <a:gd name="connsiteY17" fmla="*/ 466676 h 695300"/>
                    <a:gd name="connsiteX18" fmla="*/ 1573968 w 1588958"/>
                    <a:gd name="connsiteY18" fmla="*/ 436696 h 695300"/>
                    <a:gd name="connsiteX19" fmla="*/ 1588958 w 1588958"/>
                    <a:gd name="connsiteY19" fmla="*/ 391725 h 695300"/>
                    <a:gd name="connsiteX20" fmla="*/ 1573968 w 1588958"/>
                    <a:gd name="connsiteY20" fmla="*/ 211843 h 695300"/>
                    <a:gd name="connsiteX21" fmla="*/ 1558977 w 1588958"/>
                    <a:gd name="connsiteY21" fmla="*/ 166873 h 695300"/>
                    <a:gd name="connsiteX22" fmla="*/ 1484027 w 1588958"/>
                    <a:gd name="connsiteY22" fmla="*/ 91922 h 695300"/>
                    <a:gd name="connsiteX23" fmla="*/ 1424066 w 1588958"/>
                    <a:gd name="connsiteY23" fmla="*/ 61942 h 695300"/>
                    <a:gd name="connsiteX24" fmla="*/ 1319135 w 1588958"/>
                    <a:gd name="connsiteY24" fmla="*/ 31961 h 695300"/>
                    <a:gd name="connsiteX25" fmla="*/ 1139253 w 1588958"/>
                    <a:gd name="connsiteY25" fmla="*/ 1981 h 695300"/>
                    <a:gd name="connsiteX26" fmla="*/ 299804 w 1588958"/>
                    <a:gd name="connsiteY26" fmla="*/ 16971 h 695300"/>
                    <a:gd name="connsiteX27" fmla="*/ 299804 w 1588958"/>
                    <a:gd name="connsiteY27" fmla="*/ 31961 h 695300"/>
                    <a:gd name="connsiteX28" fmla="*/ 239843 w 1588958"/>
                    <a:gd name="connsiteY28" fmla="*/ 31961 h 695300"/>
                    <a:gd name="connsiteX29" fmla="*/ 284813 w 1588958"/>
                    <a:gd name="connsiteY29" fmla="*/ 31961 h 695300"/>
                    <a:gd name="connsiteX30" fmla="*/ 224853 w 1588958"/>
                    <a:gd name="connsiteY30" fmla="*/ 31961 h 695300"/>
                    <a:gd name="connsiteX31" fmla="*/ 224853 w 1588958"/>
                    <a:gd name="connsiteY31" fmla="*/ 76932 h 695300"/>
                    <a:gd name="connsiteX32" fmla="*/ 299804 w 1588958"/>
                    <a:gd name="connsiteY32" fmla="*/ 31961 h 6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588958" h="695300">
                      <a:moveTo>
                        <a:pt x="404735" y="16971"/>
                      </a:moveTo>
                      <a:lnTo>
                        <a:pt x="404735" y="16971"/>
                      </a:lnTo>
                      <a:cubicBezTo>
                        <a:pt x="349771" y="26965"/>
                        <a:pt x="293822" y="32558"/>
                        <a:pt x="239843" y="46952"/>
                      </a:cubicBezTo>
                      <a:cubicBezTo>
                        <a:pt x="218251" y="52710"/>
                        <a:pt x="199284" y="65845"/>
                        <a:pt x="179882" y="76932"/>
                      </a:cubicBezTo>
                      <a:cubicBezTo>
                        <a:pt x="145238" y="96728"/>
                        <a:pt x="114743" y="119994"/>
                        <a:pt x="89941" y="151883"/>
                      </a:cubicBezTo>
                      <a:cubicBezTo>
                        <a:pt x="67820" y="180325"/>
                        <a:pt x="41375" y="207641"/>
                        <a:pt x="29981" y="241824"/>
                      </a:cubicBezTo>
                      <a:cubicBezTo>
                        <a:pt x="8476" y="306339"/>
                        <a:pt x="18823" y="271465"/>
                        <a:pt x="0" y="346755"/>
                      </a:cubicBezTo>
                      <a:cubicBezTo>
                        <a:pt x="4997" y="386729"/>
                        <a:pt x="1224" y="428817"/>
                        <a:pt x="14991" y="466676"/>
                      </a:cubicBezTo>
                      <a:cubicBezTo>
                        <a:pt x="32728" y="515453"/>
                        <a:pt x="68476" y="510434"/>
                        <a:pt x="104932" y="526637"/>
                      </a:cubicBezTo>
                      <a:cubicBezTo>
                        <a:pt x="137068" y="540920"/>
                        <a:pt x="196986" y="578805"/>
                        <a:pt x="239843" y="586597"/>
                      </a:cubicBezTo>
                      <a:cubicBezTo>
                        <a:pt x="279478" y="593804"/>
                        <a:pt x="319790" y="596591"/>
                        <a:pt x="359764" y="601588"/>
                      </a:cubicBezTo>
                      <a:cubicBezTo>
                        <a:pt x="374754" y="606585"/>
                        <a:pt x="389542" y="612237"/>
                        <a:pt x="404735" y="616578"/>
                      </a:cubicBezTo>
                      <a:cubicBezTo>
                        <a:pt x="680266" y="695300"/>
                        <a:pt x="905117" y="623098"/>
                        <a:pt x="1244184" y="616578"/>
                      </a:cubicBezTo>
                      <a:cubicBezTo>
                        <a:pt x="1289154" y="611581"/>
                        <a:pt x="1336170" y="615896"/>
                        <a:pt x="1379095" y="601588"/>
                      </a:cubicBezTo>
                      <a:cubicBezTo>
                        <a:pt x="1399207" y="594884"/>
                        <a:pt x="1406427" y="568376"/>
                        <a:pt x="1424066" y="556617"/>
                      </a:cubicBezTo>
                      <a:cubicBezTo>
                        <a:pt x="1437213" y="547852"/>
                        <a:pt x="1454903" y="548693"/>
                        <a:pt x="1469036" y="541627"/>
                      </a:cubicBezTo>
                      <a:cubicBezTo>
                        <a:pt x="1485150" y="533570"/>
                        <a:pt x="1499017" y="521640"/>
                        <a:pt x="1514007" y="511647"/>
                      </a:cubicBezTo>
                      <a:cubicBezTo>
                        <a:pt x="1524000" y="496657"/>
                        <a:pt x="1532732" y="480744"/>
                        <a:pt x="1543987" y="466676"/>
                      </a:cubicBezTo>
                      <a:cubicBezTo>
                        <a:pt x="1552816" y="455640"/>
                        <a:pt x="1566697" y="448815"/>
                        <a:pt x="1573968" y="436696"/>
                      </a:cubicBezTo>
                      <a:cubicBezTo>
                        <a:pt x="1582098" y="423147"/>
                        <a:pt x="1583961" y="406715"/>
                        <a:pt x="1588958" y="391725"/>
                      </a:cubicBezTo>
                      <a:cubicBezTo>
                        <a:pt x="1583961" y="331764"/>
                        <a:pt x="1581920" y="271484"/>
                        <a:pt x="1573968" y="211843"/>
                      </a:cubicBezTo>
                      <a:cubicBezTo>
                        <a:pt x="1571880" y="196181"/>
                        <a:pt x="1568458" y="179514"/>
                        <a:pt x="1558977" y="166873"/>
                      </a:cubicBezTo>
                      <a:cubicBezTo>
                        <a:pt x="1537778" y="138607"/>
                        <a:pt x="1515629" y="107723"/>
                        <a:pt x="1484027" y="91922"/>
                      </a:cubicBezTo>
                      <a:cubicBezTo>
                        <a:pt x="1464040" y="81929"/>
                        <a:pt x="1444605" y="70744"/>
                        <a:pt x="1424066" y="61942"/>
                      </a:cubicBezTo>
                      <a:cubicBezTo>
                        <a:pt x="1388131" y="46542"/>
                        <a:pt x="1357160" y="42826"/>
                        <a:pt x="1319135" y="31961"/>
                      </a:cubicBezTo>
                      <a:cubicBezTo>
                        <a:pt x="1207275" y="0"/>
                        <a:pt x="1358489" y="26340"/>
                        <a:pt x="1139253" y="1981"/>
                      </a:cubicBezTo>
                      <a:cubicBezTo>
                        <a:pt x="659792" y="25954"/>
                        <a:pt x="939509" y="16971"/>
                        <a:pt x="299804" y="16971"/>
                      </a:cubicBezTo>
                      <a:lnTo>
                        <a:pt x="299804" y="31961"/>
                      </a:lnTo>
                      <a:lnTo>
                        <a:pt x="239843" y="31961"/>
                      </a:lnTo>
                      <a:lnTo>
                        <a:pt x="284813" y="31961"/>
                      </a:lnTo>
                      <a:lnTo>
                        <a:pt x="224853" y="31961"/>
                      </a:lnTo>
                      <a:lnTo>
                        <a:pt x="224853" y="76932"/>
                      </a:lnTo>
                      <a:lnTo>
                        <a:pt x="299804" y="31961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6" name="Oval 685"/>
                <p:cNvSpPr/>
                <p:nvPr/>
              </p:nvSpPr>
              <p:spPr>
                <a:xfrm rot="2596225">
                  <a:off x="5136037" y="3455344"/>
                  <a:ext cx="870754" cy="506016"/>
                </a:xfrm>
                <a:prstGeom prst="ellipse">
                  <a:avLst/>
                </a:prstGeom>
                <a:solidFill>
                  <a:srgbClr val="DBD47B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7" name="Moon 686"/>
                <p:cNvSpPr/>
                <p:nvPr/>
              </p:nvSpPr>
              <p:spPr>
                <a:xfrm>
                  <a:off x="5791200" y="2057400"/>
                  <a:ext cx="304800" cy="1828800"/>
                </a:xfrm>
                <a:prstGeom prst="moon">
                  <a:avLst/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8" name="Moon 687"/>
                <p:cNvSpPr/>
                <p:nvPr/>
              </p:nvSpPr>
              <p:spPr>
                <a:xfrm rot="522435">
                  <a:off x="5855684" y="2016365"/>
                  <a:ext cx="609600" cy="1905000"/>
                </a:xfrm>
                <a:prstGeom prst="moon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7" name="Group 679"/>
              <p:cNvGrpSpPr/>
              <p:nvPr/>
            </p:nvGrpSpPr>
            <p:grpSpPr>
              <a:xfrm>
                <a:off x="6324600" y="3276600"/>
                <a:ext cx="2590800" cy="381000"/>
                <a:chOff x="3810000" y="4495800"/>
                <a:chExt cx="2590800" cy="609600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678" name="Rounded Rectangle 677"/>
                <p:cNvSpPr/>
                <p:nvPr/>
              </p:nvSpPr>
              <p:spPr>
                <a:xfrm>
                  <a:off x="3810000" y="4953000"/>
                  <a:ext cx="2590800" cy="1524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9" name="Rounded Rectangle 678"/>
                <p:cNvSpPr/>
                <p:nvPr/>
              </p:nvSpPr>
              <p:spPr>
                <a:xfrm>
                  <a:off x="3962400" y="4800600"/>
                  <a:ext cx="2362200" cy="1524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Rounded Rectangle 679"/>
                <p:cNvSpPr/>
                <p:nvPr/>
              </p:nvSpPr>
              <p:spPr>
                <a:xfrm>
                  <a:off x="4038600" y="4648200"/>
                  <a:ext cx="2209800" cy="1524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" name="Rounded Rectangle 680"/>
                <p:cNvSpPr/>
                <p:nvPr/>
              </p:nvSpPr>
              <p:spPr>
                <a:xfrm>
                  <a:off x="4191000" y="4495800"/>
                  <a:ext cx="1905000" cy="1524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8" name="Trapezoid 667"/>
              <p:cNvSpPr/>
              <p:nvPr/>
            </p:nvSpPr>
            <p:spPr>
              <a:xfrm>
                <a:off x="6705600" y="2590800"/>
                <a:ext cx="1905000" cy="6858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9" name="Group 141"/>
              <p:cNvGrpSpPr/>
              <p:nvPr/>
            </p:nvGrpSpPr>
            <p:grpSpPr>
              <a:xfrm>
                <a:off x="6781800" y="2362200"/>
                <a:ext cx="1744476" cy="370024"/>
                <a:chOff x="402787" y="2353717"/>
                <a:chExt cx="1450671" cy="428853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671" name="Rounded Rectangle 670"/>
                <p:cNvSpPr/>
                <p:nvPr/>
              </p:nvSpPr>
              <p:spPr>
                <a:xfrm>
                  <a:off x="1301000" y="2353717"/>
                  <a:ext cx="381788" cy="214479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2" name="Rounded Rectangle 671"/>
                <p:cNvSpPr/>
                <p:nvPr/>
              </p:nvSpPr>
              <p:spPr>
                <a:xfrm>
                  <a:off x="402787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" name="Rounded Rectangle 44"/>
                <p:cNvSpPr/>
                <p:nvPr/>
              </p:nvSpPr>
              <p:spPr>
                <a:xfrm>
                  <a:off x="762072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Rounded Rectangle 45"/>
                <p:cNvSpPr/>
                <p:nvPr/>
              </p:nvSpPr>
              <p:spPr>
                <a:xfrm>
                  <a:off x="1121357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5" name="Rounded Rectangle 46"/>
                <p:cNvSpPr/>
                <p:nvPr/>
              </p:nvSpPr>
              <p:spPr>
                <a:xfrm>
                  <a:off x="1480642" y="2568144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6" name="Rounded Rectangle 47"/>
                <p:cNvSpPr/>
                <p:nvPr/>
              </p:nvSpPr>
              <p:spPr>
                <a:xfrm>
                  <a:off x="582430" y="2353718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7" name="Rounded Rectangle 48"/>
                <p:cNvSpPr/>
                <p:nvPr/>
              </p:nvSpPr>
              <p:spPr>
                <a:xfrm>
                  <a:off x="941715" y="2353718"/>
                  <a:ext cx="372816" cy="214426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0" name="Rounded Rectangle 13"/>
              <p:cNvSpPr/>
              <p:nvPr/>
            </p:nvSpPr>
            <p:spPr>
              <a:xfrm>
                <a:off x="7546086" y="2934613"/>
                <a:ext cx="216026" cy="333021"/>
              </a:xfrm>
              <a:prstGeom prst="roundRect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55" name="Picture 2" descr="http://www.clipartpanda.com/clipart_images/foot-steps-icon-115744-17273825/downlo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706701">
              <a:off x="1078089" y="3364089"/>
              <a:ext cx="1447800" cy="1447800"/>
            </a:xfrm>
            <a:prstGeom prst="rect">
              <a:avLst/>
            </a:prstGeom>
            <a:noFill/>
          </p:spPr>
        </p:pic>
        <p:pic>
          <p:nvPicPr>
            <p:cNvPr id="656" name="Picture 2" descr="http://www.clipartpanda.com/clipart_images/foot-steps-icon-115744-17273825/downlo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1676400" y="4572000"/>
              <a:ext cx="1447800" cy="1447800"/>
            </a:xfrm>
            <a:prstGeom prst="rect">
              <a:avLst/>
            </a:prstGeom>
            <a:noFill/>
          </p:spPr>
        </p:pic>
        <p:pic>
          <p:nvPicPr>
            <p:cNvPr id="657" name="Picture 2" descr="http://www.clipartpanda.com/clipart_images/foot-steps-icon-115744-17273825/downlo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9297070">
              <a:off x="2647941" y="5391141"/>
              <a:ext cx="1447800" cy="1447800"/>
            </a:xfrm>
            <a:prstGeom prst="rect">
              <a:avLst/>
            </a:prstGeom>
            <a:noFill/>
          </p:spPr>
        </p:pic>
        <p:pic>
          <p:nvPicPr>
            <p:cNvPr id="658" name="Picture 2" descr="http://www.clipartpanda.com/clipart_images/foot-steps-icon-115744-17273825/downlo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7537301">
              <a:off x="3867565" y="5620166"/>
              <a:ext cx="1447800" cy="1447800"/>
            </a:xfrm>
            <a:prstGeom prst="rect">
              <a:avLst/>
            </a:prstGeom>
            <a:noFill/>
          </p:spPr>
        </p:pic>
        <p:pic>
          <p:nvPicPr>
            <p:cNvPr id="659" name="Picture 2" descr="http://www.clipartpanda.com/clipart_images/foot-steps-icon-115744-17273825/downlo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6373929">
              <a:off x="5159562" y="5329217"/>
              <a:ext cx="1447800" cy="1447800"/>
            </a:xfrm>
            <a:prstGeom prst="rect">
              <a:avLst/>
            </a:prstGeom>
            <a:noFill/>
          </p:spPr>
        </p:pic>
        <p:pic>
          <p:nvPicPr>
            <p:cNvPr id="660" name="Picture 2" descr="http://www.clipartpanda.com/clipart_images/foot-steps-icon-115744-17273825/downlo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4919407">
              <a:off x="6179788" y="4533579"/>
              <a:ext cx="1447800" cy="1447800"/>
            </a:xfrm>
            <a:prstGeom prst="rect">
              <a:avLst/>
            </a:prstGeom>
            <a:noFill/>
          </p:spPr>
        </p:pic>
        <p:pic>
          <p:nvPicPr>
            <p:cNvPr id="661" name="Picture 2" descr="http://www.clipartpanda.com/clipart_images/foot-steps-icon-115744-17273825/downlo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885391">
              <a:off x="6774227" y="3379734"/>
              <a:ext cx="1447800" cy="1447800"/>
            </a:xfrm>
            <a:prstGeom prst="rect">
              <a:avLst/>
            </a:prstGeom>
            <a:noFill/>
          </p:spPr>
        </p:pic>
      </p:grpSp>
      <p:sp>
        <p:nvSpPr>
          <p:cNvPr id="1208" name="TextBox 1207"/>
          <p:cNvSpPr txBox="1"/>
          <p:nvPr/>
        </p:nvSpPr>
        <p:spPr>
          <a:xfrm>
            <a:off x="6400800" y="6248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King Mosiah and Sons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609600"/>
            <a:ext cx="5410200" cy="541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8"/>
          <p:cNvGrpSpPr/>
          <p:nvPr/>
        </p:nvGrpSpPr>
        <p:grpSpPr>
          <a:xfrm rot="5400000">
            <a:off x="5896152" y="2638248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6" name="Wave 5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Wave 7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Wave 8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Wave 9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Wave 10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Wave 11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ave 12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ave 13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Wave 15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Wave 16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38"/>
          <p:cNvGrpSpPr/>
          <p:nvPr/>
        </p:nvGrpSpPr>
        <p:grpSpPr>
          <a:xfrm rot="2510195">
            <a:off x="5453709" y="1377234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75" name="Wave 74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Wave 76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Wave 77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Wave 78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Wave 79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Wave 80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Wave 81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Wave 82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Wave 84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Wave 85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38"/>
          <p:cNvGrpSpPr/>
          <p:nvPr/>
        </p:nvGrpSpPr>
        <p:grpSpPr>
          <a:xfrm rot="8378953">
            <a:off x="5465804" y="3869767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89" name="Wave 88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Wave 90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Wave 91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Wave 92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Wave 93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Wave 94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Wave 95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Wave 96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Wave 98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Wave 99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238"/>
          <p:cNvGrpSpPr/>
          <p:nvPr/>
        </p:nvGrpSpPr>
        <p:grpSpPr>
          <a:xfrm rot="10622129">
            <a:off x="4154785" y="4442900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104" name="Wave 103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Wave 105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Wave 106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Wave 107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Wave 108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Wave 109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Wave 110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Wave 111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Wave 113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Wave 114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238"/>
          <p:cNvGrpSpPr/>
          <p:nvPr/>
        </p:nvGrpSpPr>
        <p:grpSpPr>
          <a:xfrm rot="13506736">
            <a:off x="2858934" y="3972469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118" name="Wave 117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Wave 119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Wave 120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Wave 121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Wave 122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Wave 123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Wave 124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Wave 125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Wave 127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Wave 128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238"/>
          <p:cNvGrpSpPr/>
          <p:nvPr/>
        </p:nvGrpSpPr>
        <p:grpSpPr>
          <a:xfrm rot="16200000">
            <a:off x="2467153" y="2714448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140" name="Wave 139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Wave 141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Wave 142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Wave 143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Wave 144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Wave 145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Wave 146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Wave 147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Wave 149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Wave 150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238"/>
          <p:cNvGrpSpPr/>
          <p:nvPr/>
        </p:nvGrpSpPr>
        <p:grpSpPr>
          <a:xfrm rot="19002845">
            <a:off x="2852807" y="1463340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154" name="Wave 153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Wave 155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Wave 156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Wave 157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Wave 158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Wave 159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Wave 160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Wave 161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Wave 163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Wave 164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238"/>
          <p:cNvGrpSpPr/>
          <p:nvPr/>
        </p:nvGrpSpPr>
        <p:grpSpPr>
          <a:xfrm>
            <a:off x="4114800" y="838200"/>
            <a:ext cx="782222" cy="1296927"/>
            <a:chOff x="6477000" y="2667000"/>
            <a:chExt cx="2057400" cy="3011575"/>
          </a:xfrm>
          <a:solidFill>
            <a:schemeClr val="bg1"/>
          </a:solidFill>
        </p:grpSpPr>
        <p:sp>
          <p:nvSpPr>
            <p:cNvPr id="168" name="Wave 167"/>
            <p:cNvSpPr/>
            <p:nvPr/>
          </p:nvSpPr>
          <p:spPr>
            <a:xfrm rot="17615281">
              <a:off x="6562413" y="3706589"/>
              <a:ext cx="2638111" cy="130586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Wave 3"/>
            <p:cNvSpPr/>
            <p:nvPr/>
          </p:nvSpPr>
          <p:spPr>
            <a:xfrm rot="16200000">
              <a:off x="5990096" y="3688141"/>
              <a:ext cx="2057400" cy="108359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Wave 169"/>
            <p:cNvSpPr/>
            <p:nvPr/>
          </p:nvSpPr>
          <p:spPr>
            <a:xfrm rot="16887571">
              <a:off x="6451017" y="3220141"/>
              <a:ext cx="2275929" cy="1169648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Wave 170"/>
            <p:cNvSpPr/>
            <p:nvPr/>
          </p:nvSpPr>
          <p:spPr>
            <a:xfrm rot="6369781">
              <a:off x="6956492" y="3437258"/>
              <a:ext cx="1230892" cy="72905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Wave 171"/>
            <p:cNvSpPr/>
            <p:nvPr/>
          </p:nvSpPr>
          <p:spPr>
            <a:xfrm rot="6369781">
              <a:off x="6962887" y="3563109"/>
              <a:ext cx="1150336" cy="498139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Wave 172"/>
            <p:cNvSpPr/>
            <p:nvPr/>
          </p:nvSpPr>
          <p:spPr>
            <a:xfrm rot="5400000">
              <a:off x="6325602" y="3928333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Wave 173"/>
            <p:cNvSpPr/>
            <p:nvPr/>
          </p:nvSpPr>
          <p:spPr>
            <a:xfrm rot="6864377">
              <a:off x="6900166" y="4164260"/>
              <a:ext cx="1779818" cy="935225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Wave 174"/>
            <p:cNvSpPr/>
            <p:nvPr/>
          </p:nvSpPr>
          <p:spPr>
            <a:xfrm rot="5097427">
              <a:off x="6634608" y="4180925"/>
              <a:ext cx="1526092" cy="938316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Wave 175"/>
            <p:cNvSpPr/>
            <p:nvPr/>
          </p:nvSpPr>
          <p:spPr>
            <a:xfrm rot="6552689">
              <a:off x="7102869" y="4455469"/>
              <a:ext cx="1270291" cy="53353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1354397">
              <a:off x="7334017" y="4312390"/>
              <a:ext cx="451496" cy="838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Wave 177"/>
            <p:cNvSpPr/>
            <p:nvPr/>
          </p:nvSpPr>
          <p:spPr>
            <a:xfrm rot="6864377">
              <a:off x="7082414" y="4728855"/>
              <a:ext cx="1050439" cy="433602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Wave 178"/>
            <p:cNvSpPr/>
            <p:nvPr/>
          </p:nvSpPr>
          <p:spPr>
            <a:xfrm rot="4556139">
              <a:off x="7043255" y="4839808"/>
              <a:ext cx="867476" cy="374601"/>
            </a:xfrm>
            <a:prstGeom prst="wave">
              <a:avLst>
                <a:gd name="adj1" fmla="val 2000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7483862" y="4800600"/>
              <a:ext cx="212338" cy="3790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18"/>
          <p:cNvGrpSpPr/>
          <p:nvPr/>
        </p:nvGrpSpPr>
        <p:grpSpPr>
          <a:xfrm>
            <a:off x="4572000" y="2209800"/>
            <a:ext cx="1032381" cy="2183110"/>
            <a:chOff x="6019800" y="1931690"/>
            <a:chExt cx="1969279" cy="4164310"/>
          </a:xfrm>
          <a:solidFill>
            <a:schemeClr val="bg1"/>
          </a:solidFill>
        </p:grpSpPr>
        <p:sp>
          <p:nvSpPr>
            <p:cNvPr id="20" name="Oval 19"/>
            <p:cNvSpPr/>
            <p:nvPr/>
          </p:nvSpPr>
          <p:spPr>
            <a:xfrm>
              <a:off x="6019800" y="4191000"/>
              <a:ext cx="445279" cy="3675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Flowchart: Manual Operation 20"/>
            <p:cNvSpPr/>
            <p:nvPr/>
          </p:nvSpPr>
          <p:spPr>
            <a:xfrm rot="12304159">
              <a:off x="6120966" y="3227778"/>
              <a:ext cx="749448" cy="1249539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2296205" flipH="1">
              <a:off x="6968442" y="5728489"/>
              <a:ext cx="561439" cy="3675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Oval 22"/>
            <p:cNvSpPr/>
            <p:nvPr/>
          </p:nvSpPr>
          <p:spPr>
            <a:xfrm rot="20660369" flipH="1">
              <a:off x="6469443" y="5731320"/>
              <a:ext cx="523934" cy="3417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0800000">
              <a:off x="6781800" y="4534618"/>
              <a:ext cx="762000" cy="132304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6476999" y="4534619"/>
              <a:ext cx="513277" cy="132304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00" y="4191000"/>
              <a:ext cx="445279" cy="3675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Flowchart: Manual Operation 26"/>
            <p:cNvSpPr/>
            <p:nvPr/>
          </p:nvSpPr>
          <p:spPr>
            <a:xfrm rot="9407679">
              <a:off x="7210404" y="3203325"/>
              <a:ext cx="658495" cy="1249539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nual Operation 27"/>
            <p:cNvSpPr/>
            <p:nvPr/>
          </p:nvSpPr>
          <p:spPr>
            <a:xfrm rot="10800000">
              <a:off x="6460162" y="3214820"/>
              <a:ext cx="1122877" cy="1911059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6705600" y="3124200"/>
              <a:ext cx="653350" cy="51451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26024" y="4328167"/>
              <a:ext cx="987938" cy="22476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Oval 30"/>
            <p:cNvSpPr/>
            <p:nvPr/>
          </p:nvSpPr>
          <p:spPr>
            <a:xfrm>
              <a:off x="6348633" y="1962040"/>
              <a:ext cx="1363494" cy="139654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Moon 31"/>
            <p:cNvSpPr/>
            <p:nvPr/>
          </p:nvSpPr>
          <p:spPr>
            <a:xfrm rot="9867076">
              <a:off x="7351087" y="2243822"/>
              <a:ext cx="481233" cy="882027"/>
            </a:xfrm>
            <a:prstGeom prst="moon">
              <a:avLst>
                <a:gd name="adj" fmla="val 875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Delay 32"/>
            <p:cNvSpPr/>
            <p:nvPr/>
          </p:nvSpPr>
          <p:spPr>
            <a:xfrm rot="16031486">
              <a:off x="6726734" y="1464843"/>
              <a:ext cx="504218" cy="1437911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oon 33"/>
            <p:cNvSpPr/>
            <p:nvPr/>
          </p:nvSpPr>
          <p:spPr>
            <a:xfrm rot="11163696" flipH="1">
              <a:off x="6128856" y="2283589"/>
              <a:ext cx="481233" cy="882027"/>
            </a:xfrm>
            <a:prstGeom prst="moon">
              <a:avLst>
                <a:gd name="adj" fmla="val 875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48400" y="2209800"/>
              <a:ext cx="1447800" cy="23881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26024" y="4459148"/>
              <a:ext cx="987938" cy="13098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58" name="Group 36"/>
          <p:cNvGrpSpPr/>
          <p:nvPr/>
        </p:nvGrpSpPr>
        <p:grpSpPr>
          <a:xfrm>
            <a:off x="3505200" y="2362200"/>
            <a:ext cx="1018533" cy="2057399"/>
            <a:chOff x="469000" y="1219201"/>
            <a:chExt cx="2062587" cy="4166349"/>
          </a:xfrm>
          <a:solidFill>
            <a:schemeClr val="bg1"/>
          </a:solidFill>
        </p:grpSpPr>
        <p:sp>
          <p:nvSpPr>
            <p:cNvPr id="38" name="Oval 37"/>
            <p:cNvSpPr/>
            <p:nvPr/>
          </p:nvSpPr>
          <p:spPr>
            <a:xfrm rot="18364822">
              <a:off x="313191" y="3932165"/>
              <a:ext cx="676459" cy="3648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3475136">
              <a:off x="1947370" y="3912509"/>
              <a:ext cx="803593" cy="3648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1753374" flipH="1">
              <a:off x="658109" y="2787613"/>
              <a:ext cx="579251" cy="152404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19846626">
              <a:off x="1785430" y="2524343"/>
              <a:ext cx="517004" cy="183008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0950279">
              <a:off x="945942" y="4999442"/>
              <a:ext cx="530989" cy="3861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1946972">
              <a:off x="1492749" y="4955333"/>
              <a:ext cx="530989" cy="3861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>
              <a:off x="947242" y="3175070"/>
              <a:ext cx="1232892" cy="196249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>
              <a:off x="969935" y="2600370"/>
              <a:ext cx="1174486" cy="196249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ouble Wave 45"/>
            <p:cNvSpPr/>
            <p:nvPr/>
          </p:nvSpPr>
          <p:spPr>
            <a:xfrm rot="10556981">
              <a:off x="1882211" y="1456690"/>
              <a:ext cx="305773" cy="1529110"/>
            </a:xfrm>
            <a:prstGeom prst="doubleWave">
              <a:avLst>
                <a:gd name="adj1" fmla="val 2747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Double Wave 46"/>
            <p:cNvSpPr/>
            <p:nvPr/>
          </p:nvSpPr>
          <p:spPr>
            <a:xfrm rot="10957168">
              <a:off x="796941" y="1454151"/>
              <a:ext cx="313044" cy="1536207"/>
            </a:xfrm>
            <a:prstGeom prst="doubleWave">
              <a:avLst>
                <a:gd name="adj1" fmla="val 3727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295400" y="2862077"/>
              <a:ext cx="457200" cy="4724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 rot="20926198">
              <a:off x="1690218" y="2843792"/>
              <a:ext cx="595621" cy="229417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694891">
              <a:off x="844258" y="3002117"/>
              <a:ext cx="517004" cy="211985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947242" y="1444753"/>
              <a:ext cx="1110158" cy="16794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5400000">
              <a:off x="1066964" y="914236"/>
              <a:ext cx="793998" cy="14039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5400000">
              <a:off x="1334101" y="1029302"/>
              <a:ext cx="271272" cy="148012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357"/>
            <p:cNvGrpSpPr/>
            <p:nvPr/>
          </p:nvGrpSpPr>
          <p:grpSpPr>
            <a:xfrm rot="788617">
              <a:off x="657760" y="4793293"/>
              <a:ext cx="455249" cy="256235"/>
              <a:chOff x="533400" y="4953000"/>
              <a:chExt cx="1828800" cy="685800"/>
            </a:xfrm>
            <a:grpFill/>
          </p:grpSpPr>
          <p:sp>
            <p:nvSpPr>
              <p:cNvPr id="71" name="Plaque 70"/>
              <p:cNvSpPr/>
              <p:nvPr/>
            </p:nvSpPr>
            <p:spPr>
              <a:xfrm>
                <a:off x="16002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Plaque 71"/>
              <p:cNvSpPr/>
              <p:nvPr/>
            </p:nvSpPr>
            <p:spPr>
              <a:xfrm>
                <a:off x="1066800" y="49530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Plaque 72"/>
              <p:cNvSpPr/>
              <p:nvPr/>
            </p:nvSpPr>
            <p:spPr>
              <a:xfrm>
                <a:off x="5334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358"/>
            <p:cNvGrpSpPr/>
            <p:nvPr/>
          </p:nvGrpSpPr>
          <p:grpSpPr>
            <a:xfrm rot="21218663">
              <a:off x="1937971" y="4847968"/>
              <a:ext cx="467275" cy="258307"/>
              <a:chOff x="533400" y="4953000"/>
              <a:chExt cx="1828800" cy="685800"/>
            </a:xfrm>
            <a:grpFill/>
          </p:grpSpPr>
          <p:sp>
            <p:nvSpPr>
              <p:cNvPr id="68" name="Plaque 67"/>
              <p:cNvSpPr/>
              <p:nvPr/>
            </p:nvSpPr>
            <p:spPr>
              <a:xfrm>
                <a:off x="16002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Plaque 68"/>
              <p:cNvSpPr/>
              <p:nvPr/>
            </p:nvSpPr>
            <p:spPr>
              <a:xfrm>
                <a:off x="1066800" y="49530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Plaque 69"/>
              <p:cNvSpPr/>
              <p:nvPr/>
            </p:nvSpPr>
            <p:spPr>
              <a:xfrm>
                <a:off x="5334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358"/>
            <p:cNvGrpSpPr/>
            <p:nvPr/>
          </p:nvGrpSpPr>
          <p:grpSpPr>
            <a:xfrm>
              <a:off x="774861" y="1625268"/>
              <a:ext cx="467275" cy="258307"/>
              <a:chOff x="533400" y="4953000"/>
              <a:chExt cx="1828800" cy="685800"/>
            </a:xfrm>
            <a:grpFill/>
          </p:grpSpPr>
          <p:sp>
            <p:nvSpPr>
              <p:cNvPr id="65" name="Plaque 64"/>
              <p:cNvSpPr/>
              <p:nvPr/>
            </p:nvSpPr>
            <p:spPr>
              <a:xfrm>
                <a:off x="16002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laque 65"/>
              <p:cNvSpPr/>
              <p:nvPr/>
            </p:nvSpPr>
            <p:spPr>
              <a:xfrm>
                <a:off x="1066800" y="49530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laque 66"/>
              <p:cNvSpPr/>
              <p:nvPr/>
            </p:nvSpPr>
            <p:spPr>
              <a:xfrm>
                <a:off x="5334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358"/>
            <p:cNvGrpSpPr/>
            <p:nvPr/>
          </p:nvGrpSpPr>
          <p:grpSpPr>
            <a:xfrm>
              <a:off x="1246439" y="1613767"/>
              <a:ext cx="467275" cy="258307"/>
              <a:chOff x="533400" y="4953000"/>
              <a:chExt cx="1828800" cy="685800"/>
            </a:xfrm>
            <a:grpFill/>
          </p:grpSpPr>
          <p:sp>
            <p:nvSpPr>
              <p:cNvPr id="62" name="Plaque 61"/>
              <p:cNvSpPr/>
              <p:nvPr/>
            </p:nvSpPr>
            <p:spPr>
              <a:xfrm>
                <a:off x="16002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Plaque 62"/>
              <p:cNvSpPr/>
              <p:nvPr/>
            </p:nvSpPr>
            <p:spPr>
              <a:xfrm>
                <a:off x="1066800" y="49530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Plaque 63"/>
              <p:cNvSpPr/>
              <p:nvPr/>
            </p:nvSpPr>
            <p:spPr>
              <a:xfrm>
                <a:off x="5334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358"/>
            <p:cNvGrpSpPr/>
            <p:nvPr/>
          </p:nvGrpSpPr>
          <p:grpSpPr>
            <a:xfrm>
              <a:off x="1720892" y="1631018"/>
              <a:ext cx="467275" cy="258307"/>
              <a:chOff x="533400" y="4953000"/>
              <a:chExt cx="1828800" cy="685800"/>
            </a:xfrm>
            <a:grpFill/>
          </p:grpSpPr>
          <p:sp>
            <p:nvSpPr>
              <p:cNvPr id="59" name="Plaque 58"/>
              <p:cNvSpPr/>
              <p:nvPr/>
            </p:nvSpPr>
            <p:spPr>
              <a:xfrm>
                <a:off x="16002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Plaque 59"/>
              <p:cNvSpPr/>
              <p:nvPr/>
            </p:nvSpPr>
            <p:spPr>
              <a:xfrm>
                <a:off x="1066800" y="49530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Plaque 60"/>
              <p:cNvSpPr/>
              <p:nvPr/>
            </p:nvSpPr>
            <p:spPr>
              <a:xfrm>
                <a:off x="533400" y="5105400"/>
                <a:ext cx="762000" cy="533400"/>
              </a:xfrm>
              <a:prstGeom prst="plaque">
                <a:avLst>
                  <a:gd name="adj" fmla="val 488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1" name="Cloud 180"/>
          <p:cNvSpPr/>
          <p:nvPr/>
        </p:nvSpPr>
        <p:spPr>
          <a:xfrm rot="1938180">
            <a:off x="4902276" y="141301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Cloud 184"/>
          <p:cNvSpPr/>
          <p:nvPr/>
        </p:nvSpPr>
        <p:spPr>
          <a:xfrm rot="3738180">
            <a:off x="6312810" y="1757448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Cloud 187"/>
          <p:cNvSpPr/>
          <p:nvPr/>
        </p:nvSpPr>
        <p:spPr>
          <a:xfrm rot="6801211">
            <a:off x="6222234" y="3734336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Cloud 190"/>
          <p:cNvSpPr/>
          <p:nvPr/>
        </p:nvSpPr>
        <p:spPr>
          <a:xfrm rot="9236246">
            <a:off x="4800311" y="5135709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Cloud 193"/>
          <p:cNvSpPr/>
          <p:nvPr/>
        </p:nvSpPr>
        <p:spPr>
          <a:xfrm rot="12317257">
            <a:off x="2745787" y="5161592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Cloud 196"/>
          <p:cNvSpPr/>
          <p:nvPr/>
        </p:nvSpPr>
        <p:spPr>
          <a:xfrm rot="14769312">
            <a:off x="1216095" y="3684694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Cloud 199"/>
          <p:cNvSpPr/>
          <p:nvPr/>
        </p:nvSpPr>
        <p:spPr>
          <a:xfrm rot="17252724">
            <a:off x="1306613" y="1564792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Cloud 202"/>
          <p:cNvSpPr/>
          <p:nvPr/>
        </p:nvSpPr>
        <p:spPr>
          <a:xfrm rot="19840473">
            <a:off x="2667100" y="205805"/>
            <a:ext cx="1584751" cy="129187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204"/>
          <p:cNvGrpSpPr/>
          <p:nvPr/>
        </p:nvGrpSpPr>
        <p:grpSpPr>
          <a:xfrm rot="19350982">
            <a:off x="131881" y="139232"/>
            <a:ext cx="1584751" cy="1291870"/>
            <a:chOff x="4902276" y="141301"/>
            <a:chExt cx="1584751" cy="1291870"/>
          </a:xfrm>
        </p:grpSpPr>
        <p:sp>
          <p:nvSpPr>
            <p:cNvPr id="206" name="Cloud 205"/>
            <p:cNvSpPr/>
            <p:nvPr/>
          </p:nvSpPr>
          <p:spPr>
            <a:xfrm rot="1938180">
              <a:off x="4902276" y="141301"/>
              <a:ext cx="1584751" cy="129187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TextBox 206"/>
            <p:cNvSpPr txBox="1"/>
            <p:nvPr/>
          </p:nvSpPr>
          <p:spPr>
            <a:xfrm rot="2166457">
              <a:off x="5082491" y="521072"/>
              <a:ext cx="1371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Helaman 5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Lehi’s Family </a:t>
            </a:r>
            <a:r>
              <a:rPr lang="en-US" i="1" dirty="0" smtClean="0"/>
              <a:t>Lehi’s Family tree </a:t>
            </a:r>
            <a:r>
              <a:rPr lang="en-US" dirty="0" smtClean="0"/>
              <a:t> Ensign Jan. 2004</a:t>
            </a:r>
          </a:p>
          <a:p>
            <a:r>
              <a:rPr lang="en-US" dirty="0" smtClean="0"/>
              <a:t>Army of Helaman Alma 56-58</a:t>
            </a:r>
          </a:p>
          <a:p>
            <a:r>
              <a:rPr lang="en-US" i="1" dirty="0" smtClean="0"/>
              <a:t>The Sons of Mosiah Become Missionaries </a:t>
            </a:r>
            <a:r>
              <a:rPr lang="en-US" dirty="0" smtClean="0"/>
              <a:t>Alma 27-28</a:t>
            </a:r>
          </a:p>
          <a:p>
            <a:r>
              <a:rPr lang="en-US" i="1" dirty="0" smtClean="0"/>
              <a:t>Zoramites </a:t>
            </a:r>
            <a:r>
              <a:rPr lang="en-US" dirty="0" smtClean="0"/>
              <a:t>Alma 31-35</a:t>
            </a:r>
          </a:p>
          <a:p>
            <a:r>
              <a:rPr lang="en-US" dirty="0" smtClean="0"/>
              <a:t>Armor of God Alma 43-44; Ephesians 6:14-17</a:t>
            </a:r>
          </a:p>
          <a:p>
            <a:r>
              <a:rPr lang="en-US" i="1" dirty="0" smtClean="0"/>
              <a:t>Brother of Jared </a:t>
            </a:r>
            <a:r>
              <a:rPr lang="en-US" dirty="0" smtClean="0"/>
              <a:t> Ether </a:t>
            </a:r>
            <a:r>
              <a:rPr lang="en-US" dirty="0" smtClean="0"/>
              <a:t>3</a:t>
            </a:r>
          </a:p>
          <a:p>
            <a:r>
              <a:rPr lang="en-US" i="1" dirty="0" smtClean="0"/>
              <a:t>Nephi and Lehi in Prison </a:t>
            </a:r>
            <a:r>
              <a:rPr lang="en-US" dirty="0" smtClean="0"/>
              <a:t> March </a:t>
            </a:r>
            <a:r>
              <a:rPr lang="en-US" smtClean="0"/>
              <a:t>1995 Friend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roup 196"/>
          <p:cNvGrpSpPr/>
          <p:nvPr/>
        </p:nvGrpSpPr>
        <p:grpSpPr>
          <a:xfrm>
            <a:off x="1371600" y="228600"/>
            <a:ext cx="6477000" cy="6477000"/>
            <a:chOff x="1371600" y="228600"/>
            <a:chExt cx="6477000" cy="6477000"/>
          </a:xfrm>
          <a:solidFill>
            <a:schemeClr val="bg1"/>
          </a:solidFill>
        </p:grpSpPr>
        <p:sp>
          <p:nvSpPr>
            <p:cNvPr id="2" name="Oval 1"/>
            <p:cNvSpPr/>
            <p:nvPr/>
          </p:nvSpPr>
          <p:spPr>
            <a:xfrm>
              <a:off x="1371600" y="228600"/>
              <a:ext cx="6477000" cy="6477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2064589" y="925902"/>
              <a:ext cx="5181600" cy="5105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252158" y="2083279"/>
              <a:ext cx="2667000" cy="2667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 rot="12092156">
              <a:off x="3356758" y="4652384"/>
              <a:ext cx="786327" cy="1831761"/>
              <a:chOff x="397451" y="228598"/>
              <a:chExt cx="1468018" cy="3502402"/>
            </a:xfrm>
            <a:grpFill/>
          </p:grpSpPr>
          <p:sp>
            <p:nvSpPr>
              <p:cNvPr id="11" name="Oval 10"/>
              <p:cNvSpPr/>
              <p:nvPr/>
            </p:nvSpPr>
            <p:spPr>
              <a:xfrm rot="18351009">
                <a:off x="270681" y="2203966"/>
                <a:ext cx="541276" cy="2877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3424369">
                <a:off x="1450963" y="2194762"/>
                <a:ext cx="541276" cy="2877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710999" y="1363546"/>
                <a:ext cx="939777" cy="2046452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20950279">
                <a:off x="611582" y="3361948"/>
                <a:ext cx="534815" cy="3690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19846626">
                <a:off x="1276514" y="1303512"/>
                <a:ext cx="413686" cy="1108167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0950279">
                <a:off x="1081472" y="3361950"/>
                <a:ext cx="534815" cy="36905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 rot="1753374" flipH="1">
                <a:off x="618671" y="1303512"/>
                <a:ext cx="413686" cy="1108167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78482" y="343180"/>
                <a:ext cx="939777" cy="125948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uble Wave 18"/>
              <p:cNvSpPr/>
              <p:nvPr/>
            </p:nvSpPr>
            <p:spPr>
              <a:xfrm rot="21307692">
                <a:off x="1521349" y="449744"/>
                <a:ext cx="278349" cy="927420"/>
              </a:xfrm>
              <a:prstGeom prst="doubleWav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uble Wave 19"/>
              <p:cNvSpPr/>
              <p:nvPr/>
            </p:nvSpPr>
            <p:spPr>
              <a:xfrm rot="407729">
                <a:off x="526552" y="443485"/>
                <a:ext cx="250486" cy="927423"/>
              </a:xfrm>
              <a:prstGeom prst="doubleWav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5400000">
                <a:off x="843787" y="-36688"/>
                <a:ext cx="626195" cy="115676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1057026" y="-67224"/>
                <a:ext cx="180121" cy="1312129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2009698">
                <a:off x="1023518" y="1336540"/>
                <a:ext cx="110402" cy="165179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491023" y="2480111"/>
                <a:ext cx="437375" cy="63042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20218085">
              <a:off x="3272316" y="420820"/>
              <a:ext cx="898579" cy="1797158"/>
              <a:chOff x="152400" y="228600"/>
              <a:chExt cx="1524000" cy="3048001"/>
            </a:xfrm>
            <a:grpFill/>
          </p:grpSpPr>
          <p:sp>
            <p:nvSpPr>
              <p:cNvPr id="32" name="Oval 31"/>
              <p:cNvSpPr/>
              <p:nvPr/>
            </p:nvSpPr>
            <p:spPr>
              <a:xfrm>
                <a:off x="152400" y="2105292"/>
                <a:ext cx="420414" cy="22310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1233741">
                <a:off x="310055" y="1268642"/>
                <a:ext cx="472966" cy="1003979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255986" y="2161068"/>
                <a:ext cx="420414" cy="22310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/>
              <p:cNvSpPr/>
              <p:nvPr/>
            </p:nvSpPr>
            <p:spPr>
              <a:xfrm>
                <a:off x="467710" y="1324419"/>
                <a:ext cx="840828" cy="1561746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rapezoid 35"/>
              <p:cNvSpPr/>
              <p:nvPr/>
            </p:nvSpPr>
            <p:spPr>
              <a:xfrm rot="20366259" flipH="1">
                <a:off x="1040433" y="1276402"/>
                <a:ext cx="433468" cy="1003979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20262" y="376216"/>
                <a:ext cx="735724" cy="111553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7"/>
              <p:cNvSpPr/>
              <p:nvPr/>
            </p:nvSpPr>
            <p:spPr>
              <a:xfrm>
                <a:off x="415159" y="2718835"/>
                <a:ext cx="945931" cy="33466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67710" y="3053494"/>
                <a:ext cx="420414" cy="22310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888124" y="3053494"/>
                <a:ext cx="420414" cy="22310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uble Wave 40"/>
              <p:cNvSpPr/>
              <p:nvPr/>
            </p:nvSpPr>
            <p:spPr>
              <a:xfrm rot="21185090">
                <a:off x="1114479" y="387561"/>
                <a:ext cx="247426" cy="1227086"/>
              </a:xfrm>
              <a:prstGeom prst="doubleWav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uble Wave 41"/>
              <p:cNvSpPr/>
              <p:nvPr/>
            </p:nvSpPr>
            <p:spPr>
              <a:xfrm rot="10800000">
                <a:off x="783021" y="1212865"/>
                <a:ext cx="229596" cy="708046"/>
              </a:xfrm>
              <a:prstGeom prst="doubleWave">
                <a:avLst>
                  <a:gd name="adj1" fmla="val 12500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730469" y="1143000"/>
                <a:ext cx="315310" cy="237195"/>
              </a:xfrm>
              <a:prstGeom prst="ellipse">
                <a:avLst/>
              </a:prstGeom>
              <a:grp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Double Wave 43"/>
              <p:cNvSpPr/>
              <p:nvPr/>
            </p:nvSpPr>
            <p:spPr>
              <a:xfrm rot="366356">
                <a:off x="427286" y="498982"/>
                <a:ext cx="256376" cy="1148884"/>
              </a:xfrm>
              <a:prstGeom prst="doubleWave">
                <a:avLst>
                  <a:gd name="adj1" fmla="val 5066"/>
                  <a:gd name="adj2" fmla="val 268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lowchart: Delay 44"/>
              <p:cNvSpPr/>
              <p:nvPr/>
            </p:nvSpPr>
            <p:spPr>
              <a:xfrm rot="16357899">
                <a:off x="695388" y="10153"/>
                <a:ext cx="448304" cy="885198"/>
              </a:xfrm>
              <a:prstGeom prst="flowChartDelay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rot="1587947">
              <a:off x="5016362" y="558853"/>
              <a:ext cx="862149" cy="1676400"/>
              <a:chOff x="1752601" y="3962400"/>
              <a:chExt cx="990599" cy="1828800"/>
            </a:xfrm>
            <a:grpFill/>
          </p:grpSpPr>
          <p:sp>
            <p:nvSpPr>
              <p:cNvPr id="47" name="Oval 46"/>
              <p:cNvSpPr/>
              <p:nvPr/>
            </p:nvSpPr>
            <p:spPr>
              <a:xfrm rot="4630237">
                <a:off x="1996397" y="5551579"/>
                <a:ext cx="176078" cy="30316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rot="4630237">
                <a:off x="2283530" y="5536610"/>
                <a:ext cx="176078" cy="30316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Delay 48"/>
              <p:cNvSpPr/>
              <p:nvPr/>
            </p:nvSpPr>
            <p:spPr>
              <a:xfrm rot="16200000">
                <a:off x="1637209" y="4213855"/>
                <a:ext cx="1259895" cy="756985"/>
              </a:xfrm>
              <a:prstGeom prst="flowChartDelay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7016247">
                <a:off x="2531273" y="4914747"/>
                <a:ext cx="160189" cy="26366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4630237">
                <a:off x="1804338" y="4961409"/>
                <a:ext cx="160189" cy="26366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Manual Operation 51"/>
              <p:cNvSpPr/>
              <p:nvPr/>
            </p:nvSpPr>
            <p:spPr>
              <a:xfrm rot="10800000">
                <a:off x="2045282" y="4709005"/>
                <a:ext cx="443750" cy="723273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Manual Operation 52"/>
              <p:cNvSpPr/>
              <p:nvPr/>
            </p:nvSpPr>
            <p:spPr>
              <a:xfrm rot="10800000">
                <a:off x="1966973" y="5128970"/>
                <a:ext cx="600368" cy="349971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lowchart: Manual Operation 53"/>
              <p:cNvSpPr/>
              <p:nvPr/>
            </p:nvSpPr>
            <p:spPr>
              <a:xfrm rot="12427803">
                <a:off x="1905094" y="4667306"/>
                <a:ext cx="261029" cy="442901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lowchart: Manual Operation 54"/>
              <p:cNvSpPr/>
              <p:nvPr/>
            </p:nvSpPr>
            <p:spPr>
              <a:xfrm rot="9172197" flipH="1">
                <a:off x="2352726" y="4644511"/>
                <a:ext cx="261029" cy="442901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019179" y="4125720"/>
                <a:ext cx="495956" cy="62994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lowchart: Manual Operation 56"/>
              <p:cNvSpPr/>
              <p:nvPr/>
            </p:nvSpPr>
            <p:spPr>
              <a:xfrm rot="10800000">
                <a:off x="1888664" y="5292290"/>
                <a:ext cx="756985" cy="349971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2186473" y="4789922"/>
                <a:ext cx="165051" cy="186405"/>
              </a:xfrm>
              <a:prstGeom prst="moon">
                <a:avLst>
                  <a:gd name="adj" fmla="val 343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Double Wave 58"/>
              <p:cNvSpPr/>
              <p:nvPr/>
            </p:nvSpPr>
            <p:spPr>
              <a:xfrm>
                <a:off x="2019179" y="4125720"/>
                <a:ext cx="495956" cy="186651"/>
              </a:xfrm>
              <a:prstGeom prst="doubleWave">
                <a:avLst>
                  <a:gd name="adj1" fmla="val 6250"/>
                  <a:gd name="adj2" fmla="val 103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966973" y="4125720"/>
                <a:ext cx="600368" cy="69994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145"/>
            <p:cNvGrpSpPr/>
            <p:nvPr/>
          </p:nvGrpSpPr>
          <p:grpSpPr>
            <a:xfrm rot="3974417">
              <a:off x="6206674" y="1566678"/>
              <a:ext cx="886177" cy="1777975"/>
              <a:chOff x="3838932" y="1447801"/>
              <a:chExt cx="1428090" cy="2591351"/>
            </a:xfrm>
            <a:grpFill/>
          </p:grpSpPr>
          <p:sp>
            <p:nvSpPr>
              <p:cNvPr id="62" name="Oval 61"/>
              <p:cNvSpPr/>
              <p:nvPr/>
            </p:nvSpPr>
            <p:spPr>
              <a:xfrm rot="3104500" flipH="1">
                <a:off x="4960496" y="3138814"/>
                <a:ext cx="382624" cy="20031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19016794">
                <a:off x="3838932" y="3181057"/>
                <a:ext cx="423064" cy="18116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apezoid 63"/>
              <p:cNvSpPr/>
              <p:nvPr/>
            </p:nvSpPr>
            <p:spPr>
              <a:xfrm>
                <a:off x="4165223" y="2377767"/>
                <a:ext cx="916731" cy="1488489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 rot="20382913">
                <a:off x="4820405" y="2413651"/>
                <a:ext cx="378938" cy="861611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/>
              <p:cNvSpPr/>
              <p:nvPr/>
            </p:nvSpPr>
            <p:spPr>
              <a:xfrm rot="1217087" flipH="1">
                <a:off x="4005339" y="2418225"/>
                <a:ext cx="412495" cy="892841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165223" y="1504088"/>
                <a:ext cx="916731" cy="109209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 rot="20950279">
                <a:off x="4201156" y="3770724"/>
                <a:ext cx="423064" cy="26842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rot="20950279">
                <a:off x="4580858" y="3770724"/>
                <a:ext cx="423064" cy="26842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Chord 69"/>
              <p:cNvSpPr/>
              <p:nvPr/>
            </p:nvSpPr>
            <p:spPr>
              <a:xfrm rot="7621963">
                <a:off x="4220668" y="1389322"/>
                <a:ext cx="776422" cy="893379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/>
              <p:cNvSpPr/>
              <p:nvPr/>
            </p:nvSpPr>
            <p:spPr>
              <a:xfrm>
                <a:off x="4241618" y="3178638"/>
                <a:ext cx="763942" cy="177972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loud 71"/>
              <p:cNvSpPr/>
              <p:nvPr/>
            </p:nvSpPr>
            <p:spPr>
              <a:xfrm rot="671737">
                <a:off x="3992249" y="1708584"/>
                <a:ext cx="327367" cy="114470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 rot="21128009" flipH="1">
                <a:off x="4884149" y="1762457"/>
                <a:ext cx="382873" cy="1045844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130041" y="1718762"/>
                <a:ext cx="985819" cy="18608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159"/>
            <p:cNvGrpSpPr/>
            <p:nvPr/>
          </p:nvGrpSpPr>
          <p:grpSpPr>
            <a:xfrm rot="6733475">
              <a:off x="6138381" y="3463788"/>
              <a:ext cx="1013103" cy="1724619"/>
              <a:chOff x="5727643" y="1532681"/>
              <a:chExt cx="1479153" cy="2496891"/>
            </a:xfrm>
            <a:grpFill/>
          </p:grpSpPr>
          <p:sp>
            <p:nvSpPr>
              <p:cNvPr id="76" name="Cloud 75"/>
              <p:cNvSpPr/>
              <p:nvPr/>
            </p:nvSpPr>
            <p:spPr>
              <a:xfrm rot="671737">
                <a:off x="5817073" y="1751412"/>
                <a:ext cx="413272" cy="942744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loud 76"/>
              <p:cNvSpPr/>
              <p:nvPr/>
            </p:nvSpPr>
            <p:spPr>
              <a:xfrm rot="20706537">
                <a:off x="6651194" y="1794329"/>
                <a:ext cx="472405" cy="861777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19071580">
                <a:off x="5727643" y="3184331"/>
                <a:ext cx="405299" cy="18828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2624551" flipH="1">
                <a:off x="6801497" y="3225208"/>
                <a:ext cx="405299" cy="1765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 flipH="1">
                <a:off x="6008331" y="2422692"/>
                <a:ext cx="878238" cy="1450495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 rot="1217087" flipH="1">
                <a:off x="5900132" y="2434042"/>
                <a:ext cx="363026" cy="863993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/>
              <p:cNvSpPr/>
              <p:nvPr/>
            </p:nvSpPr>
            <p:spPr>
              <a:xfrm rot="20382913">
                <a:off x="6644565" y="2462118"/>
                <a:ext cx="395175" cy="87005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649721" flipH="1">
                <a:off x="6442842" y="3767995"/>
                <a:ext cx="405299" cy="26157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649721" flipH="1">
                <a:off x="6092556" y="3767994"/>
                <a:ext cx="405299" cy="26157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/>
              <p:cNvSpPr/>
              <p:nvPr/>
            </p:nvSpPr>
            <p:spPr>
              <a:xfrm flipH="1">
                <a:off x="6008331" y="3699758"/>
                <a:ext cx="878238" cy="173429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 rot="10800000" flipH="1">
                <a:off x="6328985" y="2465183"/>
                <a:ext cx="292746" cy="425689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flipH="1">
                <a:off x="6077248" y="1571316"/>
                <a:ext cx="809321" cy="10642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loud 87"/>
              <p:cNvSpPr/>
              <p:nvPr/>
            </p:nvSpPr>
            <p:spPr>
              <a:xfrm rot="16200000">
                <a:off x="6263298" y="1264802"/>
                <a:ext cx="424123" cy="959881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ounded Rectangle 88"/>
              <p:cNvSpPr/>
              <p:nvPr/>
            </p:nvSpPr>
            <p:spPr>
              <a:xfrm>
                <a:off x="5926330" y="1780789"/>
                <a:ext cx="1174497" cy="186081"/>
              </a:xfrm>
              <a:prstGeom prst="roundRect">
                <a:avLst>
                  <a:gd name="adj" fmla="val 2866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97"/>
            <p:cNvGrpSpPr/>
            <p:nvPr/>
          </p:nvGrpSpPr>
          <p:grpSpPr>
            <a:xfrm rot="9578015">
              <a:off x="4980492" y="4680207"/>
              <a:ext cx="858325" cy="1755664"/>
              <a:chOff x="3505200" y="4724400"/>
              <a:chExt cx="1752600" cy="3124200"/>
            </a:xfrm>
            <a:grpFill/>
          </p:grpSpPr>
          <p:sp>
            <p:nvSpPr>
              <p:cNvPr id="91" name="Oval 90"/>
              <p:cNvSpPr/>
              <p:nvPr/>
            </p:nvSpPr>
            <p:spPr>
              <a:xfrm rot="20566544">
                <a:off x="3733800" y="7467600"/>
                <a:ext cx="533400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rot="1440040">
                <a:off x="4464049" y="7461830"/>
                <a:ext cx="533400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876800" y="6400800"/>
                <a:ext cx="381000" cy="304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505200" y="6400800"/>
                <a:ext cx="381000" cy="304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11339362">
                <a:off x="3876220" y="6564395"/>
                <a:ext cx="618699" cy="10668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lowchart: Manual Operation 95"/>
              <p:cNvSpPr/>
              <p:nvPr/>
            </p:nvSpPr>
            <p:spPr>
              <a:xfrm rot="10229274">
                <a:off x="4351160" y="6545268"/>
                <a:ext cx="609033" cy="10668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lowchart: Manual Operation 96"/>
              <p:cNvSpPr/>
              <p:nvPr/>
            </p:nvSpPr>
            <p:spPr>
              <a:xfrm rot="10800000">
                <a:off x="3810000" y="5867400"/>
                <a:ext cx="1135240" cy="12192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lowchart: Manual Operation 97"/>
              <p:cNvSpPr/>
              <p:nvPr/>
            </p:nvSpPr>
            <p:spPr>
              <a:xfrm rot="161360">
                <a:off x="4196251" y="5876219"/>
                <a:ext cx="380908" cy="210961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lowchart: Manual Operation 98"/>
              <p:cNvSpPr/>
              <p:nvPr/>
            </p:nvSpPr>
            <p:spPr>
              <a:xfrm rot="8763267">
                <a:off x="4604584" y="5785219"/>
                <a:ext cx="500320" cy="815246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Manual Operation 99"/>
              <p:cNvSpPr/>
              <p:nvPr/>
            </p:nvSpPr>
            <p:spPr>
              <a:xfrm rot="12596204">
                <a:off x="3675243" y="5785454"/>
                <a:ext cx="500320" cy="815246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886200" y="4876800"/>
                <a:ext cx="914400" cy="1066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loud 101"/>
              <p:cNvSpPr/>
              <p:nvPr/>
            </p:nvSpPr>
            <p:spPr>
              <a:xfrm rot="3768235">
                <a:off x="4347001" y="4927456"/>
                <a:ext cx="735687" cy="457200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Cloud 102"/>
              <p:cNvSpPr/>
              <p:nvPr/>
            </p:nvSpPr>
            <p:spPr>
              <a:xfrm rot="6162984">
                <a:off x="3517521" y="5057341"/>
                <a:ext cx="735687" cy="457200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loud 103"/>
              <p:cNvSpPr/>
              <p:nvPr/>
            </p:nvSpPr>
            <p:spPr>
              <a:xfrm>
                <a:off x="3810000" y="4724400"/>
                <a:ext cx="990600" cy="457200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3733800" y="5105400"/>
                <a:ext cx="1219200" cy="76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20219766">
                <a:off x="3911329" y="6897509"/>
                <a:ext cx="238238" cy="177085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20219766">
                <a:off x="4292329" y="6897511"/>
                <a:ext cx="238238" cy="177085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20219766">
                <a:off x="4673329" y="6897510"/>
                <a:ext cx="238238" cy="177085"/>
              </a:xfrm>
              <a:prstGeom prst="round2DiagRect">
                <a:avLst>
                  <a:gd name="adj1" fmla="val 14053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 rot="17646205">
              <a:off x="2120822" y="1724029"/>
              <a:ext cx="822183" cy="1675451"/>
              <a:chOff x="478138" y="1752601"/>
              <a:chExt cx="1832264" cy="3733799"/>
            </a:xfrm>
            <a:grpFill/>
          </p:grpSpPr>
          <p:sp>
            <p:nvSpPr>
              <p:cNvPr id="110" name="Oval 109"/>
              <p:cNvSpPr/>
              <p:nvPr/>
            </p:nvSpPr>
            <p:spPr>
              <a:xfrm rot="20950279">
                <a:off x="1357085" y="5105468"/>
                <a:ext cx="485941" cy="38093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20950279">
                <a:off x="919461" y="5105469"/>
                <a:ext cx="485941" cy="380931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2278251" flipH="1">
                <a:off x="1824461" y="4210124"/>
                <a:ext cx="485941" cy="25709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 rot="18952563">
                <a:off x="478138" y="4247688"/>
                <a:ext cx="485941" cy="25709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rapezoid 113"/>
              <p:cNvSpPr/>
              <p:nvPr/>
            </p:nvSpPr>
            <p:spPr>
              <a:xfrm>
                <a:off x="879756" y="3128092"/>
                <a:ext cx="1052977" cy="2112339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/>
              <p:cNvSpPr/>
              <p:nvPr/>
            </p:nvSpPr>
            <p:spPr>
              <a:xfrm rot="20382913">
                <a:off x="1632311" y="3179017"/>
                <a:ext cx="435257" cy="1222726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rapezoid 115"/>
              <p:cNvSpPr/>
              <p:nvPr/>
            </p:nvSpPr>
            <p:spPr>
              <a:xfrm rot="1217087" flipH="1">
                <a:off x="696109" y="3185507"/>
                <a:ext cx="473801" cy="1267045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116"/>
              <p:cNvSpPr/>
              <p:nvPr/>
            </p:nvSpPr>
            <p:spPr>
              <a:xfrm rot="10800000">
                <a:off x="1213162" y="3137719"/>
                <a:ext cx="431979" cy="432547"/>
              </a:xfrm>
              <a:prstGeom prst="trapezoid">
                <a:avLst>
                  <a:gd name="adj" fmla="val 4452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894824" y="1916500"/>
                <a:ext cx="1052977" cy="154981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Cloud 118"/>
              <p:cNvSpPr/>
              <p:nvPr/>
            </p:nvSpPr>
            <p:spPr>
              <a:xfrm rot="671737">
                <a:off x="802759" y="2021018"/>
                <a:ext cx="333751" cy="90468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24"/>
              <p:cNvGrpSpPr/>
              <p:nvPr/>
            </p:nvGrpSpPr>
            <p:grpSpPr>
              <a:xfrm>
                <a:off x="889179" y="4221726"/>
                <a:ext cx="917955" cy="963561"/>
                <a:chOff x="7543801" y="3644154"/>
                <a:chExt cx="1066799" cy="1004047"/>
              </a:xfrm>
              <a:grpFill/>
            </p:grpSpPr>
            <p:sp>
              <p:nvSpPr>
                <p:cNvPr id="164" name="Rounded Rectangle 17"/>
                <p:cNvSpPr/>
                <p:nvPr/>
              </p:nvSpPr>
              <p:spPr>
                <a:xfrm>
                  <a:off x="7696200" y="3657600"/>
                  <a:ext cx="914400" cy="1524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162"/>
                <p:cNvGrpSpPr/>
                <p:nvPr/>
              </p:nvGrpSpPr>
              <p:grpSpPr>
                <a:xfrm>
                  <a:off x="7543801" y="3644154"/>
                  <a:ext cx="439270" cy="1004047"/>
                  <a:chOff x="6827799" y="4920787"/>
                  <a:chExt cx="834345" cy="1922990"/>
                </a:xfrm>
                <a:grpFill/>
              </p:grpSpPr>
              <p:sp>
                <p:nvSpPr>
                  <p:cNvPr id="166" name="Double Wave 19"/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Double Wave 20"/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ounded Rectangle 21"/>
                  <p:cNvSpPr/>
                  <p:nvPr/>
                </p:nvSpPr>
                <p:spPr>
                  <a:xfrm>
                    <a:off x="7010401" y="4920787"/>
                    <a:ext cx="651743" cy="489413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1" name="Cloud 120"/>
              <p:cNvSpPr/>
              <p:nvPr/>
            </p:nvSpPr>
            <p:spPr>
              <a:xfrm rot="20696985">
                <a:off x="1690737" y="1966079"/>
                <a:ext cx="333751" cy="90468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loud 13"/>
              <p:cNvSpPr/>
              <p:nvPr/>
            </p:nvSpPr>
            <p:spPr>
              <a:xfrm rot="16200000" flipH="1">
                <a:off x="1007594" y="1526190"/>
                <a:ext cx="843116" cy="1295937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762000" y="2294603"/>
                <a:ext cx="1219200" cy="24089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 rot="14456191">
              <a:off x="2073224" y="3464076"/>
              <a:ext cx="820238" cy="1767813"/>
              <a:chOff x="3907633" y="1344704"/>
              <a:chExt cx="1795747" cy="3376555"/>
            </a:xfrm>
            <a:grpFill/>
          </p:grpSpPr>
          <p:grpSp>
            <p:nvGrpSpPr>
              <p:cNvPr id="170" name="Group 61"/>
              <p:cNvGrpSpPr/>
              <p:nvPr/>
            </p:nvGrpSpPr>
            <p:grpSpPr>
              <a:xfrm>
                <a:off x="3907633" y="1344704"/>
                <a:ext cx="1795747" cy="3376555"/>
                <a:chOff x="1469233" y="2106704"/>
                <a:chExt cx="1795747" cy="3376555"/>
              </a:xfrm>
              <a:grpFill/>
            </p:grpSpPr>
            <p:sp>
              <p:nvSpPr>
                <p:cNvPr id="172" name="Oval 62"/>
                <p:cNvSpPr/>
                <p:nvPr/>
              </p:nvSpPr>
              <p:spPr>
                <a:xfrm rot="20950279">
                  <a:off x="2314954" y="5135916"/>
                  <a:ext cx="509414" cy="347342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172"/>
                <p:cNvSpPr/>
                <p:nvPr/>
              </p:nvSpPr>
              <p:spPr>
                <a:xfrm rot="20950279">
                  <a:off x="1856191" y="5135917"/>
                  <a:ext cx="509414" cy="347342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Oval 173"/>
                <p:cNvSpPr/>
                <p:nvPr/>
              </p:nvSpPr>
              <p:spPr>
                <a:xfrm rot="2546175" flipH="1">
                  <a:off x="2755566" y="4305266"/>
                  <a:ext cx="509414" cy="234424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Oval 174"/>
                <p:cNvSpPr/>
                <p:nvPr/>
              </p:nvSpPr>
              <p:spPr>
                <a:xfrm rot="19518559">
                  <a:off x="1469233" y="4364434"/>
                  <a:ext cx="509414" cy="234424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Trapezoid 175"/>
                <p:cNvSpPr/>
                <p:nvPr/>
              </p:nvSpPr>
              <p:spPr>
                <a:xfrm>
                  <a:off x="1814567" y="3332896"/>
                  <a:ext cx="1103841" cy="1926083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Trapezoid 176"/>
                <p:cNvSpPr/>
                <p:nvPr/>
              </p:nvSpPr>
              <p:spPr>
                <a:xfrm rot="20382913">
                  <a:off x="2603475" y="3379330"/>
                  <a:ext cx="456282" cy="1114912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Trapezoid 177"/>
                <p:cNvSpPr/>
                <p:nvPr/>
              </p:nvSpPr>
              <p:spPr>
                <a:xfrm rot="1217087" flipH="1">
                  <a:off x="1622049" y="3385248"/>
                  <a:ext cx="496688" cy="1155323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Trapezoid 178"/>
                <p:cNvSpPr/>
                <p:nvPr/>
              </p:nvSpPr>
              <p:spPr>
                <a:xfrm>
                  <a:off x="1906554" y="4369212"/>
                  <a:ext cx="919867" cy="230293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Trapezoid 179"/>
                <p:cNvSpPr/>
                <p:nvPr/>
              </p:nvSpPr>
              <p:spPr>
                <a:xfrm rot="10800000">
                  <a:off x="2180231" y="3349364"/>
                  <a:ext cx="367012" cy="394407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>
                  <a:off x="1830364" y="2228136"/>
                  <a:ext cx="1103841" cy="1413159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Cloud 181"/>
                <p:cNvSpPr/>
                <p:nvPr/>
              </p:nvSpPr>
              <p:spPr>
                <a:xfrm rot="671737">
                  <a:off x="1718050" y="2552594"/>
                  <a:ext cx="349873" cy="824917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Cloud 182"/>
                <p:cNvSpPr/>
                <p:nvPr/>
              </p:nvSpPr>
              <p:spPr>
                <a:xfrm rot="20928263" flipH="1">
                  <a:off x="2626076" y="2657265"/>
                  <a:ext cx="398950" cy="72489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Chord 183"/>
                <p:cNvSpPr/>
                <p:nvPr/>
              </p:nvSpPr>
              <p:spPr>
                <a:xfrm rot="7621963">
                  <a:off x="1894316" y="2104979"/>
                  <a:ext cx="898520" cy="901969"/>
                </a:xfrm>
                <a:prstGeom prst="chord">
                  <a:avLst>
                    <a:gd name="adj1" fmla="val 2700000"/>
                    <a:gd name="adj2" fmla="val 14305134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1" name="Rounded Rectangle 170"/>
              <p:cNvSpPr/>
              <p:nvPr/>
            </p:nvSpPr>
            <p:spPr>
              <a:xfrm>
                <a:off x="4267200" y="1676400"/>
                <a:ext cx="1066800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879015" y="2743919"/>
              <a:ext cx="1371611" cy="1371600"/>
              <a:chOff x="1295400" y="1143000"/>
              <a:chExt cx="3886200" cy="3886200"/>
            </a:xfrm>
            <a:grpFill/>
          </p:grpSpPr>
          <p:sp>
            <p:nvSpPr>
              <p:cNvPr id="187" name="Rounded Rectangle 186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0" name="Rounded Rectangle 189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1" name="Rounded Rectangle 190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5" name="Sun 194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6" name="Donut 195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8" name="TextBox 197"/>
          <p:cNvSpPr txBox="1"/>
          <p:nvPr/>
        </p:nvSpPr>
        <p:spPr>
          <a:xfrm>
            <a:off x="152400" y="76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Lehi and Family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7696200" cy="6477000"/>
            <a:chOff x="152400" y="228600"/>
            <a:chExt cx="7696200" cy="6477000"/>
          </a:xfrm>
        </p:grpSpPr>
        <p:sp>
          <p:nvSpPr>
            <p:cNvPr id="6" name="Oval 5"/>
            <p:cNvSpPr/>
            <p:nvPr/>
          </p:nvSpPr>
          <p:spPr>
            <a:xfrm>
              <a:off x="1371600" y="228600"/>
              <a:ext cx="6477000" cy="6477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352800" y="2133600"/>
              <a:ext cx="2514600" cy="2514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25"/>
            <p:cNvGrpSpPr/>
            <p:nvPr/>
          </p:nvGrpSpPr>
          <p:grpSpPr>
            <a:xfrm>
              <a:off x="4499813" y="357388"/>
              <a:ext cx="2152807" cy="2152807"/>
              <a:chOff x="4499813" y="357388"/>
              <a:chExt cx="2152807" cy="2152807"/>
            </a:xfrm>
          </p:grpSpPr>
          <p:grpSp>
            <p:nvGrpSpPr>
              <p:cNvPr id="232" name="Group 14"/>
              <p:cNvGrpSpPr/>
              <p:nvPr/>
            </p:nvGrpSpPr>
            <p:grpSpPr>
              <a:xfrm rot="4056386">
                <a:off x="4080416" y="1173264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38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39" name="Rectangle 16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40" name="Rectangle 17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18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0"/>
              <p:cNvGrpSpPr/>
              <p:nvPr/>
            </p:nvGrpSpPr>
            <p:grpSpPr>
              <a:xfrm rot="8992271">
                <a:off x="4499813" y="1288142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34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35" name="Rectangle 22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36" name="Rectangle 23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4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26"/>
            <p:cNvGrpSpPr/>
            <p:nvPr/>
          </p:nvGrpSpPr>
          <p:grpSpPr>
            <a:xfrm rot="2901557">
              <a:off x="5653322" y="1690919"/>
              <a:ext cx="2152807" cy="2152807"/>
              <a:chOff x="4499813" y="357388"/>
              <a:chExt cx="2152807" cy="2152807"/>
            </a:xfrm>
          </p:grpSpPr>
          <p:grpSp>
            <p:nvGrpSpPr>
              <p:cNvPr id="222" name="Group 14"/>
              <p:cNvGrpSpPr/>
              <p:nvPr/>
            </p:nvGrpSpPr>
            <p:grpSpPr>
              <a:xfrm rot="4056386">
                <a:off x="4080416" y="1173264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28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20"/>
              <p:cNvGrpSpPr/>
              <p:nvPr/>
            </p:nvGrpSpPr>
            <p:grpSpPr>
              <a:xfrm rot="8992271">
                <a:off x="4499813" y="1288142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24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37"/>
            <p:cNvGrpSpPr/>
            <p:nvPr/>
          </p:nvGrpSpPr>
          <p:grpSpPr>
            <a:xfrm rot="18982723">
              <a:off x="2813648" y="268857"/>
              <a:ext cx="2152807" cy="2152807"/>
              <a:chOff x="4499813" y="357388"/>
              <a:chExt cx="2152807" cy="2152807"/>
            </a:xfrm>
          </p:grpSpPr>
          <p:grpSp>
            <p:nvGrpSpPr>
              <p:cNvPr id="212" name="Group 14"/>
              <p:cNvGrpSpPr/>
              <p:nvPr/>
            </p:nvGrpSpPr>
            <p:grpSpPr>
              <a:xfrm rot="4056386">
                <a:off x="4080416" y="1173264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18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47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3" name="Group 20"/>
              <p:cNvGrpSpPr/>
              <p:nvPr/>
            </p:nvGrpSpPr>
            <p:grpSpPr>
              <a:xfrm rot="8992271">
                <a:off x="4499813" y="1288142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14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48"/>
            <p:cNvGrpSpPr/>
            <p:nvPr/>
          </p:nvGrpSpPr>
          <p:grpSpPr>
            <a:xfrm rot="16200000">
              <a:off x="1535502" y="1413295"/>
              <a:ext cx="2152807" cy="2152807"/>
              <a:chOff x="4499813" y="357388"/>
              <a:chExt cx="2152807" cy="2152807"/>
            </a:xfrm>
          </p:grpSpPr>
          <p:grpSp>
            <p:nvGrpSpPr>
              <p:cNvPr id="202" name="Group 14"/>
              <p:cNvGrpSpPr/>
              <p:nvPr/>
            </p:nvGrpSpPr>
            <p:grpSpPr>
              <a:xfrm rot="4056386">
                <a:off x="4080416" y="1173264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08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3" name="Group 20"/>
              <p:cNvGrpSpPr/>
              <p:nvPr/>
            </p:nvGrpSpPr>
            <p:grpSpPr>
              <a:xfrm rot="8992271">
                <a:off x="4499813" y="1288142"/>
                <a:ext cx="2152807" cy="521056"/>
                <a:chOff x="0" y="76200"/>
                <a:chExt cx="5943600" cy="2743200"/>
              </a:xfrm>
              <a:solidFill>
                <a:schemeClr val="bg1"/>
              </a:solidFill>
            </p:grpSpPr>
            <p:sp>
              <p:nvSpPr>
                <p:cNvPr id="204" name="Pentagon 13"/>
                <p:cNvSpPr/>
                <p:nvPr/>
              </p:nvSpPr>
              <p:spPr>
                <a:xfrm>
                  <a:off x="1676400" y="914400"/>
                  <a:ext cx="4267200" cy="1143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205" name="Rectangle 52"/>
                <p:cNvSpPr/>
                <p:nvPr/>
              </p:nvSpPr>
              <p:spPr>
                <a:xfrm>
                  <a:off x="0" y="914400"/>
                  <a:ext cx="1676400" cy="11430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sp>
              <p:nvSpPr>
                <p:cNvPr id="206" name="Rectangle 53"/>
                <p:cNvSpPr/>
                <p:nvPr/>
              </p:nvSpPr>
              <p:spPr>
                <a:xfrm>
                  <a:off x="533400" y="76200"/>
                  <a:ext cx="609600" cy="2743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457200" y="914400"/>
                  <a:ext cx="762000" cy="1143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03"/>
            <p:cNvGrpSpPr/>
            <p:nvPr/>
          </p:nvGrpSpPr>
          <p:grpSpPr>
            <a:xfrm rot="10800000">
              <a:off x="1413294" y="3053751"/>
              <a:ext cx="6270627" cy="3574869"/>
              <a:chOff x="1687902" y="421257"/>
              <a:chExt cx="6270627" cy="3574869"/>
            </a:xfrm>
          </p:grpSpPr>
          <p:grpSp>
            <p:nvGrpSpPr>
              <p:cNvPr id="158" name="Group 59"/>
              <p:cNvGrpSpPr/>
              <p:nvPr/>
            </p:nvGrpSpPr>
            <p:grpSpPr>
              <a:xfrm>
                <a:off x="4652213" y="509788"/>
                <a:ext cx="2152807" cy="2152807"/>
                <a:chOff x="4499813" y="357388"/>
                <a:chExt cx="2152807" cy="2152807"/>
              </a:xfrm>
            </p:grpSpPr>
            <p:grpSp>
              <p:nvGrpSpPr>
                <p:cNvPr id="192" name="Group 14"/>
                <p:cNvGrpSpPr/>
                <p:nvPr/>
              </p:nvGrpSpPr>
              <p:grpSpPr>
                <a:xfrm rot="4056386">
                  <a:off x="4080416" y="1173264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98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3" name="Group 20"/>
                <p:cNvGrpSpPr/>
                <p:nvPr/>
              </p:nvGrpSpPr>
              <p:grpSpPr>
                <a:xfrm rot="8992271">
                  <a:off x="4499813" y="1288142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94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196" name="Rectangle 195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9" name="Group 70"/>
              <p:cNvGrpSpPr/>
              <p:nvPr/>
            </p:nvGrpSpPr>
            <p:grpSpPr>
              <a:xfrm rot="2901557">
                <a:off x="5805722" y="1843319"/>
                <a:ext cx="2152807" cy="2152807"/>
                <a:chOff x="4499813" y="357388"/>
                <a:chExt cx="2152807" cy="2152807"/>
              </a:xfrm>
            </p:grpSpPr>
            <p:grpSp>
              <p:nvGrpSpPr>
                <p:cNvPr id="182" name="Group 14"/>
                <p:cNvGrpSpPr/>
                <p:nvPr/>
              </p:nvGrpSpPr>
              <p:grpSpPr>
                <a:xfrm rot="4056386">
                  <a:off x="4080416" y="1173264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88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3" name="Group 20"/>
                <p:cNvGrpSpPr/>
                <p:nvPr/>
              </p:nvGrpSpPr>
              <p:grpSpPr>
                <a:xfrm rot="8992271">
                  <a:off x="4499813" y="1288142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84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85" name="Rectangle 184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186" name="Rectangle 185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0" name="Group 81"/>
              <p:cNvGrpSpPr/>
              <p:nvPr/>
            </p:nvGrpSpPr>
            <p:grpSpPr>
              <a:xfrm rot="18982723">
                <a:off x="2966048" y="421257"/>
                <a:ext cx="2152807" cy="2152807"/>
                <a:chOff x="4499813" y="357388"/>
                <a:chExt cx="2152807" cy="2152807"/>
              </a:xfrm>
            </p:grpSpPr>
            <p:grpSp>
              <p:nvGrpSpPr>
                <p:cNvPr id="172" name="Group 14"/>
                <p:cNvGrpSpPr/>
                <p:nvPr/>
              </p:nvGrpSpPr>
              <p:grpSpPr>
                <a:xfrm rot="4056386">
                  <a:off x="4080416" y="1173264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78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3" name="Group 20"/>
                <p:cNvGrpSpPr/>
                <p:nvPr/>
              </p:nvGrpSpPr>
              <p:grpSpPr>
                <a:xfrm rot="8992271">
                  <a:off x="4499813" y="1288142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74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Rectangle 176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1" name="Group 92"/>
              <p:cNvGrpSpPr/>
              <p:nvPr/>
            </p:nvGrpSpPr>
            <p:grpSpPr>
              <a:xfrm rot="16200000">
                <a:off x="1687902" y="1565695"/>
                <a:ext cx="2152807" cy="2152807"/>
                <a:chOff x="4499813" y="357388"/>
                <a:chExt cx="2152807" cy="2152807"/>
              </a:xfrm>
            </p:grpSpPr>
            <p:grpSp>
              <p:nvGrpSpPr>
                <p:cNvPr id="162" name="Group 14"/>
                <p:cNvGrpSpPr/>
                <p:nvPr/>
              </p:nvGrpSpPr>
              <p:grpSpPr>
                <a:xfrm rot="4056386">
                  <a:off x="4080416" y="1173264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68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3" name="Group 20"/>
                <p:cNvGrpSpPr/>
                <p:nvPr/>
              </p:nvGrpSpPr>
              <p:grpSpPr>
                <a:xfrm rot="8992271">
                  <a:off x="4499813" y="1288142"/>
                  <a:ext cx="2152807" cy="521056"/>
                  <a:chOff x="0" y="76200"/>
                  <a:chExt cx="5943600" cy="2743200"/>
                </a:xfrm>
                <a:solidFill>
                  <a:schemeClr val="bg1"/>
                </a:solidFill>
              </p:grpSpPr>
              <p:sp>
                <p:nvSpPr>
                  <p:cNvPr id="164" name="Pentagon 13"/>
                  <p:cNvSpPr/>
                  <p:nvPr/>
                </p:nvSpPr>
                <p:spPr>
                  <a:xfrm>
                    <a:off x="1676400" y="914400"/>
                    <a:ext cx="4267200" cy="1143000"/>
                  </a:xfrm>
                  <a:prstGeom prst="homePlat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0" y="914400"/>
                    <a:ext cx="1676400" cy="11430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v</a:t>
                    </a:r>
                    <a:endParaRPr lang="en-US" dirty="0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533400" y="76200"/>
                    <a:ext cx="609600" cy="2743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7200" y="914400"/>
                    <a:ext cx="762000" cy="1143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" name="Group 104"/>
            <p:cNvGrpSpPr/>
            <p:nvPr/>
          </p:nvGrpSpPr>
          <p:grpSpPr>
            <a:xfrm rot="1512951">
              <a:off x="4605068" y="2224177"/>
              <a:ext cx="555614" cy="1143000"/>
              <a:chOff x="2514600" y="1143000"/>
              <a:chExt cx="2120318" cy="4361885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2514600" y="1143000"/>
                <a:ext cx="2116571" cy="4361885"/>
                <a:chOff x="2590800" y="1219200"/>
                <a:chExt cx="2116571" cy="4361885"/>
              </a:xfrm>
              <a:solidFill>
                <a:schemeClr val="bg1"/>
              </a:solidFill>
            </p:grpSpPr>
            <p:sp>
              <p:nvSpPr>
                <p:cNvPr id="136" name="Oval 135"/>
                <p:cNvSpPr/>
                <p:nvPr/>
              </p:nvSpPr>
              <p:spPr>
                <a:xfrm rot="12296205" flipH="1">
                  <a:off x="3636854" y="5200085"/>
                  <a:ext cx="5334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37" name="Oval 136"/>
                <p:cNvSpPr/>
                <p:nvPr/>
              </p:nvSpPr>
              <p:spPr>
                <a:xfrm rot="20660369" flipH="1">
                  <a:off x="3241922" y="5170320"/>
                  <a:ext cx="5334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38" name="Flowchart: Manual Operation 137"/>
                <p:cNvSpPr/>
                <p:nvPr/>
              </p:nvSpPr>
              <p:spPr>
                <a:xfrm rot="10800000">
                  <a:off x="3674730" y="3962400"/>
                  <a:ext cx="457200" cy="1371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lowchart: Manual Operation 138"/>
                <p:cNvSpPr/>
                <p:nvPr/>
              </p:nvSpPr>
              <p:spPr>
                <a:xfrm rot="10800000">
                  <a:off x="3217530" y="3962400"/>
                  <a:ext cx="592470" cy="1371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2590800" y="3657600"/>
                  <a:ext cx="423041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4284330" y="3581400"/>
                  <a:ext cx="423041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42" name="Flowchart: Manual Operation 141"/>
                <p:cNvSpPr/>
                <p:nvPr/>
              </p:nvSpPr>
              <p:spPr>
                <a:xfrm rot="12653049">
                  <a:off x="2904501" y="2396130"/>
                  <a:ext cx="548201" cy="148224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lowchart: Manual Operation 142"/>
                <p:cNvSpPr/>
                <p:nvPr/>
              </p:nvSpPr>
              <p:spPr>
                <a:xfrm rot="9116100">
                  <a:off x="3927171" y="2441695"/>
                  <a:ext cx="548201" cy="1427048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lowchart: Manual Operation 143"/>
                <p:cNvSpPr/>
                <p:nvPr/>
              </p:nvSpPr>
              <p:spPr>
                <a:xfrm rot="10800000">
                  <a:off x="3141330" y="2438400"/>
                  <a:ext cx="1066800" cy="22098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Isosceles Triangle 144"/>
                <p:cNvSpPr/>
                <p:nvPr/>
              </p:nvSpPr>
              <p:spPr>
                <a:xfrm rot="10800000">
                  <a:off x="3429000" y="2514600"/>
                  <a:ext cx="533400" cy="533400"/>
                </a:xfrm>
                <a:prstGeom prst="triangl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6" name="Group 112"/>
                <p:cNvGrpSpPr/>
                <p:nvPr/>
              </p:nvGrpSpPr>
              <p:grpSpPr>
                <a:xfrm rot="17772307">
                  <a:off x="3397060" y="3146415"/>
                  <a:ext cx="766600" cy="1425073"/>
                  <a:chOff x="3551491" y="3295649"/>
                  <a:chExt cx="766600" cy="1425073"/>
                </a:xfrm>
                <a:grpFill/>
              </p:grpSpPr>
              <p:sp>
                <p:nvSpPr>
                  <p:cNvPr id="156" name="Cross 155"/>
                  <p:cNvSpPr/>
                  <p:nvPr/>
                </p:nvSpPr>
                <p:spPr>
                  <a:xfrm rot="2093903">
                    <a:off x="3840008" y="3295649"/>
                    <a:ext cx="478083" cy="461669"/>
                  </a:xfrm>
                  <a:prstGeom prst="plus">
                    <a:avLst>
                      <a:gd name="adj" fmla="val 39769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Pentagon 156"/>
                  <p:cNvSpPr/>
                  <p:nvPr/>
                </p:nvSpPr>
                <p:spPr>
                  <a:xfrm rot="7482643">
                    <a:off x="3150713" y="4169000"/>
                    <a:ext cx="952500" cy="150943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sp>
              <p:nvSpPr>
                <p:cNvPr id="147" name="Rectangle 146"/>
                <p:cNvSpPr/>
                <p:nvPr/>
              </p:nvSpPr>
              <p:spPr>
                <a:xfrm>
                  <a:off x="3217532" y="3657600"/>
                  <a:ext cx="929596" cy="3048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3217530" y="1295400"/>
                  <a:ext cx="914400" cy="1447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Cloud 148"/>
                <p:cNvSpPr/>
                <p:nvPr/>
              </p:nvSpPr>
              <p:spPr>
                <a:xfrm rot="17650418">
                  <a:off x="2802975" y="1508002"/>
                  <a:ext cx="762000" cy="4572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Cloud 149"/>
                <p:cNvSpPr/>
                <p:nvPr/>
              </p:nvSpPr>
              <p:spPr>
                <a:xfrm rot="4179572">
                  <a:off x="3699580" y="1503503"/>
                  <a:ext cx="762000" cy="4572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971800" y="1524000"/>
                  <a:ext cx="1295400" cy="2286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52" name="Cloud 151"/>
                <p:cNvSpPr/>
                <p:nvPr/>
              </p:nvSpPr>
              <p:spPr>
                <a:xfrm>
                  <a:off x="3276600" y="1219200"/>
                  <a:ext cx="762000" cy="4572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3" name="Group 115"/>
                <p:cNvGrpSpPr/>
                <p:nvPr/>
              </p:nvGrpSpPr>
              <p:grpSpPr>
                <a:xfrm>
                  <a:off x="2895600" y="1524000"/>
                  <a:ext cx="228600" cy="381000"/>
                  <a:chOff x="2286000" y="381000"/>
                  <a:chExt cx="457200" cy="762000"/>
                </a:xfrm>
                <a:grpFill/>
              </p:grpSpPr>
              <p:sp>
                <p:nvSpPr>
                  <p:cNvPr id="154" name="Trapezoid 142"/>
                  <p:cNvSpPr/>
                  <p:nvPr/>
                </p:nvSpPr>
                <p:spPr>
                  <a:xfrm>
                    <a:off x="2286000" y="685800"/>
                    <a:ext cx="457200" cy="457200"/>
                  </a:xfrm>
                  <a:prstGeom prst="trapezoi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2286000" y="381000"/>
                    <a:ext cx="457200" cy="3810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8" name="Group 11"/>
              <p:cNvGrpSpPr/>
              <p:nvPr/>
            </p:nvGrpSpPr>
            <p:grpSpPr>
              <a:xfrm rot="1344951">
                <a:off x="3796718" y="3006474"/>
                <a:ext cx="838200" cy="1295400"/>
                <a:chOff x="2209800" y="5562600"/>
                <a:chExt cx="1676400" cy="2514600"/>
              </a:xfrm>
              <a:solidFill>
                <a:schemeClr val="bg1"/>
              </a:solidFill>
            </p:grpSpPr>
            <p:sp>
              <p:nvSpPr>
                <p:cNvPr id="119" name="Hexagon 118"/>
                <p:cNvSpPr/>
                <p:nvPr/>
              </p:nvSpPr>
              <p:spPr>
                <a:xfrm>
                  <a:off x="2209800" y="5562600"/>
                  <a:ext cx="1676400" cy="25146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Hexagon 119"/>
                <p:cNvSpPr/>
                <p:nvPr/>
              </p:nvSpPr>
              <p:spPr>
                <a:xfrm>
                  <a:off x="2438400" y="5867400"/>
                  <a:ext cx="1270000" cy="19050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Hexagon 120"/>
                <p:cNvSpPr/>
                <p:nvPr/>
              </p:nvSpPr>
              <p:spPr>
                <a:xfrm>
                  <a:off x="2611582" y="6137564"/>
                  <a:ext cx="914400" cy="13716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2" name="Group 178"/>
                <p:cNvGrpSpPr/>
                <p:nvPr/>
              </p:nvGrpSpPr>
              <p:grpSpPr>
                <a:xfrm>
                  <a:off x="2627416" y="5583382"/>
                  <a:ext cx="838200" cy="279400"/>
                  <a:chOff x="2895600" y="4648200"/>
                  <a:chExt cx="1600200" cy="533400"/>
                </a:xfrm>
                <a:grpFill/>
              </p:grpSpPr>
              <p:sp>
                <p:nvSpPr>
                  <p:cNvPr id="131" name="Quad Arrow 119"/>
                  <p:cNvSpPr/>
                  <p:nvPr/>
                </p:nvSpPr>
                <p:spPr>
                  <a:xfrm>
                    <a:off x="28956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Quad Arrow 131"/>
                  <p:cNvSpPr/>
                  <p:nvPr/>
                </p:nvSpPr>
                <p:spPr>
                  <a:xfrm>
                    <a:off x="34290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Quad Arrow 132"/>
                  <p:cNvSpPr/>
                  <p:nvPr/>
                </p:nvSpPr>
                <p:spPr>
                  <a:xfrm>
                    <a:off x="39624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Diamond 133"/>
                  <p:cNvSpPr/>
                  <p:nvPr/>
                </p:nvSpPr>
                <p:spPr>
                  <a:xfrm>
                    <a:off x="32766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Diamond 134"/>
                  <p:cNvSpPr/>
                  <p:nvPr/>
                </p:nvSpPr>
                <p:spPr>
                  <a:xfrm>
                    <a:off x="38100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179"/>
                <p:cNvGrpSpPr/>
                <p:nvPr/>
              </p:nvGrpSpPr>
              <p:grpSpPr>
                <a:xfrm>
                  <a:off x="2590800" y="7772400"/>
                  <a:ext cx="838200" cy="279400"/>
                  <a:chOff x="2895600" y="4648200"/>
                  <a:chExt cx="1600200" cy="533400"/>
                </a:xfrm>
                <a:grpFill/>
              </p:grpSpPr>
              <p:sp>
                <p:nvSpPr>
                  <p:cNvPr id="126" name="Quad Arrow 114"/>
                  <p:cNvSpPr/>
                  <p:nvPr/>
                </p:nvSpPr>
                <p:spPr>
                  <a:xfrm>
                    <a:off x="28956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Quad Arrow 126"/>
                  <p:cNvSpPr/>
                  <p:nvPr/>
                </p:nvSpPr>
                <p:spPr>
                  <a:xfrm>
                    <a:off x="34290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Quad Arrow 127"/>
                  <p:cNvSpPr/>
                  <p:nvPr/>
                </p:nvSpPr>
                <p:spPr>
                  <a:xfrm>
                    <a:off x="39624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Diamond 128"/>
                  <p:cNvSpPr/>
                  <p:nvPr/>
                </p:nvSpPr>
                <p:spPr>
                  <a:xfrm>
                    <a:off x="32766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iamond 118"/>
                  <p:cNvSpPr/>
                  <p:nvPr/>
                </p:nvSpPr>
                <p:spPr>
                  <a:xfrm>
                    <a:off x="38100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4" name="Donut 123"/>
                <p:cNvSpPr/>
                <p:nvPr/>
              </p:nvSpPr>
              <p:spPr>
                <a:xfrm>
                  <a:off x="2704605" y="6479969"/>
                  <a:ext cx="685800" cy="666750"/>
                </a:xfrm>
                <a:prstGeom prst="donut">
                  <a:avLst>
                    <a:gd name="adj" fmla="val 115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Quad Arrow 113"/>
                <p:cNvSpPr/>
                <p:nvPr/>
              </p:nvSpPr>
              <p:spPr>
                <a:xfrm>
                  <a:off x="2782784" y="6540335"/>
                  <a:ext cx="533400" cy="533400"/>
                </a:xfrm>
                <a:prstGeom prst="quadArrow">
                  <a:avLst>
                    <a:gd name="adj1" fmla="val 22500"/>
                    <a:gd name="adj2" fmla="val 22500"/>
                    <a:gd name="adj3" fmla="val 22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11"/>
            <p:cNvGrpSpPr/>
            <p:nvPr/>
          </p:nvGrpSpPr>
          <p:grpSpPr>
            <a:xfrm rot="17588489">
              <a:off x="3634520" y="2495660"/>
              <a:ext cx="565794" cy="1320595"/>
              <a:chOff x="304800" y="457200"/>
              <a:chExt cx="2268971" cy="5295900"/>
            </a:xfrm>
            <a:solidFill>
              <a:schemeClr val="bg1"/>
            </a:solidFill>
          </p:grpSpPr>
          <p:sp>
            <p:nvSpPr>
              <p:cNvPr id="88" name="Oval 2"/>
              <p:cNvSpPr/>
              <p:nvPr/>
            </p:nvSpPr>
            <p:spPr>
              <a:xfrm rot="12296205" flipH="1">
                <a:off x="1522148" y="5356664"/>
                <a:ext cx="513583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89" name="Oval 3"/>
              <p:cNvSpPr/>
              <p:nvPr/>
            </p:nvSpPr>
            <p:spPr>
              <a:xfrm rot="20660369" flipH="1">
                <a:off x="1110093" y="5335602"/>
                <a:ext cx="437957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90" name="Flowchart: Manual Operation 4"/>
              <p:cNvSpPr/>
              <p:nvPr/>
            </p:nvSpPr>
            <p:spPr>
              <a:xfrm rot="10800000">
                <a:off x="1447800" y="4114800"/>
                <a:ext cx="550530" cy="13716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Manual Operation 5"/>
              <p:cNvSpPr/>
              <p:nvPr/>
            </p:nvSpPr>
            <p:spPr>
              <a:xfrm rot="10800000">
                <a:off x="1083930" y="4114800"/>
                <a:ext cx="516270" cy="13716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6"/>
              <p:cNvSpPr/>
              <p:nvPr/>
            </p:nvSpPr>
            <p:spPr>
              <a:xfrm>
                <a:off x="474330" y="3810000"/>
                <a:ext cx="423041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93" name="Oval 7"/>
              <p:cNvSpPr/>
              <p:nvPr/>
            </p:nvSpPr>
            <p:spPr>
              <a:xfrm>
                <a:off x="2150730" y="3733800"/>
                <a:ext cx="423041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94" name="Flowchart: Manual Operation 8"/>
              <p:cNvSpPr/>
              <p:nvPr/>
            </p:nvSpPr>
            <p:spPr>
              <a:xfrm rot="12304159">
                <a:off x="782018" y="2645925"/>
                <a:ext cx="548201" cy="12954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lowchart: Manual Operation 9"/>
              <p:cNvSpPr/>
              <p:nvPr/>
            </p:nvSpPr>
            <p:spPr>
              <a:xfrm rot="9407679">
                <a:off x="1757037" y="2646402"/>
                <a:ext cx="548201" cy="12954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lowchart: Manual Operation 10"/>
              <p:cNvSpPr/>
              <p:nvPr/>
            </p:nvSpPr>
            <p:spPr>
              <a:xfrm rot="10800000">
                <a:off x="1007730" y="2667000"/>
                <a:ext cx="1066800" cy="2133600"/>
              </a:xfrm>
              <a:prstGeom prst="flowChartManualOperat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Isosceles Triangle 11"/>
              <p:cNvSpPr/>
              <p:nvPr/>
            </p:nvSpPr>
            <p:spPr>
              <a:xfrm rot="10800000">
                <a:off x="1312530" y="2743200"/>
                <a:ext cx="533400" cy="533400"/>
              </a:xfrm>
              <a:prstGeom prst="triangl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ross 12"/>
              <p:cNvSpPr/>
              <p:nvPr/>
            </p:nvSpPr>
            <p:spPr>
              <a:xfrm rot="2093903">
                <a:off x="1706408" y="3448049"/>
                <a:ext cx="478083" cy="461669"/>
              </a:xfrm>
              <a:prstGeom prst="plus">
                <a:avLst>
                  <a:gd name="adj" fmla="val 397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entagon 13"/>
              <p:cNvSpPr/>
              <p:nvPr/>
            </p:nvSpPr>
            <p:spPr>
              <a:xfrm rot="7482643">
                <a:off x="1017113" y="4321400"/>
                <a:ext cx="952500" cy="150943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00" name="Rectangle 14"/>
              <p:cNvSpPr/>
              <p:nvPr/>
            </p:nvSpPr>
            <p:spPr>
              <a:xfrm>
                <a:off x="1083931" y="3810000"/>
                <a:ext cx="973469" cy="3048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01" name="Pentagon 15"/>
              <p:cNvSpPr/>
              <p:nvPr/>
            </p:nvSpPr>
            <p:spPr>
              <a:xfrm rot="16200000">
                <a:off x="-1983118" y="3067050"/>
                <a:ext cx="5295900" cy="76200"/>
              </a:xfrm>
              <a:prstGeom prst="homePlate">
                <a:avLst>
                  <a:gd name="adj" fmla="val 9091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6"/>
              <p:cNvSpPr/>
              <p:nvPr/>
            </p:nvSpPr>
            <p:spPr>
              <a:xfrm>
                <a:off x="626730" y="3810000"/>
                <a:ext cx="181303" cy="304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03" name="Oval 17"/>
              <p:cNvSpPr/>
              <p:nvPr/>
            </p:nvSpPr>
            <p:spPr>
              <a:xfrm>
                <a:off x="1083930" y="1524000"/>
                <a:ext cx="914400" cy="1371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20"/>
              <p:cNvSpPr/>
              <p:nvPr/>
            </p:nvSpPr>
            <p:spPr>
              <a:xfrm rot="10238857">
                <a:off x="1769730" y="1676400"/>
                <a:ext cx="457200" cy="9144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Delay 21"/>
              <p:cNvSpPr/>
              <p:nvPr/>
            </p:nvSpPr>
            <p:spPr>
              <a:xfrm rot="16200000">
                <a:off x="1247281" y="1092948"/>
                <a:ext cx="470344" cy="1174197"/>
              </a:xfrm>
              <a:prstGeom prst="flowChartDelay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22"/>
              <p:cNvSpPr/>
              <p:nvPr/>
            </p:nvSpPr>
            <p:spPr>
              <a:xfrm rot="10649429" flipH="1">
                <a:off x="798930" y="1762171"/>
                <a:ext cx="457200" cy="9144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23"/>
              <p:cNvSpPr/>
              <p:nvPr/>
            </p:nvSpPr>
            <p:spPr>
              <a:xfrm>
                <a:off x="855330" y="1676400"/>
                <a:ext cx="1219200" cy="3048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08" name="Flowchart: Decision 24"/>
              <p:cNvSpPr/>
              <p:nvPr/>
            </p:nvSpPr>
            <p:spPr>
              <a:xfrm rot="18232967">
                <a:off x="11495" y="977249"/>
                <a:ext cx="833999" cy="247389"/>
              </a:xfrm>
              <a:prstGeom prst="flowChartDecisi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9" name="Group 103"/>
              <p:cNvGrpSpPr/>
              <p:nvPr/>
            </p:nvGrpSpPr>
            <p:grpSpPr>
              <a:xfrm>
                <a:off x="838200" y="1676400"/>
                <a:ext cx="1286164" cy="304800"/>
                <a:chOff x="457200" y="1600200"/>
                <a:chExt cx="8229600" cy="1752600"/>
              </a:xfrm>
              <a:grpFill/>
            </p:grpSpPr>
            <p:sp>
              <p:nvSpPr>
                <p:cNvPr id="110" name="Plaque 109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Plaque 110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Plaque 111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laque 112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Plaque 113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Plaque 114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Plaque 115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218"/>
            <p:cNvGrpSpPr/>
            <p:nvPr/>
          </p:nvGrpSpPr>
          <p:grpSpPr>
            <a:xfrm rot="12145633">
              <a:off x="4145308" y="3480140"/>
              <a:ext cx="476937" cy="1053421"/>
              <a:chOff x="4876800" y="1143000"/>
              <a:chExt cx="1967918" cy="4346582"/>
            </a:xfrm>
            <a:solidFill>
              <a:schemeClr val="bg1"/>
            </a:solidFill>
          </p:grpSpPr>
          <p:grpSp>
            <p:nvGrpSpPr>
              <p:cNvPr id="51" name="Group 118"/>
              <p:cNvGrpSpPr/>
              <p:nvPr/>
            </p:nvGrpSpPr>
            <p:grpSpPr>
              <a:xfrm>
                <a:off x="4876800" y="1143000"/>
                <a:ext cx="1947041" cy="4346582"/>
                <a:chOff x="4953000" y="1219200"/>
                <a:chExt cx="1947041" cy="4346582"/>
              </a:xfrm>
              <a:grpFill/>
            </p:grpSpPr>
            <p:sp>
              <p:nvSpPr>
                <p:cNvPr id="70" name="Oval 33"/>
                <p:cNvSpPr/>
                <p:nvPr/>
              </p:nvSpPr>
              <p:spPr>
                <a:xfrm rot="12296205" flipH="1">
                  <a:off x="6002438" y="5184782"/>
                  <a:ext cx="460803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1" name="Oval 34"/>
                <p:cNvSpPr/>
                <p:nvPr/>
              </p:nvSpPr>
              <p:spPr>
                <a:xfrm rot="20660369" flipH="1">
                  <a:off x="5529312" y="5180425"/>
                  <a:ext cx="458526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2" name="Flowchart: Manual Operation 35"/>
                <p:cNvSpPr/>
                <p:nvPr/>
              </p:nvSpPr>
              <p:spPr>
                <a:xfrm rot="10800000">
                  <a:off x="5867400" y="3964256"/>
                  <a:ext cx="550530" cy="1371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Manual Operation 36"/>
                <p:cNvSpPr/>
                <p:nvPr/>
              </p:nvSpPr>
              <p:spPr>
                <a:xfrm rot="10800000">
                  <a:off x="5503530" y="3964256"/>
                  <a:ext cx="516270" cy="1371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37"/>
                <p:cNvSpPr/>
                <p:nvPr/>
              </p:nvSpPr>
              <p:spPr>
                <a:xfrm>
                  <a:off x="4953000" y="3657600"/>
                  <a:ext cx="423041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5" name="Oval 38"/>
                <p:cNvSpPr/>
                <p:nvPr/>
              </p:nvSpPr>
              <p:spPr>
                <a:xfrm>
                  <a:off x="6477000" y="3581400"/>
                  <a:ext cx="423041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6" name="Flowchart: Manual Operation 39"/>
                <p:cNvSpPr/>
                <p:nvPr/>
              </p:nvSpPr>
              <p:spPr>
                <a:xfrm rot="12304159">
                  <a:off x="5218626" y="2489743"/>
                  <a:ext cx="548201" cy="1375677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lowchart: Manual Operation 40"/>
                <p:cNvSpPr/>
                <p:nvPr/>
              </p:nvSpPr>
              <p:spPr>
                <a:xfrm rot="9407679">
                  <a:off x="6132462" y="2411228"/>
                  <a:ext cx="548201" cy="1457957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lowchart: Manual Operation 41"/>
                <p:cNvSpPr/>
                <p:nvPr/>
              </p:nvSpPr>
              <p:spPr>
                <a:xfrm rot="10800000">
                  <a:off x="5427330" y="2438400"/>
                  <a:ext cx="1066800" cy="2211656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Isosceles Triangle 42"/>
                <p:cNvSpPr/>
                <p:nvPr/>
              </p:nvSpPr>
              <p:spPr>
                <a:xfrm rot="10800000">
                  <a:off x="5715000" y="2514600"/>
                  <a:ext cx="533400" cy="533400"/>
                </a:xfrm>
                <a:prstGeom prst="triangl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Cross 43"/>
                <p:cNvSpPr/>
                <p:nvPr/>
              </p:nvSpPr>
              <p:spPr>
                <a:xfrm rot="2093903">
                  <a:off x="6126008" y="3297505"/>
                  <a:ext cx="478083" cy="461669"/>
                </a:xfrm>
                <a:prstGeom prst="plus">
                  <a:avLst>
                    <a:gd name="adj" fmla="val 397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Pentagon 44"/>
                <p:cNvSpPr/>
                <p:nvPr/>
              </p:nvSpPr>
              <p:spPr>
                <a:xfrm rot="7482643">
                  <a:off x="5436713" y="4170856"/>
                  <a:ext cx="952500" cy="150943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82" name="Rectangle 45"/>
                <p:cNvSpPr/>
                <p:nvPr/>
              </p:nvSpPr>
              <p:spPr>
                <a:xfrm>
                  <a:off x="5486400" y="3659456"/>
                  <a:ext cx="973469" cy="3048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83" name="Oval 50"/>
                <p:cNvSpPr/>
                <p:nvPr/>
              </p:nvSpPr>
              <p:spPr>
                <a:xfrm>
                  <a:off x="5503530" y="1373456"/>
                  <a:ext cx="914400" cy="1371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lowchart: Punched Tape 52"/>
                <p:cNvSpPr/>
                <p:nvPr/>
              </p:nvSpPr>
              <p:spPr>
                <a:xfrm rot="4517940">
                  <a:off x="5961114" y="1851283"/>
                  <a:ext cx="914400" cy="488708"/>
                </a:xfrm>
                <a:prstGeom prst="flowChartPunchedTap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lowchart: Punched Tape 53"/>
                <p:cNvSpPr/>
                <p:nvPr/>
              </p:nvSpPr>
              <p:spPr>
                <a:xfrm rot="17207325" flipH="1">
                  <a:off x="4996245" y="1941987"/>
                  <a:ext cx="914400" cy="519510"/>
                </a:xfrm>
                <a:prstGeom prst="flowChartPunchedTap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5410200" y="1219200"/>
                  <a:ext cx="1066800" cy="609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ounded Rectangle 54"/>
                <p:cNvSpPr/>
                <p:nvPr/>
              </p:nvSpPr>
              <p:spPr>
                <a:xfrm>
                  <a:off x="5410200" y="1602056"/>
                  <a:ext cx="1066800" cy="2286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11"/>
              <p:cNvGrpSpPr/>
              <p:nvPr/>
            </p:nvGrpSpPr>
            <p:grpSpPr>
              <a:xfrm rot="1344951">
                <a:off x="6006518" y="2930275"/>
                <a:ext cx="838200" cy="1295400"/>
                <a:chOff x="2209800" y="5562600"/>
                <a:chExt cx="1676400" cy="2514600"/>
              </a:xfrm>
              <a:grpFill/>
            </p:grpSpPr>
            <p:sp>
              <p:nvSpPr>
                <p:cNvPr id="53" name="Hexagon 52"/>
                <p:cNvSpPr/>
                <p:nvPr/>
              </p:nvSpPr>
              <p:spPr>
                <a:xfrm>
                  <a:off x="2209800" y="5562600"/>
                  <a:ext cx="1676400" cy="25146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Hexagon 53"/>
                <p:cNvSpPr/>
                <p:nvPr/>
              </p:nvSpPr>
              <p:spPr>
                <a:xfrm>
                  <a:off x="2438400" y="5867400"/>
                  <a:ext cx="1270000" cy="19050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Hexagon 54"/>
                <p:cNvSpPr/>
                <p:nvPr/>
              </p:nvSpPr>
              <p:spPr>
                <a:xfrm>
                  <a:off x="2611582" y="6137564"/>
                  <a:ext cx="914400" cy="13716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" name="Group 178"/>
                <p:cNvGrpSpPr/>
                <p:nvPr/>
              </p:nvGrpSpPr>
              <p:grpSpPr>
                <a:xfrm>
                  <a:off x="2627416" y="5583382"/>
                  <a:ext cx="838200" cy="279400"/>
                  <a:chOff x="2895600" y="4648200"/>
                  <a:chExt cx="1600200" cy="533400"/>
                </a:xfrm>
                <a:grpFill/>
              </p:grpSpPr>
              <p:sp>
                <p:nvSpPr>
                  <p:cNvPr id="65" name="Quad Arrow 64"/>
                  <p:cNvSpPr/>
                  <p:nvPr/>
                </p:nvSpPr>
                <p:spPr>
                  <a:xfrm>
                    <a:off x="28956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Quad Arrow 65"/>
                  <p:cNvSpPr/>
                  <p:nvPr/>
                </p:nvSpPr>
                <p:spPr>
                  <a:xfrm>
                    <a:off x="34290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Quad Arrow 66"/>
                  <p:cNvSpPr/>
                  <p:nvPr/>
                </p:nvSpPr>
                <p:spPr>
                  <a:xfrm>
                    <a:off x="39624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Diamond 67"/>
                  <p:cNvSpPr/>
                  <p:nvPr/>
                </p:nvSpPr>
                <p:spPr>
                  <a:xfrm>
                    <a:off x="32766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Diamond 68"/>
                  <p:cNvSpPr/>
                  <p:nvPr/>
                </p:nvSpPr>
                <p:spPr>
                  <a:xfrm>
                    <a:off x="38100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179"/>
                <p:cNvGrpSpPr/>
                <p:nvPr/>
              </p:nvGrpSpPr>
              <p:grpSpPr>
                <a:xfrm>
                  <a:off x="2590800" y="7772400"/>
                  <a:ext cx="838200" cy="279400"/>
                  <a:chOff x="2895600" y="4648200"/>
                  <a:chExt cx="1600200" cy="533400"/>
                </a:xfrm>
                <a:grpFill/>
              </p:grpSpPr>
              <p:sp>
                <p:nvSpPr>
                  <p:cNvPr id="60" name="Quad Arrow 59"/>
                  <p:cNvSpPr/>
                  <p:nvPr/>
                </p:nvSpPr>
                <p:spPr>
                  <a:xfrm>
                    <a:off x="28956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Quad Arrow 60"/>
                  <p:cNvSpPr/>
                  <p:nvPr/>
                </p:nvSpPr>
                <p:spPr>
                  <a:xfrm>
                    <a:off x="34290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Quad Arrow 61"/>
                  <p:cNvSpPr/>
                  <p:nvPr/>
                </p:nvSpPr>
                <p:spPr>
                  <a:xfrm>
                    <a:off x="3962400" y="4648200"/>
                    <a:ext cx="533400" cy="533400"/>
                  </a:xfrm>
                  <a:prstGeom prst="quadArrow">
                    <a:avLst>
                      <a:gd name="adj1" fmla="val 22500"/>
                      <a:gd name="adj2" fmla="val 22500"/>
                      <a:gd name="adj3" fmla="val 225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Diamond 62"/>
                  <p:cNvSpPr/>
                  <p:nvPr/>
                </p:nvSpPr>
                <p:spPr>
                  <a:xfrm>
                    <a:off x="32766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Diamond 63"/>
                  <p:cNvSpPr/>
                  <p:nvPr/>
                </p:nvSpPr>
                <p:spPr>
                  <a:xfrm>
                    <a:off x="3810000" y="47244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Donut 57"/>
                <p:cNvSpPr/>
                <p:nvPr/>
              </p:nvSpPr>
              <p:spPr>
                <a:xfrm>
                  <a:off x="2704605" y="6479969"/>
                  <a:ext cx="685800" cy="666750"/>
                </a:xfrm>
                <a:prstGeom prst="donut">
                  <a:avLst>
                    <a:gd name="adj" fmla="val 115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Quad Arrow 58"/>
                <p:cNvSpPr/>
                <p:nvPr/>
              </p:nvSpPr>
              <p:spPr>
                <a:xfrm>
                  <a:off x="2782784" y="6540335"/>
                  <a:ext cx="533400" cy="533400"/>
                </a:xfrm>
                <a:prstGeom prst="quadArrow">
                  <a:avLst>
                    <a:gd name="adj1" fmla="val 22500"/>
                    <a:gd name="adj2" fmla="val 22500"/>
                    <a:gd name="adj3" fmla="val 22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36"/>
            <p:cNvGrpSpPr/>
            <p:nvPr/>
          </p:nvGrpSpPr>
          <p:grpSpPr>
            <a:xfrm rot="7037727">
              <a:off x="5017440" y="3076417"/>
              <a:ext cx="556763" cy="1304889"/>
              <a:chOff x="6875029" y="228600"/>
              <a:chExt cx="2268971" cy="5317798"/>
            </a:xfrm>
            <a:solidFill>
              <a:schemeClr val="bg1"/>
            </a:solidFill>
          </p:grpSpPr>
          <p:grpSp>
            <p:nvGrpSpPr>
              <p:cNvPr id="18" name="Group 75"/>
              <p:cNvGrpSpPr/>
              <p:nvPr/>
            </p:nvGrpSpPr>
            <p:grpSpPr>
              <a:xfrm>
                <a:off x="6875029" y="228600"/>
                <a:ext cx="2268971" cy="5317798"/>
                <a:chOff x="7086600" y="228600"/>
                <a:chExt cx="2268971" cy="5317798"/>
              </a:xfrm>
              <a:grpFill/>
            </p:grpSpPr>
            <p:sp>
              <p:nvSpPr>
                <p:cNvPr id="28" name="Cloud 6"/>
                <p:cNvSpPr/>
                <p:nvPr/>
              </p:nvSpPr>
              <p:spPr>
                <a:xfrm rot="368239">
                  <a:off x="7558016" y="2131618"/>
                  <a:ext cx="1420971" cy="607651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7"/>
                <p:cNvSpPr/>
                <p:nvPr/>
              </p:nvSpPr>
              <p:spPr>
                <a:xfrm rot="12296205" flipH="1">
                  <a:off x="8302185" y="5123886"/>
                  <a:ext cx="5334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0" name="Oval 8"/>
                <p:cNvSpPr/>
                <p:nvPr/>
              </p:nvSpPr>
              <p:spPr>
                <a:xfrm rot="18607716" flipH="1">
                  <a:off x="7882417" y="5089198"/>
                  <a:ext cx="5334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1" name="Flowchart: Manual Operation 9"/>
                <p:cNvSpPr/>
                <p:nvPr/>
              </p:nvSpPr>
              <p:spPr>
                <a:xfrm rot="10800000">
                  <a:off x="8322930" y="3886200"/>
                  <a:ext cx="457200" cy="1371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Manual Operation 10"/>
                <p:cNvSpPr/>
                <p:nvPr/>
              </p:nvSpPr>
              <p:spPr>
                <a:xfrm rot="10800000">
                  <a:off x="7865729" y="3886200"/>
                  <a:ext cx="575441" cy="13716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11"/>
                <p:cNvSpPr/>
                <p:nvPr/>
              </p:nvSpPr>
              <p:spPr>
                <a:xfrm>
                  <a:off x="7256130" y="3581400"/>
                  <a:ext cx="423041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4" name="Oval 12"/>
                <p:cNvSpPr/>
                <p:nvPr/>
              </p:nvSpPr>
              <p:spPr>
                <a:xfrm>
                  <a:off x="8932530" y="3505200"/>
                  <a:ext cx="423041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5" name="Flowchart: Manual Operation 13"/>
                <p:cNvSpPr/>
                <p:nvPr/>
              </p:nvSpPr>
              <p:spPr>
                <a:xfrm rot="12304159">
                  <a:off x="7504749" y="2493524"/>
                  <a:ext cx="548201" cy="12954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lowchart: Manual Operation 14"/>
                <p:cNvSpPr/>
                <p:nvPr/>
              </p:nvSpPr>
              <p:spPr>
                <a:xfrm rot="9066092">
                  <a:off x="8606340" y="2489403"/>
                  <a:ext cx="548201" cy="12954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Manual Operation 15"/>
                <p:cNvSpPr/>
                <p:nvPr/>
              </p:nvSpPr>
              <p:spPr>
                <a:xfrm rot="10800000">
                  <a:off x="7789530" y="2590800"/>
                  <a:ext cx="1066800" cy="1981200"/>
                </a:xfrm>
                <a:prstGeom prst="flowChartManualOpera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Isosceles Triangle 16"/>
                <p:cNvSpPr/>
                <p:nvPr/>
              </p:nvSpPr>
              <p:spPr>
                <a:xfrm rot="10800000">
                  <a:off x="8094330" y="2514600"/>
                  <a:ext cx="533400" cy="533400"/>
                </a:xfrm>
                <a:prstGeom prst="triangl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Pentagon 17"/>
                <p:cNvSpPr/>
                <p:nvPr/>
              </p:nvSpPr>
              <p:spPr>
                <a:xfrm rot="16200000">
                  <a:off x="4798682" y="2838450"/>
                  <a:ext cx="5295900" cy="76200"/>
                </a:xfrm>
                <a:prstGeom prst="homePlate">
                  <a:avLst>
                    <a:gd name="adj" fmla="val 9091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18"/>
                <p:cNvSpPr/>
                <p:nvPr/>
              </p:nvSpPr>
              <p:spPr>
                <a:xfrm>
                  <a:off x="7408530" y="3581400"/>
                  <a:ext cx="181303" cy="304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1" name="Flowchart: Decision 19"/>
                <p:cNvSpPr/>
                <p:nvPr/>
              </p:nvSpPr>
              <p:spPr>
                <a:xfrm rot="18232967">
                  <a:off x="6793295" y="748649"/>
                  <a:ext cx="833999" cy="247389"/>
                </a:xfrm>
                <a:prstGeom prst="flowChartDecis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20"/>
                <p:cNvSpPr/>
                <p:nvPr/>
              </p:nvSpPr>
              <p:spPr>
                <a:xfrm rot="3829260">
                  <a:off x="7307739" y="3230569"/>
                  <a:ext cx="2003032" cy="38155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Cross 21"/>
                <p:cNvSpPr/>
                <p:nvPr/>
              </p:nvSpPr>
              <p:spPr>
                <a:xfrm rot="2093903">
                  <a:off x="8488208" y="3219449"/>
                  <a:ext cx="478083" cy="461669"/>
                </a:xfrm>
                <a:prstGeom prst="plus">
                  <a:avLst>
                    <a:gd name="adj" fmla="val 397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Pentagon 22"/>
                <p:cNvSpPr/>
                <p:nvPr/>
              </p:nvSpPr>
              <p:spPr>
                <a:xfrm rot="7482643">
                  <a:off x="7798913" y="4092800"/>
                  <a:ext cx="952500" cy="150943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5" name="Rectangle 23"/>
                <p:cNvSpPr/>
                <p:nvPr/>
              </p:nvSpPr>
              <p:spPr>
                <a:xfrm>
                  <a:off x="7865731" y="3581400"/>
                  <a:ext cx="1066800" cy="3048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46" name="Oval 27"/>
                <p:cNvSpPr/>
                <p:nvPr/>
              </p:nvSpPr>
              <p:spPr>
                <a:xfrm>
                  <a:off x="7865730" y="1219200"/>
                  <a:ext cx="914400" cy="1447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Cloud 28"/>
                <p:cNvSpPr/>
                <p:nvPr/>
              </p:nvSpPr>
              <p:spPr>
                <a:xfrm rot="6999720">
                  <a:off x="7251567" y="1658973"/>
                  <a:ext cx="1277129" cy="474875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loud 29"/>
                <p:cNvSpPr/>
                <p:nvPr/>
              </p:nvSpPr>
              <p:spPr>
                <a:xfrm rot="4583596">
                  <a:off x="8124435" y="1636178"/>
                  <a:ext cx="1277129" cy="474875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30"/>
                <p:cNvSpPr/>
                <p:nvPr/>
              </p:nvSpPr>
              <p:spPr>
                <a:xfrm>
                  <a:off x="7772400" y="1447800"/>
                  <a:ext cx="1143000" cy="2286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Cloud 31"/>
                <p:cNvSpPr/>
                <p:nvPr/>
              </p:nvSpPr>
              <p:spPr>
                <a:xfrm>
                  <a:off x="7924800" y="1143000"/>
                  <a:ext cx="914400" cy="5334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21"/>
              <p:cNvGrpSpPr/>
              <p:nvPr/>
            </p:nvGrpSpPr>
            <p:grpSpPr>
              <a:xfrm>
                <a:off x="8305800" y="4267200"/>
                <a:ext cx="152400" cy="381000"/>
                <a:chOff x="7696200" y="5791200"/>
                <a:chExt cx="228600" cy="381000"/>
              </a:xfrm>
              <a:grpFill/>
            </p:grpSpPr>
            <p:sp>
              <p:nvSpPr>
                <p:cNvPr id="26" name="Trapezoid 25"/>
                <p:cNvSpPr/>
                <p:nvPr/>
              </p:nvSpPr>
              <p:spPr>
                <a:xfrm>
                  <a:off x="7696200" y="5943600"/>
                  <a:ext cx="228600" cy="2286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7696200" y="5791200"/>
                  <a:ext cx="228600" cy="1905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22"/>
              <p:cNvGrpSpPr/>
              <p:nvPr/>
            </p:nvGrpSpPr>
            <p:grpSpPr>
              <a:xfrm>
                <a:off x="8458200" y="4191000"/>
                <a:ext cx="152400" cy="381000"/>
                <a:chOff x="7696200" y="5791200"/>
                <a:chExt cx="228600" cy="381000"/>
              </a:xfrm>
              <a:grpFill/>
            </p:grpSpPr>
            <p:sp>
              <p:nvSpPr>
                <p:cNvPr id="24" name="Trapezoid 23"/>
                <p:cNvSpPr/>
                <p:nvPr/>
              </p:nvSpPr>
              <p:spPr>
                <a:xfrm>
                  <a:off x="7696200" y="5943600"/>
                  <a:ext cx="228600" cy="2286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7696200" y="5791200"/>
                  <a:ext cx="228600" cy="1905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25"/>
              <p:cNvGrpSpPr/>
              <p:nvPr/>
            </p:nvGrpSpPr>
            <p:grpSpPr>
              <a:xfrm rot="20208952">
                <a:off x="8595152" y="4133846"/>
                <a:ext cx="167099" cy="342908"/>
                <a:chOff x="7696200" y="5791200"/>
                <a:chExt cx="228600" cy="381000"/>
              </a:xfrm>
              <a:grpFill/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7696200" y="5943600"/>
                  <a:ext cx="228600" cy="2286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7696200" y="5791200"/>
                  <a:ext cx="228600" cy="1905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152400" y="2286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Army of Helaman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39501" y="342900"/>
            <a:ext cx="6264998" cy="6172200"/>
            <a:chOff x="2696801" y="304800"/>
            <a:chExt cx="6264998" cy="6172200"/>
          </a:xfrm>
          <a:solidFill>
            <a:schemeClr val="bg1"/>
          </a:solidFill>
        </p:grpSpPr>
        <p:grpSp>
          <p:nvGrpSpPr>
            <p:cNvPr id="3" name="Group 2"/>
            <p:cNvGrpSpPr/>
            <p:nvPr/>
          </p:nvGrpSpPr>
          <p:grpSpPr>
            <a:xfrm>
              <a:off x="2696801" y="304800"/>
              <a:ext cx="6264998" cy="6172200"/>
              <a:chOff x="2696801" y="304800"/>
              <a:chExt cx="6264998" cy="6172200"/>
            </a:xfrm>
            <a:grpFill/>
          </p:grpSpPr>
          <p:sp>
            <p:nvSpPr>
              <p:cNvPr id="24" name="8-Point Star 23"/>
              <p:cNvSpPr/>
              <p:nvPr/>
            </p:nvSpPr>
            <p:spPr>
              <a:xfrm>
                <a:off x="2696801" y="304800"/>
                <a:ext cx="6264998" cy="6172200"/>
              </a:xfrm>
              <a:prstGeom prst="star8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>
                <a:stCxn id="24" idx="6"/>
                <a:endCxn id="24" idx="2"/>
              </p:cNvCxnSpPr>
              <p:nvPr/>
            </p:nvCxnSpPr>
            <p:spPr>
              <a:xfrm>
                <a:off x="5829300" y="304800"/>
                <a:ext cx="0" cy="61722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943192" y="1249378"/>
                <a:ext cx="1783533" cy="430945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4943192" y="1249378"/>
                <a:ext cx="1783534" cy="430945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4" idx="7"/>
                <a:endCxn id="24" idx="3"/>
              </p:cNvCxnSpPr>
              <p:nvPr/>
            </p:nvCxnSpPr>
            <p:spPr>
              <a:xfrm flipH="1">
                <a:off x="3614289" y="1208698"/>
                <a:ext cx="4430022" cy="4364404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14289" y="2498756"/>
                <a:ext cx="4398029" cy="1792587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4" idx="5"/>
                <a:endCxn id="24" idx="1"/>
              </p:cNvCxnSpPr>
              <p:nvPr/>
            </p:nvCxnSpPr>
            <p:spPr>
              <a:xfrm>
                <a:off x="3614289" y="1208698"/>
                <a:ext cx="4430022" cy="4364404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4" idx="0"/>
                <a:endCxn id="24" idx="4"/>
              </p:cNvCxnSpPr>
              <p:nvPr/>
            </p:nvCxnSpPr>
            <p:spPr>
              <a:xfrm flipH="1">
                <a:off x="2696801" y="3390900"/>
                <a:ext cx="626499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657600" y="2516863"/>
                <a:ext cx="4386711" cy="177448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4094527" y="1681823"/>
              <a:ext cx="3469546" cy="3418154"/>
              <a:chOff x="2696801" y="304800"/>
              <a:chExt cx="6264998" cy="6172200"/>
            </a:xfrm>
            <a:grpFill/>
          </p:grpSpPr>
          <p:sp>
            <p:nvSpPr>
              <p:cNvPr id="15" name="8-Point Star 14"/>
              <p:cNvSpPr/>
              <p:nvPr/>
            </p:nvSpPr>
            <p:spPr>
              <a:xfrm>
                <a:off x="2696801" y="304800"/>
                <a:ext cx="6264998" cy="6172200"/>
              </a:xfrm>
              <a:prstGeom prst="star8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>
                <a:stCxn id="15" idx="6"/>
                <a:endCxn id="15" idx="2"/>
              </p:cNvCxnSpPr>
              <p:nvPr/>
            </p:nvCxnSpPr>
            <p:spPr>
              <a:xfrm>
                <a:off x="5829300" y="304800"/>
                <a:ext cx="0" cy="61722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943192" y="1249378"/>
                <a:ext cx="1783533" cy="430945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4943192" y="1249378"/>
                <a:ext cx="1783534" cy="430945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5" idx="7"/>
                <a:endCxn id="15" idx="3"/>
              </p:cNvCxnSpPr>
              <p:nvPr/>
            </p:nvCxnSpPr>
            <p:spPr>
              <a:xfrm flipH="1">
                <a:off x="3614289" y="1208698"/>
                <a:ext cx="4430022" cy="4364404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3614289" y="2498756"/>
                <a:ext cx="4398029" cy="1792587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5" idx="5"/>
                <a:endCxn id="15" idx="1"/>
              </p:cNvCxnSpPr>
              <p:nvPr/>
            </p:nvCxnSpPr>
            <p:spPr>
              <a:xfrm>
                <a:off x="3614289" y="1208698"/>
                <a:ext cx="4430022" cy="4364404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5" idx="0"/>
                <a:endCxn id="15" idx="4"/>
              </p:cNvCxnSpPr>
              <p:nvPr/>
            </p:nvCxnSpPr>
            <p:spPr>
              <a:xfrm flipH="1">
                <a:off x="2696801" y="3390900"/>
                <a:ext cx="626499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657600" y="2516863"/>
                <a:ext cx="4386711" cy="177448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5023262" y="2619873"/>
              <a:ext cx="1580082" cy="1556677"/>
              <a:chOff x="2696801" y="304800"/>
              <a:chExt cx="6264998" cy="6172200"/>
            </a:xfrm>
            <a:grpFill/>
          </p:grpSpPr>
          <p:sp>
            <p:nvSpPr>
              <p:cNvPr id="6" name="8-Point Star 5"/>
              <p:cNvSpPr/>
              <p:nvPr/>
            </p:nvSpPr>
            <p:spPr>
              <a:xfrm>
                <a:off x="2696801" y="304800"/>
                <a:ext cx="6264998" cy="6172200"/>
              </a:xfrm>
              <a:prstGeom prst="star8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>
                <a:stCxn id="6" idx="6"/>
                <a:endCxn id="6" idx="2"/>
              </p:cNvCxnSpPr>
              <p:nvPr/>
            </p:nvCxnSpPr>
            <p:spPr>
              <a:xfrm>
                <a:off x="5829300" y="304800"/>
                <a:ext cx="0" cy="61722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4943192" y="1249378"/>
                <a:ext cx="1783533" cy="430945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4943192" y="1249378"/>
                <a:ext cx="1783534" cy="430945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6" idx="7"/>
                <a:endCxn id="6" idx="3"/>
              </p:cNvCxnSpPr>
              <p:nvPr/>
            </p:nvCxnSpPr>
            <p:spPr>
              <a:xfrm flipH="1">
                <a:off x="3614289" y="1208698"/>
                <a:ext cx="4430022" cy="4364404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3614289" y="2498756"/>
                <a:ext cx="4398029" cy="1792587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6" idx="5"/>
                <a:endCxn id="6" idx="1"/>
              </p:cNvCxnSpPr>
              <p:nvPr/>
            </p:nvCxnSpPr>
            <p:spPr>
              <a:xfrm>
                <a:off x="3614289" y="1208698"/>
                <a:ext cx="4430022" cy="4364404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6" idx="0"/>
                <a:endCxn id="6" idx="4"/>
              </p:cNvCxnSpPr>
              <p:nvPr/>
            </p:nvCxnSpPr>
            <p:spPr>
              <a:xfrm flipH="1">
                <a:off x="2696801" y="3390900"/>
                <a:ext cx="626499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657600" y="2516863"/>
                <a:ext cx="4386711" cy="177448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 rot="18833731">
            <a:off x="2799478" y="1113741"/>
            <a:ext cx="1009575" cy="2066242"/>
            <a:chOff x="533400" y="1219200"/>
            <a:chExt cx="3041904" cy="5638800"/>
          </a:xfrm>
          <a:solidFill>
            <a:schemeClr val="bg1"/>
          </a:solidFill>
        </p:grpSpPr>
        <p:sp>
          <p:nvSpPr>
            <p:cNvPr id="34" name="Oval 33"/>
            <p:cNvSpPr/>
            <p:nvPr/>
          </p:nvSpPr>
          <p:spPr>
            <a:xfrm>
              <a:off x="533400" y="4724400"/>
              <a:ext cx="603504" cy="838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Same Side Corner Rectangle 34"/>
            <p:cNvSpPr/>
            <p:nvPr/>
          </p:nvSpPr>
          <p:spPr>
            <a:xfrm rot="10800000">
              <a:off x="1295400" y="1219200"/>
              <a:ext cx="1531118" cy="2438400"/>
            </a:xfrm>
            <a:prstGeom prst="round2SameRect">
              <a:avLst>
                <a:gd name="adj1" fmla="val 35861"/>
                <a:gd name="adj2" fmla="val 3524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85"/>
            <p:cNvGrpSpPr/>
            <p:nvPr/>
          </p:nvGrpSpPr>
          <p:grpSpPr>
            <a:xfrm rot="2228468">
              <a:off x="1371600" y="5867400"/>
              <a:ext cx="603504" cy="990600"/>
              <a:chOff x="4343400" y="2438400"/>
              <a:chExt cx="603504" cy="990600"/>
            </a:xfrm>
            <a:grpFill/>
          </p:grpSpPr>
          <p:sp>
            <p:nvSpPr>
              <p:cNvPr id="136" name="Oval 3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84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86"/>
            <p:cNvGrpSpPr/>
            <p:nvPr/>
          </p:nvGrpSpPr>
          <p:grpSpPr>
            <a:xfrm rot="19648369">
              <a:off x="1981200" y="5867400"/>
              <a:ext cx="603504" cy="990600"/>
              <a:chOff x="4343400" y="2438400"/>
              <a:chExt cx="603504" cy="990600"/>
            </a:xfrm>
            <a:grpFill/>
          </p:grpSpPr>
          <p:sp>
            <p:nvSpPr>
              <p:cNvPr id="134" name="Oval 87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88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4"/>
            <p:cNvSpPr/>
            <p:nvPr/>
          </p:nvSpPr>
          <p:spPr>
            <a:xfrm>
              <a:off x="2971800" y="4648200"/>
              <a:ext cx="603504" cy="838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>
              <a:off x="1066800" y="4876800"/>
              <a:ext cx="1981200" cy="1524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20331229">
              <a:off x="2211871" y="2870682"/>
              <a:ext cx="1143000" cy="233710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4"/>
            <p:cNvGrpSpPr/>
            <p:nvPr/>
          </p:nvGrpSpPr>
          <p:grpSpPr>
            <a:xfrm rot="20331229">
              <a:off x="2618990" y="4676010"/>
              <a:ext cx="955623" cy="428412"/>
              <a:chOff x="5441430" y="5181600"/>
              <a:chExt cx="4996721" cy="1270416"/>
            </a:xfrm>
            <a:grpFill/>
          </p:grpSpPr>
          <p:grpSp>
            <p:nvGrpSpPr>
              <p:cNvPr id="118" name="Group 32"/>
              <p:cNvGrpSpPr/>
              <p:nvPr/>
            </p:nvGrpSpPr>
            <p:grpSpPr>
              <a:xfrm>
                <a:off x="5715000" y="5181600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130" name="Decagon 129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ecagon 130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iamond 131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iamond 132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33"/>
              <p:cNvGrpSpPr/>
              <p:nvPr/>
            </p:nvGrpSpPr>
            <p:grpSpPr>
              <a:xfrm>
                <a:off x="7318947" y="5232816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126" name="Decagon 125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Decagon 126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Diamond 127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Diamond 128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38"/>
              <p:cNvGrpSpPr/>
              <p:nvPr/>
            </p:nvGrpSpPr>
            <p:grpSpPr>
              <a:xfrm>
                <a:off x="8865433" y="5229069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122" name="Decagon 54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Decagon 122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Diamond 123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Diamond 124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1" name="Diamond 53"/>
              <p:cNvSpPr/>
              <p:nvPr/>
            </p:nvSpPr>
            <p:spPr>
              <a:xfrm>
                <a:off x="5441430" y="5620062"/>
                <a:ext cx="304800" cy="3810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5"/>
            <p:cNvGrpSpPr/>
            <p:nvPr/>
          </p:nvGrpSpPr>
          <p:grpSpPr>
            <a:xfrm rot="1173993">
              <a:off x="844489" y="2924072"/>
              <a:ext cx="1143000" cy="2337107"/>
              <a:chOff x="3352800" y="3810000"/>
              <a:chExt cx="1752600" cy="2514600"/>
            </a:xfrm>
            <a:grpFill/>
          </p:grpSpPr>
          <p:sp>
            <p:nvSpPr>
              <p:cNvPr id="100" name="Trapezoid 27"/>
              <p:cNvSpPr/>
              <p:nvPr/>
            </p:nvSpPr>
            <p:spPr>
              <a:xfrm>
                <a:off x="3352800" y="3810000"/>
                <a:ext cx="1752600" cy="25146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" name="Group 44"/>
              <p:cNvGrpSpPr/>
              <p:nvPr/>
            </p:nvGrpSpPr>
            <p:grpSpPr>
              <a:xfrm>
                <a:off x="3473970" y="5812437"/>
                <a:ext cx="1465289" cy="460948"/>
                <a:chOff x="5441430" y="5181600"/>
                <a:chExt cx="4996721" cy="1270416"/>
              </a:xfrm>
              <a:grpFill/>
            </p:grpSpPr>
            <p:grpSp>
              <p:nvGrpSpPr>
                <p:cNvPr id="102" name="Group 32"/>
                <p:cNvGrpSpPr/>
                <p:nvPr/>
              </p:nvGrpSpPr>
              <p:grpSpPr>
                <a:xfrm>
                  <a:off x="5715000" y="5181600"/>
                  <a:ext cx="1572718" cy="1219200"/>
                  <a:chOff x="5715000" y="5181600"/>
                  <a:chExt cx="1572718" cy="1219200"/>
                </a:xfrm>
                <a:grpFill/>
              </p:grpSpPr>
              <p:sp>
                <p:nvSpPr>
                  <p:cNvPr id="114" name="Decagon 28"/>
                  <p:cNvSpPr/>
                  <p:nvPr/>
                </p:nvSpPr>
                <p:spPr>
                  <a:xfrm>
                    <a:off x="5715000" y="5181600"/>
                    <a:ext cx="1295400" cy="1219200"/>
                  </a:xfrm>
                  <a:prstGeom prst="dec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Decagon 29"/>
                  <p:cNvSpPr/>
                  <p:nvPr/>
                </p:nvSpPr>
                <p:spPr>
                  <a:xfrm>
                    <a:off x="5976078" y="5418944"/>
                    <a:ext cx="762000" cy="717176"/>
                  </a:xfrm>
                  <a:prstGeom prst="dec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Diamond 30"/>
                  <p:cNvSpPr/>
                  <p:nvPr/>
                </p:nvSpPr>
                <p:spPr>
                  <a:xfrm>
                    <a:off x="6172200" y="55626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Diamond 31"/>
                  <p:cNvSpPr/>
                  <p:nvPr/>
                </p:nvSpPr>
                <p:spPr>
                  <a:xfrm>
                    <a:off x="6982918" y="5647544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3" name="Group 33"/>
                <p:cNvGrpSpPr/>
                <p:nvPr/>
              </p:nvGrpSpPr>
              <p:grpSpPr>
                <a:xfrm>
                  <a:off x="7318947" y="5232816"/>
                  <a:ext cx="1572718" cy="1219200"/>
                  <a:chOff x="5715000" y="5181600"/>
                  <a:chExt cx="1572718" cy="1219200"/>
                </a:xfrm>
                <a:grpFill/>
              </p:grpSpPr>
              <p:sp>
                <p:nvSpPr>
                  <p:cNvPr id="110" name="Decagon 34"/>
                  <p:cNvSpPr/>
                  <p:nvPr/>
                </p:nvSpPr>
                <p:spPr>
                  <a:xfrm>
                    <a:off x="5715000" y="5181600"/>
                    <a:ext cx="1295400" cy="1219200"/>
                  </a:xfrm>
                  <a:prstGeom prst="dec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Decagon 35"/>
                  <p:cNvSpPr/>
                  <p:nvPr/>
                </p:nvSpPr>
                <p:spPr>
                  <a:xfrm>
                    <a:off x="5976078" y="5418944"/>
                    <a:ext cx="762000" cy="717176"/>
                  </a:xfrm>
                  <a:prstGeom prst="dec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Diamond 36"/>
                  <p:cNvSpPr/>
                  <p:nvPr/>
                </p:nvSpPr>
                <p:spPr>
                  <a:xfrm>
                    <a:off x="6172200" y="55626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Diamond 112"/>
                  <p:cNvSpPr/>
                  <p:nvPr/>
                </p:nvSpPr>
                <p:spPr>
                  <a:xfrm>
                    <a:off x="6982918" y="5647544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4" name="Group 38"/>
                <p:cNvGrpSpPr/>
                <p:nvPr/>
              </p:nvGrpSpPr>
              <p:grpSpPr>
                <a:xfrm>
                  <a:off x="8865433" y="5229069"/>
                  <a:ext cx="1572718" cy="1219200"/>
                  <a:chOff x="5715000" y="5181600"/>
                  <a:chExt cx="1572718" cy="1219200"/>
                </a:xfrm>
                <a:grpFill/>
              </p:grpSpPr>
              <p:sp>
                <p:nvSpPr>
                  <p:cNvPr id="106" name="Decagon 105"/>
                  <p:cNvSpPr/>
                  <p:nvPr/>
                </p:nvSpPr>
                <p:spPr>
                  <a:xfrm>
                    <a:off x="5715000" y="5181600"/>
                    <a:ext cx="1295400" cy="1219200"/>
                  </a:xfrm>
                  <a:prstGeom prst="dec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Decagon 106"/>
                  <p:cNvSpPr/>
                  <p:nvPr/>
                </p:nvSpPr>
                <p:spPr>
                  <a:xfrm>
                    <a:off x="5976078" y="5418944"/>
                    <a:ext cx="762000" cy="717176"/>
                  </a:xfrm>
                  <a:prstGeom prst="dec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Diamond 107"/>
                  <p:cNvSpPr/>
                  <p:nvPr/>
                </p:nvSpPr>
                <p:spPr>
                  <a:xfrm>
                    <a:off x="6172200" y="5562600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Diamond 108"/>
                  <p:cNvSpPr/>
                  <p:nvPr/>
                </p:nvSpPr>
                <p:spPr>
                  <a:xfrm>
                    <a:off x="6982918" y="5647544"/>
                    <a:ext cx="304800" cy="381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5" name="Diamond 104"/>
                <p:cNvSpPr/>
                <p:nvPr/>
              </p:nvSpPr>
              <p:spPr>
                <a:xfrm>
                  <a:off x="5441430" y="5620062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3" name="Trapezoid 42"/>
            <p:cNvSpPr/>
            <p:nvPr/>
          </p:nvSpPr>
          <p:spPr>
            <a:xfrm>
              <a:off x="1219200" y="2971800"/>
              <a:ext cx="1752600" cy="2590800"/>
            </a:xfrm>
            <a:prstGeom prst="trapezoid">
              <a:avLst>
                <a:gd name="adj" fmla="val 2500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rot="10800000">
              <a:off x="1752600" y="2971800"/>
              <a:ext cx="609600" cy="12954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1"/>
            <p:cNvSpPr/>
            <p:nvPr/>
          </p:nvSpPr>
          <p:spPr>
            <a:xfrm>
              <a:off x="1371600" y="1371600"/>
              <a:ext cx="1371600" cy="1905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24"/>
            <p:cNvGrpSpPr/>
            <p:nvPr/>
          </p:nvGrpSpPr>
          <p:grpSpPr>
            <a:xfrm>
              <a:off x="1143000" y="2971800"/>
              <a:ext cx="1752600" cy="1374098"/>
              <a:chOff x="4272196" y="2803160"/>
              <a:chExt cx="4490804" cy="2911840"/>
            </a:xfrm>
            <a:grpFill/>
          </p:grpSpPr>
          <p:grpSp>
            <p:nvGrpSpPr>
              <p:cNvPr id="82" name="Group 15"/>
              <p:cNvGrpSpPr/>
              <p:nvPr/>
            </p:nvGrpSpPr>
            <p:grpSpPr>
              <a:xfrm rot="5238279">
                <a:off x="6771970" y="3657191"/>
                <a:ext cx="1714575" cy="1158367"/>
                <a:chOff x="4592099" y="3885669"/>
                <a:chExt cx="1714575" cy="1158367"/>
              </a:xfrm>
              <a:grpFill/>
            </p:grpSpPr>
            <p:sp>
              <p:nvSpPr>
                <p:cNvPr id="98" name="Donut 16"/>
                <p:cNvSpPr/>
                <p:nvPr/>
              </p:nvSpPr>
              <p:spPr>
                <a:xfrm rot="2341257">
                  <a:off x="4592099" y="3885669"/>
                  <a:ext cx="1185744" cy="618649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Donut 17"/>
                <p:cNvSpPr/>
                <p:nvPr/>
              </p:nvSpPr>
              <p:spPr>
                <a:xfrm rot="2341257">
                  <a:off x="5120930" y="4332510"/>
                  <a:ext cx="1185744" cy="711526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3" name="Group 14"/>
              <p:cNvGrpSpPr/>
              <p:nvPr/>
            </p:nvGrpSpPr>
            <p:grpSpPr>
              <a:xfrm rot="494682">
                <a:off x="4646195" y="3698350"/>
                <a:ext cx="1714575" cy="1158367"/>
                <a:chOff x="4592099" y="3885669"/>
                <a:chExt cx="1714575" cy="1158367"/>
              </a:xfrm>
              <a:grpFill/>
            </p:grpSpPr>
            <p:sp>
              <p:nvSpPr>
                <p:cNvPr id="96" name="Donut 9"/>
                <p:cNvSpPr/>
                <p:nvPr/>
              </p:nvSpPr>
              <p:spPr>
                <a:xfrm rot="2341257">
                  <a:off x="4592099" y="3885669"/>
                  <a:ext cx="1185744" cy="618649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Donut 10"/>
                <p:cNvSpPr/>
                <p:nvPr/>
              </p:nvSpPr>
              <p:spPr>
                <a:xfrm rot="2341257">
                  <a:off x="5120930" y="4332510"/>
                  <a:ext cx="1185744" cy="711526"/>
                </a:xfrm>
                <a:prstGeom prst="donu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4" name="Group 19"/>
              <p:cNvGrpSpPr/>
              <p:nvPr/>
            </p:nvGrpSpPr>
            <p:grpSpPr>
              <a:xfrm>
                <a:off x="5927360" y="4343400"/>
                <a:ext cx="1371600" cy="1371600"/>
                <a:chOff x="5927360" y="4343400"/>
                <a:chExt cx="1371600" cy="1371600"/>
              </a:xfrm>
              <a:grpFill/>
            </p:grpSpPr>
            <p:sp>
              <p:nvSpPr>
                <p:cNvPr id="93" name="Dodecagon 92"/>
                <p:cNvSpPr/>
                <p:nvPr/>
              </p:nvSpPr>
              <p:spPr>
                <a:xfrm>
                  <a:off x="5927360" y="4343400"/>
                  <a:ext cx="1371600" cy="1371600"/>
                </a:xfrm>
                <a:prstGeom prst="do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Dodecagon 93"/>
                <p:cNvSpPr/>
                <p:nvPr/>
              </p:nvSpPr>
              <p:spPr>
                <a:xfrm>
                  <a:off x="6114737" y="4544518"/>
                  <a:ext cx="990600" cy="990600"/>
                </a:xfrm>
                <a:prstGeom prst="do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Hexagon 94"/>
                <p:cNvSpPr/>
                <p:nvPr/>
              </p:nvSpPr>
              <p:spPr>
                <a:xfrm>
                  <a:off x="6324600" y="4800600"/>
                  <a:ext cx="609600" cy="5334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20"/>
              <p:cNvGrpSpPr/>
              <p:nvPr/>
            </p:nvGrpSpPr>
            <p:grpSpPr>
              <a:xfrm>
                <a:off x="7848600" y="2971800"/>
                <a:ext cx="914400" cy="838200"/>
                <a:chOff x="3657600" y="2819400"/>
                <a:chExt cx="1371600" cy="1371600"/>
              </a:xfrm>
              <a:grpFill/>
            </p:grpSpPr>
            <p:sp>
              <p:nvSpPr>
                <p:cNvPr id="90" name="Dodecagon 89"/>
                <p:cNvSpPr/>
                <p:nvPr/>
              </p:nvSpPr>
              <p:spPr>
                <a:xfrm>
                  <a:off x="3657600" y="2819400"/>
                  <a:ext cx="1371600" cy="1371600"/>
                </a:xfrm>
                <a:prstGeom prst="do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odecagon 90"/>
                <p:cNvSpPr/>
                <p:nvPr/>
              </p:nvSpPr>
              <p:spPr>
                <a:xfrm>
                  <a:off x="3844977" y="3020518"/>
                  <a:ext cx="990600" cy="990600"/>
                </a:xfrm>
                <a:prstGeom prst="do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Hexagon 91"/>
                <p:cNvSpPr/>
                <p:nvPr/>
              </p:nvSpPr>
              <p:spPr>
                <a:xfrm>
                  <a:off x="4054840" y="3276600"/>
                  <a:ext cx="609600" cy="5334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18"/>
              <p:cNvGrpSpPr/>
              <p:nvPr/>
            </p:nvGrpSpPr>
            <p:grpSpPr>
              <a:xfrm>
                <a:off x="4272196" y="2803160"/>
                <a:ext cx="1061803" cy="1006839"/>
                <a:chOff x="3657600" y="2819400"/>
                <a:chExt cx="1371600" cy="1371600"/>
              </a:xfrm>
              <a:grpFill/>
            </p:grpSpPr>
            <p:sp>
              <p:nvSpPr>
                <p:cNvPr id="87" name="Dodecagon 86"/>
                <p:cNvSpPr/>
                <p:nvPr/>
              </p:nvSpPr>
              <p:spPr>
                <a:xfrm>
                  <a:off x="3657600" y="2819400"/>
                  <a:ext cx="1371600" cy="1371600"/>
                </a:xfrm>
                <a:prstGeom prst="do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Dodecagon 87"/>
                <p:cNvSpPr/>
                <p:nvPr/>
              </p:nvSpPr>
              <p:spPr>
                <a:xfrm>
                  <a:off x="3844977" y="3020518"/>
                  <a:ext cx="990600" cy="990600"/>
                </a:xfrm>
                <a:prstGeom prst="do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Hexagon 88"/>
                <p:cNvSpPr/>
                <p:nvPr/>
              </p:nvSpPr>
              <p:spPr>
                <a:xfrm>
                  <a:off x="4054840" y="3276600"/>
                  <a:ext cx="609600" cy="533400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7" name="Group 44"/>
            <p:cNvGrpSpPr/>
            <p:nvPr/>
          </p:nvGrpSpPr>
          <p:grpSpPr>
            <a:xfrm>
              <a:off x="1159368" y="5796746"/>
              <a:ext cx="1778704" cy="428412"/>
              <a:chOff x="5441430" y="5181600"/>
              <a:chExt cx="4996721" cy="1270416"/>
            </a:xfrm>
            <a:grpFill/>
          </p:grpSpPr>
          <p:grpSp>
            <p:nvGrpSpPr>
              <p:cNvPr id="66" name="Group 32"/>
              <p:cNvGrpSpPr/>
              <p:nvPr/>
            </p:nvGrpSpPr>
            <p:grpSpPr>
              <a:xfrm>
                <a:off x="5715000" y="5181600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78" name="Decagon 77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Decagon 78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Diamond 79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Diamond 80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33"/>
              <p:cNvGrpSpPr/>
              <p:nvPr/>
            </p:nvGrpSpPr>
            <p:grpSpPr>
              <a:xfrm>
                <a:off x="7318947" y="5232816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74" name="Decagon 73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Decagon 74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Diamond 75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Diamond 76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38"/>
              <p:cNvGrpSpPr/>
              <p:nvPr/>
            </p:nvGrpSpPr>
            <p:grpSpPr>
              <a:xfrm>
                <a:off x="8865433" y="5229069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70" name="Decagon 69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Decagon 70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Diamond 71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Diamond 72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9" name="Diamond 68"/>
              <p:cNvSpPr/>
              <p:nvPr/>
            </p:nvSpPr>
            <p:spPr>
              <a:xfrm>
                <a:off x="5441430" y="5620062"/>
                <a:ext cx="304800" cy="3810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ound Same Side Corner Rectangle 47"/>
            <p:cNvSpPr/>
            <p:nvPr/>
          </p:nvSpPr>
          <p:spPr>
            <a:xfrm rot="10800000">
              <a:off x="1295400" y="1371600"/>
              <a:ext cx="1531118" cy="685800"/>
            </a:xfrm>
            <a:prstGeom prst="round2SameRect">
              <a:avLst>
                <a:gd name="adj1" fmla="val 35861"/>
                <a:gd name="adj2" fmla="val 3524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4"/>
            <p:cNvGrpSpPr/>
            <p:nvPr/>
          </p:nvGrpSpPr>
          <p:grpSpPr>
            <a:xfrm>
              <a:off x="1353735" y="1254726"/>
              <a:ext cx="1470661" cy="354218"/>
              <a:chOff x="5441430" y="5181600"/>
              <a:chExt cx="4996721" cy="1270416"/>
            </a:xfrm>
            <a:grpFill/>
          </p:grpSpPr>
          <p:grpSp>
            <p:nvGrpSpPr>
              <p:cNvPr id="50" name="Group 32"/>
              <p:cNvGrpSpPr/>
              <p:nvPr/>
            </p:nvGrpSpPr>
            <p:grpSpPr>
              <a:xfrm>
                <a:off x="5715000" y="5181600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62" name="Decagon 61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ecagon 62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Diamond 63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Diamond 64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33"/>
              <p:cNvGrpSpPr/>
              <p:nvPr/>
            </p:nvGrpSpPr>
            <p:grpSpPr>
              <a:xfrm>
                <a:off x="7318947" y="5232816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58" name="Decagon 57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Decagon 58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Diamond 59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Diamond 60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38"/>
              <p:cNvGrpSpPr/>
              <p:nvPr/>
            </p:nvGrpSpPr>
            <p:grpSpPr>
              <a:xfrm>
                <a:off x="8865433" y="5229069"/>
                <a:ext cx="1572718" cy="1219200"/>
                <a:chOff x="5715000" y="5181600"/>
                <a:chExt cx="1572718" cy="1219200"/>
              </a:xfrm>
              <a:grpFill/>
            </p:grpSpPr>
            <p:sp>
              <p:nvSpPr>
                <p:cNvPr id="54" name="Decagon 53"/>
                <p:cNvSpPr/>
                <p:nvPr/>
              </p:nvSpPr>
              <p:spPr>
                <a:xfrm>
                  <a:off x="5715000" y="5181600"/>
                  <a:ext cx="1295400" cy="1219200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Decagon 54"/>
                <p:cNvSpPr/>
                <p:nvPr/>
              </p:nvSpPr>
              <p:spPr>
                <a:xfrm>
                  <a:off x="5976078" y="5418944"/>
                  <a:ext cx="762000" cy="717176"/>
                </a:xfrm>
                <a:prstGeom prst="dec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iamond 55"/>
                <p:cNvSpPr/>
                <p:nvPr/>
              </p:nvSpPr>
              <p:spPr>
                <a:xfrm>
                  <a:off x="6172200" y="5562600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Diamond 56"/>
                <p:cNvSpPr/>
                <p:nvPr/>
              </p:nvSpPr>
              <p:spPr>
                <a:xfrm>
                  <a:off x="6982918" y="5647544"/>
                  <a:ext cx="304800" cy="381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Diamond 52"/>
              <p:cNvSpPr/>
              <p:nvPr/>
            </p:nvSpPr>
            <p:spPr>
              <a:xfrm>
                <a:off x="5441430" y="5620062"/>
                <a:ext cx="304800" cy="3810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8" name="Group 137"/>
          <p:cNvGrpSpPr/>
          <p:nvPr/>
        </p:nvGrpSpPr>
        <p:grpSpPr>
          <a:xfrm rot="13353399">
            <a:off x="2769079" y="3694981"/>
            <a:ext cx="1069675" cy="1952445"/>
            <a:chOff x="4191000" y="432146"/>
            <a:chExt cx="3041904" cy="5587654"/>
          </a:xfrm>
          <a:solidFill>
            <a:schemeClr val="bg1"/>
          </a:solidFill>
        </p:grpSpPr>
        <p:sp>
          <p:nvSpPr>
            <p:cNvPr id="139" name="Oval 138"/>
            <p:cNvSpPr/>
            <p:nvPr/>
          </p:nvSpPr>
          <p:spPr>
            <a:xfrm>
              <a:off x="4191000" y="3886200"/>
              <a:ext cx="603504" cy="838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85"/>
            <p:cNvGrpSpPr/>
            <p:nvPr/>
          </p:nvGrpSpPr>
          <p:grpSpPr>
            <a:xfrm rot="2228468">
              <a:off x="5029200" y="5029200"/>
              <a:ext cx="603504" cy="990600"/>
              <a:chOff x="4343400" y="2438400"/>
              <a:chExt cx="603504" cy="990600"/>
            </a:xfrm>
            <a:grpFill/>
          </p:grpSpPr>
          <p:sp>
            <p:nvSpPr>
              <p:cNvPr id="220" name="Oval 3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84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1" name="Group 86"/>
            <p:cNvGrpSpPr/>
            <p:nvPr/>
          </p:nvGrpSpPr>
          <p:grpSpPr>
            <a:xfrm rot="19648369">
              <a:off x="5638800" y="5029200"/>
              <a:ext cx="603504" cy="990600"/>
              <a:chOff x="4343400" y="2438400"/>
              <a:chExt cx="603504" cy="990600"/>
            </a:xfrm>
            <a:grpFill/>
          </p:grpSpPr>
          <p:sp>
            <p:nvSpPr>
              <p:cNvPr id="218" name="Oval 87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88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2" name="Oval 4"/>
            <p:cNvSpPr/>
            <p:nvPr/>
          </p:nvSpPr>
          <p:spPr>
            <a:xfrm>
              <a:off x="6629400" y="3810000"/>
              <a:ext cx="603504" cy="838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rapezoid 142"/>
            <p:cNvSpPr/>
            <p:nvPr/>
          </p:nvSpPr>
          <p:spPr>
            <a:xfrm>
              <a:off x="4724400" y="4038600"/>
              <a:ext cx="1981200" cy="1524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/>
            <p:cNvSpPr/>
            <p:nvPr/>
          </p:nvSpPr>
          <p:spPr>
            <a:xfrm rot="20124370">
              <a:off x="5869471" y="2032482"/>
              <a:ext cx="1143000" cy="233710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27"/>
            <p:cNvSpPr/>
            <p:nvPr/>
          </p:nvSpPr>
          <p:spPr>
            <a:xfrm rot="1173993">
              <a:off x="4502089" y="2085872"/>
              <a:ext cx="1143000" cy="233710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rapezoid 145"/>
            <p:cNvSpPr/>
            <p:nvPr/>
          </p:nvSpPr>
          <p:spPr>
            <a:xfrm rot="10800000">
              <a:off x="4876800" y="2133600"/>
              <a:ext cx="1752600" cy="2133600"/>
            </a:xfrm>
            <a:prstGeom prst="trapezoid">
              <a:avLst>
                <a:gd name="adj" fmla="val 2500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Isosceles Triangle 146"/>
            <p:cNvSpPr/>
            <p:nvPr/>
          </p:nvSpPr>
          <p:spPr>
            <a:xfrm rot="10800000">
              <a:off x="5410200" y="2133600"/>
              <a:ext cx="609600" cy="12954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"/>
            <p:cNvSpPr/>
            <p:nvPr/>
          </p:nvSpPr>
          <p:spPr>
            <a:xfrm>
              <a:off x="5029200" y="609600"/>
              <a:ext cx="1371600" cy="1905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 Same Side Corner Rectangle 148"/>
            <p:cNvSpPr/>
            <p:nvPr/>
          </p:nvSpPr>
          <p:spPr>
            <a:xfrm rot="10800000">
              <a:off x="4953000" y="533400"/>
              <a:ext cx="1531118" cy="685800"/>
            </a:xfrm>
            <a:prstGeom prst="round2SameRect">
              <a:avLst>
                <a:gd name="adj1" fmla="val 35861"/>
                <a:gd name="adj2" fmla="val 3524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242"/>
            <p:cNvGrpSpPr/>
            <p:nvPr/>
          </p:nvGrpSpPr>
          <p:grpSpPr>
            <a:xfrm rot="16987668" flipV="1">
              <a:off x="5221836" y="2949625"/>
              <a:ext cx="1905000" cy="498231"/>
              <a:chOff x="7010400" y="1219200"/>
              <a:chExt cx="4953000" cy="1295400"/>
            </a:xfrm>
            <a:grpFill/>
          </p:grpSpPr>
          <p:grpSp>
            <p:nvGrpSpPr>
              <p:cNvPr id="198" name="Group 226"/>
              <p:cNvGrpSpPr/>
              <p:nvPr/>
            </p:nvGrpSpPr>
            <p:grpSpPr>
              <a:xfrm>
                <a:off x="70104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214" name="Heptagon 213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Diamond 214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Diamond 215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227"/>
              <p:cNvGrpSpPr/>
              <p:nvPr/>
            </p:nvGrpSpPr>
            <p:grpSpPr>
              <a:xfrm>
                <a:off x="82296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210" name="Heptagon 209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Diamond 210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Diamond 211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Oval 212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232"/>
              <p:cNvGrpSpPr/>
              <p:nvPr/>
            </p:nvGrpSpPr>
            <p:grpSpPr>
              <a:xfrm>
                <a:off x="94488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206" name="Heptagon 205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Diamond 206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Diamond 207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1" name="Group 237"/>
              <p:cNvGrpSpPr/>
              <p:nvPr/>
            </p:nvGrpSpPr>
            <p:grpSpPr>
              <a:xfrm>
                <a:off x="106680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202" name="Heptagon 201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Diamond 202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Diamond 203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1" name="Group 243"/>
            <p:cNvGrpSpPr/>
            <p:nvPr/>
          </p:nvGrpSpPr>
          <p:grpSpPr>
            <a:xfrm rot="15564279" flipV="1">
              <a:off x="4382113" y="2974911"/>
              <a:ext cx="1905000" cy="498231"/>
              <a:chOff x="7010400" y="1219200"/>
              <a:chExt cx="4953000" cy="1295400"/>
            </a:xfrm>
            <a:grpFill/>
          </p:grpSpPr>
          <p:grpSp>
            <p:nvGrpSpPr>
              <p:cNvPr id="178" name="Group 226"/>
              <p:cNvGrpSpPr/>
              <p:nvPr/>
            </p:nvGrpSpPr>
            <p:grpSpPr>
              <a:xfrm>
                <a:off x="70104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94" name="Heptagon 193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Diamond 194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Diamond 195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196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9" name="Group 227"/>
              <p:cNvGrpSpPr/>
              <p:nvPr/>
            </p:nvGrpSpPr>
            <p:grpSpPr>
              <a:xfrm>
                <a:off x="82296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90" name="Heptagon 189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Diamond 190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0" name="Group 232"/>
              <p:cNvGrpSpPr/>
              <p:nvPr/>
            </p:nvGrpSpPr>
            <p:grpSpPr>
              <a:xfrm>
                <a:off x="94488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86" name="Heptagon 185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Diamond 186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Diamond 187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1" name="Group 237"/>
              <p:cNvGrpSpPr/>
              <p:nvPr/>
            </p:nvGrpSpPr>
            <p:grpSpPr>
              <a:xfrm>
                <a:off x="106680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82" name="Heptagon 181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Diamond 183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184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2" name="Group 264"/>
            <p:cNvGrpSpPr/>
            <p:nvPr/>
          </p:nvGrpSpPr>
          <p:grpSpPr>
            <a:xfrm>
              <a:off x="5257800" y="3810000"/>
              <a:ext cx="838200" cy="838200"/>
              <a:chOff x="7010400" y="1219200"/>
              <a:chExt cx="1295400" cy="1295400"/>
            </a:xfrm>
            <a:grpFill/>
          </p:grpSpPr>
          <p:sp>
            <p:nvSpPr>
              <p:cNvPr id="174" name="Heptagon 173"/>
              <p:cNvSpPr/>
              <p:nvPr/>
            </p:nvSpPr>
            <p:spPr>
              <a:xfrm>
                <a:off x="7010400" y="1219200"/>
                <a:ext cx="1295400" cy="1295400"/>
              </a:xfrm>
              <a:prstGeom prst="heptag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Diamond 174"/>
              <p:cNvSpPr/>
              <p:nvPr/>
            </p:nvSpPr>
            <p:spPr>
              <a:xfrm>
                <a:off x="7543800" y="1295400"/>
                <a:ext cx="228600" cy="1219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Diamond 175"/>
              <p:cNvSpPr/>
              <p:nvPr/>
            </p:nvSpPr>
            <p:spPr>
              <a:xfrm rot="16200000">
                <a:off x="7536305" y="1292901"/>
                <a:ext cx="228600" cy="1219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7391400" y="1676400"/>
                <a:ext cx="5334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3" name="Group 269"/>
            <p:cNvGrpSpPr/>
            <p:nvPr/>
          </p:nvGrpSpPr>
          <p:grpSpPr>
            <a:xfrm rot="10800000" flipV="1">
              <a:off x="4812679" y="432146"/>
              <a:ext cx="1905000" cy="498231"/>
              <a:chOff x="7010400" y="1219200"/>
              <a:chExt cx="4953000" cy="1295400"/>
            </a:xfrm>
            <a:grpFill/>
          </p:grpSpPr>
          <p:grpSp>
            <p:nvGrpSpPr>
              <p:cNvPr id="154" name="Group 226"/>
              <p:cNvGrpSpPr/>
              <p:nvPr/>
            </p:nvGrpSpPr>
            <p:grpSpPr>
              <a:xfrm>
                <a:off x="70104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70" name="Heptagon 169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Diamond 170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Diamond 171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172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227"/>
              <p:cNvGrpSpPr/>
              <p:nvPr/>
            </p:nvGrpSpPr>
            <p:grpSpPr>
              <a:xfrm>
                <a:off x="82296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66" name="Heptagon 165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Diamond 166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Diamond 167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232"/>
              <p:cNvGrpSpPr/>
              <p:nvPr/>
            </p:nvGrpSpPr>
            <p:grpSpPr>
              <a:xfrm>
                <a:off x="94488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62" name="Heptagon 161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Diamond 162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Diamond 163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237"/>
              <p:cNvGrpSpPr/>
              <p:nvPr/>
            </p:nvGrpSpPr>
            <p:grpSpPr>
              <a:xfrm>
                <a:off x="10668000" y="1219200"/>
                <a:ext cx="1295400" cy="1295400"/>
                <a:chOff x="7010400" y="1219200"/>
                <a:chExt cx="1295400" cy="1295400"/>
              </a:xfrm>
              <a:grpFill/>
            </p:grpSpPr>
            <p:sp>
              <p:nvSpPr>
                <p:cNvPr id="158" name="Heptagon 157"/>
                <p:cNvSpPr/>
                <p:nvPr/>
              </p:nvSpPr>
              <p:spPr>
                <a:xfrm>
                  <a:off x="7010400" y="1219200"/>
                  <a:ext cx="1295400" cy="1295400"/>
                </a:xfrm>
                <a:prstGeom prst="hept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Diamond 158"/>
                <p:cNvSpPr/>
                <p:nvPr/>
              </p:nvSpPr>
              <p:spPr>
                <a:xfrm>
                  <a:off x="7543800" y="1295400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Diamond 159"/>
                <p:cNvSpPr/>
                <p:nvPr/>
              </p:nvSpPr>
              <p:spPr>
                <a:xfrm rot="16200000">
                  <a:off x="7536305" y="1292901"/>
                  <a:ext cx="2286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7391400" y="1676400"/>
                  <a:ext cx="533400" cy="5334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22" name="Group 221"/>
          <p:cNvGrpSpPr/>
          <p:nvPr/>
        </p:nvGrpSpPr>
        <p:grpSpPr>
          <a:xfrm rot="2708155">
            <a:off x="5333753" y="1110118"/>
            <a:ext cx="1011564" cy="2139846"/>
            <a:chOff x="6019800" y="533400"/>
            <a:chExt cx="2438400" cy="5257800"/>
          </a:xfrm>
          <a:solidFill>
            <a:schemeClr val="bg1"/>
          </a:solidFill>
        </p:grpSpPr>
        <p:sp>
          <p:nvSpPr>
            <p:cNvPr id="223" name="Cloud 222"/>
            <p:cNvSpPr/>
            <p:nvPr/>
          </p:nvSpPr>
          <p:spPr>
            <a:xfrm rot="19732643">
              <a:off x="6299408" y="797926"/>
              <a:ext cx="1933898" cy="2210169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6019800" y="3805767"/>
              <a:ext cx="483771" cy="77999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4"/>
            <p:cNvSpPr/>
            <p:nvPr/>
          </p:nvSpPr>
          <p:spPr>
            <a:xfrm>
              <a:off x="7974429" y="3734859"/>
              <a:ext cx="483771" cy="77999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 rot="20331229">
              <a:off x="7304186" y="2222597"/>
              <a:ext cx="916232" cy="2174808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rapezoid 27"/>
            <p:cNvSpPr/>
            <p:nvPr/>
          </p:nvSpPr>
          <p:spPr>
            <a:xfrm rot="1173993">
              <a:off x="6245971" y="2290186"/>
              <a:ext cx="916232" cy="2174808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8" name="Group 85"/>
            <p:cNvGrpSpPr/>
            <p:nvPr/>
          </p:nvGrpSpPr>
          <p:grpSpPr>
            <a:xfrm rot="2228468">
              <a:off x="6691704" y="4869392"/>
              <a:ext cx="483771" cy="921808"/>
              <a:chOff x="4343400" y="2438400"/>
              <a:chExt cx="603504" cy="990600"/>
            </a:xfrm>
            <a:grpFill/>
          </p:grpSpPr>
          <p:sp>
            <p:nvSpPr>
              <p:cNvPr id="363" name="Oval 3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84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9" name="Group 86"/>
            <p:cNvGrpSpPr/>
            <p:nvPr/>
          </p:nvGrpSpPr>
          <p:grpSpPr>
            <a:xfrm rot="19648369">
              <a:off x="7180361" y="4869392"/>
              <a:ext cx="483771" cy="921808"/>
              <a:chOff x="4343400" y="2438400"/>
              <a:chExt cx="603504" cy="990600"/>
            </a:xfrm>
            <a:grpFill/>
          </p:grpSpPr>
          <p:sp>
            <p:nvSpPr>
              <p:cNvPr id="361" name="Oval 87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88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0" name="Trapezoid 229"/>
            <p:cNvSpPr/>
            <p:nvPr/>
          </p:nvSpPr>
          <p:spPr>
            <a:xfrm>
              <a:off x="6447375" y="2590801"/>
              <a:ext cx="1588136" cy="2774950"/>
            </a:xfrm>
            <a:prstGeom prst="trapezoid">
              <a:avLst>
                <a:gd name="adj" fmla="val 3891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/>
            <p:cNvSpPr/>
            <p:nvPr/>
          </p:nvSpPr>
          <p:spPr>
            <a:xfrm rot="10800000">
              <a:off x="6781800" y="2286000"/>
              <a:ext cx="916232" cy="381000"/>
            </a:xfrm>
            <a:prstGeom prst="trapezoid">
              <a:avLst>
                <a:gd name="adj" fmla="val 6565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1"/>
            <p:cNvSpPr/>
            <p:nvPr/>
          </p:nvSpPr>
          <p:spPr>
            <a:xfrm>
              <a:off x="6691704" y="685800"/>
              <a:ext cx="1099479" cy="177270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ounded Rectangle 232"/>
            <p:cNvSpPr/>
            <p:nvPr/>
          </p:nvSpPr>
          <p:spPr>
            <a:xfrm>
              <a:off x="6630622" y="898525"/>
              <a:ext cx="1221643" cy="354542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loud 233"/>
            <p:cNvSpPr/>
            <p:nvPr/>
          </p:nvSpPr>
          <p:spPr>
            <a:xfrm>
              <a:off x="6629400" y="533400"/>
              <a:ext cx="1219200" cy="6096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5" name="Group 448"/>
            <p:cNvGrpSpPr/>
            <p:nvPr/>
          </p:nvGrpSpPr>
          <p:grpSpPr>
            <a:xfrm>
              <a:off x="6400800" y="2286000"/>
              <a:ext cx="381000" cy="1295400"/>
              <a:chOff x="4419600" y="4038600"/>
              <a:chExt cx="685800" cy="1981200"/>
            </a:xfrm>
            <a:grpFill/>
          </p:grpSpPr>
          <p:sp>
            <p:nvSpPr>
              <p:cNvPr id="359" name="Moon 358"/>
              <p:cNvSpPr/>
              <p:nvPr/>
            </p:nvSpPr>
            <p:spPr>
              <a:xfrm>
                <a:off x="4800600" y="4114800"/>
                <a:ext cx="304800" cy="19050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Moon 359"/>
              <p:cNvSpPr/>
              <p:nvPr/>
            </p:nvSpPr>
            <p:spPr>
              <a:xfrm rot="1004979">
                <a:off x="4419600" y="4038600"/>
                <a:ext cx="457200" cy="19812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6" name="Group 459"/>
            <p:cNvGrpSpPr/>
            <p:nvPr/>
          </p:nvGrpSpPr>
          <p:grpSpPr>
            <a:xfrm>
              <a:off x="6477000" y="1219200"/>
              <a:ext cx="402833" cy="1396583"/>
              <a:chOff x="4939259" y="2184817"/>
              <a:chExt cx="698292" cy="2420912"/>
            </a:xfrm>
            <a:grpFill/>
          </p:grpSpPr>
          <p:grpSp>
            <p:nvGrpSpPr>
              <p:cNvPr id="349" name="Group 451"/>
              <p:cNvGrpSpPr/>
              <p:nvPr/>
            </p:nvGrpSpPr>
            <p:grpSpPr>
              <a:xfrm>
                <a:off x="4951751" y="2184817"/>
                <a:ext cx="685800" cy="1219200"/>
                <a:chOff x="4876800" y="3429000"/>
                <a:chExt cx="685800" cy="1219200"/>
              </a:xfrm>
              <a:grpFill/>
            </p:grpSpPr>
            <p:sp>
              <p:nvSpPr>
                <p:cNvPr id="357" name="Diamond 356"/>
                <p:cNvSpPr/>
                <p:nvPr/>
              </p:nvSpPr>
              <p:spPr>
                <a:xfrm>
                  <a:off x="4876800" y="3429000"/>
                  <a:ext cx="6858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Diamond 357"/>
                <p:cNvSpPr/>
                <p:nvPr/>
              </p:nvSpPr>
              <p:spPr>
                <a:xfrm>
                  <a:off x="5050437" y="3666345"/>
                  <a:ext cx="361014" cy="762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0" name="Group 452"/>
              <p:cNvGrpSpPr/>
              <p:nvPr/>
            </p:nvGrpSpPr>
            <p:grpSpPr>
              <a:xfrm>
                <a:off x="4939259" y="3386529"/>
                <a:ext cx="685800" cy="1219200"/>
                <a:chOff x="4876800" y="3429000"/>
                <a:chExt cx="685800" cy="1219200"/>
              </a:xfrm>
              <a:grpFill/>
            </p:grpSpPr>
            <p:sp>
              <p:nvSpPr>
                <p:cNvPr id="355" name="Diamond 354"/>
                <p:cNvSpPr/>
                <p:nvPr/>
              </p:nvSpPr>
              <p:spPr>
                <a:xfrm>
                  <a:off x="4876800" y="3429000"/>
                  <a:ext cx="6858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Diamond 355"/>
                <p:cNvSpPr/>
                <p:nvPr/>
              </p:nvSpPr>
              <p:spPr>
                <a:xfrm>
                  <a:off x="5050437" y="3666345"/>
                  <a:ext cx="361014" cy="762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407"/>
              <p:cNvGrpSpPr/>
              <p:nvPr/>
            </p:nvGrpSpPr>
            <p:grpSpPr>
              <a:xfrm>
                <a:off x="5030449" y="3155430"/>
                <a:ext cx="549739" cy="496358"/>
                <a:chOff x="457200" y="4953000"/>
                <a:chExt cx="1219200" cy="1066800"/>
              </a:xfrm>
              <a:grpFill/>
            </p:grpSpPr>
            <p:sp>
              <p:nvSpPr>
                <p:cNvPr id="352" name="Cross 351"/>
                <p:cNvSpPr/>
                <p:nvPr/>
              </p:nvSpPr>
              <p:spPr>
                <a:xfrm>
                  <a:off x="457200" y="4953000"/>
                  <a:ext cx="1219200" cy="1066800"/>
                </a:xfrm>
                <a:prstGeom prst="plus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Diamond 352"/>
                <p:cNvSpPr/>
                <p:nvPr/>
              </p:nvSpPr>
              <p:spPr>
                <a:xfrm>
                  <a:off x="914400" y="5181600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Diamond 353"/>
                <p:cNvSpPr/>
                <p:nvPr/>
              </p:nvSpPr>
              <p:spPr>
                <a:xfrm rot="16200000">
                  <a:off x="931888" y="5184099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7" name="Group 460"/>
            <p:cNvGrpSpPr/>
            <p:nvPr/>
          </p:nvGrpSpPr>
          <p:grpSpPr>
            <a:xfrm>
              <a:off x="7620000" y="1143000"/>
              <a:ext cx="402833" cy="1396583"/>
              <a:chOff x="4939259" y="2184817"/>
              <a:chExt cx="698292" cy="2420912"/>
            </a:xfrm>
            <a:grpFill/>
          </p:grpSpPr>
          <p:grpSp>
            <p:nvGrpSpPr>
              <p:cNvPr id="339" name="Group 451"/>
              <p:cNvGrpSpPr/>
              <p:nvPr/>
            </p:nvGrpSpPr>
            <p:grpSpPr>
              <a:xfrm>
                <a:off x="4951751" y="2184817"/>
                <a:ext cx="685800" cy="1219200"/>
                <a:chOff x="4876800" y="3429000"/>
                <a:chExt cx="685800" cy="1219200"/>
              </a:xfrm>
              <a:grpFill/>
            </p:grpSpPr>
            <p:sp>
              <p:nvSpPr>
                <p:cNvPr id="347" name="Diamond 346"/>
                <p:cNvSpPr/>
                <p:nvPr/>
              </p:nvSpPr>
              <p:spPr>
                <a:xfrm>
                  <a:off x="4876800" y="3429000"/>
                  <a:ext cx="6858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Diamond 347"/>
                <p:cNvSpPr/>
                <p:nvPr/>
              </p:nvSpPr>
              <p:spPr>
                <a:xfrm>
                  <a:off x="5050437" y="3666345"/>
                  <a:ext cx="361014" cy="762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0" name="Group 452"/>
              <p:cNvGrpSpPr/>
              <p:nvPr/>
            </p:nvGrpSpPr>
            <p:grpSpPr>
              <a:xfrm>
                <a:off x="4939259" y="3386529"/>
                <a:ext cx="685800" cy="1219200"/>
                <a:chOff x="4876800" y="3429000"/>
                <a:chExt cx="685800" cy="1219200"/>
              </a:xfrm>
              <a:grpFill/>
            </p:grpSpPr>
            <p:sp>
              <p:nvSpPr>
                <p:cNvPr id="345" name="Diamond 344"/>
                <p:cNvSpPr/>
                <p:nvPr/>
              </p:nvSpPr>
              <p:spPr>
                <a:xfrm>
                  <a:off x="4876800" y="3429000"/>
                  <a:ext cx="685800" cy="12192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Diamond 345"/>
                <p:cNvSpPr/>
                <p:nvPr/>
              </p:nvSpPr>
              <p:spPr>
                <a:xfrm>
                  <a:off x="5050437" y="3666345"/>
                  <a:ext cx="361014" cy="7620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1" name="Group 407"/>
              <p:cNvGrpSpPr/>
              <p:nvPr/>
            </p:nvGrpSpPr>
            <p:grpSpPr>
              <a:xfrm>
                <a:off x="5030449" y="3155430"/>
                <a:ext cx="549739" cy="496358"/>
                <a:chOff x="457200" y="4953000"/>
                <a:chExt cx="1219200" cy="1066800"/>
              </a:xfrm>
              <a:grpFill/>
            </p:grpSpPr>
            <p:sp>
              <p:nvSpPr>
                <p:cNvPr id="342" name="Cross 341"/>
                <p:cNvSpPr/>
                <p:nvPr/>
              </p:nvSpPr>
              <p:spPr>
                <a:xfrm>
                  <a:off x="457200" y="4953000"/>
                  <a:ext cx="1219200" cy="1066800"/>
                </a:xfrm>
                <a:prstGeom prst="plus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Diamond 342"/>
                <p:cNvSpPr/>
                <p:nvPr/>
              </p:nvSpPr>
              <p:spPr>
                <a:xfrm>
                  <a:off x="914400" y="5181600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Diamond 343"/>
                <p:cNvSpPr/>
                <p:nvPr/>
              </p:nvSpPr>
              <p:spPr>
                <a:xfrm rot="16200000">
                  <a:off x="931888" y="5184099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8" name="Group 493"/>
            <p:cNvGrpSpPr/>
            <p:nvPr/>
          </p:nvGrpSpPr>
          <p:grpSpPr>
            <a:xfrm>
              <a:off x="6906718" y="2794416"/>
              <a:ext cx="762000" cy="990600"/>
              <a:chOff x="4379925" y="4284689"/>
              <a:chExt cx="1396583" cy="1396583"/>
            </a:xfrm>
            <a:grpFill/>
          </p:grpSpPr>
          <p:grpSp>
            <p:nvGrpSpPr>
              <p:cNvPr id="317" name="Group 471"/>
              <p:cNvGrpSpPr/>
              <p:nvPr/>
            </p:nvGrpSpPr>
            <p:grpSpPr>
              <a:xfrm rot="5400000">
                <a:off x="4876800" y="4267200"/>
                <a:ext cx="402833" cy="1396583"/>
                <a:chOff x="4939259" y="2184817"/>
                <a:chExt cx="698292" cy="2420912"/>
              </a:xfrm>
              <a:grpFill/>
            </p:grpSpPr>
            <p:grpSp>
              <p:nvGrpSpPr>
                <p:cNvPr id="329" name="Group 451"/>
                <p:cNvGrpSpPr/>
                <p:nvPr/>
              </p:nvGrpSpPr>
              <p:grpSpPr>
                <a:xfrm>
                  <a:off x="4951751" y="2184817"/>
                  <a:ext cx="685800" cy="1219200"/>
                  <a:chOff x="4876800" y="3429000"/>
                  <a:chExt cx="685800" cy="1219200"/>
                </a:xfrm>
                <a:grpFill/>
              </p:grpSpPr>
              <p:sp>
                <p:nvSpPr>
                  <p:cNvPr id="337" name="Diamond 336"/>
                  <p:cNvSpPr/>
                  <p:nvPr/>
                </p:nvSpPr>
                <p:spPr>
                  <a:xfrm>
                    <a:off x="4876800" y="3429000"/>
                    <a:ext cx="685800" cy="12192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8" name="Diamond 337"/>
                  <p:cNvSpPr/>
                  <p:nvPr/>
                </p:nvSpPr>
                <p:spPr>
                  <a:xfrm>
                    <a:off x="5050437" y="3666345"/>
                    <a:ext cx="361014" cy="762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0" name="Group 452"/>
                <p:cNvGrpSpPr/>
                <p:nvPr/>
              </p:nvGrpSpPr>
              <p:grpSpPr>
                <a:xfrm>
                  <a:off x="4939259" y="3386529"/>
                  <a:ext cx="685800" cy="1219200"/>
                  <a:chOff x="4876800" y="3429000"/>
                  <a:chExt cx="685800" cy="1219200"/>
                </a:xfrm>
                <a:grpFill/>
              </p:grpSpPr>
              <p:sp>
                <p:nvSpPr>
                  <p:cNvPr id="335" name="Diamond 334"/>
                  <p:cNvSpPr/>
                  <p:nvPr/>
                </p:nvSpPr>
                <p:spPr>
                  <a:xfrm>
                    <a:off x="4876800" y="3429000"/>
                    <a:ext cx="685800" cy="12192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6" name="Diamond 335"/>
                  <p:cNvSpPr/>
                  <p:nvPr/>
                </p:nvSpPr>
                <p:spPr>
                  <a:xfrm>
                    <a:off x="5050437" y="3666345"/>
                    <a:ext cx="361014" cy="762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1" name="Group 407"/>
                <p:cNvGrpSpPr/>
                <p:nvPr/>
              </p:nvGrpSpPr>
              <p:grpSpPr>
                <a:xfrm>
                  <a:off x="5030449" y="3155430"/>
                  <a:ext cx="549739" cy="496358"/>
                  <a:chOff x="457200" y="4953000"/>
                  <a:chExt cx="1219200" cy="1066800"/>
                </a:xfrm>
                <a:grpFill/>
              </p:grpSpPr>
              <p:sp>
                <p:nvSpPr>
                  <p:cNvPr id="332" name="Cross 331"/>
                  <p:cNvSpPr/>
                  <p:nvPr/>
                </p:nvSpPr>
                <p:spPr>
                  <a:xfrm>
                    <a:off x="457200" y="4953000"/>
                    <a:ext cx="1219200" cy="1066800"/>
                  </a:xfrm>
                  <a:prstGeom prst="plus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Diamond 332"/>
                  <p:cNvSpPr/>
                  <p:nvPr/>
                </p:nvSpPr>
                <p:spPr>
                  <a:xfrm>
                    <a:off x="914400" y="5181600"/>
                    <a:ext cx="304800" cy="685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Diamond 333"/>
                  <p:cNvSpPr/>
                  <p:nvPr/>
                </p:nvSpPr>
                <p:spPr>
                  <a:xfrm rot="16200000">
                    <a:off x="931888" y="5184099"/>
                    <a:ext cx="304800" cy="685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8" name="Group 482"/>
              <p:cNvGrpSpPr/>
              <p:nvPr/>
            </p:nvGrpSpPr>
            <p:grpSpPr>
              <a:xfrm rot="10800000">
                <a:off x="4879298" y="4284689"/>
                <a:ext cx="402833" cy="1396583"/>
                <a:chOff x="4939259" y="2184817"/>
                <a:chExt cx="698292" cy="2420912"/>
              </a:xfrm>
              <a:grpFill/>
            </p:grpSpPr>
            <p:grpSp>
              <p:nvGrpSpPr>
                <p:cNvPr id="319" name="Group 451"/>
                <p:cNvGrpSpPr/>
                <p:nvPr/>
              </p:nvGrpSpPr>
              <p:grpSpPr>
                <a:xfrm>
                  <a:off x="4951751" y="2184817"/>
                  <a:ext cx="685800" cy="1219200"/>
                  <a:chOff x="4876800" y="3429000"/>
                  <a:chExt cx="685800" cy="1219200"/>
                </a:xfrm>
                <a:grpFill/>
              </p:grpSpPr>
              <p:sp>
                <p:nvSpPr>
                  <p:cNvPr id="327" name="Diamond 326"/>
                  <p:cNvSpPr/>
                  <p:nvPr/>
                </p:nvSpPr>
                <p:spPr>
                  <a:xfrm>
                    <a:off x="4876800" y="3429000"/>
                    <a:ext cx="685800" cy="12192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8" name="Diamond 327"/>
                  <p:cNvSpPr/>
                  <p:nvPr/>
                </p:nvSpPr>
                <p:spPr>
                  <a:xfrm>
                    <a:off x="5050437" y="3666345"/>
                    <a:ext cx="361014" cy="762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0" name="Group 452"/>
                <p:cNvGrpSpPr/>
                <p:nvPr/>
              </p:nvGrpSpPr>
              <p:grpSpPr>
                <a:xfrm>
                  <a:off x="4939259" y="3386529"/>
                  <a:ext cx="685800" cy="1219200"/>
                  <a:chOff x="4876800" y="3429000"/>
                  <a:chExt cx="685800" cy="1219200"/>
                </a:xfrm>
                <a:grpFill/>
              </p:grpSpPr>
              <p:sp>
                <p:nvSpPr>
                  <p:cNvPr id="325" name="Diamond 324"/>
                  <p:cNvSpPr/>
                  <p:nvPr/>
                </p:nvSpPr>
                <p:spPr>
                  <a:xfrm>
                    <a:off x="4876800" y="3429000"/>
                    <a:ext cx="685800" cy="12192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Diamond 325"/>
                  <p:cNvSpPr/>
                  <p:nvPr/>
                </p:nvSpPr>
                <p:spPr>
                  <a:xfrm>
                    <a:off x="5050437" y="3666345"/>
                    <a:ext cx="361014" cy="7620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1" name="Group 407"/>
                <p:cNvGrpSpPr/>
                <p:nvPr/>
              </p:nvGrpSpPr>
              <p:grpSpPr>
                <a:xfrm>
                  <a:off x="5030449" y="3155430"/>
                  <a:ext cx="549739" cy="496358"/>
                  <a:chOff x="457200" y="4953000"/>
                  <a:chExt cx="1219200" cy="1066800"/>
                </a:xfrm>
                <a:grpFill/>
              </p:grpSpPr>
              <p:sp>
                <p:nvSpPr>
                  <p:cNvPr id="322" name="Cross 321"/>
                  <p:cNvSpPr/>
                  <p:nvPr/>
                </p:nvSpPr>
                <p:spPr>
                  <a:xfrm>
                    <a:off x="457200" y="4953000"/>
                    <a:ext cx="1219200" cy="1066800"/>
                  </a:xfrm>
                  <a:prstGeom prst="plus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Diamond 322"/>
                  <p:cNvSpPr/>
                  <p:nvPr/>
                </p:nvSpPr>
                <p:spPr>
                  <a:xfrm>
                    <a:off x="914400" y="5181600"/>
                    <a:ext cx="304800" cy="685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Diamond 323"/>
                  <p:cNvSpPr/>
                  <p:nvPr/>
                </p:nvSpPr>
                <p:spPr>
                  <a:xfrm rot="16200000">
                    <a:off x="931888" y="5184099"/>
                    <a:ext cx="304800" cy="685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39" name="Group 563"/>
            <p:cNvGrpSpPr/>
            <p:nvPr/>
          </p:nvGrpSpPr>
          <p:grpSpPr>
            <a:xfrm>
              <a:off x="6478250" y="4876800"/>
              <a:ext cx="1524000" cy="472190"/>
              <a:chOff x="4876800" y="4572000"/>
              <a:chExt cx="2497111" cy="896911"/>
            </a:xfrm>
            <a:grpFill/>
          </p:grpSpPr>
          <p:grpSp>
            <p:nvGrpSpPr>
              <p:cNvPr id="248" name="Group 494"/>
              <p:cNvGrpSpPr/>
              <p:nvPr/>
            </p:nvGrpSpPr>
            <p:grpSpPr>
              <a:xfrm>
                <a:off x="5638800" y="4572000"/>
                <a:ext cx="896911" cy="896911"/>
                <a:chOff x="4379925" y="4284689"/>
                <a:chExt cx="1396583" cy="1396583"/>
              </a:xfrm>
              <a:grpFill/>
            </p:grpSpPr>
            <p:grpSp>
              <p:nvGrpSpPr>
                <p:cNvPr id="295" name="Group 471"/>
                <p:cNvGrpSpPr/>
                <p:nvPr/>
              </p:nvGrpSpPr>
              <p:grpSpPr>
                <a:xfrm rot="5400000">
                  <a:off x="4876800" y="4267200"/>
                  <a:ext cx="402833" cy="1396583"/>
                  <a:chOff x="4939259" y="2184817"/>
                  <a:chExt cx="698292" cy="2420912"/>
                </a:xfrm>
                <a:grpFill/>
              </p:grpSpPr>
              <p:grpSp>
                <p:nvGrpSpPr>
                  <p:cNvPr id="307" name="Group 451"/>
                  <p:cNvGrpSpPr/>
                  <p:nvPr/>
                </p:nvGrpSpPr>
                <p:grpSpPr>
                  <a:xfrm>
                    <a:off x="4951751" y="2184817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315" name="Diamond 314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Diamond 315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8" name="Group 452"/>
                  <p:cNvGrpSpPr/>
                  <p:nvPr/>
                </p:nvGrpSpPr>
                <p:grpSpPr>
                  <a:xfrm>
                    <a:off x="4939259" y="3386529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313" name="Diamond 312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4" name="Diamond 313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9" name="Group 407"/>
                  <p:cNvGrpSpPr/>
                  <p:nvPr/>
                </p:nvGrpSpPr>
                <p:grpSpPr>
                  <a:xfrm>
                    <a:off x="5030449" y="3155430"/>
                    <a:ext cx="549739" cy="496358"/>
                    <a:chOff x="457200" y="4953000"/>
                    <a:chExt cx="1219200" cy="1066800"/>
                  </a:xfrm>
                  <a:grpFill/>
                </p:grpSpPr>
                <p:sp>
                  <p:nvSpPr>
                    <p:cNvPr id="310" name="Cross 309"/>
                    <p:cNvSpPr/>
                    <p:nvPr/>
                  </p:nvSpPr>
                  <p:spPr>
                    <a:xfrm>
                      <a:off x="457200" y="4953000"/>
                      <a:ext cx="1219200" cy="1066800"/>
                    </a:xfrm>
                    <a:prstGeom prst="plus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Diamond 310"/>
                    <p:cNvSpPr/>
                    <p:nvPr/>
                  </p:nvSpPr>
                  <p:spPr>
                    <a:xfrm>
                      <a:off x="914400" y="5181600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Diamond 311"/>
                    <p:cNvSpPr/>
                    <p:nvPr/>
                  </p:nvSpPr>
                  <p:spPr>
                    <a:xfrm rot="16200000">
                      <a:off x="931888" y="5184099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96" name="Group 482"/>
                <p:cNvGrpSpPr/>
                <p:nvPr/>
              </p:nvGrpSpPr>
              <p:grpSpPr>
                <a:xfrm rot="10800000">
                  <a:off x="4879298" y="4284689"/>
                  <a:ext cx="402833" cy="1396583"/>
                  <a:chOff x="4939259" y="2184817"/>
                  <a:chExt cx="698292" cy="2420912"/>
                </a:xfrm>
                <a:grpFill/>
              </p:grpSpPr>
              <p:grpSp>
                <p:nvGrpSpPr>
                  <p:cNvPr id="297" name="Group 451"/>
                  <p:cNvGrpSpPr/>
                  <p:nvPr/>
                </p:nvGrpSpPr>
                <p:grpSpPr>
                  <a:xfrm>
                    <a:off x="4951751" y="2184817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305" name="Diamond 304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6" name="Diamond 305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8" name="Group 452"/>
                  <p:cNvGrpSpPr/>
                  <p:nvPr/>
                </p:nvGrpSpPr>
                <p:grpSpPr>
                  <a:xfrm>
                    <a:off x="4939259" y="3386529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303" name="Diamond 302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4" name="Diamond 303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407"/>
                  <p:cNvGrpSpPr/>
                  <p:nvPr/>
                </p:nvGrpSpPr>
                <p:grpSpPr>
                  <a:xfrm>
                    <a:off x="5030449" y="3155430"/>
                    <a:ext cx="549739" cy="496358"/>
                    <a:chOff x="457200" y="4953000"/>
                    <a:chExt cx="1219200" cy="1066800"/>
                  </a:xfrm>
                  <a:grpFill/>
                </p:grpSpPr>
                <p:sp>
                  <p:nvSpPr>
                    <p:cNvPr id="300" name="Cross 299"/>
                    <p:cNvSpPr/>
                    <p:nvPr/>
                  </p:nvSpPr>
                  <p:spPr>
                    <a:xfrm>
                      <a:off x="457200" y="4953000"/>
                      <a:ext cx="1219200" cy="1066800"/>
                    </a:xfrm>
                    <a:prstGeom prst="plus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1" name="Diamond 300"/>
                    <p:cNvSpPr/>
                    <p:nvPr/>
                  </p:nvSpPr>
                  <p:spPr>
                    <a:xfrm>
                      <a:off x="914400" y="5181600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2" name="Diamond 301"/>
                    <p:cNvSpPr/>
                    <p:nvPr/>
                  </p:nvSpPr>
                  <p:spPr>
                    <a:xfrm rot="16200000">
                      <a:off x="931888" y="5184099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49" name="Group 517"/>
              <p:cNvGrpSpPr/>
              <p:nvPr/>
            </p:nvGrpSpPr>
            <p:grpSpPr>
              <a:xfrm>
                <a:off x="6477000" y="4572000"/>
                <a:ext cx="896911" cy="896911"/>
                <a:chOff x="4379925" y="4284689"/>
                <a:chExt cx="1396583" cy="1396583"/>
              </a:xfrm>
              <a:grpFill/>
            </p:grpSpPr>
            <p:grpSp>
              <p:nvGrpSpPr>
                <p:cNvPr id="273" name="Group 471"/>
                <p:cNvGrpSpPr/>
                <p:nvPr/>
              </p:nvGrpSpPr>
              <p:grpSpPr>
                <a:xfrm rot="5400000">
                  <a:off x="4876800" y="4267200"/>
                  <a:ext cx="402833" cy="1396583"/>
                  <a:chOff x="4939259" y="2184817"/>
                  <a:chExt cx="698292" cy="2420912"/>
                </a:xfrm>
                <a:grpFill/>
              </p:grpSpPr>
              <p:grpSp>
                <p:nvGrpSpPr>
                  <p:cNvPr id="285" name="Group 451"/>
                  <p:cNvGrpSpPr/>
                  <p:nvPr/>
                </p:nvGrpSpPr>
                <p:grpSpPr>
                  <a:xfrm>
                    <a:off x="4951751" y="2184817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93" name="Diamond 292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4" name="Diamond 293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6" name="Group 452"/>
                  <p:cNvGrpSpPr/>
                  <p:nvPr/>
                </p:nvGrpSpPr>
                <p:grpSpPr>
                  <a:xfrm>
                    <a:off x="4939259" y="3386529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91" name="Diamond 290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2" name="Diamond 291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87" name="Group 407"/>
                  <p:cNvGrpSpPr/>
                  <p:nvPr/>
                </p:nvGrpSpPr>
                <p:grpSpPr>
                  <a:xfrm>
                    <a:off x="5030449" y="3155430"/>
                    <a:ext cx="549739" cy="496358"/>
                    <a:chOff x="457200" y="4953000"/>
                    <a:chExt cx="1219200" cy="1066800"/>
                  </a:xfrm>
                  <a:grpFill/>
                </p:grpSpPr>
                <p:sp>
                  <p:nvSpPr>
                    <p:cNvPr id="288" name="Cross 287"/>
                    <p:cNvSpPr/>
                    <p:nvPr/>
                  </p:nvSpPr>
                  <p:spPr>
                    <a:xfrm>
                      <a:off x="457200" y="4953000"/>
                      <a:ext cx="1219200" cy="1066800"/>
                    </a:xfrm>
                    <a:prstGeom prst="plus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9" name="Diamond 288"/>
                    <p:cNvSpPr/>
                    <p:nvPr/>
                  </p:nvSpPr>
                  <p:spPr>
                    <a:xfrm>
                      <a:off x="914400" y="5181600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0" name="Diamond 289"/>
                    <p:cNvSpPr/>
                    <p:nvPr/>
                  </p:nvSpPr>
                  <p:spPr>
                    <a:xfrm rot="16200000">
                      <a:off x="931888" y="5184099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74" name="Group 482"/>
                <p:cNvGrpSpPr/>
                <p:nvPr/>
              </p:nvGrpSpPr>
              <p:grpSpPr>
                <a:xfrm rot="10800000">
                  <a:off x="4879298" y="4284689"/>
                  <a:ext cx="402833" cy="1396583"/>
                  <a:chOff x="4939259" y="2184817"/>
                  <a:chExt cx="698292" cy="2420912"/>
                </a:xfrm>
                <a:grpFill/>
              </p:grpSpPr>
              <p:grpSp>
                <p:nvGrpSpPr>
                  <p:cNvPr id="275" name="Group 451"/>
                  <p:cNvGrpSpPr/>
                  <p:nvPr/>
                </p:nvGrpSpPr>
                <p:grpSpPr>
                  <a:xfrm>
                    <a:off x="4951751" y="2184817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83" name="Diamond 282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4" name="Diamond 283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76" name="Group 452"/>
                  <p:cNvGrpSpPr/>
                  <p:nvPr/>
                </p:nvGrpSpPr>
                <p:grpSpPr>
                  <a:xfrm>
                    <a:off x="4939259" y="3386529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81" name="Diamond 280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2" name="Diamond 281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77" name="Group 407"/>
                  <p:cNvGrpSpPr/>
                  <p:nvPr/>
                </p:nvGrpSpPr>
                <p:grpSpPr>
                  <a:xfrm>
                    <a:off x="5030449" y="3155430"/>
                    <a:ext cx="549739" cy="496358"/>
                    <a:chOff x="457200" y="4953000"/>
                    <a:chExt cx="1219200" cy="1066800"/>
                  </a:xfrm>
                  <a:grpFill/>
                </p:grpSpPr>
                <p:sp>
                  <p:nvSpPr>
                    <p:cNvPr id="278" name="Cross 277"/>
                    <p:cNvSpPr/>
                    <p:nvPr/>
                  </p:nvSpPr>
                  <p:spPr>
                    <a:xfrm>
                      <a:off x="457200" y="4953000"/>
                      <a:ext cx="1219200" cy="1066800"/>
                    </a:xfrm>
                    <a:prstGeom prst="plus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9" name="Diamond 278"/>
                    <p:cNvSpPr/>
                    <p:nvPr/>
                  </p:nvSpPr>
                  <p:spPr>
                    <a:xfrm>
                      <a:off x="914400" y="5181600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0" name="Diamond 279"/>
                    <p:cNvSpPr/>
                    <p:nvPr/>
                  </p:nvSpPr>
                  <p:spPr>
                    <a:xfrm rot="16200000">
                      <a:off x="931888" y="5184099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50" name="Group 540"/>
              <p:cNvGrpSpPr/>
              <p:nvPr/>
            </p:nvGrpSpPr>
            <p:grpSpPr>
              <a:xfrm>
                <a:off x="4876800" y="4572000"/>
                <a:ext cx="896911" cy="896911"/>
                <a:chOff x="4379925" y="4284689"/>
                <a:chExt cx="1396583" cy="1396583"/>
              </a:xfrm>
              <a:grpFill/>
            </p:grpSpPr>
            <p:grpSp>
              <p:nvGrpSpPr>
                <p:cNvPr id="251" name="Group 471"/>
                <p:cNvGrpSpPr/>
                <p:nvPr/>
              </p:nvGrpSpPr>
              <p:grpSpPr>
                <a:xfrm rot="5400000">
                  <a:off x="4876800" y="4267200"/>
                  <a:ext cx="402833" cy="1396583"/>
                  <a:chOff x="4939259" y="2184817"/>
                  <a:chExt cx="698292" cy="2420912"/>
                </a:xfrm>
                <a:grpFill/>
              </p:grpSpPr>
              <p:grpSp>
                <p:nvGrpSpPr>
                  <p:cNvPr id="263" name="Group 451"/>
                  <p:cNvGrpSpPr/>
                  <p:nvPr/>
                </p:nvGrpSpPr>
                <p:grpSpPr>
                  <a:xfrm>
                    <a:off x="4951751" y="2184817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71" name="Diamond 270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Diamond 271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4" name="Group 452"/>
                  <p:cNvGrpSpPr/>
                  <p:nvPr/>
                </p:nvGrpSpPr>
                <p:grpSpPr>
                  <a:xfrm>
                    <a:off x="4939259" y="3386529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69" name="Diamond 268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0" name="Diamond 269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5" name="Group 407"/>
                  <p:cNvGrpSpPr/>
                  <p:nvPr/>
                </p:nvGrpSpPr>
                <p:grpSpPr>
                  <a:xfrm>
                    <a:off x="5030449" y="3155430"/>
                    <a:ext cx="549739" cy="496358"/>
                    <a:chOff x="457200" y="4953000"/>
                    <a:chExt cx="1219200" cy="1066800"/>
                  </a:xfrm>
                  <a:grpFill/>
                </p:grpSpPr>
                <p:sp>
                  <p:nvSpPr>
                    <p:cNvPr id="266" name="Cross 265"/>
                    <p:cNvSpPr/>
                    <p:nvPr/>
                  </p:nvSpPr>
                  <p:spPr>
                    <a:xfrm>
                      <a:off x="457200" y="4953000"/>
                      <a:ext cx="1219200" cy="1066800"/>
                    </a:xfrm>
                    <a:prstGeom prst="plus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7" name="Diamond 266"/>
                    <p:cNvSpPr/>
                    <p:nvPr/>
                  </p:nvSpPr>
                  <p:spPr>
                    <a:xfrm>
                      <a:off x="914400" y="5181600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8" name="Diamond 267"/>
                    <p:cNvSpPr/>
                    <p:nvPr/>
                  </p:nvSpPr>
                  <p:spPr>
                    <a:xfrm rot="16200000">
                      <a:off x="931888" y="5184099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2" name="Group 482"/>
                <p:cNvGrpSpPr/>
                <p:nvPr/>
              </p:nvGrpSpPr>
              <p:grpSpPr>
                <a:xfrm rot="10800000">
                  <a:off x="4879298" y="4284689"/>
                  <a:ext cx="402833" cy="1396583"/>
                  <a:chOff x="4939259" y="2184817"/>
                  <a:chExt cx="698292" cy="2420912"/>
                </a:xfrm>
                <a:grpFill/>
              </p:grpSpPr>
              <p:grpSp>
                <p:nvGrpSpPr>
                  <p:cNvPr id="253" name="Group 451"/>
                  <p:cNvGrpSpPr/>
                  <p:nvPr/>
                </p:nvGrpSpPr>
                <p:grpSpPr>
                  <a:xfrm>
                    <a:off x="4951751" y="2184817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61" name="Diamond 260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2" name="Diamond 261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54" name="Group 452"/>
                  <p:cNvGrpSpPr/>
                  <p:nvPr/>
                </p:nvGrpSpPr>
                <p:grpSpPr>
                  <a:xfrm>
                    <a:off x="4939259" y="3386529"/>
                    <a:ext cx="685800" cy="1219200"/>
                    <a:chOff x="4876800" y="3429000"/>
                    <a:chExt cx="685800" cy="1219200"/>
                  </a:xfrm>
                  <a:grpFill/>
                </p:grpSpPr>
                <p:sp>
                  <p:nvSpPr>
                    <p:cNvPr id="259" name="Diamond 258"/>
                    <p:cNvSpPr/>
                    <p:nvPr/>
                  </p:nvSpPr>
                  <p:spPr>
                    <a:xfrm>
                      <a:off x="4876800" y="3429000"/>
                      <a:ext cx="685800" cy="12192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0" name="Diamond 259"/>
                    <p:cNvSpPr/>
                    <p:nvPr/>
                  </p:nvSpPr>
                  <p:spPr>
                    <a:xfrm>
                      <a:off x="5050437" y="3666345"/>
                      <a:ext cx="361014" cy="7620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55" name="Group 407"/>
                  <p:cNvGrpSpPr/>
                  <p:nvPr/>
                </p:nvGrpSpPr>
                <p:grpSpPr>
                  <a:xfrm>
                    <a:off x="5030449" y="3155430"/>
                    <a:ext cx="549739" cy="496358"/>
                    <a:chOff x="457200" y="4953000"/>
                    <a:chExt cx="1219200" cy="1066800"/>
                  </a:xfrm>
                  <a:grpFill/>
                </p:grpSpPr>
                <p:sp>
                  <p:nvSpPr>
                    <p:cNvPr id="256" name="Cross 255"/>
                    <p:cNvSpPr/>
                    <p:nvPr/>
                  </p:nvSpPr>
                  <p:spPr>
                    <a:xfrm>
                      <a:off x="457200" y="4953000"/>
                      <a:ext cx="1219200" cy="1066800"/>
                    </a:xfrm>
                    <a:prstGeom prst="plus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7" name="Diamond 256"/>
                    <p:cNvSpPr/>
                    <p:nvPr/>
                  </p:nvSpPr>
                  <p:spPr>
                    <a:xfrm>
                      <a:off x="914400" y="5181600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8" name="Diamond 257"/>
                    <p:cNvSpPr/>
                    <p:nvPr/>
                  </p:nvSpPr>
                  <p:spPr>
                    <a:xfrm rot="16200000">
                      <a:off x="931888" y="5184099"/>
                      <a:ext cx="304800" cy="6858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40" name="Group 567"/>
            <p:cNvGrpSpPr/>
            <p:nvPr/>
          </p:nvGrpSpPr>
          <p:grpSpPr>
            <a:xfrm>
              <a:off x="6781800" y="2362200"/>
              <a:ext cx="457200" cy="1066800"/>
              <a:chOff x="4436097" y="4059618"/>
              <a:chExt cx="982782" cy="2171420"/>
            </a:xfrm>
            <a:grpFill/>
          </p:grpSpPr>
          <p:sp>
            <p:nvSpPr>
              <p:cNvPr id="245" name="Donut 244"/>
              <p:cNvSpPr/>
              <p:nvPr/>
            </p:nvSpPr>
            <p:spPr>
              <a:xfrm rot="19853631">
                <a:off x="4436097" y="4059618"/>
                <a:ext cx="373183" cy="1104619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" name="Donut 245"/>
              <p:cNvSpPr/>
              <p:nvPr/>
            </p:nvSpPr>
            <p:spPr>
              <a:xfrm rot="19853631">
                <a:off x="4740897" y="4593018"/>
                <a:ext cx="373183" cy="1104619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Donut 246"/>
              <p:cNvSpPr/>
              <p:nvPr/>
            </p:nvSpPr>
            <p:spPr>
              <a:xfrm rot="19853631">
                <a:off x="5045696" y="5126419"/>
                <a:ext cx="373183" cy="1104619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1" name="Group 572"/>
            <p:cNvGrpSpPr/>
            <p:nvPr/>
          </p:nvGrpSpPr>
          <p:grpSpPr>
            <a:xfrm rot="3425008">
              <a:off x="7258857" y="2370522"/>
              <a:ext cx="457200" cy="1066800"/>
              <a:chOff x="4436097" y="4059618"/>
              <a:chExt cx="982782" cy="2171420"/>
            </a:xfrm>
            <a:grpFill/>
          </p:grpSpPr>
          <p:sp>
            <p:nvSpPr>
              <p:cNvPr id="242" name="Donut 241"/>
              <p:cNvSpPr/>
              <p:nvPr/>
            </p:nvSpPr>
            <p:spPr>
              <a:xfrm rot="19853631">
                <a:off x="4436097" y="4059618"/>
                <a:ext cx="373183" cy="1104619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Donut 242"/>
              <p:cNvSpPr/>
              <p:nvPr/>
            </p:nvSpPr>
            <p:spPr>
              <a:xfrm rot="19853631">
                <a:off x="4740897" y="4593018"/>
                <a:ext cx="373183" cy="1104619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Donut 243"/>
              <p:cNvSpPr/>
              <p:nvPr/>
            </p:nvSpPr>
            <p:spPr>
              <a:xfrm rot="19853631">
                <a:off x="5045696" y="5126419"/>
                <a:ext cx="373183" cy="1104619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5" name="Group 260"/>
          <p:cNvGrpSpPr/>
          <p:nvPr/>
        </p:nvGrpSpPr>
        <p:grpSpPr>
          <a:xfrm rot="8062711">
            <a:off x="5299886" y="3656054"/>
            <a:ext cx="1103586" cy="2133600"/>
            <a:chOff x="4876800" y="533400"/>
            <a:chExt cx="3041904" cy="5486400"/>
          </a:xfrm>
          <a:solidFill>
            <a:schemeClr val="bg1"/>
          </a:solidFill>
        </p:grpSpPr>
        <p:sp>
          <p:nvSpPr>
            <p:cNvPr id="366" name="Oval 261"/>
            <p:cNvSpPr/>
            <p:nvPr/>
          </p:nvSpPr>
          <p:spPr>
            <a:xfrm>
              <a:off x="4876800" y="3886200"/>
              <a:ext cx="603504" cy="838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4"/>
            <p:cNvSpPr/>
            <p:nvPr/>
          </p:nvSpPr>
          <p:spPr>
            <a:xfrm>
              <a:off x="7315200" y="3810001"/>
              <a:ext cx="603504" cy="838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Trapezoid 263"/>
            <p:cNvSpPr/>
            <p:nvPr/>
          </p:nvSpPr>
          <p:spPr>
            <a:xfrm rot="20331229">
              <a:off x="6479072" y="2184883"/>
              <a:ext cx="1143000" cy="233710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Trapezoid 27"/>
            <p:cNvSpPr/>
            <p:nvPr/>
          </p:nvSpPr>
          <p:spPr>
            <a:xfrm rot="1173993">
              <a:off x="5158948" y="2257516"/>
              <a:ext cx="1143000" cy="233710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ound Same Side Corner Rectangle 265"/>
            <p:cNvSpPr/>
            <p:nvPr/>
          </p:nvSpPr>
          <p:spPr>
            <a:xfrm rot="10800000">
              <a:off x="5638800" y="762000"/>
              <a:ext cx="1531118" cy="2057400"/>
            </a:xfrm>
            <a:prstGeom prst="round2SameRect">
              <a:avLst>
                <a:gd name="adj1" fmla="val 48588"/>
                <a:gd name="adj2" fmla="val 3524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1" name="Group 85"/>
            <p:cNvGrpSpPr/>
            <p:nvPr/>
          </p:nvGrpSpPr>
          <p:grpSpPr>
            <a:xfrm rot="2228468">
              <a:off x="5715000" y="5029200"/>
              <a:ext cx="603504" cy="990600"/>
              <a:chOff x="4343400" y="2438400"/>
              <a:chExt cx="603504" cy="990600"/>
            </a:xfrm>
            <a:grpFill/>
          </p:grpSpPr>
          <p:sp>
            <p:nvSpPr>
              <p:cNvPr id="394" name="Oval 3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Oval 84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86"/>
            <p:cNvGrpSpPr/>
            <p:nvPr/>
          </p:nvGrpSpPr>
          <p:grpSpPr>
            <a:xfrm rot="19648369">
              <a:off x="6324600" y="5029200"/>
              <a:ext cx="603504" cy="990600"/>
              <a:chOff x="4343400" y="2438400"/>
              <a:chExt cx="603504" cy="990600"/>
            </a:xfrm>
            <a:grpFill/>
          </p:grpSpPr>
          <p:sp>
            <p:nvSpPr>
              <p:cNvPr id="392" name="Oval 87"/>
              <p:cNvSpPr/>
              <p:nvPr/>
            </p:nvSpPr>
            <p:spPr>
              <a:xfrm>
                <a:off x="4343400" y="25908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88"/>
              <p:cNvSpPr/>
              <p:nvPr/>
            </p:nvSpPr>
            <p:spPr>
              <a:xfrm>
                <a:off x="4343400" y="2438400"/>
                <a:ext cx="603504" cy="838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3" name="Trapezoid 268"/>
            <p:cNvSpPr/>
            <p:nvPr/>
          </p:nvSpPr>
          <p:spPr>
            <a:xfrm>
              <a:off x="5410200" y="3886200"/>
              <a:ext cx="1981200" cy="1676400"/>
            </a:xfrm>
            <a:prstGeom prst="trapezoid">
              <a:avLst>
                <a:gd name="adj" fmla="val 2947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Trapezoid 269"/>
            <p:cNvSpPr/>
            <p:nvPr/>
          </p:nvSpPr>
          <p:spPr>
            <a:xfrm rot="10800000">
              <a:off x="5867400" y="2133600"/>
              <a:ext cx="1143000" cy="1828800"/>
            </a:xfrm>
            <a:prstGeom prst="trapezoid">
              <a:avLst>
                <a:gd name="adj" fmla="val 270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Isosceles Triangle 270"/>
            <p:cNvSpPr/>
            <p:nvPr/>
          </p:nvSpPr>
          <p:spPr>
            <a:xfrm rot="10800000">
              <a:off x="6096000" y="2133600"/>
              <a:ext cx="609600" cy="12954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1"/>
            <p:cNvSpPr/>
            <p:nvPr/>
          </p:nvSpPr>
          <p:spPr>
            <a:xfrm>
              <a:off x="5715000" y="533400"/>
              <a:ext cx="1371600" cy="1905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7" name="Group 405"/>
            <p:cNvGrpSpPr/>
            <p:nvPr/>
          </p:nvGrpSpPr>
          <p:grpSpPr>
            <a:xfrm>
              <a:off x="5786203" y="3687581"/>
              <a:ext cx="1309141" cy="608350"/>
              <a:chOff x="609600" y="4953000"/>
              <a:chExt cx="2667000" cy="1066800"/>
            </a:xfrm>
            <a:grpFill/>
          </p:grpSpPr>
          <p:grpSp>
            <p:nvGrpSpPr>
              <p:cNvPr id="383" name="Group 400"/>
              <p:cNvGrpSpPr/>
              <p:nvPr/>
            </p:nvGrpSpPr>
            <p:grpSpPr>
              <a:xfrm>
                <a:off x="609600" y="4953000"/>
                <a:ext cx="1219200" cy="1066800"/>
                <a:chOff x="457200" y="4953000"/>
                <a:chExt cx="1219200" cy="1066800"/>
              </a:xfrm>
              <a:grpFill/>
            </p:grpSpPr>
            <p:sp>
              <p:nvSpPr>
                <p:cNvPr id="389" name="Cross 284"/>
                <p:cNvSpPr/>
                <p:nvPr/>
              </p:nvSpPr>
              <p:spPr>
                <a:xfrm>
                  <a:off x="457200" y="4953000"/>
                  <a:ext cx="1219200" cy="1066800"/>
                </a:xfrm>
                <a:prstGeom prst="plus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Diamond 285"/>
                <p:cNvSpPr/>
                <p:nvPr/>
              </p:nvSpPr>
              <p:spPr>
                <a:xfrm>
                  <a:off x="914400" y="5181600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Diamond 286"/>
                <p:cNvSpPr/>
                <p:nvPr/>
              </p:nvSpPr>
              <p:spPr>
                <a:xfrm rot="16200000">
                  <a:off x="931888" y="5184099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4" name="Group 401"/>
              <p:cNvGrpSpPr/>
              <p:nvPr/>
            </p:nvGrpSpPr>
            <p:grpSpPr>
              <a:xfrm>
                <a:off x="2057400" y="4953000"/>
                <a:ext cx="1219200" cy="1066800"/>
                <a:chOff x="457200" y="4953000"/>
                <a:chExt cx="1219200" cy="1066800"/>
              </a:xfrm>
              <a:grpFill/>
            </p:grpSpPr>
            <p:sp>
              <p:nvSpPr>
                <p:cNvPr id="386" name="Cross 281"/>
                <p:cNvSpPr/>
                <p:nvPr/>
              </p:nvSpPr>
              <p:spPr>
                <a:xfrm>
                  <a:off x="457200" y="4953000"/>
                  <a:ext cx="1219200" cy="1066800"/>
                </a:xfrm>
                <a:prstGeom prst="plus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Diamond 282"/>
                <p:cNvSpPr/>
                <p:nvPr/>
              </p:nvSpPr>
              <p:spPr>
                <a:xfrm>
                  <a:off x="914400" y="5181600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Diamond 283"/>
                <p:cNvSpPr/>
                <p:nvPr/>
              </p:nvSpPr>
              <p:spPr>
                <a:xfrm rot="16200000">
                  <a:off x="931888" y="5184099"/>
                  <a:ext cx="304800" cy="685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5" name="Diamond 280"/>
              <p:cNvSpPr/>
              <p:nvPr/>
            </p:nvSpPr>
            <p:spPr>
              <a:xfrm>
                <a:off x="1630180" y="5179102"/>
                <a:ext cx="663315" cy="685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8" name="Rounded Rectangle 273"/>
            <p:cNvSpPr/>
            <p:nvPr/>
          </p:nvSpPr>
          <p:spPr>
            <a:xfrm>
              <a:off x="5638800" y="762000"/>
              <a:ext cx="1524000" cy="3810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9" name="Group 407"/>
            <p:cNvGrpSpPr/>
            <p:nvPr/>
          </p:nvGrpSpPr>
          <p:grpSpPr>
            <a:xfrm>
              <a:off x="6019800" y="609600"/>
              <a:ext cx="685800" cy="533400"/>
              <a:chOff x="457200" y="4953000"/>
              <a:chExt cx="1219200" cy="1066800"/>
            </a:xfrm>
            <a:grpFill/>
          </p:grpSpPr>
          <p:sp>
            <p:nvSpPr>
              <p:cNvPr id="380" name="Cross 275"/>
              <p:cNvSpPr/>
              <p:nvPr/>
            </p:nvSpPr>
            <p:spPr>
              <a:xfrm>
                <a:off x="457200" y="4953000"/>
                <a:ext cx="1219200" cy="1066800"/>
              </a:xfrm>
              <a:prstGeom prst="plus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Diamond 276"/>
              <p:cNvSpPr/>
              <p:nvPr/>
            </p:nvSpPr>
            <p:spPr>
              <a:xfrm>
                <a:off x="914400" y="5181600"/>
                <a:ext cx="304800" cy="685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Diamond 277"/>
              <p:cNvSpPr/>
              <p:nvPr/>
            </p:nvSpPr>
            <p:spPr>
              <a:xfrm rot="16200000">
                <a:off x="931888" y="5184099"/>
                <a:ext cx="304800" cy="685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6" name="Group 395"/>
          <p:cNvGrpSpPr/>
          <p:nvPr/>
        </p:nvGrpSpPr>
        <p:grpSpPr>
          <a:xfrm rot="16200000">
            <a:off x="2346274" y="2378126"/>
            <a:ext cx="949879" cy="2137227"/>
            <a:chOff x="2895600" y="838200"/>
            <a:chExt cx="2286000" cy="4774178"/>
          </a:xfrm>
          <a:solidFill>
            <a:schemeClr val="bg1"/>
          </a:solidFill>
        </p:grpSpPr>
        <p:sp>
          <p:nvSpPr>
            <p:cNvPr id="397" name="Cloud 396"/>
            <p:cNvSpPr/>
            <p:nvPr/>
          </p:nvSpPr>
          <p:spPr>
            <a:xfrm>
              <a:off x="2895600" y="838200"/>
              <a:ext cx="2057400" cy="31242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4419600" y="3149528"/>
              <a:ext cx="762000" cy="990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2895600" y="3149528"/>
              <a:ext cx="762000" cy="990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0" name="Group 87"/>
            <p:cNvGrpSpPr/>
            <p:nvPr/>
          </p:nvGrpSpPr>
          <p:grpSpPr>
            <a:xfrm rot="1905584" flipH="1">
              <a:off x="3580960" y="4589130"/>
              <a:ext cx="549476" cy="1023248"/>
              <a:chOff x="6213924" y="4956136"/>
              <a:chExt cx="549476" cy="1023248"/>
            </a:xfrm>
            <a:grpFill/>
          </p:grpSpPr>
          <p:sp>
            <p:nvSpPr>
              <p:cNvPr id="452" name="Oval 451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Oval 452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1" name="Group 86"/>
            <p:cNvGrpSpPr/>
            <p:nvPr/>
          </p:nvGrpSpPr>
          <p:grpSpPr>
            <a:xfrm rot="19694416">
              <a:off x="4191000" y="4521128"/>
              <a:ext cx="549476" cy="1023248"/>
              <a:chOff x="6213924" y="4956136"/>
              <a:chExt cx="549476" cy="1023248"/>
            </a:xfrm>
            <a:grpFill/>
          </p:grpSpPr>
          <p:sp>
            <p:nvSpPr>
              <p:cNvPr id="450" name="Oval 449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Oval 450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2" name="Trapezoid 401"/>
            <p:cNvSpPr/>
            <p:nvPr/>
          </p:nvSpPr>
          <p:spPr>
            <a:xfrm rot="20098521">
              <a:off x="4423210" y="2274756"/>
              <a:ext cx="619485" cy="1515458"/>
            </a:xfrm>
            <a:prstGeom prst="trapezoid">
              <a:avLst>
                <a:gd name="adj" fmla="val 3203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Trapezoid 402"/>
            <p:cNvSpPr/>
            <p:nvPr/>
          </p:nvSpPr>
          <p:spPr>
            <a:xfrm rot="1180462">
              <a:off x="3027349" y="2346592"/>
              <a:ext cx="619485" cy="1371600"/>
            </a:xfrm>
            <a:prstGeom prst="trapezoid">
              <a:avLst>
                <a:gd name="adj" fmla="val 3203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Trapezoid 403"/>
            <p:cNvSpPr/>
            <p:nvPr/>
          </p:nvSpPr>
          <p:spPr>
            <a:xfrm>
              <a:off x="3124200" y="2387528"/>
              <a:ext cx="1828800" cy="2667000"/>
            </a:xfrm>
            <a:prstGeom prst="trapezoid">
              <a:avLst>
                <a:gd name="adj" fmla="val 2684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Isosceles Triangle 404"/>
            <p:cNvSpPr/>
            <p:nvPr/>
          </p:nvSpPr>
          <p:spPr>
            <a:xfrm rot="10800000">
              <a:off x="3735049" y="2296338"/>
              <a:ext cx="533400" cy="8382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Moon 405"/>
            <p:cNvSpPr/>
            <p:nvPr/>
          </p:nvSpPr>
          <p:spPr>
            <a:xfrm rot="19938024">
              <a:off x="3388081" y="2390484"/>
              <a:ext cx="685800" cy="2288024"/>
            </a:xfrm>
            <a:prstGeom prst="moon">
              <a:avLst>
                <a:gd name="adj" fmla="val 875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/>
            <p:cNvSpPr/>
            <p:nvPr/>
          </p:nvSpPr>
          <p:spPr>
            <a:xfrm>
              <a:off x="3276600" y="1219200"/>
              <a:ext cx="14478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loud 407"/>
            <p:cNvSpPr/>
            <p:nvPr/>
          </p:nvSpPr>
          <p:spPr>
            <a:xfrm>
              <a:off x="3429000" y="838200"/>
              <a:ext cx="1066800" cy="8382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409" name="Group 159"/>
            <p:cNvGrpSpPr/>
            <p:nvPr/>
          </p:nvGrpSpPr>
          <p:grpSpPr>
            <a:xfrm>
              <a:off x="3229133" y="4663190"/>
              <a:ext cx="1600200" cy="381000"/>
              <a:chOff x="4495800" y="381000"/>
              <a:chExt cx="3094220" cy="703289"/>
            </a:xfrm>
            <a:grpFill/>
          </p:grpSpPr>
          <p:sp>
            <p:nvSpPr>
              <p:cNvPr id="445" name="Left-Right Arrow 444"/>
              <p:cNvSpPr/>
              <p:nvPr/>
            </p:nvSpPr>
            <p:spPr>
              <a:xfrm>
                <a:off x="4495800" y="381000"/>
                <a:ext cx="1524000" cy="6858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Left-Right Arrow 445"/>
              <p:cNvSpPr/>
              <p:nvPr/>
            </p:nvSpPr>
            <p:spPr>
              <a:xfrm>
                <a:off x="6032292" y="398489"/>
                <a:ext cx="1524000" cy="6858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Diamond 446"/>
              <p:cNvSpPr/>
              <p:nvPr/>
            </p:nvSpPr>
            <p:spPr>
              <a:xfrm>
                <a:off x="5867400" y="457200"/>
                <a:ext cx="381000" cy="5334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Diamond 447"/>
              <p:cNvSpPr/>
              <p:nvPr/>
            </p:nvSpPr>
            <p:spPr>
              <a:xfrm>
                <a:off x="4495800" y="457200"/>
                <a:ext cx="381000" cy="5334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Diamond 448"/>
              <p:cNvSpPr/>
              <p:nvPr/>
            </p:nvSpPr>
            <p:spPr>
              <a:xfrm>
                <a:off x="7209020" y="473439"/>
                <a:ext cx="381000" cy="5334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0" name="Moon 409"/>
            <p:cNvSpPr/>
            <p:nvPr/>
          </p:nvSpPr>
          <p:spPr>
            <a:xfrm rot="19884192">
              <a:off x="3783456" y="2393256"/>
              <a:ext cx="549114" cy="2894639"/>
            </a:xfrm>
            <a:prstGeom prst="moon">
              <a:avLst>
                <a:gd name="adj" fmla="val 875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1" name="Group 169"/>
            <p:cNvGrpSpPr/>
            <p:nvPr/>
          </p:nvGrpSpPr>
          <p:grpSpPr>
            <a:xfrm rot="3570060">
              <a:off x="3408393" y="3638886"/>
              <a:ext cx="1170140" cy="166579"/>
              <a:chOff x="4953000" y="457200"/>
              <a:chExt cx="1321634" cy="647074"/>
            </a:xfrm>
            <a:grpFill/>
          </p:grpSpPr>
          <p:sp>
            <p:nvSpPr>
              <p:cNvPr id="441" name="Diamond 440"/>
              <p:cNvSpPr/>
              <p:nvPr/>
            </p:nvSpPr>
            <p:spPr>
              <a:xfrm>
                <a:off x="4953000" y="457200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Diamond 441"/>
              <p:cNvSpPr/>
              <p:nvPr/>
            </p:nvSpPr>
            <p:spPr>
              <a:xfrm>
                <a:off x="5289030" y="459698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Diamond 442"/>
              <p:cNvSpPr/>
              <p:nvPr/>
            </p:nvSpPr>
            <p:spPr>
              <a:xfrm>
                <a:off x="5591332" y="477186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Diamond 443"/>
              <p:cNvSpPr/>
              <p:nvPr/>
            </p:nvSpPr>
            <p:spPr>
              <a:xfrm>
                <a:off x="5893634" y="494674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2" name="Round Diagonal Corner Rectangle 411"/>
            <p:cNvSpPr/>
            <p:nvPr/>
          </p:nvSpPr>
          <p:spPr>
            <a:xfrm>
              <a:off x="3200400" y="1219200"/>
              <a:ext cx="1524000" cy="228600"/>
            </a:xfrm>
            <a:prstGeom prst="round2Diag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3" name="Group 220"/>
            <p:cNvGrpSpPr/>
            <p:nvPr/>
          </p:nvGrpSpPr>
          <p:grpSpPr>
            <a:xfrm>
              <a:off x="3124200" y="1447800"/>
              <a:ext cx="381000" cy="990600"/>
              <a:chOff x="5562600" y="5151620"/>
              <a:chExt cx="535898" cy="1306642"/>
            </a:xfrm>
            <a:grpFill/>
          </p:grpSpPr>
          <p:sp>
            <p:nvSpPr>
              <p:cNvPr id="438" name="Diamond 437"/>
              <p:cNvSpPr/>
              <p:nvPr/>
            </p:nvSpPr>
            <p:spPr>
              <a:xfrm>
                <a:off x="5565098" y="5696262"/>
                <a:ext cx="533400" cy="7620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Diamond 438"/>
              <p:cNvSpPr/>
              <p:nvPr/>
            </p:nvSpPr>
            <p:spPr>
              <a:xfrm>
                <a:off x="5562600" y="5334000"/>
                <a:ext cx="533400" cy="7620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Oval 439"/>
              <p:cNvSpPr/>
              <p:nvPr/>
            </p:nvSpPr>
            <p:spPr>
              <a:xfrm>
                <a:off x="5683770" y="515162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4" name="Group 221"/>
            <p:cNvGrpSpPr/>
            <p:nvPr/>
          </p:nvGrpSpPr>
          <p:grpSpPr>
            <a:xfrm>
              <a:off x="4495800" y="1447800"/>
              <a:ext cx="381000" cy="990600"/>
              <a:chOff x="5562600" y="5151620"/>
              <a:chExt cx="535898" cy="1306642"/>
            </a:xfrm>
            <a:grpFill/>
          </p:grpSpPr>
          <p:sp>
            <p:nvSpPr>
              <p:cNvPr id="435" name="Diamond 434"/>
              <p:cNvSpPr/>
              <p:nvPr/>
            </p:nvSpPr>
            <p:spPr>
              <a:xfrm>
                <a:off x="5565098" y="5696262"/>
                <a:ext cx="533400" cy="7620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Diamond 435"/>
              <p:cNvSpPr/>
              <p:nvPr/>
            </p:nvSpPr>
            <p:spPr>
              <a:xfrm>
                <a:off x="5562600" y="5334000"/>
                <a:ext cx="533400" cy="7620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Oval 436"/>
              <p:cNvSpPr/>
              <p:nvPr/>
            </p:nvSpPr>
            <p:spPr>
              <a:xfrm>
                <a:off x="5683770" y="515162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5" name="Group 169"/>
            <p:cNvGrpSpPr/>
            <p:nvPr/>
          </p:nvGrpSpPr>
          <p:grpSpPr>
            <a:xfrm>
              <a:off x="3359675" y="1236712"/>
              <a:ext cx="1170140" cy="166579"/>
              <a:chOff x="4953000" y="457200"/>
              <a:chExt cx="1321634" cy="647074"/>
            </a:xfrm>
            <a:grpFill/>
          </p:grpSpPr>
          <p:sp>
            <p:nvSpPr>
              <p:cNvPr id="431" name="Diamond 430"/>
              <p:cNvSpPr/>
              <p:nvPr/>
            </p:nvSpPr>
            <p:spPr>
              <a:xfrm>
                <a:off x="4953000" y="457200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Diamond 431"/>
              <p:cNvSpPr/>
              <p:nvPr/>
            </p:nvSpPr>
            <p:spPr>
              <a:xfrm>
                <a:off x="5289030" y="459698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Diamond 432"/>
              <p:cNvSpPr/>
              <p:nvPr/>
            </p:nvSpPr>
            <p:spPr>
              <a:xfrm>
                <a:off x="5591332" y="477186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Diamond 433"/>
              <p:cNvSpPr/>
              <p:nvPr/>
            </p:nvSpPr>
            <p:spPr>
              <a:xfrm>
                <a:off x="5893634" y="494674"/>
                <a:ext cx="3810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6" name="Group 267"/>
            <p:cNvGrpSpPr/>
            <p:nvPr/>
          </p:nvGrpSpPr>
          <p:grpSpPr>
            <a:xfrm>
              <a:off x="3581400" y="2438400"/>
              <a:ext cx="838200" cy="847818"/>
              <a:chOff x="5867400" y="1905000"/>
              <a:chExt cx="1958724" cy="1981200"/>
            </a:xfrm>
            <a:grpFill/>
          </p:grpSpPr>
          <p:grpSp>
            <p:nvGrpSpPr>
              <p:cNvPr id="417" name="Group 255"/>
              <p:cNvGrpSpPr/>
              <p:nvPr/>
            </p:nvGrpSpPr>
            <p:grpSpPr>
              <a:xfrm>
                <a:off x="5867400" y="1905000"/>
                <a:ext cx="1044324" cy="1427029"/>
                <a:chOff x="5867400" y="1905000"/>
                <a:chExt cx="1044324" cy="1427029"/>
              </a:xfrm>
              <a:grpFill/>
            </p:grpSpPr>
            <p:sp>
              <p:nvSpPr>
                <p:cNvPr id="428" name="Donut 427"/>
                <p:cNvSpPr/>
                <p:nvPr/>
              </p:nvSpPr>
              <p:spPr>
                <a:xfrm rot="2721456">
                  <a:off x="5638800" y="2133600"/>
                  <a:ext cx="990600" cy="533400"/>
                </a:xfrm>
                <a:prstGeom prst="donut">
                  <a:avLst>
                    <a:gd name="adj" fmla="val 1172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9" name="Donut 428"/>
                <p:cNvSpPr/>
                <p:nvPr/>
              </p:nvSpPr>
              <p:spPr>
                <a:xfrm rot="2453149">
                  <a:off x="5921124" y="2392731"/>
                  <a:ext cx="990600" cy="533400"/>
                </a:xfrm>
                <a:prstGeom prst="donut">
                  <a:avLst>
                    <a:gd name="adj" fmla="val 1172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0" name="Donut 429"/>
                <p:cNvSpPr/>
                <p:nvPr/>
              </p:nvSpPr>
              <p:spPr>
                <a:xfrm rot="2996270">
                  <a:off x="6123601" y="2570029"/>
                  <a:ext cx="990600" cy="533400"/>
                </a:xfrm>
                <a:prstGeom prst="donut">
                  <a:avLst>
                    <a:gd name="adj" fmla="val 1172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8" name="Group 256"/>
              <p:cNvGrpSpPr/>
              <p:nvPr/>
            </p:nvGrpSpPr>
            <p:grpSpPr>
              <a:xfrm flipH="1">
                <a:off x="6781800" y="1905000"/>
                <a:ext cx="1044324" cy="1427029"/>
                <a:chOff x="5867400" y="1905000"/>
                <a:chExt cx="1044324" cy="1427029"/>
              </a:xfrm>
              <a:grpFill/>
            </p:grpSpPr>
            <p:sp>
              <p:nvSpPr>
                <p:cNvPr id="425" name="Donut 424"/>
                <p:cNvSpPr/>
                <p:nvPr/>
              </p:nvSpPr>
              <p:spPr>
                <a:xfrm rot="2721456">
                  <a:off x="5638800" y="2133600"/>
                  <a:ext cx="990600" cy="533400"/>
                </a:xfrm>
                <a:prstGeom prst="donut">
                  <a:avLst>
                    <a:gd name="adj" fmla="val 1172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6" name="Donut 425"/>
                <p:cNvSpPr/>
                <p:nvPr/>
              </p:nvSpPr>
              <p:spPr>
                <a:xfrm rot="2453149">
                  <a:off x="5921124" y="2392731"/>
                  <a:ext cx="990600" cy="533400"/>
                </a:xfrm>
                <a:prstGeom prst="donut">
                  <a:avLst>
                    <a:gd name="adj" fmla="val 1172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7" name="Donut 426"/>
                <p:cNvSpPr/>
                <p:nvPr/>
              </p:nvSpPr>
              <p:spPr>
                <a:xfrm rot="2996270">
                  <a:off x="6123601" y="2570029"/>
                  <a:ext cx="990600" cy="533400"/>
                </a:xfrm>
                <a:prstGeom prst="donut">
                  <a:avLst>
                    <a:gd name="adj" fmla="val 11725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9" name="Oval 418"/>
              <p:cNvSpPr/>
              <p:nvPr/>
            </p:nvSpPr>
            <p:spPr>
              <a:xfrm>
                <a:off x="6553200" y="2895600"/>
                <a:ext cx="457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/>
              <p:nvPr/>
            </p:nvSpPr>
            <p:spPr>
              <a:xfrm>
                <a:off x="7065818" y="2835564"/>
                <a:ext cx="457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420"/>
              <p:cNvSpPr/>
              <p:nvPr/>
            </p:nvSpPr>
            <p:spPr>
              <a:xfrm>
                <a:off x="6068291" y="2780146"/>
                <a:ext cx="457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6248400" y="3124200"/>
                <a:ext cx="457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6858000" y="3124200"/>
                <a:ext cx="457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6553200" y="3352800"/>
                <a:ext cx="457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4" name="Group 184"/>
          <p:cNvGrpSpPr/>
          <p:nvPr/>
        </p:nvGrpSpPr>
        <p:grpSpPr>
          <a:xfrm rot="10800000" flipH="1">
            <a:off x="4047226" y="4104736"/>
            <a:ext cx="971140" cy="2203840"/>
            <a:chOff x="304800" y="762000"/>
            <a:chExt cx="2545737" cy="5192861"/>
          </a:xfrm>
          <a:solidFill>
            <a:schemeClr val="bg1"/>
          </a:solidFill>
        </p:grpSpPr>
        <p:grpSp>
          <p:nvGrpSpPr>
            <p:cNvPr id="455" name="Group 69"/>
            <p:cNvGrpSpPr/>
            <p:nvPr/>
          </p:nvGrpSpPr>
          <p:grpSpPr>
            <a:xfrm flipH="1">
              <a:off x="1143000" y="4468471"/>
              <a:ext cx="609601" cy="1447801"/>
              <a:chOff x="4222137" y="4305789"/>
              <a:chExt cx="609601" cy="1447801"/>
            </a:xfrm>
            <a:grpFill/>
          </p:grpSpPr>
          <p:sp>
            <p:nvSpPr>
              <p:cNvPr id="533" name="Oval 532"/>
              <p:cNvSpPr/>
              <p:nvPr/>
            </p:nvSpPr>
            <p:spPr>
              <a:xfrm rot="3012038">
                <a:off x="3955438" y="4877290"/>
                <a:ext cx="1219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Oval 71"/>
              <p:cNvSpPr/>
              <p:nvPr/>
            </p:nvSpPr>
            <p:spPr>
              <a:xfrm rot="3399159">
                <a:off x="3879237" y="4648689"/>
                <a:ext cx="1219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6" name="Group 68"/>
            <p:cNvGrpSpPr/>
            <p:nvPr/>
          </p:nvGrpSpPr>
          <p:grpSpPr>
            <a:xfrm>
              <a:off x="1555137" y="4507060"/>
              <a:ext cx="609601" cy="1447801"/>
              <a:chOff x="4222137" y="4305789"/>
              <a:chExt cx="609601" cy="1447801"/>
            </a:xfrm>
            <a:grpFill/>
          </p:grpSpPr>
          <p:sp>
            <p:nvSpPr>
              <p:cNvPr id="531" name="Oval 66"/>
              <p:cNvSpPr/>
              <p:nvPr/>
            </p:nvSpPr>
            <p:spPr>
              <a:xfrm rot="3012038">
                <a:off x="3955438" y="4877290"/>
                <a:ext cx="1219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Oval 67"/>
              <p:cNvSpPr/>
              <p:nvPr/>
            </p:nvSpPr>
            <p:spPr>
              <a:xfrm rot="3399159">
                <a:off x="3879237" y="4648689"/>
                <a:ext cx="12192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7" name="Oval 456"/>
            <p:cNvSpPr/>
            <p:nvPr/>
          </p:nvSpPr>
          <p:spPr>
            <a:xfrm rot="4765551">
              <a:off x="1974237" y="3325961"/>
              <a:ext cx="1219200" cy="533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 rot="7252322">
              <a:off x="84512" y="3261649"/>
              <a:ext cx="1219200" cy="5334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ounded Rectangle 458"/>
            <p:cNvSpPr/>
            <p:nvPr/>
          </p:nvSpPr>
          <p:spPr>
            <a:xfrm>
              <a:off x="762000" y="1344270"/>
              <a:ext cx="1752600" cy="2846729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0" name="Group 34"/>
            <p:cNvGrpSpPr/>
            <p:nvPr/>
          </p:nvGrpSpPr>
          <p:grpSpPr>
            <a:xfrm rot="18918069">
              <a:off x="1754044" y="2367296"/>
              <a:ext cx="992712" cy="1453296"/>
              <a:chOff x="1977877" y="1457884"/>
              <a:chExt cx="992712" cy="1453296"/>
            </a:xfrm>
            <a:grpFill/>
          </p:grpSpPr>
          <p:sp>
            <p:nvSpPr>
              <p:cNvPr id="519" name="Trapezoid 35"/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0" name="Group 32"/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  <a:grpFill/>
            </p:grpSpPr>
            <p:sp>
              <p:nvSpPr>
                <p:cNvPr id="521" name="Pentagon 520"/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Pentagon 521"/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Diamond 978"/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24" name="Group 15"/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  <a:grpFill/>
              </p:grpSpPr>
              <p:sp>
                <p:nvSpPr>
                  <p:cNvPr id="526" name="Pentagon 10"/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7" name="Pentagon 526"/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8" name="Pentagon 527"/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9" name="Diamond 283"/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0" name="Diamond 529"/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25" name="Diamond 980"/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61" name="Group 33"/>
            <p:cNvGrpSpPr/>
            <p:nvPr/>
          </p:nvGrpSpPr>
          <p:grpSpPr>
            <a:xfrm>
              <a:off x="304800" y="2258671"/>
              <a:ext cx="992712" cy="1453296"/>
              <a:chOff x="1977877" y="1457884"/>
              <a:chExt cx="992712" cy="1453296"/>
            </a:xfrm>
            <a:grpFill/>
          </p:grpSpPr>
          <p:sp>
            <p:nvSpPr>
              <p:cNvPr id="507" name="Trapezoid 18"/>
              <p:cNvSpPr/>
              <p:nvPr/>
            </p:nvSpPr>
            <p:spPr>
              <a:xfrm rot="1340719">
                <a:off x="2229644" y="1457884"/>
                <a:ext cx="740945" cy="1453296"/>
              </a:xfrm>
              <a:prstGeom prst="trapezoid">
                <a:avLst>
                  <a:gd name="adj" fmla="val 2480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8" name="Group 32"/>
              <p:cNvGrpSpPr/>
              <p:nvPr/>
            </p:nvGrpSpPr>
            <p:grpSpPr>
              <a:xfrm rot="1329619">
                <a:off x="1977877" y="2670865"/>
                <a:ext cx="750562" cy="222094"/>
                <a:chOff x="1398494" y="4038600"/>
                <a:chExt cx="1192306" cy="434340"/>
              </a:xfrm>
              <a:grpFill/>
            </p:grpSpPr>
            <p:sp>
              <p:nvSpPr>
                <p:cNvPr id="509" name="Pentagon 21"/>
                <p:cNvSpPr/>
                <p:nvPr/>
              </p:nvSpPr>
              <p:spPr>
                <a:xfrm rot="5400000">
                  <a:off x="1269126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0" name="Pentagon 22"/>
                <p:cNvSpPr/>
                <p:nvPr/>
              </p:nvSpPr>
              <p:spPr>
                <a:xfrm rot="5400000">
                  <a:off x="1524621" y="4173243"/>
                  <a:ext cx="429065" cy="170329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1" name="Diamond 24"/>
                <p:cNvSpPr/>
                <p:nvPr/>
              </p:nvSpPr>
              <p:spPr>
                <a:xfrm>
                  <a:off x="1495526" y="4047392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12" name="Group 15"/>
                <p:cNvGrpSpPr/>
                <p:nvPr/>
              </p:nvGrpSpPr>
              <p:grpSpPr>
                <a:xfrm>
                  <a:off x="1909482" y="4043875"/>
                  <a:ext cx="681318" cy="429065"/>
                  <a:chOff x="685800" y="1524000"/>
                  <a:chExt cx="1219200" cy="609600"/>
                </a:xfrm>
                <a:grpFill/>
              </p:grpSpPr>
              <p:sp>
                <p:nvSpPr>
                  <p:cNvPr id="514" name="Pentagon 10"/>
                  <p:cNvSpPr/>
                  <p:nvPr/>
                </p:nvSpPr>
                <p:spPr>
                  <a:xfrm rot="5400000">
                    <a:off x="5334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Pentagon 28"/>
                  <p:cNvSpPr/>
                  <p:nvPr/>
                </p:nvSpPr>
                <p:spPr>
                  <a:xfrm rot="5400000">
                    <a:off x="9906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Pentagon 29"/>
                  <p:cNvSpPr/>
                  <p:nvPr/>
                </p:nvSpPr>
                <p:spPr>
                  <a:xfrm rot="5400000">
                    <a:off x="1447800" y="1676400"/>
                    <a:ext cx="609600" cy="304800"/>
                  </a:xfrm>
                  <a:prstGeom prst="homePlat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Diamond 30"/>
                  <p:cNvSpPr/>
                  <p:nvPr/>
                </p:nvSpPr>
                <p:spPr>
                  <a:xfrm>
                    <a:off x="838200" y="1524000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Diamond 31"/>
                  <p:cNvSpPr/>
                  <p:nvPr/>
                </p:nvSpPr>
                <p:spPr>
                  <a:xfrm>
                    <a:off x="1316636" y="1528996"/>
                    <a:ext cx="457200" cy="30480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13" name="Diamond 26"/>
                <p:cNvSpPr/>
                <p:nvPr/>
              </p:nvSpPr>
              <p:spPr>
                <a:xfrm>
                  <a:off x="1748228" y="4038600"/>
                  <a:ext cx="255494" cy="214532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62" name="Trapezoid 3"/>
            <p:cNvSpPr/>
            <p:nvPr/>
          </p:nvSpPr>
          <p:spPr>
            <a:xfrm>
              <a:off x="914400" y="2334871"/>
              <a:ext cx="1447800" cy="2667000"/>
            </a:xfrm>
            <a:prstGeom prst="trapezoid">
              <a:avLst>
                <a:gd name="adj" fmla="val 2438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Trapezoid 217"/>
            <p:cNvSpPr/>
            <p:nvPr/>
          </p:nvSpPr>
          <p:spPr>
            <a:xfrm>
              <a:off x="1416571" y="2212451"/>
              <a:ext cx="457200" cy="457200"/>
            </a:xfrm>
            <a:prstGeom prst="trapezoid">
              <a:avLst>
                <a:gd name="adj" fmla="val 3483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4" name="Group 17"/>
            <p:cNvGrpSpPr/>
            <p:nvPr/>
          </p:nvGrpSpPr>
          <p:grpSpPr>
            <a:xfrm>
              <a:off x="914400" y="4925671"/>
              <a:ext cx="1447800" cy="434340"/>
              <a:chOff x="533400" y="1364105"/>
              <a:chExt cx="2590800" cy="617095"/>
            </a:xfrm>
            <a:grpFill/>
          </p:grpSpPr>
          <p:sp>
            <p:nvSpPr>
              <p:cNvPr id="495" name="Pentagon 494"/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Pentagon 250"/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Pentagon 7"/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Diamond 8"/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Diamond 9"/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0" name="Group 15"/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  <a:grpFill/>
            </p:grpSpPr>
            <p:sp>
              <p:nvSpPr>
                <p:cNvPr id="502" name="Pentagon 10"/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Pentagon 11"/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Pentagon 12"/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" name="Diamond 13"/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6" name="Diamond 14"/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1" name="Diamond 16"/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5" name="Oval 219"/>
            <p:cNvSpPr/>
            <p:nvPr/>
          </p:nvSpPr>
          <p:spPr>
            <a:xfrm>
              <a:off x="838200" y="1344271"/>
              <a:ext cx="1600200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ounded Rectangle 220"/>
            <p:cNvSpPr/>
            <p:nvPr/>
          </p:nvSpPr>
          <p:spPr>
            <a:xfrm>
              <a:off x="762000" y="1344271"/>
              <a:ext cx="1752600" cy="3810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7" name="Group 50"/>
            <p:cNvGrpSpPr/>
            <p:nvPr/>
          </p:nvGrpSpPr>
          <p:grpSpPr>
            <a:xfrm>
              <a:off x="914400" y="1344271"/>
              <a:ext cx="1447800" cy="434340"/>
              <a:chOff x="533400" y="1364105"/>
              <a:chExt cx="2590800" cy="617095"/>
            </a:xfrm>
            <a:grpFill/>
          </p:grpSpPr>
          <p:sp>
            <p:nvSpPr>
              <p:cNvPr id="483" name="Pentagon 482"/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Pentagon 238"/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Pentagon 239"/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Diamond 485"/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Diamond 486"/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8" name="Group 15"/>
              <p:cNvGrpSpPr/>
              <p:nvPr/>
            </p:nvGrpSpPr>
            <p:grpSpPr>
              <a:xfrm>
                <a:off x="1905000" y="1371600"/>
                <a:ext cx="1219200" cy="609600"/>
                <a:chOff x="685800" y="1524000"/>
                <a:chExt cx="1219200" cy="609600"/>
              </a:xfrm>
              <a:grpFill/>
            </p:grpSpPr>
            <p:sp>
              <p:nvSpPr>
                <p:cNvPr id="490" name="Pentagon 10"/>
                <p:cNvSpPr/>
                <p:nvPr/>
              </p:nvSpPr>
              <p:spPr>
                <a:xfrm rot="5400000">
                  <a:off x="5334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" name="Pentagon 490"/>
                <p:cNvSpPr/>
                <p:nvPr/>
              </p:nvSpPr>
              <p:spPr>
                <a:xfrm rot="5400000">
                  <a:off x="9906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" name="Pentagon 491"/>
                <p:cNvSpPr/>
                <p:nvPr/>
              </p:nvSpPr>
              <p:spPr>
                <a:xfrm rot="5400000">
                  <a:off x="1447800" y="1676400"/>
                  <a:ext cx="609600" cy="304800"/>
                </a:xfrm>
                <a:prstGeom prst="homePlat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3" name="Diamond 247"/>
                <p:cNvSpPr/>
                <p:nvPr/>
              </p:nvSpPr>
              <p:spPr>
                <a:xfrm>
                  <a:off x="838200" y="1524000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4" name="Diamond 949"/>
                <p:cNvSpPr/>
                <p:nvPr/>
              </p:nvSpPr>
              <p:spPr>
                <a:xfrm>
                  <a:off x="1316636" y="1528996"/>
                  <a:ext cx="457200" cy="3048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9" name="Diamond 243"/>
              <p:cNvSpPr/>
              <p:nvPr/>
            </p:nvSpPr>
            <p:spPr>
              <a:xfrm>
                <a:off x="1616439" y="1364105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8" name="Chord 923"/>
            <p:cNvSpPr/>
            <p:nvPr/>
          </p:nvSpPr>
          <p:spPr>
            <a:xfrm rot="9025953">
              <a:off x="725911" y="762000"/>
              <a:ext cx="1755873" cy="1552505"/>
            </a:xfrm>
            <a:prstGeom prst="chord">
              <a:avLst>
                <a:gd name="adj1" fmla="val 2633283"/>
                <a:gd name="adj2" fmla="val 1180895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9" name="Group 179"/>
            <p:cNvGrpSpPr/>
            <p:nvPr/>
          </p:nvGrpSpPr>
          <p:grpSpPr>
            <a:xfrm rot="4546340">
              <a:off x="877474" y="2680435"/>
              <a:ext cx="759652" cy="200444"/>
              <a:chOff x="3200400" y="381000"/>
              <a:chExt cx="2057400" cy="304800"/>
            </a:xfrm>
            <a:grpFill/>
          </p:grpSpPr>
          <p:sp>
            <p:nvSpPr>
              <p:cNvPr id="480" name="Donut 479"/>
              <p:cNvSpPr/>
              <p:nvPr/>
            </p:nvSpPr>
            <p:spPr>
              <a:xfrm>
                <a:off x="32004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1" name="Donut 480"/>
              <p:cNvSpPr/>
              <p:nvPr/>
            </p:nvSpPr>
            <p:spPr>
              <a:xfrm>
                <a:off x="37338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2" name="Donut 481"/>
              <p:cNvSpPr/>
              <p:nvPr/>
            </p:nvSpPr>
            <p:spPr>
              <a:xfrm>
                <a:off x="42672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0" name="Group 180"/>
            <p:cNvGrpSpPr/>
            <p:nvPr/>
          </p:nvGrpSpPr>
          <p:grpSpPr>
            <a:xfrm rot="6411433">
              <a:off x="1502634" y="2730746"/>
              <a:ext cx="759652" cy="200444"/>
              <a:chOff x="3200400" y="381000"/>
              <a:chExt cx="2057400" cy="304800"/>
            </a:xfrm>
            <a:grpFill/>
          </p:grpSpPr>
          <p:sp>
            <p:nvSpPr>
              <p:cNvPr id="477" name="Donut 476"/>
              <p:cNvSpPr/>
              <p:nvPr/>
            </p:nvSpPr>
            <p:spPr>
              <a:xfrm>
                <a:off x="32004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8" name="Donut 477"/>
              <p:cNvSpPr/>
              <p:nvPr/>
            </p:nvSpPr>
            <p:spPr>
              <a:xfrm>
                <a:off x="37338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9" name="Donut 478"/>
              <p:cNvSpPr/>
              <p:nvPr/>
            </p:nvSpPr>
            <p:spPr>
              <a:xfrm>
                <a:off x="4267200" y="381000"/>
                <a:ext cx="990600" cy="304800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1" name="Group 17"/>
            <p:cNvGrpSpPr/>
            <p:nvPr/>
          </p:nvGrpSpPr>
          <p:grpSpPr>
            <a:xfrm>
              <a:off x="1295400" y="2895600"/>
              <a:ext cx="681318" cy="429065"/>
              <a:chOff x="533400" y="1371600"/>
              <a:chExt cx="1219200" cy="609600"/>
            </a:xfrm>
            <a:grpFill/>
          </p:grpSpPr>
          <p:sp>
            <p:nvSpPr>
              <p:cNvPr id="472" name="Pentagon 471"/>
              <p:cNvSpPr/>
              <p:nvPr/>
            </p:nvSpPr>
            <p:spPr>
              <a:xfrm rot="5400000">
                <a:off x="3810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Pentagon 472"/>
              <p:cNvSpPr/>
              <p:nvPr/>
            </p:nvSpPr>
            <p:spPr>
              <a:xfrm rot="5400000">
                <a:off x="8382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Pentagon 473"/>
              <p:cNvSpPr/>
              <p:nvPr/>
            </p:nvSpPr>
            <p:spPr>
              <a:xfrm rot="5400000">
                <a:off x="1295400" y="1524000"/>
                <a:ext cx="609600" cy="304800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Diamond 474"/>
              <p:cNvSpPr/>
              <p:nvPr/>
            </p:nvSpPr>
            <p:spPr>
              <a:xfrm>
                <a:off x="685800" y="1371600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Diamond 475"/>
              <p:cNvSpPr/>
              <p:nvPr/>
            </p:nvSpPr>
            <p:spPr>
              <a:xfrm>
                <a:off x="1164236" y="1376596"/>
                <a:ext cx="457200" cy="3048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5" name="Group 214"/>
          <p:cNvGrpSpPr/>
          <p:nvPr/>
        </p:nvGrpSpPr>
        <p:grpSpPr>
          <a:xfrm flipH="1">
            <a:off x="4114800" y="609600"/>
            <a:ext cx="907366" cy="2026153"/>
            <a:chOff x="3031639" y="1219200"/>
            <a:chExt cx="2378561" cy="4774178"/>
          </a:xfrm>
          <a:solidFill>
            <a:schemeClr val="bg1"/>
          </a:solidFill>
        </p:grpSpPr>
        <p:sp>
          <p:nvSpPr>
            <p:cNvPr id="536" name="Oval 847"/>
            <p:cNvSpPr/>
            <p:nvPr/>
          </p:nvSpPr>
          <p:spPr>
            <a:xfrm>
              <a:off x="4648200" y="3530528"/>
              <a:ext cx="762000" cy="990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848"/>
            <p:cNvSpPr/>
            <p:nvPr/>
          </p:nvSpPr>
          <p:spPr>
            <a:xfrm>
              <a:off x="3124200" y="3530528"/>
              <a:ext cx="762000" cy="990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8" name="Group 87"/>
            <p:cNvGrpSpPr/>
            <p:nvPr/>
          </p:nvGrpSpPr>
          <p:grpSpPr>
            <a:xfrm rot="1905584" flipH="1">
              <a:off x="3809560" y="4970130"/>
              <a:ext cx="549476" cy="1023248"/>
              <a:chOff x="6213924" y="4956136"/>
              <a:chExt cx="549476" cy="1023248"/>
            </a:xfrm>
            <a:grpFill/>
          </p:grpSpPr>
          <p:sp>
            <p:nvSpPr>
              <p:cNvPr id="597" name="Oval 596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8" name="Oval 597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9" name="Group 293"/>
            <p:cNvGrpSpPr/>
            <p:nvPr/>
          </p:nvGrpSpPr>
          <p:grpSpPr>
            <a:xfrm rot="19694416">
              <a:off x="4419600" y="4902128"/>
              <a:ext cx="549476" cy="1023248"/>
              <a:chOff x="6213924" y="4956136"/>
              <a:chExt cx="549476" cy="1023248"/>
            </a:xfrm>
            <a:grpFill/>
          </p:grpSpPr>
          <p:sp>
            <p:nvSpPr>
              <p:cNvPr id="595" name="Oval 594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Oval 85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0" name="Trapezoid 539"/>
            <p:cNvSpPr/>
            <p:nvPr/>
          </p:nvSpPr>
          <p:spPr>
            <a:xfrm rot="19892058">
              <a:off x="4643155" y="2657951"/>
              <a:ext cx="619485" cy="1479138"/>
            </a:xfrm>
            <a:prstGeom prst="trapezoid">
              <a:avLst>
                <a:gd name="adj" fmla="val 3203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Trapezoid 540"/>
            <p:cNvSpPr/>
            <p:nvPr/>
          </p:nvSpPr>
          <p:spPr>
            <a:xfrm rot="1180462">
              <a:off x="3255949" y="2727592"/>
              <a:ext cx="619485" cy="1371600"/>
            </a:xfrm>
            <a:prstGeom prst="trapezoid">
              <a:avLst>
                <a:gd name="adj" fmla="val 3203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Trapezoid 541"/>
            <p:cNvSpPr/>
            <p:nvPr/>
          </p:nvSpPr>
          <p:spPr>
            <a:xfrm>
              <a:off x="3352800" y="2743200"/>
              <a:ext cx="1828800" cy="2667000"/>
            </a:xfrm>
            <a:prstGeom prst="trapezoid">
              <a:avLst>
                <a:gd name="adj" fmla="val 2684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Isosceles Triangle 542"/>
            <p:cNvSpPr/>
            <p:nvPr/>
          </p:nvSpPr>
          <p:spPr>
            <a:xfrm rot="10800000">
              <a:off x="3962400" y="2438400"/>
              <a:ext cx="533400" cy="8382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Round Diagonal Corner Rectangle 543"/>
            <p:cNvSpPr/>
            <p:nvPr/>
          </p:nvSpPr>
          <p:spPr>
            <a:xfrm rot="17735882">
              <a:off x="3480418" y="1395646"/>
              <a:ext cx="762770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Round Diagonal Corner Rectangle 544"/>
            <p:cNvSpPr/>
            <p:nvPr/>
          </p:nvSpPr>
          <p:spPr>
            <a:xfrm rot="14242830">
              <a:off x="4499506" y="2320323"/>
              <a:ext cx="1039061" cy="631253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Round Diagonal Corner Rectangle 545"/>
            <p:cNvSpPr/>
            <p:nvPr/>
          </p:nvSpPr>
          <p:spPr>
            <a:xfrm rot="7585872" flipH="1">
              <a:off x="2934526" y="2132878"/>
              <a:ext cx="945902" cy="751675"/>
            </a:xfrm>
            <a:prstGeom prst="round2DiagRect">
              <a:avLst>
                <a:gd name="adj1" fmla="val 0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7" name="Group 79"/>
            <p:cNvGrpSpPr/>
            <p:nvPr/>
          </p:nvGrpSpPr>
          <p:grpSpPr>
            <a:xfrm rot="5586705">
              <a:off x="2355134" y="3756017"/>
              <a:ext cx="2724728" cy="734972"/>
              <a:chOff x="4909631" y="1981200"/>
              <a:chExt cx="1491169" cy="789622"/>
            </a:xfrm>
            <a:grpFill/>
          </p:grpSpPr>
          <p:sp>
            <p:nvSpPr>
              <p:cNvPr id="593" name="Moon 76"/>
              <p:cNvSpPr/>
              <p:nvPr/>
            </p:nvSpPr>
            <p:spPr>
              <a:xfrm rot="16200000">
                <a:off x="5334000" y="1600200"/>
                <a:ext cx="685800" cy="14478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4" name="Moon 75"/>
              <p:cNvSpPr/>
              <p:nvPr/>
            </p:nvSpPr>
            <p:spPr>
              <a:xfrm rot="16764772">
                <a:off x="5330518" y="1816535"/>
                <a:ext cx="533400" cy="1375173"/>
              </a:xfrm>
              <a:prstGeom prst="mo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8" name="Group 79"/>
            <p:cNvGrpSpPr/>
            <p:nvPr/>
          </p:nvGrpSpPr>
          <p:grpSpPr>
            <a:xfrm rot="16507467" flipH="1">
              <a:off x="3392538" y="3765457"/>
              <a:ext cx="2724728" cy="734972"/>
              <a:chOff x="4909631" y="1981200"/>
              <a:chExt cx="1491169" cy="789622"/>
            </a:xfrm>
            <a:grpFill/>
          </p:grpSpPr>
          <p:sp>
            <p:nvSpPr>
              <p:cNvPr id="591" name="Moon 902"/>
              <p:cNvSpPr/>
              <p:nvPr/>
            </p:nvSpPr>
            <p:spPr>
              <a:xfrm rot="16200000">
                <a:off x="5334000" y="1600200"/>
                <a:ext cx="685800" cy="14478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Moon 903"/>
              <p:cNvSpPr/>
              <p:nvPr/>
            </p:nvSpPr>
            <p:spPr>
              <a:xfrm rot="16764772">
                <a:off x="5330518" y="1816535"/>
                <a:ext cx="533400" cy="1375173"/>
              </a:xfrm>
              <a:prstGeom prst="mo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9" name="Oval 548"/>
            <p:cNvSpPr/>
            <p:nvPr/>
          </p:nvSpPr>
          <p:spPr>
            <a:xfrm>
              <a:off x="3429000" y="1701728"/>
              <a:ext cx="1600200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ound Diagonal Corner Rectangle 549"/>
            <p:cNvSpPr/>
            <p:nvPr/>
          </p:nvSpPr>
          <p:spPr>
            <a:xfrm rot="19014106">
              <a:off x="3784397" y="1219200"/>
              <a:ext cx="871151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ound Diagonal Corner Rectangle 550"/>
            <p:cNvSpPr/>
            <p:nvPr/>
          </p:nvSpPr>
          <p:spPr>
            <a:xfrm rot="20565624">
              <a:off x="4203644" y="1493893"/>
              <a:ext cx="762770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2" name="Group 109"/>
            <p:cNvGrpSpPr/>
            <p:nvPr/>
          </p:nvGrpSpPr>
          <p:grpSpPr>
            <a:xfrm>
              <a:off x="3429000" y="1752600"/>
              <a:ext cx="1600200" cy="381000"/>
              <a:chOff x="6858000" y="914400"/>
              <a:chExt cx="1752600" cy="533400"/>
            </a:xfrm>
            <a:grpFill/>
          </p:grpSpPr>
          <p:sp>
            <p:nvSpPr>
              <p:cNvPr id="577" name="Rounded Rectangle 95"/>
              <p:cNvSpPr/>
              <p:nvPr/>
            </p:nvSpPr>
            <p:spPr>
              <a:xfrm>
                <a:off x="6858000" y="914400"/>
                <a:ext cx="17526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8" name="Group 108"/>
              <p:cNvGrpSpPr/>
              <p:nvPr/>
            </p:nvGrpSpPr>
            <p:grpSpPr>
              <a:xfrm>
                <a:off x="6880485" y="973111"/>
                <a:ext cx="1676400" cy="457200"/>
                <a:chOff x="5791200" y="5562600"/>
                <a:chExt cx="5025452" cy="1182974"/>
              </a:xfrm>
              <a:grpFill/>
            </p:grpSpPr>
            <p:grpSp>
              <p:nvGrpSpPr>
                <p:cNvPr id="579" name="Group 99"/>
                <p:cNvGrpSpPr/>
                <p:nvPr/>
              </p:nvGrpSpPr>
              <p:grpSpPr>
                <a:xfrm>
                  <a:off x="5791200" y="5562600"/>
                  <a:ext cx="1524000" cy="1156741"/>
                  <a:chOff x="5791200" y="5562600"/>
                  <a:chExt cx="1524000" cy="1156741"/>
                </a:xfrm>
                <a:grpFill/>
              </p:grpSpPr>
              <p:sp>
                <p:nvSpPr>
                  <p:cNvPr id="588" name="L-Shape 96"/>
                  <p:cNvSpPr/>
                  <p:nvPr/>
                </p:nvSpPr>
                <p:spPr>
                  <a:xfrm>
                    <a:off x="5791200" y="5562600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9" name="L-Shape 588"/>
                  <p:cNvSpPr/>
                  <p:nvPr/>
                </p:nvSpPr>
                <p:spPr>
                  <a:xfrm rot="10800000">
                    <a:off x="6324600" y="5576341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Oval 589"/>
                  <p:cNvSpPr/>
                  <p:nvPr/>
                </p:nvSpPr>
                <p:spPr>
                  <a:xfrm>
                    <a:off x="6279630" y="5928609"/>
                    <a:ext cx="457200" cy="457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0" name="Group 100"/>
                <p:cNvGrpSpPr/>
                <p:nvPr/>
              </p:nvGrpSpPr>
              <p:grpSpPr>
                <a:xfrm>
                  <a:off x="7522564" y="5581338"/>
                  <a:ext cx="1524000" cy="1156741"/>
                  <a:chOff x="5791200" y="5562600"/>
                  <a:chExt cx="1524000" cy="1156741"/>
                </a:xfrm>
                <a:grpFill/>
              </p:grpSpPr>
              <p:sp>
                <p:nvSpPr>
                  <p:cNvPr id="585" name="L-Shape 101"/>
                  <p:cNvSpPr/>
                  <p:nvPr/>
                </p:nvSpPr>
                <p:spPr>
                  <a:xfrm>
                    <a:off x="5791200" y="5562600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6" name="L-Shape 102"/>
                  <p:cNvSpPr/>
                  <p:nvPr/>
                </p:nvSpPr>
                <p:spPr>
                  <a:xfrm rot="10800000">
                    <a:off x="6324600" y="5576341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7" name="Oval 103"/>
                  <p:cNvSpPr/>
                  <p:nvPr/>
                </p:nvSpPr>
                <p:spPr>
                  <a:xfrm>
                    <a:off x="6279630" y="5928609"/>
                    <a:ext cx="457200" cy="457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1" name="Group 104"/>
                <p:cNvGrpSpPr/>
                <p:nvPr/>
              </p:nvGrpSpPr>
              <p:grpSpPr>
                <a:xfrm>
                  <a:off x="9292652" y="5588833"/>
                  <a:ext cx="1524000" cy="1156741"/>
                  <a:chOff x="5791200" y="5562600"/>
                  <a:chExt cx="1524000" cy="1156741"/>
                </a:xfrm>
                <a:grpFill/>
              </p:grpSpPr>
              <p:sp>
                <p:nvSpPr>
                  <p:cNvPr id="582" name="L-Shape 105"/>
                  <p:cNvSpPr/>
                  <p:nvPr/>
                </p:nvSpPr>
                <p:spPr>
                  <a:xfrm>
                    <a:off x="5791200" y="5562600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3" name="L-Shape 582"/>
                  <p:cNvSpPr/>
                  <p:nvPr/>
                </p:nvSpPr>
                <p:spPr>
                  <a:xfrm rot="10800000">
                    <a:off x="6324600" y="5576341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4" name="Oval 583"/>
                  <p:cNvSpPr/>
                  <p:nvPr/>
                </p:nvSpPr>
                <p:spPr>
                  <a:xfrm>
                    <a:off x="6279630" y="5928609"/>
                    <a:ext cx="457200" cy="457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553" name="Group 864"/>
            <p:cNvGrpSpPr/>
            <p:nvPr/>
          </p:nvGrpSpPr>
          <p:grpSpPr>
            <a:xfrm>
              <a:off x="3200400" y="2057400"/>
              <a:ext cx="397565" cy="914400"/>
              <a:chOff x="5257800" y="0"/>
              <a:chExt cx="762000" cy="1752600"/>
            </a:xfrm>
            <a:grpFill/>
          </p:grpSpPr>
          <p:sp>
            <p:nvSpPr>
              <p:cNvPr id="574" name="Diamond 573"/>
              <p:cNvSpPr/>
              <p:nvPr/>
            </p:nvSpPr>
            <p:spPr>
              <a:xfrm>
                <a:off x="5257800" y="381000"/>
                <a:ext cx="762000" cy="1371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Diamond 574"/>
              <p:cNvSpPr/>
              <p:nvPr/>
            </p:nvSpPr>
            <p:spPr>
              <a:xfrm>
                <a:off x="5410200" y="609600"/>
                <a:ext cx="465667" cy="838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Oval 575"/>
              <p:cNvSpPr/>
              <p:nvPr/>
            </p:nvSpPr>
            <p:spPr>
              <a:xfrm>
                <a:off x="5486400" y="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4" name="Group 865"/>
            <p:cNvGrpSpPr/>
            <p:nvPr/>
          </p:nvGrpSpPr>
          <p:grpSpPr>
            <a:xfrm>
              <a:off x="4800600" y="2057400"/>
              <a:ext cx="397565" cy="914400"/>
              <a:chOff x="5257800" y="0"/>
              <a:chExt cx="762000" cy="1752600"/>
            </a:xfrm>
            <a:grpFill/>
          </p:grpSpPr>
          <p:sp>
            <p:nvSpPr>
              <p:cNvPr id="571" name="Diamond 570"/>
              <p:cNvSpPr/>
              <p:nvPr/>
            </p:nvSpPr>
            <p:spPr>
              <a:xfrm>
                <a:off x="5257800" y="381000"/>
                <a:ext cx="762000" cy="1371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Diamond 571"/>
              <p:cNvSpPr/>
              <p:nvPr/>
            </p:nvSpPr>
            <p:spPr>
              <a:xfrm>
                <a:off x="5410200" y="609600"/>
                <a:ext cx="465667" cy="838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Oval 572"/>
              <p:cNvSpPr/>
              <p:nvPr/>
            </p:nvSpPr>
            <p:spPr>
              <a:xfrm>
                <a:off x="5486400" y="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5" name="Group 198"/>
            <p:cNvGrpSpPr/>
            <p:nvPr/>
          </p:nvGrpSpPr>
          <p:grpSpPr>
            <a:xfrm rot="888542">
              <a:off x="3691656" y="2855022"/>
              <a:ext cx="397565" cy="914400"/>
              <a:chOff x="5257800" y="0"/>
              <a:chExt cx="762000" cy="1752600"/>
            </a:xfrm>
            <a:grpFill/>
          </p:grpSpPr>
          <p:sp>
            <p:nvSpPr>
              <p:cNvPr id="568" name="Diamond 879"/>
              <p:cNvSpPr/>
              <p:nvPr/>
            </p:nvSpPr>
            <p:spPr>
              <a:xfrm>
                <a:off x="5257800" y="381000"/>
                <a:ext cx="762000" cy="1371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Diamond 880"/>
              <p:cNvSpPr/>
              <p:nvPr/>
            </p:nvSpPr>
            <p:spPr>
              <a:xfrm>
                <a:off x="5410200" y="609600"/>
                <a:ext cx="465667" cy="838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Oval 881"/>
              <p:cNvSpPr/>
              <p:nvPr/>
            </p:nvSpPr>
            <p:spPr>
              <a:xfrm>
                <a:off x="5486400" y="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6" name="Group 202"/>
            <p:cNvGrpSpPr/>
            <p:nvPr/>
          </p:nvGrpSpPr>
          <p:grpSpPr>
            <a:xfrm rot="428859">
              <a:off x="3505200" y="3733800"/>
              <a:ext cx="397565" cy="914400"/>
              <a:chOff x="5257800" y="0"/>
              <a:chExt cx="762000" cy="1752600"/>
            </a:xfrm>
            <a:grpFill/>
          </p:grpSpPr>
          <p:sp>
            <p:nvSpPr>
              <p:cNvPr id="565" name="Diamond 876"/>
              <p:cNvSpPr/>
              <p:nvPr/>
            </p:nvSpPr>
            <p:spPr>
              <a:xfrm>
                <a:off x="5257800" y="381000"/>
                <a:ext cx="762000" cy="1371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6" name="Diamond 877"/>
              <p:cNvSpPr/>
              <p:nvPr/>
            </p:nvSpPr>
            <p:spPr>
              <a:xfrm>
                <a:off x="5410200" y="609600"/>
                <a:ext cx="465667" cy="838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Oval 878"/>
              <p:cNvSpPr/>
              <p:nvPr/>
            </p:nvSpPr>
            <p:spPr>
              <a:xfrm>
                <a:off x="5486400" y="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7" name="Group 206"/>
            <p:cNvGrpSpPr/>
            <p:nvPr/>
          </p:nvGrpSpPr>
          <p:grpSpPr>
            <a:xfrm rot="20899771">
              <a:off x="4507975" y="2850159"/>
              <a:ext cx="397565" cy="914400"/>
              <a:chOff x="5257800" y="0"/>
              <a:chExt cx="762000" cy="1752600"/>
            </a:xfrm>
            <a:grpFill/>
          </p:grpSpPr>
          <p:sp>
            <p:nvSpPr>
              <p:cNvPr id="562" name="Diamond 561"/>
              <p:cNvSpPr/>
              <p:nvPr/>
            </p:nvSpPr>
            <p:spPr>
              <a:xfrm>
                <a:off x="5257800" y="381000"/>
                <a:ext cx="762000" cy="1371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Diamond 874"/>
              <p:cNvSpPr/>
              <p:nvPr/>
            </p:nvSpPr>
            <p:spPr>
              <a:xfrm>
                <a:off x="5410200" y="609600"/>
                <a:ext cx="465667" cy="838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Oval 875"/>
              <p:cNvSpPr/>
              <p:nvPr/>
            </p:nvSpPr>
            <p:spPr>
              <a:xfrm>
                <a:off x="5486400" y="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8" name="Group 210"/>
            <p:cNvGrpSpPr/>
            <p:nvPr/>
          </p:nvGrpSpPr>
          <p:grpSpPr>
            <a:xfrm>
              <a:off x="4648200" y="3733800"/>
              <a:ext cx="397565" cy="914400"/>
              <a:chOff x="5257800" y="0"/>
              <a:chExt cx="762000" cy="1752600"/>
            </a:xfrm>
            <a:grpFill/>
          </p:grpSpPr>
          <p:sp>
            <p:nvSpPr>
              <p:cNvPr id="559" name="Diamond 558"/>
              <p:cNvSpPr/>
              <p:nvPr/>
            </p:nvSpPr>
            <p:spPr>
              <a:xfrm>
                <a:off x="5257800" y="381000"/>
                <a:ext cx="762000" cy="1371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Diamond 559"/>
              <p:cNvSpPr/>
              <p:nvPr/>
            </p:nvSpPr>
            <p:spPr>
              <a:xfrm>
                <a:off x="5410200" y="609600"/>
                <a:ext cx="465667" cy="8382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Oval 560"/>
              <p:cNvSpPr/>
              <p:nvPr/>
            </p:nvSpPr>
            <p:spPr>
              <a:xfrm>
                <a:off x="5486400" y="0"/>
                <a:ext cx="3048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9" name="Group 598"/>
          <p:cNvGrpSpPr/>
          <p:nvPr/>
        </p:nvGrpSpPr>
        <p:grpSpPr>
          <a:xfrm rot="5400000">
            <a:off x="5989379" y="2395498"/>
            <a:ext cx="812777" cy="2057400"/>
            <a:chOff x="712071" y="457199"/>
            <a:chExt cx="1522006" cy="3852687"/>
          </a:xfrm>
          <a:solidFill>
            <a:schemeClr val="bg1"/>
          </a:solidFill>
        </p:grpSpPr>
        <p:grpSp>
          <p:nvGrpSpPr>
            <p:cNvPr id="600" name="Group 64"/>
            <p:cNvGrpSpPr/>
            <p:nvPr/>
          </p:nvGrpSpPr>
          <p:grpSpPr>
            <a:xfrm>
              <a:off x="712071" y="457199"/>
              <a:ext cx="1522006" cy="3852687"/>
              <a:chOff x="7489608" y="2057400"/>
              <a:chExt cx="1031707" cy="3276600"/>
            </a:xfrm>
            <a:grpFill/>
          </p:grpSpPr>
          <p:sp>
            <p:nvSpPr>
              <p:cNvPr id="609" name="Oval 608"/>
              <p:cNvSpPr/>
              <p:nvPr/>
            </p:nvSpPr>
            <p:spPr>
              <a:xfrm rot="2901859">
                <a:off x="7534783" y="3849496"/>
                <a:ext cx="187037" cy="27738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Trapezoid 609"/>
              <p:cNvSpPr/>
              <p:nvPr/>
            </p:nvSpPr>
            <p:spPr>
              <a:xfrm rot="1442139">
                <a:off x="7672206" y="2964650"/>
                <a:ext cx="270730" cy="1062183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Rounded Rectangle 610"/>
              <p:cNvSpPr/>
              <p:nvPr/>
            </p:nvSpPr>
            <p:spPr>
              <a:xfrm rot="710134">
                <a:off x="7630128" y="2237063"/>
                <a:ext cx="306951" cy="977562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Oval 611"/>
              <p:cNvSpPr/>
              <p:nvPr/>
            </p:nvSpPr>
            <p:spPr>
              <a:xfrm rot="6128217">
                <a:off x="8003099" y="5059202"/>
                <a:ext cx="305740" cy="24385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3" name="Oval 612"/>
              <p:cNvSpPr/>
              <p:nvPr/>
            </p:nvSpPr>
            <p:spPr>
              <a:xfrm rot="4472555">
                <a:off x="7780658" y="5052465"/>
                <a:ext cx="280087" cy="2563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4" name="Oval 613"/>
              <p:cNvSpPr/>
              <p:nvPr/>
            </p:nvSpPr>
            <p:spPr>
              <a:xfrm rot="20226769">
                <a:off x="8340167" y="3777331"/>
                <a:ext cx="181148" cy="39440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5" name="Trapezoid 614"/>
              <p:cNvSpPr/>
              <p:nvPr/>
            </p:nvSpPr>
            <p:spPr>
              <a:xfrm>
                <a:off x="7651985" y="3116991"/>
                <a:ext cx="784975" cy="202725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Trapezoid 615"/>
              <p:cNvSpPr/>
              <p:nvPr/>
            </p:nvSpPr>
            <p:spPr>
              <a:xfrm rot="20249249">
                <a:off x="8149346" y="3011326"/>
                <a:ext cx="293459" cy="1062183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Rounded Rectangle 616"/>
              <p:cNvSpPr/>
              <p:nvPr/>
            </p:nvSpPr>
            <p:spPr>
              <a:xfrm rot="5400000">
                <a:off x="7849733" y="1921392"/>
                <a:ext cx="385737" cy="657753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Trapezoid 617"/>
              <p:cNvSpPr/>
              <p:nvPr/>
            </p:nvSpPr>
            <p:spPr>
              <a:xfrm rot="1022102">
                <a:off x="7694009" y="3275204"/>
                <a:ext cx="630107" cy="1841585"/>
              </a:xfrm>
              <a:prstGeom prst="trapezoid">
                <a:avLst>
                  <a:gd name="adj" fmla="val 3928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Oval 618"/>
              <p:cNvSpPr/>
              <p:nvPr/>
            </p:nvSpPr>
            <p:spPr>
              <a:xfrm>
                <a:off x="7730701" y="2212642"/>
                <a:ext cx="573635" cy="113391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Rounded Rectangle 619"/>
              <p:cNvSpPr/>
              <p:nvPr/>
            </p:nvSpPr>
            <p:spPr>
              <a:xfrm rot="20698466" flipH="1">
                <a:off x="8132014" y="2233305"/>
                <a:ext cx="306951" cy="952505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Rounded Rectangle 620"/>
              <p:cNvSpPr/>
              <p:nvPr/>
            </p:nvSpPr>
            <p:spPr>
              <a:xfrm>
                <a:off x="7686851" y="2212642"/>
                <a:ext cx="712674" cy="225758"/>
              </a:xfrm>
              <a:prstGeom prst="roundRect">
                <a:avLst>
                  <a:gd name="adj" fmla="val 2703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Trapezoid 621"/>
              <p:cNvSpPr/>
              <p:nvPr/>
            </p:nvSpPr>
            <p:spPr>
              <a:xfrm rot="947398">
                <a:off x="7753610" y="3239736"/>
                <a:ext cx="548993" cy="1731971"/>
              </a:xfrm>
              <a:prstGeom prst="trapezoid">
                <a:avLst>
                  <a:gd name="adj" fmla="val 4284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Oval 622"/>
              <p:cNvSpPr/>
              <p:nvPr/>
            </p:nvSpPr>
            <p:spPr>
              <a:xfrm>
                <a:off x="8153400" y="3200400"/>
                <a:ext cx="152400" cy="228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1" name="Group 5"/>
            <p:cNvGrpSpPr/>
            <p:nvPr/>
          </p:nvGrpSpPr>
          <p:grpSpPr>
            <a:xfrm>
              <a:off x="1083393" y="675932"/>
              <a:ext cx="811104" cy="192963"/>
              <a:chOff x="2286000" y="476669"/>
              <a:chExt cx="1050701" cy="479648"/>
            </a:xfrm>
            <a:grpFill/>
          </p:grpSpPr>
          <p:grpSp>
            <p:nvGrpSpPr>
              <p:cNvPr id="602" name="Group 601"/>
              <p:cNvGrpSpPr/>
              <p:nvPr/>
            </p:nvGrpSpPr>
            <p:grpSpPr>
              <a:xfrm>
                <a:off x="2286000" y="476669"/>
                <a:ext cx="405006" cy="466085"/>
                <a:chOff x="2286000" y="476669"/>
                <a:chExt cx="405006" cy="466085"/>
              </a:xfrm>
              <a:grpFill/>
            </p:grpSpPr>
            <p:sp>
              <p:nvSpPr>
                <p:cNvPr id="607" name="Diamond 2"/>
                <p:cNvSpPr/>
                <p:nvPr/>
              </p:nvSpPr>
              <p:spPr>
                <a:xfrm>
                  <a:off x="2286000" y="476669"/>
                  <a:ext cx="228600" cy="466085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Flowchart: Summing Junction 3"/>
                <p:cNvSpPr/>
                <p:nvPr/>
              </p:nvSpPr>
              <p:spPr>
                <a:xfrm>
                  <a:off x="2514600" y="545995"/>
                  <a:ext cx="176406" cy="341469"/>
                </a:xfrm>
                <a:prstGeom prst="flowChartSummingJunc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3" name="Group 243"/>
              <p:cNvGrpSpPr/>
              <p:nvPr/>
            </p:nvGrpSpPr>
            <p:grpSpPr>
              <a:xfrm>
                <a:off x="2700419" y="483686"/>
                <a:ext cx="405006" cy="466085"/>
                <a:chOff x="2286000" y="476669"/>
                <a:chExt cx="405006" cy="466085"/>
              </a:xfrm>
              <a:grpFill/>
            </p:grpSpPr>
            <p:sp>
              <p:nvSpPr>
                <p:cNvPr id="605" name="Diamond 604"/>
                <p:cNvSpPr/>
                <p:nvPr/>
              </p:nvSpPr>
              <p:spPr>
                <a:xfrm>
                  <a:off x="2286000" y="476669"/>
                  <a:ext cx="228600" cy="466085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Flowchart: Summing Junction 605"/>
                <p:cNvSpPr/>
                <p:nvPr/>
              </p:nvSpPr>
              <p:spPr>
                <a:xfrm>
                  <a:off x="2514600" y="545995"/>
                  <a:ext cx="176406" cy="341469"/>
                </a:xfrm>
                <a:prstGeom prst="flowChartSummingJuncti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4" name="Diamond 603"/>
              <p:cNvSpPr/>
              <p:nvPr/>
            </p:nvSpPr>
            <p:spPr>
              <a:xfrm>
                <a:off x="3108101" y="490232"/>
                <a:ext cx="228600" cy="466085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5" name="TextBox 624"/>
          <p:cNvSpPr txBox="1"/>
          <p:nvPr/>
        </p:nvSpPr>
        <p:spPr>
          <a:xfrm>
            <a:off x="0" y="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Zoramites</a:t>
            </a:r>
            <a:endParaRPr lang="en-US" dirty="0"/>
          </a:p>
        </p:txBody>
      </p:sp>
      <p:grpSp>
        <p:nvGrpSpPr>
          <p:cNvPr id="626" name="Group 625"/>
          <p:cNvGrpSpPr/>
          <p:nvPr/>
        </p:nvGrpSpPr>
        <p:grpSpPr>
          <a:xfrm>
            <a:off x="4038600" y="2743200"/>
            <a:ext cx="1066800" cy="1196411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627" name="Rounded Rectangle 626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Rounded Rectangle 627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Rounded Rectangle 628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Rounded Rectangle 629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Rounded Rectangle 630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Rounded Rectangle 631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Rounded Rectangle 632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Rounded Rectangle 633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Rounded Rectangle 634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Rounded Rectangle 635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Rounded Rectangle 636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Trapezoid 637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9" name="Straight Connector 638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Straight Connector 652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Straight Connector 653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Straight Connector 654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Straight Connector 655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7" name="Straight Connector 656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Straight Connector 658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Straight Connector 660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Straight Connector 661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Straight Connector 662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Straight Connector 663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" name="Rounded Rectangle 664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ounded Rectangle 665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Rounded Rectangle 666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Rounded Rectangle 667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Rounded Rectangle 668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Rounded Rectangle 669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Rounded Rectangle 670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Rounded Rectangle 671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Rounded Rectangle 672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4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675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677" name="Rounded Rectangle 676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8" name="Oval 677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9" name="Oval 678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6" name="Rounded Rectangle 675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1371600" y="228600"/>
            <a:ext cx="6477000" cy="6477000"/>
            <a:chOff x="1371600" y="228600"/>
            <a:chExt cx="6477000" cy="6477000"/>
          </a:xfrm>
          <a:solidFill>
            <a:schemeClr val="bg1"/>
          </a:solidFill>
        </p:grpSpPr>
        <p:sp>
          <p:nvSpPr>
            <p:cNvPr id="2" name="Oval 1"/>
            <p:cNvSpPr/>
            <p:nvPr/>
          </p:nvSpPr>
          <p:spPr>
            <a:xfrm>
              <a:off x="1371600" y="228600"/>
              <a:ext cx="6477000" cy="6477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252158" y="2083279"/>
              <a:ext cx="2667000" cy="2667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185"/>
            <p:cNvGrpSpPr/>
            <p:nvPr/>
          </p:nvGrpSpPr>
          <p:grpSpPr>
            <a:xfrm>
              <a:off x="3174521" y="2031520"/>
              <a:ext cx="990611" cy="990603"/>
              <a:chOff x="1295400" y="1143000"/>
              <a:chExt cx="3886200" cy="3886200"/>
            </a:xfrm>
            <a:grpFill/>
          </p:grpSpPr>
          <p:sp>
            <p:nvSpPr>
              <p:cNvPr id="187" name="Rounded Rectangle 186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0" name="Rounded Rectangle 189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1" name="Rounded Rectangle 190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5" name="Sun 194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6" name="Donut 195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rot="1380348">
              <a:off x="4764560" y="467563"/>
              <a:ext cx="1676400" cy="1246554"/>
              <a:chOff x="1981200" y="609600"/>
              <a:chExt cx="5943600" cy="4419600"/>
            </a:xfrm>
            <a:grpFill/>
          </p:grpSpPr>
          <p:sp>
            <p:nvSpPr>
              <p:cNvPr id="151" name="Rectangle 150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3" name="Right Triangle 152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4" name="Right Triangle 153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5" name="Right Triangle 154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6" name="Right Triangle 155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8" name="Right Triangle 157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59" name="Right Triangle 158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1" name="Right Triangle 160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2" name="Right Triangle 161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5" name="Moon 184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97" name="Flowchart: Extract 196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 rot="3841055">
              <a:off x="6170847" y="1819267"/>
              <a:ext cx="1676400" cy="1246554"/>
              <a:chOff x="1981200" y="609600"/>
              <a:chExt cx="5943600" cy="4419600"/>
            </a:xfrm>
            <a:grpFill/>
          </p:grpSpPr>
          <p:sp>
            <p:nvSpPr>
              <p:cNvPr id="199" name="Rectangle 198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1" name="Right Triangle 200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2" name="Right Triangle 201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3" name="Right Triangle 202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4" name="Right Triangle 203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6" name="Right Triangle 205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7" name="Right Triangle 206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09" name="Right Triangle 208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0" name="Right Triangle 209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5" name="Moon 214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17" name="Flowchart: Extract 216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 rot="19924705">
              <a:off x="2787854" y="493677"/>
              <a:ext cx="1676400" cy="1246554"/>
              <a:chOff x="1981200" y="609600"/>
              <a:chExt cx="5943600" cy="4419600"/>
            </a:xfrm>
            <a:grpFill/>
          </p:grpSpPr>
          <p:sp>
            <p:nvSpPr>
              <p:cNvPr id="219" name="Rectangle 218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1" name="Right Triangle 220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2" name="Right Triangle 221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3" name="Right Triangle 222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4" name="Right Triangle 223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6" name="Right Triangle 225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7" name="Right Triangle 226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29" name="Right Triangle 228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0" name="Right Triangle 229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5" name="Moon 234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37" name="Flowchart: Extract 236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 rot="17879370">
              <a:off x="1434764" y="1847789"/>
              <a:ext cx="1676400" cy="1246554"/>
              <a:chOff x="1981200" y="609600"/>
              <a:chExt cx="5943600" cy="4419600"/>
            </a:xfrm>
            <a:grpFill/>
          </p:grpSpPr>
          <p:sp>
            <p:nvSpPr>
              <p:cNvPr id="239" name="Rectangle 238"/>
              <p:cNvSpPr/>
              <p:nvPr/>
            </p:nvSpPr>
            <p:spPr>
              <a:xfrm rot="5400000">
                <a:off x="3162299" y="2628904"/>
                <a:ext cx="3733802" cy="1524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530600" y="4775200"/>
                <a:ext cx="28702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1" name="Right Triangle 240"/>
              <p:cNvSpPr/>
              <p:nvPr/>
            </p:nvSpPr>
            <p:spPr>
              <a:xfrm rot="10800000">
                <a:off x="3191933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2" name="Right Triangle 241"/>
              <p:cNvSpPr/>
              <p:nvPr/>
            </p:nvSpPr>
            <p:spPr>
              <a:xfrm rot="10800000" flipH="1">
                <a:off x="6375400" y="4775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3" name="Right Triangle 242"/>
              <p:cNvSpPr/>
              <p:nvPr/>
            </p:nvSpPr>
            <p:spPr>
              <a:xfrm rot="10800000">
                <a:off x="28532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4" name="Right Triangle 243"/>
              <p:cNvSpPr/>
              <p:nvPr/>
            </p:nvSpPr>
            <p:spPr>
              <a:xfrm rot="10800000" flipH="1">
                <a:off x="6714067" y="4521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3191932" y="4521200"/>
                <a:ext cx="3513667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6" name="Right Triangle 245"/>
              <p:cNvSpPr/>
              <p:nvPr/>
            </p:nvSpPr>
            <p:spPr>
              <a:xfrm rot="10800000">
                <a:off x="2514600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7" name="Right Triangle 246"/>
              <p:cNvSpPr/>
              <p:nvPr/>
            </p:nvSpPr>
            <p:spPr>
              <a:xfrm rot="10800000" flipH="1">
                <a:off x="7052733" y="42672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2853267" y="4267200"/>
                <a:ext cx="4233333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9" name="Right Triangle 248"/>
              <p:cNvSpPr/>
              <p:nvPr/>
            </p:nvSpPr>
            <p:spPr>
              <a:xfrm rot="10800000">
                <a:off x="22098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0" name="Right Triangle 249"/>
              <p:cNvSpPr/>
              <p:nvPr/>
            </p:nvSpPr>
            <p:spPr>
              <a:xfrm rot="10800000" flipH="1">
                <a:off x="7391400" y="4038600"/>
                <a:ext cx="338667" cy="254000"/>
              </a:xfrm>
              <a:prstGeom prst="rtTriangle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2514600" y="4038600"/>
                <a:ext cx="17526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5715000" y="4038600"/>
                <a:ext cx="1676400" cy="2540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1981200" y="3962400"/>
                <a:ext cx="22860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5715000" y="3962400"/>
                <a:ext cx="2209800" cy="45719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5" name="Moon 254"/>
              <p:cNvSpPr/>
              <p:nvPr/>
            </p:nvSpPr>
            <p:spPr>
              <a:xfrm rot="289766">
                <a:off x="3497622" y="1032278"/>
                <a:ext cx="1673790" cy="2909832"/>
              </a:xfrm>
              <a:prstGeom prst="moon">
                <a:avLst>
                  <a:gd name="adj" fmla="val 7055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4267200" y="4267200"/>
                <a:ext cx="1447800" cy="76200"/>
              </a:xfrm>
              <a:prstGeom prst="re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7" name="Flowchart: Extract 256"/>
              <p:cNvSpPr/>
              <p:nvPr/>
            </p:nvSpPr>
            <p:spPr>
              <a:xfrm>
                <a:off x="4953000" y="609600"/>
                <a:ext cx="152400" cy="228600"/>
              </a:xfrm>
              <a:prstGeom prst="flowChartExtract">
                <a:avLst/>
              </a:prstGeom>
              <a:grpFill/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338" name="Group 337"/>
            <p:cNvGrpSpPr/>
            <p:nvPr/>
          </p:nvGrpSpPr>
          <p:grpSpPr>
            <a:xfrm rot="10800000">
              <a:off x="1615411" y="3597120"/>
              <a:ext cx="5982637" cy="2841703"/>
              <a:chOff x="1405454" y="2411618"/>
              <a:chExt cx="5982637" cy="2841703"/>
            </a:xfrm>
            <a:grpFill/>
          </p:grpSpPr>
          <p:grpSp>
            <p:nvGrpSpPr>
              <p:cNvPr id="258" name="Group 257"/>
              <p:cNvGrpSpPr/>
              <p:nvPr/>
            </p:nvGrpSpPr>
            <p:grpSpPr>
              <a:xfrm rot="1380348">
                <a:off x="4520327" y="2411618"/>
                <a:ext cx="1676400" cy="1246554"/>
                <a:chOff x="1981200" y="609600"/>
                <a:chExt cx="5943600" cy="4419600"/>
              </a:xfrm>
              <a:grpFill/>
            </p:grpSpPr>
            <p:sp>
              <p:nvSpPr>
                <p:cNvPr id="259" name="Rectangle 258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1" name="Right Triangle 260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2" name="Right Triangle 261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3" name="Right Triangle 262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4" name="Right Triangle 263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6" name="Right Triangle 265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7" name="Right Triangle 266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69" name="Right Triangle 268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0" name="Right Triangle 269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77" name="Flowchart: Extract 276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278" name="Group 277"/>
              <p:cNvGrpSpPr/>
              <p:nvPr/>
            </p:nvGrpSpPr>
            <p:grpSpPr>
              <a:xfrm rot="3841055">
                <a:off x="5926614" y="3763322"/>
                <a:ext cx="1676400" cy="1246554"/>
                <a:chOff x="1981200" y="609600"/>
                <a:chExt cx="5943600" cy="4419600"/>
              </a:xfrm>
              <a:grpFill/>
            </p:grpSpPr>
            <p:sp>
              <p:nvSpPr>
                <p:cNvPr id="279" name="Rectangle 278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0" name="Rectangle 279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1" name="Right Triangle 280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2" name="Right Triangle 281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3" name="Right Triangle 282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4" name="Right Triangle 283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6" name="Right Triangle 285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7" name="Right Triangle 286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8" name="Rectangle 287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89" name="Right Triangle 288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0" name="Right Triangle 289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5" name="Moon 294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297" name="Flowchart: Extract 296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298" name="Group 297"/>
              <p:cNvGrpSpPr/>
              <p:nvPr/>
            </p:nvGrpSpPr>
            <p:grpSpPr>
              <a:xfrm rot="19924705">
                <a:off x="2543621" y="2437732"/>
                <a:ext cx="1676400" cy="1246554"/>
                <a:chOff x="1981200" y="609600"/>
                <a:chExt cx="5943600" cy="4419600"/>
              </a:xfrm>
              <a:grpFill/>
            </p:grpSpPr>
            <p:sp>
              <p:nvSpPr>
                <p:cNvPr id="299" name="Rectangle 298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1" name="Right Triangle 300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2" name="Right Triangle 301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3" name="Right Triangle 302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4" name="Right Triangle 303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6" name="Right Triangle 305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7" name="Right Triangle 306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09" name="Right Triangle 308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0" name="Right Triangle 309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5" name="Moon 314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6" name="Rectangle 315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17" name="Flowchart: Extract 316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317"/>
              <p:cNvGrpSpPr/>
              <p:nvPr/>
            </p:nvGrpSpPr>
            <p:grpSpPr>
              <a:xfrm rot="17879370">
                <a:off x="1190531" y="3791844"/>
                <a:ext cx="1676400" cy="1246554"/>
                <a:chOff x="1981200" y="609600"/>
                <a:chExt cx="5943600" cy="4419600"/>
              </a:xfrm>
              <a:grpFill/>
            </p:grpSpPr>
            <p:sp>
              <p:nvSpPr>
                <p:cNvPr id="319" name="Rectangle 318"/>
                <p:cNvSpPr/>
                <p:nvPr/>
              </p:nvSpPr>
              <p:spPr>
                <a:xfrm rot="5400000">
                  <a:off x="3162299" y="2628904"/>
                  <a:ext cx="3733802" cy="1524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0" name="Rectangle 319"/>
                <p:cNvSpPr/>
                <p:nvPr/>
              </p:nvSpPr>
              <p:spPr>
                <a:xfrm>
                  <a:off x="3530600" y="4775200"/>
                  <a:ext cx="28702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1" name="Right Triangle 320"/>
                <p:cNvSpPr/>
                <p:nvPr/>
              </p:nvSpPr>
              <p:spPr>
                <a:xfrm rot="10800000">
                  <a:off x="3191933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2" name="Right Triangle 321"/>
                <p:cNvSpPr/>
                <p:nvPr/>
              </p:nvSpPr>
              <p:spPr>
                <a:xfrm rot="10800000" flipH="1">
                  <a:off x="6375400" y="4775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3" name="Right Triangle 322"/>
                <p:cNvSpPr/>
                <p:nvPr/>
              </p:nvSpPr>
              <p:spPr>
                <a:xfrm rot="10800000">
                  <a:off x="28532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4" name="Right Triangle 323"/>
                <p:cNvSpPr/>
                <p:nvPr/>
              </p:nvSpPr>
              <p:spPr>
                <a:xfrm rot="10800000" flipH="1">
                  <a:off x="6714067" y="4521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5" name="Rectangle 324"/>
                <p:cNvSpPr/>
                <p:nvPr/>
              </p:nvSpPr>
              <p:spPr>
                <a:xfrm>
                  <a:off x="3191932" y="4521200"/>
                  <a:ext cx="3513667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6" name="Right Triangle 325"/>
                <p:cNvSpPr/>
                <p:nvPr/>
              </p:nvSpPr>
              <p:spPr>
                <a:xfrm rot="10800000">
                  <a:off x="2514600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7" name="Right Triangle 326"/>
                <p:cNvSpPr/>
                <p:nvPr/>
              </p:nvSpPr>
              <p:spPr>
                <a:xfrm rot="10800000" flipH="1">
                  <a:off x="7052733" y="42672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2853267" y="4267200"/>
                  <a:ext cx="4233333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29" name="Right Triangle 328"/>
                <p:cNvSpPr/>
                <p:nvPr/>
              </p:nvSpPr>
              <p:spPr>
                <a:xfrm rot="10800000">
                  <a:off x="22098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0" name="Right Triangle 329"/>
                <p:cNvSpPr/>
                <p:nvPr/>
              </p:nvSpPr>
              <p:spPr>
                <a:xfrm rot="10800000" flipH="1">
                  <a:off x="7391400" y="4038600"/>
                  <a:ext cx="338667" cy="254000"/>
                </a:xfrm>
                <a:prstGeom prst="rtTriangle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1" name="Rectangle 330"/>
                <p:cNvSpPr/>
                <p:nvPr/>
              </p:nvSpPr>
              <p:spPr>
                <a:xfrm>
                  <a:off x="2514600" y="4038600"/>
                  <a:ext cx="17526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5715000" y="4038600"/>
                  <a:ext cx="1676400" cy="2540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3" name="Rectangle 332"/>
                <p:cNvSpPr/>
                <p:nvPr/>
              </p:nvSpPr>
              <p:spPr>
                <a:xfrm>
                  <a:off x="1981200" y="3962400"/>
                  <a:ext cx="22860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5715000" y="3962400"/>
                  <a:ext cx="2209800" cy="45719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5" name="Moon 334"/>
                <p:cNvSpPr/>
                <p:nvPr/>
              </p:nvSpPr>
              <p:spPr>
                <a:xfrm rot="289766">
                  <a:off x="3497622" y="1032278"/>
                  <a:ext cx="1673790" cy="2909832"/>
                </a:xfrm>
                <a:prstGeom prst="moon">
                  <a:avLst>
                    <a:gd name="adj" fmla="val 70551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6" name="Rectangle 335"/>
                <p:cNvSpPr/>
                <p:nvPr/>
              </p:nvSpPr>
              <p:spPr>
                <a:xfrm>
                  <a:off x="4267200" y="4267200"/>
                  <a:ext cx="1447800" cy="76200"/>
                </a:xfrm>
                <a:prstGeom prst="re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337" name="Flowchart: Extract 336"/>
                <p:cNvSpPr/>
                <p:nvPr/>
              </p:nvSpPr>
              <p:spPr>
                <a:xfrm>
                  <a:off x="4953000" y="609600"/>
                  <a:ext cx="152400" cy="228600"/>
                </a:xfrm>
                <a:prstGeom prst="flowChartExtract">
                  <a:avLst/>
                </a:prstGeom>
                <a:grp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9" name="Group 169"/>
            <p:cNvGrpSpPr/>
            <p:nvPr/>
          </p:nvGrpSpPr>
          <p:grpSpPr>
            <a:xfrm>
              <a:off x="4058728" y="3443377"/>
              <a:ext cx="1066800" cy="1037167"/>
              <a:chOff x="1376707" y="228600"/>
              <a:chExt cx="6784149" cy="6090755"/>
            </a:xfrm>
            <a:grpFill/>
          </p:grpSpPr>
          <p:sp>
            <p:nvSpPr>
              <p:cNvPr id="340" name="Isosceles Triangle 339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Trapezoid 340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Block Arc 341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Block Arc 342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5" name="Block Arc 344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Block Arc 345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7" name="Rounded Rectangle 346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Moon 348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0" name="Group 169"/>
            <p:cNvGrpSpPr/>
            <p:nvPr/>
          </p:nvGrpSpPr>
          <p:grpSpPr>
            <a:xfrm rot="10800000">
              <a:off x="4040038" y="2416834"/>
              <a:ext cx="1066800" cy="1037167"/>
              <a:chOff x="1376707" y="228600"/>
              <a:chExt cx="6784149" cy="6090755"/>
            </a:xfrm>
            <a:grpFill/>
          </p:grpSpPr>
          <p:sp>
            <p:nvSpPr>
              <p:cNvPr id="351" name="Isosceles Triangle 350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Trapezoid 351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Block Arc 352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4" name="Block Arc 353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6" name="Block Arc 355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7" name="Block Arc 356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8" name="Rounded Rectangle 357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Moon 359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1" name="Group 169"/>
            <p:cNvGrpSpPr/>
            <p:nvPr/>
          </p:nvGrpSpPr>
          <p:grpSpPr>
            <a:xfrm rot="16200000">
              <a:off x="4583502" y="2948797"/>
              <a:ext cx="1066800" cy="1037167"/>
              <a:chOff x="1376707" y="228600"/>
              <a:chExt cx="6784149" cy="6090755"/>
            </a:xfrm>
            <a:grpFill/>
          </p:grpSpPr>
          <p:sp>
            <p:nvSpPr>
              <p:cNvPr id="362" name="Isosceles Triangle 361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Trapezoid 362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Block Arc 363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5" name="Block Arc 364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7" name="Block Arc 366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8" name="Block Arc 367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9" name="Rounded Rectangle 368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Moon 370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2" name="Group 169"/>
            <p:cNvGrpSpPr/>
            <p:nvPr/>
          </p:nvGrpSpPr>
          <p:grpSpPr>
            <a:xfrm rot="5400000">
              <a:off x="3533954" y="2927232"/>
              <a:ext cx="1066800" cy="1037167"/>
              <a:chOff x="1376707" y="228600"/>
              <a:chExt cx="6784149" cy="6090755"/>
            </a:xfrm>
            <a:grpFill/>
          </p:grpSpPr>
          <p:sp>
            <p:nvSpPr>
              <p:cNvPr id="373" name="Isosceles Triangle 372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Trapezoid 373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Block Arc 374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6" name="Block Arc 375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8" name="Block Arc 377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9" name="Block Arc 378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0" name="Rounded Rectangle 379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Moon 381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3" name="Group 185"/>
            <p:cNvGrpSpPr/>
            <p:nvPr/>
          </p:nvGrpSpPr>
          <p:grpSpPr>
            <a:xfrm>
              <a:off x="5017699" y="3883325"/>
              <a:ext cx="990611" cy="990603"/>
              <a:chOff x="1295400" y="1143000"/>
              <a:chExt cx="3886200" cy="3886200"/>
            </a:xfrm>
            <a:grpFill/>
          </p:grpSpPr>
          <p:sp>
            <p:nvSpPr>
              <p:cNvPr id="384" name="Rounded Rectangle 383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85" name="Rounded Rectangle 384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86" name="Rounded Rectangle 385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87" name="Rounded Rectangle 386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88" name="Rounded Rectangle 387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89" name="Rounded Rectangle 388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0" name="Rounded Rectangle 389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1" name="Rounded Rectangle 390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2" name="Sun 391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3" name="Donut 392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4" name="Group 185"/>
            <p:cNvGrpSpPr/>
            <p:nvPr/>
          </p:nvGrpSpPr>
          <p:grpSpPr>
            <a:xfrm rot="21126519">
              <a:off x="5017700" y="1959634"/>
              <a:ext cx="990611" cy="990603"/>
              <a:chOff x="1295400" y="1143000"/>
              <a:chExt cx="3886200" cy="3886200"/>
            </a:xfrm>
            <a:grpFill/>
          </p:grpSpPr>
          <p:sp>
            <p:nvSpPr>
              <p:cNvPr id="395" name="Rounded Rectangle 394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6" name="Rounded Rectangle 395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7" name="Rounded Rectangle 396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8" name="Rounded Rectangle 397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9" name="Rounded Rectangle 398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0" name="Rounded Rectangle 399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1" name="Rounded Rectangle 400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2" name="Rounded Rectangle 401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3" name="Sun 402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4" name="Donut 403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5" name="Group 185"/>
            <p:cNvGrpSpPr/>
            <p:nvPr/>
          </p:nvGrpSpPr>
          <p:grpSpPr>
            <a:xfrm rot="21321094">
              <a:off x="3145458" y="3881579"/>
              <a:ext cx="990611" cy="990603"/>
              <a:chOff x="1295400" y="1143000"/>
              <a:chExt cx="3886200" cy="3886200"/>
            </a:xfrm>
            <a:grpFill/>
          </p:grpSpPr>
          <p:sp>
            <p:nvSpPr>
              <p:cNvPr id="406" name="Rounded Rectangle 405"/>
              <p:cNvSpPr/>
              <p:nvPr/>
            </p:nvSpPr>
            <p:spPr>
              <a:xfrm rot="19092799">
                <a:off x="2328652" y="13432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7" name="Rounded Rectangle 406"/>
              <p:cNvSpPr/>
              <p:nvPr/>
            </p:nvSpPr>
            <p:spPr>
              <a:xfrm rot="19092799">
                <a:off x="4005051" y="3095878"/>
                <a:ext cx="137631" cy="178149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8" name="Rounded Rectangle 407"/>
              <p:cNvSpPr/>
              <p:nvPr/>
            </p:nvSpPr>
            <p:spPr>
              <a:xfrm rot="13977637">
                <a:off x="4172129" y="1393301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9" name="Rounded Rectangle 408"/>
              <p:cNvSpPr/>
              <p:nvPr/>
            </p:nvSpPr>
            <p:spPr>
              <a:xfrm rot="13977637">
                <a:off x="2267129" y="3069702"/>
                <a:ext cx="163737" cy="17526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0" name="Rounded Rectangle 409"/>
              <p:cNvSpPr/>
              <p:nvPr/>
            </p:nvSpPr>
            <p:spPr>
              <a:xfrm rot="16200000">
                <a:off x="4305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1" name="Rounded Rectangle 410"/>
              <p:cNvSpPr/>
              <p:nvPr/>
            </p:nvSpPr>
            <p:spPr>
              <a:xfrm rot="16200000">
                <a:off x="2019300" y="23241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2" name="Rounded Rectangle 411"/>
              <p:cNvSpPr/>
              <p:nvPr/>
            </p:nvSpPr>
            <p:spPr>
              <a:xfrm>
                <a:off x="3200400" y="3429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3" name="Rounded Rectangle 412"/>
              <p:cNvSpPr/>
              <p:nvPr/>
            </p:nvSpPr>
            <p:spPr>
              <a:xfrm>
                <a:off x="3200400" y="1143000"/>
                <a:ext cx="152400" cy="1600200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4" name="Sun 413"/>
              <p:cNvSpPr/>
              <p:nvPr/>
            </p:nvSpPr>
            <p:spPr>
              <a:xfrm>
                <a:off x="2438400" y="2286000"/>
                <a:ext cx="1676400" cy="1676400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15" name="Donut 414"/>
              <p:cNvSpPr/>
              <p:nvPr/>
            </p:nvSpPr>
            <p:spPr>
              <a:xfrm>
                <a:off x="1828800" y="1676400"/>
                <a:ext cx="2895600" cy="2895600"/>
              </a:xfrm>
              <a:prstGeom prst="donut">
                <a:avLst>
                  <a:gd name="adj" fmla="val 11571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6" name="Double Wave 415"/>
            <p:cNvSpPr/>
            <p:nvPr/>
          </p:nvSpPr>
          <p:spPr>
            <a:xfrm rot="18841460">
              <a:off x="2067548" y="1215972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Double Wave 416"/>
            <p:cNvSpPr/>
            <p:nvPr/>
          </p:nvSpPr>
          <p:spPr>
            <a:xfrm rot="8397235">
              <a:off x="6121963" y="5244507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Double Wave 417"/>
            <p:cNvSpPr/>
            <p:nvPr/>
          </p:nvSpPr>
          <p:spPr>
            <a:xfrm>
              <a:off x="4017478" y="368256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Double Wave 418"/>
            <p:cNvSpPr/>
            <p:nvPr/>
          </p:nvSpPr>
          <p:spPr>
            <a:xfrm rot="2629949">
              <a:off x="6097880" y="1177701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Double Wave 419"/>
            <p:cNvSpPr/>
            <p:nvPr/>
          </p:nvSpPr>
          <p:spPr>
            <a:xfrm rot="5400000">
              <a:off x="6928449" y="3204714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Double Wave 420"/>
            <p:cNvSpPr/>
            <p:nvPr/>
          </p:nvSpPr>
          <p:spPr>
            <a:xfrm rot="10800000">
              <a:off x="4042912" y="6129068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Double Wave 421"/>
            <p:cNvSpPr/>
            <p:nvPr/>
          </p:nvSpPr>
          <p:spPr>
            <a:xfrm rot="13395512">
              <a:off x="1981200" y="525780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Double Wave 422"/>
            <p:cNvSpPr/>
            <p:nvPr/>
          </p:nvSpPr>
          <p:spPr>
            <a:xfrm rot="16353739">
              <a:off x="1194758" y="3230594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Double Wave 423"/>
            <p:cNvSpPr/>
            <p:nvPr/>
          </p:nvSpPr>
          <p:spPr>
            <a:xfrm>
              <a:off x="4038600" y="160020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Double Wave 424"/>
            <p:cNvSpPr/>
            <p:nvPr/>
          </p:nvSpPr>
          <p:spPr>
            <a:xfrm rot="5400000">
              <a:off x="5626689" y="3212511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Double Wave 425"/>
            <p:cNvSpPr/>
            <p:nvPr/>
          </p:nvSpPr>
          <p:spPr>
            <a:xfrm rot="10800000">
              <a:off x="4032848" y="477472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Double Wave 426"/>
            <p:cNvSpPr/>
            <p:nvPr/>
          </p:nvSpPr>
          <p:spPr>
            <a:xfrm rot="16200000">
              <a:off x="2428334" y="3200400"/>
              <a:ext cx="1091022" cy="457200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8" name="TextBox 4"/>
          <p:cNvSpPr txBox="1"/>
          <p:nvPr/>
        </p:nvSpPr>
        <p:spPr>
          <a:xfrm>
            <a:off x="81012" y="42219"/>
            <a:ext cx="220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the Promised Land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228600"/>
            <a:ext cx="6477000" cy="6477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57400" y="914400"/>
            <a:ext cx="5181600" cy="5105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52158" y="2083279"/>
            <a:ext cx="2667000" cy="2667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32"/>
          <p:cNvGrpSpPr/>
          <p:nvPr/>
        </p:nvGrpSpPr>
        <p:grpSpPr>
          <a:xfrm rot="1739924">
            <a:off x="5186194" y="581540"/>
            <a:ext cx="693762" cy="1707900"/>
            <a:chOff x="990600" y="1869556"/>
            <a:chExt cx="1625545" cy="3815989"/>
          </a:xfrm>
          <a:solidFill>
            <a:schemeClr val="bg1"/>
          </a:solidFill>
        </p:grpSpPr>
        <p:sp>
          <p:nvSpPr>
            <p:cNvPr id="151" name="Oval 150"/>
            <p:cNvSpPr/>
            <p:nvPr/>
          </p:nvSpPr>
          <p:spPr>
            <a:xfrm rot="6922285">
              <a:off x="1308408" y="5244859"/>
              <a:ext cx="500424" cy="3740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3646842">
              <a:off x="1850980" y="5248313"/>
              <a:ext cx="500424" cy="3740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>
              <a:off x="1206228" y="4058865"/>
              <a:ext cx="1295400" cy="1295400"/>
            </a:xfrm>
            <a:prstGeom prst="trapezoid">
              <a:avLst>
                <a:gd name="adj" fmla="val 212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4724043">
              <a:off x="2178914" y="3848972"/>
              <a:ext cx="500424" cy="3740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6922285">
              <a:off x="927408" y="3949460"/>
              <a:ext cx="500424" cy="3740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/>
            <p:cNvSpPr/>
            <p:nvPr/>
          </p:nvSpPr>
          <p:spPr>
            <a:xfrm rot="19684206">
              <a:off x="2026032" y="3140170"/>
              <a:ext cx="543829" cy="95048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/>
            <p:cNvSpPr/>
            <p:nvPr/>
          </p:nvSpPr>
          <p:spPr>
            <a:xfrm rot="1711066">
              <a:off x="1095331" y="3216624"/>
              <a:ext cx="543829" cy="95048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loud 157"/>
            <p:cNvSpPr/>
            <p:nvPr/>
          </p:nvSpPr>
          <p:spPr>
            <a:xfrm rot="21304292">
              <a:off x="1922597" y="1996079"/>
              <a:ext cx="645572" cy="1109362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loud 158"/>
            <p:cNvSpPr/>
            <p:nvPr/>
          </p:nvSpPr>
          <p:spPr>
            <a:xfrm>
              <a:off x="1062548" y="1978092"/>
              <a:ext cx="635729" cy="1109362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Hexagon 159"/>
            <p:cNvSpPr/>
            <p:nvPr/>
          </p:nvSpPr>
          <p:spPr>
            <a:xfrm>
              <a:off x="1676453" y="2093285"/>
              <a:ext cx="317770" cy="252030"/>
            </a:xfrm>
            <a:prstGeom prst="hexag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rapezoid 160"/>
            <p:cNvSpPr/>
            <p:nvPr/>
          </p:nvSpPr>
          <p:spPr>
            <a:xfrm>
              <a:off x="1282428" y="3220665"/>
              <a:ext cx="1143000" cy="1524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Isosceles Triangle 161"/>
            <p:cNvSpPr/>
            <p:nvPr/>
          </p:nvSpPr>
          <p:spPr>
            <a:xfrm rot="10800000">
              <a:off x="1626852" y="2906721"/>
              <a:ext cx="381000" cy="762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74"/>
            <p:cNvGrpSpPr/>
            <p:nvPr/>
          </p:nvGrpSpPr>
          <p:grpSpPr>
            <a:xfrm rot="5400000">
              <a:off x="1282428" y="3525465"/>
              <a:ext cx="762000" cy="152400"/>
              <a:chOff x="4038600" y="287312"/>
              <a:chExt cx="5102902" cy="474688"/>
            </a:xfrm>
            <a:grpFill/>
          </p:grpSpPr>
          <p:sp>
            <p:nvSpPr>
              <p:cNvPr id="214" name="Quad Arrow Callout 213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Quad Arrow Callout 214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Quad Arrow Callout 215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Quad Arrow Callout 216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79"/>
            <p:cNvGrpSpPr/>
            <p:nvPr/>
          </p:nvGrpSpPr>
          <p:grpSpPr>
            <a:xfrm rot="5400000">
              <a:off x="1587228" y="3525465"/>
              <a:ext cx="762000" cy="152400"/>
              <a:chOff x="4038600" y="287312"/>
              <a:chExt cx="5102902" cy="474688"/>
            </a:xfrm>
            <a:grpFill/>
          </p:grpSpPr>
          <p:sp>
            <p:nvSpPr>
              <p:cNvPr id="210" name="Quad Arrow Callout 209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Quad Arrow Callout 210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Quad Arrow Callout 211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Quad Arrow Callout 212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84"/>
            <p:cNvGrpSpPr/>
            <p:nvPr/>
          </p:nvGrpSpPr>
          <p:grpSpPr>
            <a:xfrm rot="5400000">
              <a:off x="1621079" y="3720214"/>
              <a:ext cx="386690" cy="149593"/>
              <a:chOff x="5257800" y="296056"/>
              <a:chExt cx="2589551" cy="465944"/>
            </a:xfrm>
            <a:grpFill/>
          </p:grpSpPr>
          <p:sp>
            <p:nvSpPr>
              <p:cNvPr id="208" name="Quad Arrow Callout 207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Quad Arrow Callout 208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0" name="Oval 169"/>
            <p:cNvSpPr/>
            <p:nvPr/>
          </p:nvSpPr>
          <p:spPr>
            <a:xfrm>
              <a:off x="1206228" y="2133599"/>
              <a:ext cx="1165157" cy="123545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68"/>
            <p:cNvGrpSpPr/>
            <p:nvPr/>
          </p:nvGrpSpPr>
          <p:grpSpPr>
            <a:xfrm>
              <a:off x="1358628" y="4135065"/>
              <a:ext cx="990600" cy="838200"/>
              <a:chOff x="5715000" y="5771234"/>
              <a:chExt cx="1154507" cy="1086766"/>
            </a:xfrm>
            <a:grpFill/>
          </p:grpSpPr>
          <p:sp>
            <p:nvSpPr>
              <p:cNvPr id="203" name="Wave 202"/>
              <p:cNvSpPr/>
              <p:nvPr/>
            </p:nvSpPr>
            <p:spPr>
              <a:xfrm rot="16200000">
                <a:off x="6093773" y="6319799"/>
                <a:ext cx="845228" cy="231174"/>
              </a:xfrm>
              <a:prstGeom prst="wav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4" name="Group 67"/>
              <p:cNvGrpSpPr/>
              <p:nvPr/>
            </p:nvGrpSpPr>
            <p:grpSpPr>
              <a:xfrm>
                <a:off x="5715000" y="5771234"/>
                <a:ext cx="1154507" cy="1086766"/>
                <a:chOff x="1205362" y="4212084"/>
                <a:chExt cx="1154507" cy="1086766"/>
              </a:xfrm>
              <a:grpFill/>
            </p:grpSpPr>
            <p:sp>
              <p:nvSpPr>
                <p:cNvPr id="205" name="Rounded Rectangle 16"/>
                <p:cNvSpPr/>
                <p:nvPr/>
              </p:nvSpPr>
              <p:spPr>
                <a:xfrm>
                  <a:off x="1205362" y="4264912"/>
                  <a:ext cx="1154507" cy="211307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Wave 205"/>
                <p:cNvSpPr/>
                <p:nvPr/>
              </p:nvSpPr>
              <p:spPr>
                <a:xfrm rot="15242885">
                  <a:off x="1667743" y="4683044"/>
                  <a:ext cx="917103" cy="314510"/>
                </a:xfrm>
                <a:prstGeom prst="wav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ounded Rectangle 206"/>
                <p:cNvSpPr/>
                <p:nvPr/>
              </p:nvSpPr>
              <p:spPr>
                <a:xfrm>
                  <a:off x="1866223" y="4212084"/>
                  <a:ext cx="314099" cy="264134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6" name="Cloud 185"/>
            <p:cNvSpPr/>
            <p:nvPr/>
          </p:nvSpPr>
          <p:spPr>
            <a:xfrm rot="214273">
              <a:off x="1158582" y="1869556"/>
              <a:ext cx="1325469" cy="541635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1130028" y="2077665"/>
              <a:ext cx="1377003" cy="25203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8" name="Group 91"/>
            <p:cNvGrpSpPr/>
            <p:nvPr/>
          </p:nvGrpSpPr>
          <p:grpSpPr>
            <a:xfrm>
              <a:off x="1413492" y="2129481"/>
              <a:ext cx="762000" cy="152400"/>
              <a:chOff x="4038600" y="287312"/>
              <a:chExt cx="5102902" cy="474688"/>
            </a:xfrm>
            <a:grpFill/>
          </p:grpSpPr>
          <p:sp>
            <p:nvSpPr>
              <p:cNvPr id="199" name="Quad Arrow Callout 198"/>
              <p:cNvSpPr/>
              <p:nvPr/>
            </p:nvSpPr>
            <p:spPr>
              <a:xfrm>
                <a:off x="40386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Quad Arrow Callout 199"/>
              <p:cNvSpPr/>
              <p:nvPr/>
            </p:nvSpPr>
            <p:spPr>
              <a:xfrm>
                <a:off x="5257800" y="304800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Quad Arrow Callout 200"/>
              <p:cNvSpPr/>
              <p:nvPr/>
            </p:nvSpPr>
            <p:spPr>
              <a:xfrm>
                <a:off x="6551951" y="296056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Quad Arrow Callout 201"/>
              <p:cNvSpPr/>
              <p:nvPr/>
            </p:nvSpPr>
            <p:spPr>
              <a:xfrm>
                <a:off x="7846102" y="287312"/>
                <a:ext cx="1295400" cy="457200"/>
              </a:xfrm>
              <a:prstGeom prst="quadArrowCallo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8" name="Group 131"/>
          <p:cNvGrpSpPr/>
          <p:nvPr/>
        </p:nvGrpSpPr>
        <p:grpSpPr>
          <a:xfrm rot="20159746">
            <a:off x="3279261" y="514214"/>
            <a:ext cx="744790" cy="1772666"/>
            <a:chOff x="5715000" y="1143000"/>
            <a:chExt cx="1978594" cy="4664894"/>
          </a:xfrm>
          <a:solidFill>
            <a:schemeClr val="bg1"/>
          </a:solidFill>
        </p:grpSpPr>
        <p:sp>
          <p:nvSpPr>
            <p:cNvPr id="219" name="Double Wave 8"/>
            <p:cNvSpPr/>
            <p:nvPr/>
          </p:nvSpPr>
          <p:spPr>
            <a:xfrm rot="5400000">
              <a:off x="6717586" y="1740613"/>
              <a:ext cx="1066801" cy="481175"/>
            </a:xfrm>
            <a:prstGeom prst="doubleWave">
              <a:avLst>
                <a:gd name="adj1" fmla="val 12500"/>
                <a:gd name="adj2" fmla="val -62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Double Wave 8"/>
            <p:cNvSpPr/>
            <p:nvPr/>
          </p:nvSpPr>
          <p:spPr>
            <a:xfrm rot="6254388">
              <a:off x="5735554" y="1735644"/>
              <a:ext cx="968254" cy="481175"/>
            </a:xfrm>
            <a:prstGeom prst="doubleWave">
              <a:avLst>
                <a:gd name="adj1" fmla="val 12500"/>
                <a:gd name="adj2" fmla="val -62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"/>
            <p:cNvSpPr/>
            <p:nvPr/>
          </p:nvSpPr>
          <p:spPr>
            <a:xfrm rot="1267050">
              <a:off x="6215525" y="5054328"/>
              <a:ext cx="456113" cy="7485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 rot="19394983">
              <a:off x="6731807" y="5059366"/>
              <a:ext cx="456113" cy="74852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"/>
            <p:cNvSpPr/>
            <p:nvPr/>
          </p:nvSpPr>
          <p:spPr>
            <a:xfrm rot="20847300">
              <a:off x="7306829" y="3278739"/>
              <a:ext cx="386765" cy="66707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3"/>
            <p:cNvSpPr/>
            <p:nvPr/>
          </p:nvSpPr>
          <p:spPr>
            <a:xfrm>
              <a:off x="5715000" y="3397098"/>
              <a:ext cx="386765" cy="66707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rapezoid 4"/>
            <p:cNvSpPr/>
            <p:nvPr/>
          </p:nvSpPr>
          <p:spPr>
            <a:xfrm rot="20339459">
              <a:off x="6830592" y="2089476"/>
              <a:ext cx="666750" cy="1671083"/>
            </a:xfrm>
            <a:prstGeom prst="trapezoid">
              <a:avLst>
                <a:gd name="adj" fmla="val 341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5"/>
            <p:cNvSpPr/>
            <p:nvPr/>
          </p:nvSpPr>
          <p:spPr>
            <a:xfrm rot="1327004">
              <a:off x="5928848" y="2241933"/>
              <a:ext cx="666750" cy="1671083"/>
            </a:xfrm>
            <a:prstGeom prst="trapezoid">
              <a:avLst>
                <a:gd name="adj" fmla="val 341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rapezoid 6"/>
            <p:cNvSpPr/>
            <p:nvPr/>
          </p:nvSpPr>
          <p:spPr>
            <a:xfrm>
              <a:off x="6022731" y="2248545"/>
              <a:ext cx="1436077" cy="3250485"/>
            </a:xfrm>
            <a:prstGeom prst="trapezoid">
              <a:avLst>
                <a:gd name="adj" fmla="val 3061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Isosceles Triangle 7"/>
            <p:cNvSpPr/>
            <p:nvPr/>
          </p:nvSpPr>
          <p:spPr>
            <a:xfrm rot="10800000">
              <a:off x="6535615" y="2248545"/>
              <a:ext cx="410308" cy="601942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6172200" y="1143000"/>
              <a:ext cx="1143000" cy="130033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0" name="Group 64"/>
            <p:cNvGrpSpPr/>
            <p:nvPr/>
          </p:nvGrpSpPr>
          <p:grpSpPr>
            <a:xfrm flipH="1">
              <a:off x="6248400" y="3573101"/>
              <a:ext cx="1230923" cy="1384466"/>
              <a:chOff x="7543801" y="3581401"/>
              <a:chExt cx="1066799" cy="1066800"/>
            </a:xfrm>
            <a:grpFill/>
          </p:grpSpPr>
          <p:sp>
            <p:nvSpPr>
              <p:cNvPr id="266" name="Rounded Rectangle 265"/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7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grpFill/>
            </p:grpSpPr>
            <p:sp>
              <p:nvSpPr>
                <p:cNvPr id="268" name="Double Wave 267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Double Wave 19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Rounded Rectangle 269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1" name="Group 188"/>
            <p:cNvGrpSpPr/>
            <p:nvPr/>
          </p:nvGrpSpPr>
          <p:grpSpPr>
            <a:xfrm>
              <a:off x="6019800" y="5173301"/>
              <a:ext cx="1447800" cy="289560"/>
              <a:chOff x="2286000" y="6019800"/>
              <a:chExt cx="3048000" cy="609600"/>
            </a:xfrm>
            <a:grpFill/>
          </p:grpSpPr>
          <p:grpSp>
            <p:nvGrpSpPr>
              <p:cNvPr id="251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64" name="Quad Arrow Callout 263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Cross 264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62" name="Quad Arrow Callout 261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Cross 262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3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60" name="Quad Arrow Callout 259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Cross 260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4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58" name="Quad Arrow Callout 257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Cross 258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5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56" name="Quad Arrow Callout 255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Cross 256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2" name="Double Wave 8"/>
            <p:cNvSpPr/>
            <p:nvPr/>
          </p:nvSpPr>
          <p:spPr>
            <a:xfrm rot="10558211">
              <a:off x="6102425" y="1488339"/>
              <a:ext cx="1161594" cy="223721"/>
            </a:xfrm>
            <a:prstGeom prst="doubleWave">
              <a:avLst>
                <a:gd name="adj1" fmla="val 12500"/>
                <a:gd name="adj2" fmla="val -62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Moon 232"/>
            <p:cNvSpPr/>
            <p:nvPr/>
          </p:nvSpPr>
          <p:spPr>
            <a:xfrm rot="5598382">
              <a:off x="6527289" y="806839"/>
              <a:ext cx="423981" cy="1096304"/>
            </a:xfrm>
            <a:prstGeom prst="moon">
              <a:avLst>
                <a:gd name="adj" fmla="val 6108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6179812" y="1371982"/>
              <a:ext cx="1100074" cy="194131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5" name="Group 189"/>
            <p:cNvGrpSpPr/>
            <p:nvPr/>
          </p:nvGrpSpPr>
          <p:grpSpPr>
            <a:xfrm>
              <a:off x="6172200" y="1357767"/>
              <a:ext cx="1054396" cy="210879"/>
              <a:chOff x="2286000" y="6019800"/>
              <a:chExt cx="3048000" cy="609600"/>
            </a:xfrm>
            <a:grpFill/>
          </p:grpSpPr>
          <p:grpSp>
            <p:nvGrpSpPr>
              <p:cNvPr id="236" name="Group 175"/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49" name="Quad Arrow Callout 248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Cross 249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176"/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47" name="Quad Arrow Callout 246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Cross 247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179"/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45" name="Quad Arrow Callout 244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Cross 245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182"/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43" name="Quad Arrow Callout 242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Cross 243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185"/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241" name="Quad Arrow Callout 240"/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Cross 241"/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71" name="Group 270"/>
          <p:cNvGrpSpPr/>
          <p:nvPr/>
        </p:nvGrpSpPr>
        <p:grpSpPr>
          <a:xfrm rot="17356706">
            <a:off x="2089002" y="1710385"/>
            <a:ext cx="819376" cy="1798596"/>
            <a:chOff x="2971800" y="685800"/>
            <a:chExt cx="1353845" cy="2971800"/>
          </a:xfrm>
          <a:solidFill>
            <a:schemeClr val="bg1"/>
          </a:solidFill>
        </p:grpSpPr>
        <p:sp>
          <p:nvSpPr>
            <p:cNvPr id="272" name="Oval 271"/>
            <p:cNvSpPr/>
            <p:nvPr/>
          </p:nvSpPr>
          <p:spPr>
            <a:xfrm>
              <a:off x="2971800" y="2514600"/>
              <a:ext cx="181486" cy="3471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lowchart: Manual Operation 272"/>
            <p:cNvSpPr/>
            <p:nvPr/>
          </p:nvSpPr>
          <p:spPr>
            <a:xfrm rot="12279233">
              <a:off x="3100192" y="1695045"/>
              <a:ext cx="318990" cy="1050642"/>
            </a:xfrm>
            <a:prstGeom prst="flowChartManualOperati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 rot="18242526">
              <a:off x="4105157" y="2457487"/>
              <a:ext cx="183075" cy="2579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lowchart: Manual Operation 274"/>
            <p:cNvSpPr/>
            <p:nvPr/>
          </p:nvSpPr>
          <p:spPr>
            <a:xfrm rot="8993220" flipH="1">
              <a:off x="3747231" y="1609321"/>
              <a:ext cx="318990" cy="1050642"/>
            </a:xfrm>
            <a:prstGeom prst="flowChartManualOperati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Trapezoid 275"/>
            <p:cNvSpPr/>
            <p:nvPr/>
          </p:nvSpPr>
          <p:spPr>
            <a:xfrm>
              <a:off x="3124200" y="1676400"/>
              <a:ext cx="914400" cy="1676400"/>
            </a:xfrm>
            <a:prstGeom prst="trapezoid">
              <a:avLst>
                <a:gd name="adj" fmla="val 3381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3198657" y="3409648"/>
              <a:ext cx="362972" cy="2479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3561629" y="3409648"/>
              <a:ext cx="362972" cy="2479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loud 278"/>
            <p:cNvSpPr/>
            <p:nvPr/>
          </p:nvSpPr>
          <p:spPr>
            <a:xfrm rot="20835976" flipH="1">
              <a:off x="3689855" y="858790"/>
              <a:ext cx="513671" cy="10414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153286" y="3310467"/>
              <a:ext cx="862057" cy="19836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lowchart: Extract 280"/>
            <p:cNvSpPr/>
            <p:nvPr/>
          </p:nvSpPr>
          <p:spPr>
            <a:xfrm rot="10800000">
              <a:off x="3425514" y="1624390"/>
              <a:ext cx="317600" cy="446314"/>
            </a:xfrm>
            <a:prstGeom prst="flowChartExtra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 rot="2203033">
              <a:off x="3454847" y="1679760"/>
              <a:ext cx="135657" cy="1143048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3226261" y="2219476"/>
              <a:ext cx="136114" cy="595086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ounded Rectangle 283"/>
            <p:cNvSpPr/>
            <p:nvPr/>
          </p:nvSpPr>
          <p:spPr>
            <a:xfrm rot="5400000">
              <a:off x="3269522" y="2230024"/>
              <a:ext cx="49590" cy="226857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Pentagon 284"/>
            <p:cNvSpPr/>
            <p:nvPr/>
          </p:nvSpPr>
          <p:spPr>
            <a:xfrm rot="5400000">
              <a:off x="3073270" y="2628857"/>
              <a:ext cx="396724" cy="272229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135518" y="2566610"/>
              <a:ext cx="272229" cy="99181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loud 286"/>
            <p:cNvSpPr/>
            <p:nvPr/>
          </p:nvSpPr>
          <p:spPr>
            <a:xfrm rot="308159">
              <a:off x="3018359" y="856670"/>
              <a:ext cx="460201" cy="1060825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3289400" y="830943"/>
              <a:ext cx="589829" cy="94221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loud 288"/>
            <p:cNvSpPr/>
            <p:nvPr/>
          </p:nvSpPr>
          <p:spPr>
            <a:xfrm rot="16200000" flipH="1">
              <a:off x="3435248" y="403838"/>
              <a:ext cx="343505" cy="907429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3124200" y="838200"/>
              <a:ext cx="952800" cy="148771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Pentagon 290"/>
            <p:cNvSpPr/>
            <p:nvPr/>
          </p:nvSpPr>
          <p:spPr>
            <a:xfrm>
              <a:off x="3198657" y="3310467"/>
              <a:ext cx="136114" cy="198362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Pentagon 291"/>
            <p:cNvSpPr/>
            <p:nvPr/>
          </p:nvSpPr>
          <p:spPr>
            <a:xfrm>
              <a:off x="3380143" y="3310467"/>
              <a:ext cx="136114" cy="198362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Pentagon 292"/>
            <p:cNvSpPr/>
            <p:nvPr/>
          </p:nvSpPr>
          <p:spPr>
            <a:xfrm>
              <a:off x="3561629" y="3310467"/>
              <a:ext cx="136114" cy="198362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Pentagon 293"/>
            <p:cNvSpPr/>
            <p:nvPr/>
          </p:nvSpPr>
          <p:spPr>
            <a:xfrm>
              <a:off x="3743114" y="3310467"/>
              <a:ext cx="136114" cy="198362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Pentagon 294"/>
            <p:cNvSpPr/>
            <p:nvPr/>
          </p:nvSpPr>
          <p:spPr>
            <a:xfrm>
              <a:off x="3924600" y="3310467"/>
              <a:ext cx="90743" cy="198362"/>
            </a:xfrm>
            <a:prstGeom prst="homeP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110"/>
          <p:cNvGrpSpPr/>
          <p:nvPr/>
        </p:nvGrpSpPr>
        <p:grpSpPr>
          <a:xfrm rot="4080556">
            <a:off x="6144851" y="1553593"/>
            <a:ext cx="885508" cy="1833939"/>
            <a:chOff x="4419600" y="660472"/>
            <a:chExt cx="2286000" cy="4774178"/>
          </a:xfrm>
          <a:solidFill>
            <a:schemeClr val="bg1"/>
          </a:solidFill>
        </p:grpSpPr>
        <p:sp>
          <p:nvSpPr>
            <p:cNvPr id="297" name="Oval 296"/>
            <p:cNvSpPr/>
            <p:nvPr/>
          </p:nvSpPr>
          <p:spPr>
            <a:xfrm>
              <a:off x="5943600" y="2971800"/>
              <a:ext cx="762000" cy="990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4419600" y="2971800"/>
              <a:ext cx="762000" cy="990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9" name="Group 87"/>
            <p:cNvGrpSpPr/>
            <p:nvPr/>
          </p:nvGrpSpPr>
          <p:grpSpPr>
            <a:xfrm rot="1905584" flipH="1">
              <a:off x="5104960" y="4411402"/>
              <a:ext cx="549476" cy="1023248"/>
              <a:chOff x="6213924" y="4956136"/>
              <a:chExt cx="549476" cy="1023248"/>
            </a:xfrm>
            <a:grpFill/>
          </p:grpSpPr>
          <p:sp>
            <p:nvSpPr>
              <p:cNvPr id="332" name="Oval 331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Oval 332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" name="Group 86"/>
            <p:cNvGrpSpPr/>
            <p:nvPr/>
          </p:nvGrpSpPr>
          <p:grpSpPr>
            <a:xfrm rot="19694416">
              <a:off x="5715000" y="4343400"/>
              <a:ext cx="549476" cy="1023248"/>
              <a:chOff x="6213924" y="4956136"/>
              <a:chExt cx="549476" cy="1023248"/>
            </a:xfrm>
            <a:grpFill/>
          </p:grpSpPr>
          <p:sp>
            <p:nvSpPr>
              <p:cNvPr id="330" name="Oval 329"/>
              <p:cNvSpPr/>
              <p:nvPr/>
            </p:nvSpPr>
            <p:spPr>
              <a:xfrm rot="3399159">
                <a:off x="6053238" y="52692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Oval 330"/>
              <p:cNvSpPr/>
              <p:nvPr/>
            </p:nvSpPr>
            <p:spPr>
              <a:xfrm rot="3399159">
                <a:off x="6053238" y="5116822"/>
                <a:ext cx="870848" cy="54947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1" name="Trapezoid 300"/>
            <p:cNvSpPr/>
            <p:nvPr/>
          </p:nvSpPr>
          <p:spPr>
            <a:xfrm rot="19892058">
              <a:off x="5938555" y="2099223"/>
              <a:ext cx="619485" cy="1479138"/>
            </a:xfrm>
            <a:prstGeom prst="trapezoid">
              <a:avLst>
                <a:gd name="adj" fmla="val 3203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Trapezoid 301"/>
            <p:cNvSpPr/>
            <p:nvPr/>
          </p:nvSpPr>
          <p:spPr>
            <a:xfrm rot="1180462">
              <a:off x="4551349" y="2168864"/>
              <a:ext cx="619485" cy="1371600"/>
            </a:xfrm>
            <a:prstGeom prst="trapezoid">
              <a:avLst>
                <a:gd name="adj" fmla="val 3203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Trapezoid 302"/>
            <p:cNvSpPr/>
            <p:nvPr/>
          </p:nvSpPr>
          <p:spPr>
            <a:xfrm>
              <a:off x="4648200" y="2209800"/>
              <a:ext cx="1828800" cy="2667000"/>
            </a:xfrm>
            <a:prstGeom prst="trapezoid">
              <a:avLst>
                <a:gd name="adj" fmla="val 2684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4" name="Group 79"/>
            <p:cNvGrpSpPr/>
            <p:nvPr/>
          </p:nvGrpSpPr>
          <p:grpSpPr>
            <a:xfrm>
              <a:off x="4835373" y="3124200"/>
              <a:ext cx="1665512" cy="1752600"/>
              <a:chOff x="4909631" y="1905000"/>
              <a:chExt cx="1743656" cy="1752600"/>
            </a:xfrm>
            <a:grpFill/>
          </p:grpSpPr>
          <p:sp>
            <p:nvSpPr>
              <p:cNvPr id="325" name="Moon 324"/>
              <p:cNvSpPr/>
              <p:nvPr/>
            </p:nvSpPr>
            <p:spPr>
              <a:xfrm rot="16200000">
                <a:off x="5334000" y="1600200"/>
                <a:ext cx="685800" cy="14478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Moon 325"/>
              <p:cNvSpPr/>
              <p:nvPr/>
            </p:nvSpPr>
            <p:spPr>
              <a:xfrm rot="16764772">
                <a:off x="5330518" y="1816535"/>
                <a:ext cx="533400" cy="1375173"/>
              </a:xfrm>
              <a:prstGeom prst="mo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6019800" y="2286000"/>
                <a:ext cx="304800" cy="1371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20771879">
                <a:off x="6272287" y="2080845"/>
                <a:ext cx="381000" cy="1524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5791200" y="1905000"/>
                <a:ext cx="609600" cy="533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5" name="Isosceles Triangle 304"/>
            <p:cNvSpPr/>
            <p:nvPr/>
          </p:nvSpPr>
          <p:spPr>
            <a:xfrm rot="10800000">
              <a:off x="5259049" y="2118610"/>
              <a:ext cx="533400" cy="8382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4724400" y="1143000"/>
              <a:ext cx="1600200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ound Diagonal Corner Rectangle 306"/>
            <p:cNvSpPr/>
            <p:nvPr/>
          </p:nvSpPr>
          <p:spPr>
            <a:xfrm rot="17735882">
              <a:off x="4775818" y="836918"/>
              <a:ext cx="762770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ound Diagonal Corner Rectangle 307"/>
            <p:cNvSpPr/>
            <p:nvPr/>
          </p:nvSpPr>
          <p:spPr>
            <a:xfrm rot="20565624">
              <a:off x="5499044" y="935165"/>
              <a:ext cx="762770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ound Diagonal Corner Rectangle 308"/>
            <p:cNvSpPr/>
            <p:nvPr/>
          </p:nvSpPr>
          <p:spPr>
            <a:xfrm rot="19014106">
              <a:off x="5079797" y="660472"/>
              <a:ext cx="871151" cy="715179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0" name="Group 109"/>
            <p:cNvGrpSpPr/>
            <p:nvPr/>
          </p:nvGrpSpPr>
          <p:grpSpPr>
            <a:xfrm>
              <a:off x="4708161" y="1045564"/>
              <a:ext cx="1600200" cy="381000"/>
              <a:chOff x="6858000" y="914400"/>
              <a:chExt cx="1752600" cy="533400"/>
            </a:xfrm>
            <a:grpFill/>
          </p:grpSpPr>
          <p:sp>
            <p:nvSpPr>
              <p:cNvPr id="311" name="Rounded Rectangle 310"/>
              <p:cNvSpPr/>
              <p:nvPr/>
            </p:nvSpPr>
            <p:spPr>
              <a:xfrm>
                <a:off x="6858000" y="914400"/>
                <a:ext cx="17526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2" name="Group 108"/>
              <p:cNvGrpSpPr/>
              <p:nvPr/>
            </p:nvGrpSpPr>
            <p:grpSpPr>
              <a:xfrm>
                <a:off x="6880485" y="973111"/>
                <a:ext cx="1676400" cy="457200"/>
                <a:chOff x="5791200" y="5562600"/>
                <a:chExt cx="5025452" cy="1182974"/>
              </a:xfrm>
              <a:grpFill/>
            </p:grpSpPr>
            <p:grpSp>
              <p:nvGrpSpPr>
                <p:cNvPr id="313" name="Group 99"/>
                <p:cNvGrpSpPr/>
                <p:nvPr/>
              </p:nvGrpSpPr>
              <p:grpSpPr>
                <a:xfrm>
                  <a:off x="5791200" y="5562600"/>
                  <a:ext cx="1524000" cy="1156741"/>
                  <a:chOff x="5791200" y="5562600"/>
                  <a:chExt cx="1524000" cy="1156741"/>
                </a:xfrm>
                <a:grpFill/>
              </p:grpSpPr>
              <p:sp>
                <p:nvSpPr>
                  <p:cNvPr id="322" name="L-Shape 321"/>
                  <p:cNvSpPr/>
                  <p:nvPr/>
                </p:nvSpPr>
                <p:spPr>
                  <a:xfrm>
                    <a:off x="5791200" y="5562600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L-Shape 322"/>
                  <p:cNvSpPr/>
                  <p:nvPr/>
                </p:nvSpPr>
                <p:spPr>
                  <a:xfrm rot="10800000">
                    <a:off x="6324600" y="5576341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Oval 323"/>
                  <p:cNvSpPr/>
                  <p:nvPr/>
                </p:nvSpPr>
                <p:spPr>
                  <a:xfrm>
                    <a:off x="6279630" y="5928609"/>
                    <a:ext cx="457200" cy="457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4" name="Group 100"/>
                <p:cNvGrpSpPr/>
                <p:nvPr/>
              </p:nvGrpSpPr>
              <p:grpSpPr>
                <a:xfrm>
                  <a:off x="7522564" y="5581338"/>
                  <a:ext cx="1524000" cy="1156741"/>
                  <a:chOff x="5791200" y="5562600"/>
                  <a:chExt cx="1524000" cy="1156741"/>
                </a:xfrm>
                <a:grpFill/>
              </p:grpSpPr>
              <p:sp>
                <p:nvSpPr>
                  <p:cNvPr id="319" name="L-Shape 318"/>
                  <p:cNvSpPr/>
                  <p:nvPr/>
                </p:nvSpPr>
                <p:spPr>
                  <a:xfrm>
                    <a:off x="5791200" y="5562600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L-Shape 319"/>
                  <p:cNvSpPr/>
                  <p:nvPr/>
                </p:nvSpPr>
                <p:spPr>
                  <a:xfrm rot="10800000">
                    <a:off x="6324600" y="5576341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Oval 320"/>
                  <p:cNvSpPr/>
                  <p:nvPr/>
                </p:nvSpPr>
                <p:spPr>
                  <a:xfrm>
                    <a:off x="6279630" y="5928609"/>
                    <a:ext cx="457200" cy="457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5" name="Group 104"/>
                <p:cNvGrpSpPr/>
                <p:nvPr/>
              </p:nvGrpSpPr>
              <p:grpSpPr>
                <a:xfrm>
                  <a:off x="9292652" y="5588833"/>
                  <a:ext cx="1524000" cy="1156741"/>
                  <a:chOff x="5791200" y="5562600"/>
                  <a:chExt cx="1524000" cy="1156741"/>
                </a:xfrm>
                <a:grpFill/>
              </p:grpSpPr>
              <p:sp>
                <p:nvSpPr>
                  <p:cNvPr id="316" name="L-Shape 315"/>
                  <p:cNvSpPr/>
                  <p:nvPr/>
                </p:nvSpPr>
                <p:spPr>
                  <a:xfrm>
                    <a:off x="5791200" y="5562600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7" name="L-Shape 316"/>
                  <p:cNvSpPr/>
                  <p:nvPr/>
                </p:nvSpPr>
                <p:spPr>
                  <a:xfrm rot="10800000">
                    <a:off x="6324600" y="5576341"/>
                    <a:ext cx="990600" cy="1143000"/>
                  </a:xfrm>
                  <a:prstGeom prst="corner">
                    <a:avLst>
                      <a:gd name="adj1" fmla="val 31841"/>
                      <a:gd name="adj2" fmla="val 30328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>
                  <a:xfrm>
                    <a:off x="6279630" y="5928609"/>
                    <a:ext cx="457200" cy="457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334" name="Group 53"/>
          <p:cNvGrpSpPr/>
          <p:nvPr/>
        </p:nvGrpSpPr>
        <p:grpSpPr>
          <a:xfrm>
            <a:off x="4038600" y="2286000"/>
            <a:ext cx="1041991" cy="2133600"/>
            <a:chOff x="3276600" y="786829"/>
            <a:chExt cx="1219200" cy="2489771"/>
          </a:xfrm>
          <a:solidFill>
            <a:schemeClr val="bg1"/>
          </a:solidFill>
        </p:grpSpPr>
        <p:sp>
          <p:nvSpPr>
            <p:cNvPr id="335" name="Cloud 2"/>
            <p:cNvSpPr/>
            <p:nvPr/>
          </p:nvSpPr>
          <p:spPr>
            <a:xfrm rot="1518698" flipH="1">
              <a:off x="3438312" y="836066"/>
              <a:ext cx="407897" cy="89015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loud 3"/>
            <p:cNvSpPr/>
            <p:nvPr/>
          </p:nvSpPr>
          <p:spPr>
            <a:xfrm rot="20659987">
              <a:off x="4018852" y="853664"/>
              <a:ext cx="361746" cy="868718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4"/>
            <p:cNvSpPr/>
            <p:nvPr/>
          </p:nvSpPr>
          <p:spPr>
            <a:xfrm>
              <a:off x="4245708" y="2166393"/>
              <a:ext cx="250092" cy="36321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5"/>
            <p:cNvSpPr/>
            <p:nvPr/>
          </p:nvSpPr>
          <p:spPr>
            <a:xfrm>
              <a:off x="3276600" y="2093454"/>
              <a:ext cx="250092" cy="40286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6"/>
            <p:cNvSpPr/>
            <p:nvPr/>
          </p:nvSpPr>
          <p:spPr>
            <a:xfrm>
              <a:off x="3651738" y="2919748"/>
              <a:ext cx="312615" cy="3568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7"/>
            <p:cNvSpPr/>
            <p:nvPr/>
          </p:nvSpPr>
          <p:spPr>
            <a:xfrm>
              <a:off x="3870569" y="2919748"/>
              <a:ext cx="312615" cy="3568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Trapezoid 8"/>
            <p:cNvSpPr/>
            <p:nvPr/>
          </p:nvSpPr>
          <p:spPr>
            <a:xfrm rot="1996156">
              <a:off x="3360356" y="1631987"/>
              <a:ext cx="414302" cy="75104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Trapezoid 9"/>
            <p:cNvSpPr/>
            <p:nvPr/>
          </p:nvSpPr>
          <p:spPr>
            <a:xfrm rot="2041752">
              <a:off x="3422568" y="1540645"/>
              <a:ext cx="411856" cy="679805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Trapezoid 10"/>
            <p:cNvSpPr/>
            <p:nvPr/>
          </p:nvSpPr>
          <p:spPr>
            <a:xfrm rot="19870960">
              <a:off x="4043389" y="1634074"/>
              <a:ext cx="389154" cy="75104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rapezoid 11"/>
            <p:cNvSpPr/>
            <p:nvPr/>
          </p:nvSpPr>
          <p:spPr>
            <a:xfrm rot="20036208">
              <a:off x="3967373" y="1552069"/>
              <a:ext cx="411856" cy="679805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Trapezoid 12"/>
            <p:cNvSpPr/>
            <p:nvPr/>
          </p:nvSpPr>
          <p:spPr>
            <a:xfrm>
              <a:off x="3620477" y="1571640"/>
              <a:ext cx="593969" cy="1506709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13"/>
            <p:cNvSpPr/>
            <p:nvPr/>
          </p:nvSpPr>
          <p:spPr>
            <a:xfrm>
              <a:off x="3784984" y="1452689"/>
              <a:ext cx="245992" cy="31720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Trapezoid 14"/>
            <p:cNvSpPr/>
            <p:nvPr/>
          </p:nvSpPr>
          <p:spPr>
            <a:xfrm rot="21335299">
              <a:off x="3944457" y="1543878"/>
              <a:ext cx="286810" cy="141968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Trapezoid 15"/>
            <p:cNvSpPr/>
            <p:nvPr/>
          </p:nvSpPr>
          <p:spPr>
            <a:xfrm rot="353417">
              <a:off x="3613475" y="1531532"/>
              <a:ext cx="286810" cy="1441888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16"/>
            <p:cNvSpPr/>
            <p:nvPr/>
          </p:nvSpPr>
          <p:spPr>
            <a:xfrm>
              <a:off x="3557954" y="807851"/>
              <a:ext cx="750277" cy="8034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0" name="Group 62"/>
            <p:cNvGrpSpPr/>
            <p:nvPr/>
          </p:nvGrpSpPr>
          <p:grpSpPr>
            <a:xfrm rot="5201482">
              <a:off x="3803137" y="1994656"/>
              <a:ext cx="476901" cy="103518"/>
              <a:chOff x="3886200" y="6096000"/>
              <a:chExt cx="3124200" cy="533400"/>
            </a:xfrm>
            <a:grpFill/>
          </p:grpSpPr>
          <p:sp>
            <p:nvSpPr>
              <p:cNvPr id="370" name="Left-Right Arrow 369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Left-Right Arrow 370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Left-Right Arrow 371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1" name="Group 63"/>
            <p:cNvGrpSpPr/>
            <p:nvPr/>
          </p:nvGrpSpPr>
          <p:grpSpPr>
            <a:xfrm rot="5201482">
              <a:off x="3819688" y="2594378"/>
              <a:ext cx="476901" cy="103518"/>
              <a:chOff x="3886200" y="6096000"/>
              <a:chExt cx="3124200" cy="533400"/>
            </a:xfrm>
            <a:grpFill/>
          </p:grpSpPr>
          <p:sp>
            <p:nvSpPr>
              <p:cNvPr id="367" name="Left-Right Arrow 366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Left-Right Arrow 367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Left-Right Arrow 368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2" name="Group 67"/>
            <p:cNvGrpSpPr/>
            <p:nvPr/>
          </p:nvGrpSpPr>
          <p:grpSpPr>
            <a:xfrm rot="5400000">
              <a:off x="3578790" y="1999625"/>
              <a:ext cx="476901" cy="103518"/>
              <a:chOff x="3886200" y="6096000"/>
              <a:chExt cx="3124200" cy="533400"/>
            </a:xfrm>
            <a:grpFill/>
          </p:grpSpPr>
          <p:sp>
            <p:nvSpPr>
              <p:cNvPr id="364" name="Left-Right Arrow 363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Left-Right Arrow 364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Left-Right Arrow 365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3" name="Group 71"/>
            <p:cNvGrpSpPr/>
            <p:nvPr/>
          </p:nvGrpSpPr>
          <p:grpSpPr>
            <a:xfrm rot="5400000">
              <a:off x="3551568" y="2602446"/>
              <a:ext cx="476901" cy="103518"/>
              <a:chOff x="3886200" y="6096000"/>
              <a:chExt cx="3124200" cy="533400"/>
            </a:xfrm>
            <a:grpFill/>
          </p:grpSpPr>
          <p:sp>
            <p:nvSpPr>
              <p:cNvPr id="361" name="Left-Right Arrow 26"/>
              <p:cNvSpPr/>
              <p:nvPr/>
            </p:nvSpPr>
            <p:spPr>
              <a:xfrm>
                <a:off x="38862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Left-Right Arrow 27"/>
              <p:cNvSpPr/>
              <p:nvPr/>
            </p:nvSpPr>
            <p:spPr>
              <a:xfrm>
                <a:off x="49530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Left-Right Arrow 362"/>
              <p:cNvSpPr/>
              <p:nvPr/>
            </p:nvSpPr>
            <p:spPr>
              <a:xfrm>
                <a:off x="5943600" y="6096000"/>
                <a:ext cx="1066800" cy="533400"/>
              </a:xfrm>
              <a:prstGeom prst="leftRightArrow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4" name="Diamond 353"/>
            <p:cNvSpPr/>
            <p:nvPr/>
          </p:nvSpPr>
          <p:spPr>
            <a:xfrm>
              <a:off x="3995615" y="2252055"/>
              <a:ext cx="125046" cy="198251"/>
            </a:xfrm>
            <a:prstGeom prst="diamon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Diamond 354"/>
            <p:cNvSpPr/>
            <p:nvPr/>
          </p:nvSpPr>
          <p:spPr>
            <a:xfrm>
              <a:off x="3745523" y="2252055"/>
              <a:ext cx="125046" cy="198251"/>
            </a:xfrm>
            <a:prstGeom prst="diamon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Diamond 355"/>
            <p:cNvSpPr/>
            <p:nvPr/>
          </p:nvSpPr>
          <p:spPr>
            <a:xfrm>
              <a:off x="3776785" y="1657302"/>
              <a:ext cx="125046" cy="198251"/>
            </a:xfrm>
            <a:prstGeom prst="diamon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Diamond 356"/>
            <p:cNvSpPr/>
            <p:nvPr/>
          </p:nvSpPr>
          <p:spPr>
            <a:xfrm>
              <a:off x="3964354" y="1657302"/>
              <a:ext cx="125046" cy="198251"/>
            </a:xfrm>
            <a:prstGeom prst="diamon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3861375" y="1729605"/>
              <a:ext cx="156308" cy="793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852180" y="2315030"/>
              <a:ext cx="156308" cy="793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loud 2"/>
            <p:cNvSpPr/>
            <p:nvPr/>
          </p:nvSpPr>
          <p:spPr>
            <a:xfrm rot="15742615" flipH="1">
              <a:off x="3778420" y="528827"/>
              <a:ext cx="282635" cy="79864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7" name="Group 184"/>
          <p:cNvGrpSpPr/>
          <p:nvPr/>
        </p:nvGrpSpPr>
        <p:grpSpPr>
          <a:xfrm rot="3600000">
            <a:off x="1841791" y="3798488"/>
            <a:ext cx="1889430" cy="806036"/>
            <a:chOff x="304801" y="381000"/>
            <a:chExt cx="4052454" cy="2667000"/>
          </a:xfrm>
          <a:solidFill>
            <a:schemeClr val="bg1"/>
          </a:solidFill>
        </p:grpSpPr>
        <p:sp>
          <p:nvSpPr>
            <p:cNvPr id="598" name="Flowchart: Magnetic Disk 597"/>
            <p:cNvSpPr/>
            <p:nvPr/>
          </p:nvSpPr>
          <p:spPr>
            <a:xfrm rot="16200000">
              <a:off x="535469" y="1170310"/>
              <a:ext cx="123086" cy="106155"/>
            </a:xfrm>
            <a:prstGeom prst="flowChartMagneticDisk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lowchart: Magnetic Disk 598"/>
            <p:cNvSpPr/>
            <p:nvPr/>
          </p:nvSpPr>
          <p:spPr>
            <a:xfrm rot="5400000">
              <a:off x="4222044" y="1747328"/>
              <a:ext cx="152606" cy="117817"/>
            </a:xfrm>
            <a:prstGeom prst="flowChartMagneticDisk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0" name="Group 65"/>
            <p:cNvGrpSpPr/>
            <p:nvPr/>
          </p:nvGrpSpPr>
          <p:grpSpPr>
            <a:xfrm>
              <a:off x="717162" y="895622"/>
              <a:ext cx="763481" cy="215390"/>
              <a:chOff x="1447799" y="3505200"/>
              <a:chExt cx="2063364" cy="609600"/>
            </a:xfrm>
            <a:grpFill/>
          </p:grpSpPr>
          <p:sp>
            <p:nvSpPr>
              <p:cNvPr id="680" name="Rounded Rectangle 679"/>
              <p:cNvSpPr/>
              <p:nvPr/>
            </p:nvSpPr>
            <p:spPr>
              <a:xfrm>
                <a:off x="1447800" y="3810000"/>
                <a:ext cx="539363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" name="Rounded Rectangle 680"/>
              <p:cNvSpPr/>
              <p:nvPr/>
            </p:nvSpPr>
            <p:spPr>
              <a:xfrm>
                <a:off x="1905000" y="3810000"/>
                <a:ext cx="539363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2" name="Rounded Rectangle 681"/>
              <p:cNvSpPr/>
              <p:nvPr/>
            </p:nvSpPr>
            <p:spPr>
              <a:xfrm>
                <a:off x="2438400" y="3810000"/>
                <a:ext cx="539363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3" name="Rounded Rectangle 682"/>
              <p:cNvSpPr/>
              <p:nvPr/>
            </p:nvSpPr>
            <p:spPr>
              <a:xfrm>
                <a:off x="2971800" y="3810000"/>
                <a:ext cx="539363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Rounded Rectangle 683"/>
              <p:cNvSpPr/>
              <p:nvPr/>
            </p:nvSpPr>
            <p:spPr>
              <a:xfrm rot="10800000">
                <a:off x="1447799" y="3505200"/>
                <a:ext cx="685800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Rounded Rectangle 684"/>
              <p:cNvSpPr/>
              <p:nvPr/>
            </p:nvSpPr>
            <p:spPr>
              <a:xfrm rot="10800000">
                <a:off x="2133599" y="3505200"/>
                <a:ext cx="457199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Rounded Rectangle 685"/>
              <p:cNvSpPr/>
              <p:nvPr/>
            </p:nvSpPr>
            <p:spPr>
              <a:xfrm rot="10800000">
                <a:off x="3124200" y="3505200"/>
                <a:ext cx="381000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Rounded Rectangle 686"/>
              <p:cNvSpPr/>
              <p:nvPr/>
            </p:nvSpPr>
            <p:spPr>
              <a:xfrm rot="10800000">
                <a:off x="2590800" y="3505200"/>
                <a:ext cx="539363" cy="304800"/>
              </a:xfrm>
              <a:prstGeom prst="roundRect">
                <a:avLst>
                  <a:gd name="adj" fmla="val 501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1" name="Rounded Rectangle 600"/>
            <p:cNvSpPr/>
            <p:nvPr/>
          </p:nvSpPr>
          <p:spPr>
            <a:xfrm>
              <a:off x="2289034" y="595426"/>
              <a:ext cx="359285" cy="214426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Rounded Rectangle 601"/>
            <p:cNvSpPr/>
            <p:nvPr/>
          </p:nvSpPr>
          <p:spPr>
            <a:xfrm>
              <a:off x="1256089" y="381000"/>
              <a:ext cx="1032945" cy="456669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Rounded Rectangle 602"/>
            <p:cNvSpPr/>
            <p:nvPr/>
          </p:nvSpPr>
          <p:spPr>
            <a:xfrm>
              <a:off x="627340" y="1110048"/>
              <a:ext cx="673659" cy="542439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Rounded Rectangle 603"/>
            <p:cNvSpPr/>
            <p:nvPr/>
          </p:nvSpPr>
          <p:spPr>
            <a:xfrm>
              <a:off x="2648319" y="1281589"/>
              <a:ext cx="628749" cy="214426"/>
            </a:xfrm>
            <a:prstGeom prst="roundRect">
              <a:avLst>
                <a:gd name="adj" fmla="val 1017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Rounded Rectangle 604"/>
            <p:cNvSpPr/>
            <p:nvPr/>
          </p:nvSpPr>
          <p:spPr>
            <a:xfrm>
              <a:off x="2558497" y="1453129"/>
              <a:ext cx="1392230" cy="199358"/>
            </a:xfrm>
            <a:prstGeom prst="roundRect">
              <a:avLst>
                <a:gd name="adj" fmla="val 1017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Rounded Rectangle 605"/>
            <p:cNvSpPr/>
            <p:nvPr/>
          </p:nvSpPr>
          <p:spPr>
            <a:xfrm>
              <a:off x="402787" y="1624670"/>
              <a:ext cx="3862314" cy="1157900"/>
            </a:xfrm>
            <a:prstGeom prst="roundRect">
              <a:avLst>
                <a:gd name="adj" fmla="val 549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Rounded Rectangle 606"/>
            <p:cNvSpPr/>
            <p:nvPr/>
          </p:nvSpPr>
          <p:spPr>
            <a:xfrm>
              <a:off x="1211179" y="809852"/>
              <a:ext cx="1482051" cy="799750"/>
            </a:xfrm>
            <a:prstGeom prst="roundRect">
              <a:avLst>
                <a:gd name="adj" fmla="val 501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8" name="Group 141"/>
            <p:cNvGrpSpPr/>
            <p:nvPr/>
          </p:nvGrpSpPr>
          <p:grpSpPr>
            <a:xfrm>
              <a:off x="402787" y="2139292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672" name="Rounded Rectangle 67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Rounded Rectangle 67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ounded Rectangle 44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45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46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47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48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9" name="Rounded Rectangle 67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9" name="Rounded Rectangle 608"/>
            <p:cNvSpPr/>
            <p:nvPr/>
          </p:nvSpPr>
          <p:spPr>
            <a:xfrm>
              <a:off x="2244123" y="1195818"/>
              <a:ext cx="179643" cy="385967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Rounded Rectangle 609"/>
            <p:cNvSpPr/>
            <p:nvPr/>
          </p:nvSpPr>
          <p:spPr>
            <a:xfrm>
              <a:off x="1211179" y="1538900"/>
              <a:ext cx="1482051" cy="85770"/>
            </a:xfrm>
            <a:prstGeom prst="roundRect">
              <a:avLst>
                <a:gd name="adj" fmla="val 501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Rounded Rectangle 610"/>
            <p:cNvSpPr/>
            <p:nvPr/>
          </p:nvSpPr>
          <p:spPr>
            <a:xfrm>
              <a:off x="2109391" y="1538900"/>
              <a:ext cx="1347319" cy="124367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Rounded Rectangle 611"/>
            <p:cNvSpPr/>
            <p:nvPr/>
          </p:nvSpPr>
          <p:spPr>
            <a:xfrm>
              <a:off x="1705195" y="1152933"/>
              <a:ext cx="179643" cy="385967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Rounded Rectangle 612"/>
            <p:cNvSpPr/>
            <p:nvPr/>
          </p:nvSpPr>
          <p:spPr>
            <a:xfrm flipV="1">
              <a:off x="1615374" y="1152933"/>
              <a:ext cx="359285" cy="35103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Rounded Rectangle 613"/>
            <p:cNvSpPr/>
            <p:nvPr/>
          </p:nvSpPr>
          <p:spPr>
            <a:xfrm>
              <a:off x="3995638" y="1753325"/>
              <a:ext cx="134732" cy="128656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Rounded Rectangle 614"/>
            <p:cNvSpPr/>
            <p:nvPr/>
          </p:nvSpPr>
          <p:spPr>
            <a:xfrm>
              <a:off x="762072" y="1195818"/>
              <a:ext cx="224553" cy="8577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Rounded Rectangle 615"/>
            <p:cNvSpPr/>
            <p:nvPr/>
          </p:nvSpPr>
          <p:spPr>
            <a:xfrm>
              <a:off x="2154302" y="618261"/>
              <a:ext cx="256631" cy="171541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Rounded Rectangle 616"/>
            <p:cNvSpPr/>
            <p:nvPr/>
          </p:nvSpPr>
          <p:spPr>
            <a:xfrm>
              <a:off x="1390821" y="552541"/>
              <a:ext cx="125983" cy="250071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lowchart: Magnetic Disk 617"/>
            <p:cNvSpPr/>
            <p:nvPr/>
          </p:nvSpPr>
          <p:spPr>
            <a:xfrm rot="5400000">
              <a:off x="3433483" y="1706671"/>
              <a:ext cx="152606" cy="117817"/>
            </a:xfrm>
            <a:prstGeom prst="flowChartMagneticDisk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lowchart: Magnetic Disk 618"/>
            <p:cNvSpPr/>
            <p:nvPr/>
          </p:nvSpPr>
          <p:spPr>
            <a:xfrm rot="5400000">
              <a:off x="2692691" y="889241"/>
              <a:ext cx="113062" cy="122484"/>
            </a:xfrm>
            <a:prstGeom prst="flowChartMagneticDisk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lowchart: Magnetic Disk 619"/>
            <p:cNvSpPr/>
            <p:nvPr/>
          </p:nvSpPr>
          <p:spPr>
            <a:xfrm rot="16200000">
              <a:off x="297459" y="1749527"/>
              <a:ext cx="133668" cy="118984"/>
            </a:xfrm>
            <a:prstGeom prst="flowChartMagneticDisk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lowchart: Magnetic Disk 620"/>
            <p:cNvSpPr/>
            <p:nvPr/>
          </p:nvSpPr>
          <p:spPr>
            <a:xfrm rot="16200000">
              <a:off x="1990065" y="1668213"/>
              <a:ext cx="133668" cy="118984"/>
            </a:xfrm>
            <a:prstGeom prst="flowChartMagneticDisk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lowchart: Magnetic Disk 621"/>
            <p:cNvSpPr/>
            <p:nvPr/>
          </p:nvSpPr>
          <p:spPr>
            <a:xfrm rot="16200000">
              <a:off x="1108183" y="899621"/>
              <a:ext cx="133668" cy="118984"/>
            </a:xfrm>
            <a:prstGeom prst="flowChartMagneticDisk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Oval 622"/>
            <p:cNvSpPr/>
            <p:nvPr/>
          </p:nvSpPr>
          <p:spPr>
            <a:xfrm>
              <a:off x="627340" y="1667556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Oval 623"/>
            <p:cNvSpPr/>
            <p:nvPr/>
          </p:nvSpPr>
          <p:spPr>
            <a:xfrm>
              <a:off x="986625" y="1667556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>
              <a:off x="1301000" y="1667556"/>
              <a:ext cx="82098" cy="8577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1615374" y="1667556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1301000" y="852737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1525553" y="852737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/>
            <p:cNvSpPr/>
            <p:nvPr/>
          </p:nvSpPr>
          <p:spPr>
            <a:xfrm>
              <a:off x="1750106" y="852737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/>
            <p:cNvSpPr/>
            <p:nvPr/>
          </p:nvSpPr>
          <p:spPr>
            <a:xfrm>
              <a:off x="1974659" y="852737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>
              <a:off x="2199212" y="852737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2423766" y="852737"/>
              <a:ext cx="89821" cy="9383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Rounded Rectangle 632"/>
            <p:cNvSpPr/>
            <p:nvPr/>
          </p:nvSpPr>
          <p:spPr>
            <a:xfrm flipV="1">
              <a:off x="1326080" y="545857"/>
              <a:ext cx="238551" cy="401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Rounded Rectangle 633"/>
            <p:cNvSpPr/>
            <p:nvPr/>
          </p:nvSpPr>
          <p:spPr>
            <a:xfrm>
              <a:off x="2738140" y="2225062"/>
              <a:ext cx="179643" cy="471737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Rounded Rectangle 634"/>
            <p:cNvSpPr/>
            <p:nvPr/>
          </p:nvSpPr>
          <p:spPr>
            <a:xfrm flipV="1">
              <a:off x="2648902" y="2187189"/>
              <a:ext cx="359285" cy="35103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Rounded Rectangle 635"/>
            <p:cNvSpPr/>
            <p:nvPr/>
          </p:nvSpPr>
          <p:spPr>
            <a:xfrm>
              <a:off x="2109391" y="2696799"/>
              <a:ext cx="309125" cy="90783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Rounded Rectangle 636"/>
            <p:cNvSpPr/>
            <p:nvPr/>
          </p:nvSpPr>
          <p:spPr>
            <a:xfrm>
              <a:off x="2416183" y="2695685"/>
              <a:ext cx="309125" cy="90783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Rounded Rectangle 637"/>
            <p:cNvSpPr/>
            <p:nvPr/>
          </p:nvSpPr>
          <p:spPr>
            <a:xfrm>
              <a:off x="2276202" y="2608801"/>
              <a:ext cx="309125" cy="90783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Rounded Rectangle 638"/>
            <p:cNvSpPr/>
            <p:nvPr/>
          </p:nvSpPr>
          <p:spPr>
            <a:xfrm>
              <a:off x="2724142" y="2689002"/>
              <a:ext cx="309125" cy="90783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0" name="Group 104"/>
            <p:cNvGrpSpPr/>
            <p:nvPr/>
          </p:nvGrpSpPr>
          <p:grpSpPr>
            <a:xfrm>
              <a:off x="1211179" y="1410244"/>
              <a:ext cx="583838" cy="1637756"/>
              <a:chOff x="1752600" y="682697"/>
              <a:chExt cx="1295400" cy="2148027"/>
            </a:xfrm>
            <a:grpFill/>
          </p:grpSpPr>
          <p:sp>
            <p:nvSpPr>
              <p:cNvPr id="665" name="Rounded Rectangle 664"/>
              <p:cNvSpPr/>
              <p:nvPr/>
            </p:nvSpPr>
            <p:spPr>
              <a:xfrm rot="16587891">
                <a:off x="1014926" y="1711094"/>
                <a:ext cx="2148026" cy="9123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Rounded Rectangle 665"/>
              <p:cNvSpPr/>
              <p:nvPr/>
            </p:nvSpPr>
            <p:spPr>
              <a:xfrm rot="5192738" flipH="1">
                <a:off x="1700727" y="1711095"/>
                <a:ext cx="2148026" cy="9123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2057400" y="990600"/>
                <a:ext cx="838200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1752600" y="2514600"/>
                <a:ext cx="1295400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1820883" y="2114797"/>
                <a:ext cx="1143000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1860467" y="1752600"/>
                <a:ext cx="1063831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1" name="Rounded Rectangle 670"/>
              <p:cNvSpPr/>
              <p:nvPr/>
            </p:nvSpPr>
            <p:spPr>
              <a:xfrm>
                <a:off x="1976252" y="1384464"/>
                <a:ext cx="921327" cy="5793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1" name="Group 106"/>
            <p:cNvGrpSpPr/>
            <p:nvPr/>
          </p:nvGrpSpPr>
          <p:grpSpPr>
            <a:xfrm flipH="1">
              <a:off x="2423766" y="724081"/>
              <a:ext cx="314374" cy="814818"/>
              <a:chOff x="1752600" y="682697"/>
              <a:chExt cx="1295400" cy="2148027"/>
            </a:xfrm>
            <a:grpFill/>
          </p:grpSpPr>
          <p:sp>
            <p:nvSpPr>
              <p:cNvPr id="658" name="Rounded Rectangle 657"/>
              <p:cNvSpPr/>
              <p:nvPr/>
            </p:nvSpPr>
            <p:spPr>
              <a:xfrm rot="16587891">
                <a:off x="1014926" y="1711094"/>
                <a:ext cx="2148026" cy="9123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ounded Rectangle 658"/>
              <p:cNvSpPr/>
              <p:nvPr/>
            </p:nvSpPr>
            <p:spPr>
              <a:xfrm rot="5192738" flipH="1">
                <a:off x="1700727" y="1711095"/>
                <a:ext cx="2148026" cy="9123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ounded Rectangle 659"/>
              <p:cNvSpPr/>
              <p:nvPr/>
            </p:nvSpPr>
            <p:spPr>
              <a:xfrm>
                <a:off x="2057400" y="990600"/>
                <a:ext cx="838200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ounded Rectangle 660"/>
              <p:cNvSpPr/>
              <p:nvPr/>
            </p:nvSpPr>
            <p:spPr>
              <a:xfrm>
                <a:off x="1752600" y="2514600"/>
                <a:ext cx="1295400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ounded Rectangle 661"/>
              <p:cNvSpPr/>
              <p:nvPr/>
            </p:nvSpPr>
            <p:spPr>
              <a:xfrm>
                <a:off x="1820883" y="2114797"/>
                <a:ext cx="1143000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3" name="Rounded Rectangle 662"/>
              <p:cNvSpPr/>
              <p:nvPr/>
            </p:nvSpPr>
            <p:spPr>
              <a:xfrm>
                <a:off x="1860467" y="1752600"/>
                <a:ext cx="1063831" cy="7620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4" name="Rounded Rectangle 663"/>
              <p:cNvSpPr/>
              <p:nvPr/>
            </p:nvSpPr>
            <p:spPr>
              <a:xfrm>
                <a:off x="1976252" y="1384464"/>
                <a:ext cx="921327" cy="57930"/>
              </a:xfrm>
              <a:prstGeom prst="roundRect">
                <a:avLst>
                  <a:gd name="adj" fmla="val 1558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2" name="Group 117"/>
            <p:cNvGrpSpPr/>
            <p:nvPr/>
          </p:nvGrpSpPr>
          <p:grpSpPr>
            <a:xfrm>
              <a:off x="3591442" y="1281589"/>
              <a:ext cx="293961" cy="171541"/>
              <a:chOff x="4343400" y="2514600"/>
              <a:chExt cx="1371600" cy="838200"/>
            </a:xfrm>
            <a:grpFill/>
          </p:grpSpPr>
          <p:sp>
            <p:nvSpPr>
              <p:cNvPr id="655" name="Trapezoid 654"/>
              <p:cNvSpPr/>
              <p:nvPr/>
            </p:nvSpPr>
            <p:spPr>
              <a:xfrm rot="10800000">
                <a:off x="4572000" y="2514600"/>
                <a:ext cx="914400" cy="4572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6" name="Oval 655"/>
              <p:cNvSpPr/>
              <p:nvPr/>
            </p:nvSpPr>
            <p:spPr>
              <a:xfrm>
                <a:off x="4343400" y="2743200"/>
                <a:ext cx="13716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Oval 656"/>
              <p:cNvSpPr/>
              <p:nvPr/>
            </p:nvSpPr>
            <p:spPr>
              <a:xfrm>
                <a:off x="4648200" y="2667000"/>
                <a:ext cx="762000" cy="304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3" name="Group 126"/>
            <p:cNvGrpSpPr/>
            <p:nvPr/>
          </p:nvGrpSpPr>
          <p:grpSpPr>
            <a:xfrm flipH="1">
              <a:off x="2469447" y="423885"/>
              <a:ext cx="182727" cy="171541"/>
              <a:chOff x="3962400" y="2057400"/>
              <a:chExt cx="1524001" cy="1498270"/>
            </a:xfrm>
            <a:grpFill/>
          </p:grpSpPr>
          <p:sp>
            <p:nvSpPr>
              <p:cNvPr id="648" name="Trapezoid 647"/>
              <p:cNvSpPr/>
              <p:nvPr/>
            </p:nvSpPr>
            <p:spPr>
              <a:xfrm rot="10800000">
                <a:off x="4216400" y="2057400"/>
                <a:ext cx="1016000" cy="477982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Oval 648"/>
              <p:cNvSpPr/>
              <p:nvPr/>
            </p:nvSpPr>
            <p:spPr>
              <a:xfrm>
                <a:off x="3962400" y="2182091"/>
                <a:ext cx="1524000" cy="94210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Oval 649"/>
              <p:cNvSpPr/>
              <p:nvPr/>
            </p:nvSpPr>
            <p:spPr>
              <a:xfrm>
                <a:off x="3962401" y="2590800"/>
                <a:ext cx="1524000" cy="922317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Oval 650"/>
              <p:cNvSpPr/>
              <p:nvPr/>
            </p:nvSpPr>
            <p:spPr>
              <a:xfrm>
                <a:off x="4301067" y="2064327"/>
                <a:ext cx="846667" cy="52647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Oval 651"/>
              <p:cNvSpPr/>
              <p:nvPr/>
            </p:nvSpPr>
            <p:spPr>
              <a:xfrm>
                <a:off x="4038600" y="2514600"/>
                <a:ext cx="1371600" cy="52647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Oval 652"/>
              <p:cNvSpPr/>
              <p:nvPr/>
            </p:nvSpPr>
            <p:spPr>
              <a:xfrm>
                <a:off x="4034642" y="3327070"/>
                <a:ext cx="1371600" cy="228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Oval 653"/>
              <p:cNvSpPr/>
              <p:nvPr/>
            </p:nvSpPr>
            <p:spPr>
              <a:xfrm>
                <a:off x="4143498" y="2999509"/>
                <a:ext cx="1105396" cy="52647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4" name="Group 127"/>
            <p:cNvGrpSpPr/>
            <p:nvPr/>
          </p:nvGrpSpPr>
          <p:grpSpPr>
            <a:xfrm>
              <a:off x="2019570" y="2611029"/>
              <a:ext cx="134732" cy="171541"/>
              <a:chOff x="4343400" y="2514600"/>
              <a:chExt cx="1371600" cy="838200"/>
            </a:xfrm>
            <a:grpFill/>
          </p:grpSpPr>
          <p:sp>
            <p:nvSpPr>
              <p:cNvPr id="645" name="Trapezoid 644"/>
              <p:cNvSpPr/>
              <p:nvPr/>
            </p:nvSpPr>
            <p:spPr>
              <a:xfrm rot="10800000">
                <a:off x="4572000" y="2514600"/>
                <a:ext cx="914400" cy="4572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6" name="Oval 645"/>
              <p:cNvSpPr/>
              <p:nvPr/>
            </p:nvSpPr>
            <p:spPr>
              <a:xfrm>
                <a:off x="4343400" y="2743200"/>
                <a:ext cx="13716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7" name="Oval 646"/>
              <p:cNvSpPr/>
              <p:nvPr/>
            </p:nvSpPr>
            <p:spPr>
              <a:xfrm>
                <a:off x="4648200" y="2667000"/>
                <a:ext cx="762000" cy="3048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8" name="Group 440"/>
          <p:cNvGrpSpPr/>
          <p:nvPr/>
        </p:nvGrpSpPr>
        <p:grpSpPr>
          <a:xfrm rot="17887153">
            <a:off x="5670786" y="3738975"/>
            <a:ext cx="1434744" cy="932584"/>
            <a:chOff x="6096000" y="2209800"/>
            <a:chExt cx="3048000" cy="1981200"/>
          </a:xfrm>
          <a:solidFill>
            <a:schemeClr val="bg1"/>
          </a:solidFill>
        </p:grpSpPr>
        <p:sp>
          <p:nvSpPr>
            <p:cNvPr id="689" name="Rounded Rectangle 688"/>
            <p:cNvSpPr/>
            <p:nvPr/>
          </p:nvSpPr>
          <p:spPr>
            <a:xfrm>
              <a:off x="7010399" y="2209800"/>
              <a:ext cx="1258389" cy="193766"/>
            </a:xfrm>
            <a:prstGeom prst="roundRect">
              <a:avLst>
                <a:gd name="adj" fmla="val 1017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0" name="Group 660"/>
            <p:cNvGrpSpPr/>
            <p:nvPr/>
          </p:nvGrpSpPr>
          <p:grpSpPr>
            <a:xfrm>
              <a:off x="6096000" y="3886200"/>
              <a:ext cx="3048000" cy="228600"/>
              <a:chOff x="1295400" y="6400800"/>
              <a:chExt cx="3048000" cy="228600"/>
            </a:xfrm>
            <a:grpFill/>
          </p:grpSpPr>
          <p:sp>
            <p:nvSpPr>
              <p:cNvPr id="727" name="Rounded Rectangle 726"/>
              <p:cNvSpPr/>
              <p:nvPr/>
            </p:nvSpPr>
            <p:spPr>
              <a:xfrm>
                <a:off x="16002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8" name="Rounded Rectangle 727"/>
              <p:cNvSpPr/>
              <p:nvPr/>
            </p:nvSpPr>
            <p:spPr>
              <a:xfrm>
                <a:off x="22860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9" name="Rounded Rectangle 728"/>
              <p:cNvSpPr/>
              <p:nvPr/>
            </p:nvSpPr>
            <p:spPr>
              <a:xfrm>
                <a:off x="29718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0" name="Rounded Rectangle 729"/>
              <p:cNvSpPr/>
              <p:nvPr/>
            </p:nvSpPr>
            <p:spPr>
              <a:xfrm>
                <a:off x="36576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1" name="Rounded Rectangle 730"/>
              <p:cNvSpPr/>
              <p:nvPr/>
            </p:nvSpPr>
            <p:spPr>
              <a:xfrm>
                <a:off x="1295400" y="6400800"/>
                <a:ext cx="304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1" name="Group 661"/>
            <p:cNvGrpSpPr/>
            <p:nvPr/>
          </p:nvGrpSpPr>
          <p:grpSpPr>
            <a:xfrm>
              <a:off x="6248400" y="3657600"/>
              <a:ext cx="2743200" cy="228600"/>
              <a:chOff x="1600200" y="6400800"/>
              <a:chExt cx="2743200" cy="228600"/>
            </a:xfrm>
            <a:grpFill/>
          </p:grpSpPr>
          <p:sp>
            <p:nvSpPr>
              <p:cNvPr id="723" name="Rounded Rectangle 722"/>
              <p:cNvSpPr/>
              <p:nvPr/>
            </p:nvSpPr>
            <p:spPr>
              <a:xfrm>
                <a:off x="16002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Rounded Rectangle 723"/>
              <p:cNvSpPr/>
              <p:nvPr/>
            </p:nvSpPr>
            <p:spPr>
              <a:xfrm>
                <a:off x="22860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Rounded Rectangle 724"/>
              <p:cNvSpPr/>
              <p:nvPr/>
            </p:nvSpPr>
            <p:spPr>
              <a:xfrm>
                <a:off x="29718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6" name="Rounded Rectangle 725"/>
              <p:cNvSpPr/>
              <p:nvPr/>
            </p:nvSpPr>
            <p:spPr>
              <a:xfrm>
                <a:off x="3657600" y="6400800"/>
                <a:ext cx="685800" cy="228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2" name="Group 477"/>
            <p:cNvGrpSpPr/>
            <p:nvPr/>
          </p:nvGrpSpPr>
          <p:grpSpPr>
            <a:xfrm flipH="1">
              <a:off x="8458200" y="3581400"/>
              <a:ext cx="457200" cy="609600"/>
              <a:chOff x="4629955" y="2016365"/>
              <a:chExt cx="2524349" cy="2403235"/>
            </a:xfrm>
            <a:grpFill/>
          </p:grpSpPr>
          <p:sp>
            <p:nvSpPr>
              <p:cNvPr id="716" name="Freeform 715"/>
              <p:cNvSpPr/>
              <p:nvPr/>
            </p:nvSpPr>
            <p:spPr>
              <a:xfrm>
                <a:off x="4876800" y="3276600"/>
                <a:ext cx="1295400" cy="847700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7" name="Freeform 716"/>
              <p:cNvSpPr/>
              <p:nvPr/>
            </p:nvSpPr>
            <p:spPr>
              <a:xfrm rot="1392903">
                <a:off x="5858904" y="3507233"/>
                <a:ext cx="1295400" cy="609600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Freeform 717"/>
              <p:cNvSpPr/>
              <p:nvPr/>
            </p:nvSpPr>
            <p:spPr>
              <a:xfrm rot="1392903">
                <a:off x="4629955" y="3561877"/>
                <a:ext cx="849862" cy="855242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" name="Freeform 718"/>
              <p:cNvSpPr/>
              <p:nvPr/>
            </p:nvSpPr>
            <p:spPr>
              <a:xfrm>
                <a:off x="5334000" y="3886200"/>
                <a:ext cx="1295400" cy="533400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" name="Oval 719"/>
              <p:cNvSpPr/>
              <p:nvPr/>
            </p:nvSpPr>
            <p:spPr>
              <a:xfrm rot="2596225">
                <a:off x="5136037" y="3455344"/>
                <a:ext cx="870754" cy="50601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1" name="Moon 720"/>
              <p:cNvSpPr/>
              <p:nvPr/>
            </p:nvSpPr>
            <p:spPr>
              <a:xfrm>
                <a:off x="5791200" y="2057400"/>
                <a:ext cx="304800" cy="1828800"/>
              </a:xfrm>
              <a:prstGeom prst="mo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2" name="Moon 721"/>
              <p:cNvSpPr/>
              <p:nvPr/>
            </p:nvSpPr>
            <p:spPr>
              <a:xfrm rot="522435">
                <a:off x="5855684" y="2016365"/>
                <a:ext cx="609600" cy="1905000"/>
              </a:xfrm>
              <a:prstGeom prst="mo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3" name="Group 122"/>
            <p:cNvGrpSpPr/>
            <p:nvPr/>
          </p:nvGrpSpPr>
          <p:grpSpPr>
            <a:xfrm>
              <a:off x="6858000" y="3581400"/>
              <a:ext cx="457200" cy="609600"/>
              <a:chOff x="4629955" y="2016365"/>
              <a:chExt cx="2524349" cy="2403235"/>
            </a:xfrm>
            <a:grpFill/>
          </p:grpSpPr>
          <p:sp>
            <p:nvSpPr>
              <p:cNvPr id="709" name="Freeform 708"/>
              <p:cNvSpPr/>
              <p:nvPr/>
            </p:nvSpPr>
            <p:spPr>
              <a:xfrm>
                <a:off x="4876800" y="3276600"/>
                <a:ext cx="1295400" cy="847700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Freeform 124"/>
              <p:cNvSpPr/>
              <p:nvPr/>
            </p:nvSpPr>
            <p:spPr>
              <a:xfrm rot="1392903">
                <a:off x="5858904" y="3507233"/>
                <a:ext cx="1295400" cy="609600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Freeform 125"/>
              <p:cNvSpPr/>
              <p:nvPr/>
            </p:nvSpPr>
            <p:spPr>
              <a:xfrm rot="1392903">
                <a:off x="4629955" y="3561877"/>
                <a:ext cx="849862" cy="855242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2" name="Freeform 126"/>
              <p:cNvSpPr/>
              <p:nvPr/>
            </p:nvSpPr>
            <p:spPr>
              <a:xfrm>
                <a:off x="5334000" y="3886200"/>
                <a:ext cx="1295400" cy="533400"/>
              </a:xfrm>
              <a:custGeom>
                <a:avLst/>
                <a:gdLst>
                  <a:gd name="connsiteX0" fmla="*/ 404735 w 1588958"/>
                  <a:gd name="connsiteY0" fmla="*/ 16971 h 695300"/>
                  <a:gd name="connsiteX1" fmla="*/ 404735 w 1588958"/>
                  <a:gd name="connsiteY1" fmla="*/ 16971 h 695300"/>
                  <a:gd name="connsiteX2" fmla="*/ 239843 w 1588958"/>
                  <a:gd name="connsiteY2" fmla="*/ 46952 h 695300"/>
                  <a:gd name="connsiteX3" fmla="*/ 179882 w 1588958"/>
                  <a:gd name="connsiteY3" fmla="*/ 76932 h 695300"/>
                  <a:gd name="connsiteX4" fmla="*/ 89941 w 1588958"/>
                  <a:gd name="connsiteY4" fmla="*/ 151883 h 695300"/>
                  <a:gd name="connsiteX5" fmla="*/ 29981 w 1588958"/>
                  <a:gd name="connsiteY5" fmla="*/ 241824 h 695300"/>
                  <a:gd name="connsiteX6" fmla="*/ 0 w 1588958"/>
                  <a:gd name="connsiteY6" fmla="*/ 346755 h 695300"/>
                  <a:gd name="connsiteX7" fmla="*/ 14991 w 1588958"/>
                  <a:gd name="connsiteY7" fmla="*/ 466676 h 695300"/>
                  <a:gd name="connsiteX8" fmla="*/ 104932 w 1588958"/>
                  <a:gd name="connsiteY8" fmla="*/ 526637 h 695300"/>
                  <a:gd name="connsiteX9" fmla="*/ 239843 w 1588958"/>
                  <a:gd name="connsiteY9" fmla="*/ 586597 h 695300"/>
                  <a:gd name="connsiteX10" fmla="*/ 359764 w 1588958"/>
                  <a:gd name="connsiteY10" fmla="*/ 601588 h 695300"/>
                  <a:gd name="connsiteX11" fmla="*/ 404735 w 1588958"/>
                  <a:gd name="connsiteY11" fmla="*/ 616578 h 695300"/>
                  <a:gd name="connsiteX12" fmla="*/ 1244184 w 1588958"/>
                  <a:gd name="connsiteY12" fmla="*/ 616578 h 695300"/>
                  <a:gd name="connsiteX13" fmla="*/ 1379095 w 1588958"/>
                  <a:gd name="connsiteY13" fmla="*/ 601588 h 695300"/>
                  <a:gd name="connsiteX14" fmla="*/ 1424066 w 1588958"/>
                  <a:gd name="connsiteY14" fmla="*/ 556617 h 695300"/>
                  <a:gd name="connsiteX15" fmla="*/ 1469036 w 1588958"/>
                  <a:gd name="connsiteY15" fmla="*/ 541627 h 695300"/>
                  <a:gd name="connsiteX16" fmla="*/ 1514007 w 1588958"/>
                  <a:gd name="connsiteY16" fmla="*/ 511647 h 695300"/>
                  <a:gd name="connsiteX17" fmla="*/ 1543987 w 1588958"/>
                  <a:gd name="connsiteY17" fmla="*/ 466676 h 695300"/>
                  <a:gd name="connsiteX18" fmla="*/ 1573968 w 1588958"/>
                  <a:gd name="connsiteY18" fmla="*/ 436696 h 695300"/>
                  <a:gd name="connsiteX19" fmla="*/ 1588958 w 1588958"/>
                  <a:gd name="connsiteY19" fmla="*/ 391725 h 695300"/>
                  <a:gd name="connsiteX20" fmla="*/ 1573968 w 1588958"/>
                  <a:gd name="connsiteY20" fmla="*/ 211843 h 695300"/>
                  <a:gd name="connsiteX21" fmla="*/ 1558977 w 1588958"/>
                  <a:gd name="connsiteY21" fmla="*/ 166873 h 695300"/>
                  <a:gd name="connsiteX22" fmla="*/ 1484027 w 1588958"/>
                  <a:gd name="connsiteY22" fmla="*/ 91922 h 695300"/>
                  <a:gd name="connsiteX23" fmla="*/ 1424066 w 1588958"/>
                  <a:gd name="connsiteY23" fmla="*/ 61942 h 695300"/>
                  <a:gd name="connsiteX24" fmla="*/ 1319135 w 1588958"/>
                  <a:gd name="connsiteY24" fmla="*/ 31961 h 695300"/>
                  <a:gd name="connsiteX25" fmla="*/ 1139253 w 1588958"/>
                  <a:gd name="connsiteY25" fmla="*/ 1981 h 695300"/>
                  <a:gd name="connsiteX26" fmla="*/ 299804 w 1588958"/>
                  <a:gd name="connsiteY26" fmla="*/ 16971 h 695300"/>
                  <a:gd name="connsiteX27" fmla="*/ 299804 w 1588958"/>
                  <a:gd name="connsiteY27" fmla="*/ 31961 h 695300"/>
                  <a:gd name="connsiteX28" fmla="*/ 239843 w 1588958"/>
                  <a:gd name="connsiteY28" fmla="*/ 31961 h 695300"/>
                  <a:gd name="connsiteX29" fmla="*/ 284813 w 1588958"/>
                  <a:gd name="connsiteY29" fmla="*/ 31961 h 695300"/>
                  <a:gd name="connsiteX30" fmla="*/ 224853 w 1588958"/>
                  <a:gd name="connsiteY30" fmla="*/ 31961 h 695300"/>
                  <a:gd name="connsiteX31" fmla="*/ 224853 w 1588958"/>
                  <a:gd name="connsiteY31" fmla="*/ 76932 h 695300"/>
                  <a:gd name="connsiteX32" fmla="*/ 299804 w 1588958"/>
                  <a:gd name="connsiteY32" fmla="*/ 31961 h 6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8958" h="695300">
                    <a:moveTo>
                      <a:pt x="404735" y="16971"/>
                    </a:moveTo>
                    <a:lnTo>
                      <a:pt x="404735" y="16971"/>
                    </a:lnTo>
                    <a:cubicBezTo>
                      <a:pt x="349771" y="26965"/>
                      <a:pt x="293822" y="32558"/>
                      <a:pt x="239843" y="46952"/>
                    </a:cubicBezTo>
                    <a:cubicBezTo>
                      <a:pt x="218251" y="52710"/>
                      <a:pt x="199284" y="65845"/>
                      <a:pt x="179882" y="76932"/>
                    </a:cubicBezTo>
                    <a:cubicBezTo>
                      <a:pt x="145238" y="96728"/>
                      <a:pt x="114743" y="119994"/>
                      <a:pt x="89941" y="151883"/>
                    </a:cubicBezTo>
                    <a:cubicBezTo>
                      <a:pt x="67820" y="180325"/>
                      <a:pt x="41375" y="207641"/>
                      <a:pt x="29981" y="241824"/>
                    </a:cubicBezTo>
                    <a:cubicBezTo>
                      <a:pt x="8476" y="306339"/>
                      <a:pt x="18823" y="271465"/>
                      <a:pt x="0" y="346755"/>
                    </a:cubicBezTo>
                    <a:cubicBezTo>
                      <a:pt x="4997" y="386729"/>
                      <a:pt x="1224" y="428817"/>
                      <a:pt x="14991" y="466676"/>
                    </a:cubicBezTo>
                    <a:cubicBezTo>
                      <a:pt x="32728" y="515453"/>
                      <a:pt x="68476" y="510434"/>
                      <a:pt x="104932" y="526637"/>
                    </a:cubicBezTo>
                    <a:cubicBezTo>
                      <a:pt x="137068" y="540920"/>
                      <a:pt x="196986" y="578805"/>
                      <a:pt x="239843" y="586597"/>
                    </a:cubicBezTo>
                    <a:cubicBezTo>
                      <a:pt x="279478" y="593804"/>
                      <a:pt x="319790" y="596591"/>
                      <a:pt x="359764" y="601588"/>
                    </a:cubicBezTo>
                    <a:cubicBezTo>
                      <a:pt x="374754" y="606585"/>
                      <a:pt x="389542" y="612237"/>
                      <a:pt x="404735" y="616578"/>
                    </a:cubicBezTo>
                    <a:cubicBezTo>
                      <a:pt x="680266" y="695300"/>
                      <a:pt x="905117" y="623098"/>
                      <a:pt x="1244184" y="616578"/>
                    </a:cubicBezTo>
                    <a:cubicBezTo>
                      <a:pt x="1289154" y="611581"/>
                      <a:pt x="1336170" y="615896"/>
                      <a:pt x="1379095" y="601588"/>
                    </a:cubicBezTo>
                    <a:cubicBezTo>
                      <a:pt x="1399207" y="594884"/>
                      <a:pt x="1406427" y="568376"/>
                      <a:pt x="1424066" y="556617"/>
                    </a:cubicBezTo>
                    <a:cubicBezTo>
                      <a:pt x="1437213" y="547852"/>
                      <a:pt x="1454903" y="548693"/>
                      <a:pt x="1469036" y="541627"/>
                    </a:cubicBezTo>
                    <a:cubicBezTo>
                      <a:pt x="1485150" y="533570"/>
                      <a:pt x="1499017" y="521640"/>
                      <a:pt x="1514007" y="511647"/>
                    </a:cubicBezTo>
                    <a:cubicBezTo>
                      <a:pt x="1524000" y="496657"/>
                      <a:pt x="1532732" y="480744"/>
                      <a:pt x="1543987" y="466676"/>
                    </a:cubicBezTo>
                    <a:cubicBezTo>
                      <a:pt x="1552816" y="455640"/>
                      <a:pt x="1566697" y="448815"/>
                      <a:pt x="1573968" y="436696"/>
                    </a:cubicBezTo>
                    <a:cubicBezTo>
                      <a:pt x="1582098" y="423147"/>
                      <a:pt x="1583961" y="406715"/>
                      <a:pt x="1588958" y="391725"/>
                    </a:cubicBezTo>
                    <a:cubicBezTo>
                      <a:pt x="1583961" y="331764"/>
                      <a:pt x="1581920" y="271484"/>
                      <a:pt x="1573968" y="211843"/>
                    </a:cubicBezTo>
                    <a:cubicBezTo>
                      <a:pt x="1571880" y="196181"/>
                      <a:pt x="1568458" y="179514"/>
                      <a:pt x="1558977" y="166873"/>
                    </a:cubicBezTo>
                    <a:cubicBezTo>
                      <a:pt x="1537778" y="138607"/>
                      <a:pt x="1515629" y="107723"/>
                      <a:pt x="1484027" y="91922"/>
                    </a:cubicBezTo>
                    <a:cubicBezTo>
                      <a:pt x="1464040" y="81929"/>
                      <a:pt x="1444605" y="70744"/>
                      <a:pt x="1424066" y="61942"/>
                    </a:cubicBezTo>
                    <a:cubicBezTo>
                      <a:pt x="1388131" y="46542"/>
                      <a:pt x="1357160" y="42826"/>
                      <a:pt x="1319135" y="31961"/>
                    </a:cubicBezTo>
                    <a:cubicBezTo>
                      <a:pt x="1207275" y="0"/>
                      <a:pt x="1358489" y="26340"/>
                      <a:pt x="1139253" y="1981"/>
                    </a:cubicBezTo>
                    <a:cubicBezTo>
                      <a:pt x="659792" y="25954"/>
                      <a:pt x="939509" y="16971"/>
                      <a:pt x="299804" y="16971"/>
                    </a:cubicBezTo>
                    <a:lnTo>
                      <a:pt x="299804" y="31961"/>
                    </a:lnTo>
                    <a:lnTo>
                      <a:pt x="239843" y="31961"/>
                    </a:lnTo>
                    <a:lnTo>
                      <a:pt x="284813" y="31961"/>
                    </a:lnTo>
                    <a:lnTo>
                      <a:pt x="224853" y="31961"/>
                    </a:lnTo>
                    <a:lnTo>
                      <a:pt x="224853" y="76932"/>
                    </a:lnTo>
                    <a:lnTo>
                      <a:pt x="299804" y="31961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3" name="Oval 712"/>
              <p:cNvSpPr/>
              <p:nvPr/>
            </p:nvSpPr>
            <p:spPr>
              <a:xfrm rot="2596225">
                <a:off x="5136037" y="3455344"/>
                <a:ext cx="870754" cy="50601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" name="Moon 713"/>
              <p:cNvSpPr/>
              <p:nvPr/>
            </p:nvSpPr>
            <p:spPr>
              <a:xfrm>
                <a:off x="5791200" y="2057400"/>
                <a:ext cx="304800" cy="1828800"/>
              </a:xfrm>
              <a:prstGeom prst="mo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5" name="Moon 714"/>
              <p:cNvSpPr/>
              <p:nvPr/>
            </p:nvSpPr>
            <p:spPr>
              <a:xfrm rot="522435">
                <a:off x="5855684" y="2016365"/>
                <a:ext cx="609600" cy="1905000"/>
              </a:xfrm>
              <a:prstGeom prst="mo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4" name="Group 679"/>
            <p:cNvGrpSpPr/>
            <p:nvPr/>
          </p:nvGrpSpPr>
          <p:grpSpPr>
            <a:xfrm>
              <a:off x="6324600" y="3276600"/>
              <a:ext cx="2590800" cy="381000"/>
              <a:chOff x="3810000" y="4495800"/>
              <a:chExt cx="2590800" cy="609600"/>
            </a:xfrm>
            <a:grpFill/>
          </p:grpSpPr>
          <p:sp>
            <p:nvSpPr>
              <p:cNvPr id="705" name="Rounded Rectangle 704"/>
              <p:cNvSpPr/>
              <p:nvPr/>
            </p:nvSpPr>
            <p:spPr>
              <a:xfrm>
                <a:off x="3810000" y="4953000"/>
                <a:ext cx="2590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" name="Rounded Rectangle 705"/>
              <p:cNvSpPr/>
              <p:nvPr/>
            </p:nvSpPr>
            <p:spPr>
              <a:xfrm>
                <a:off x="3962400" y="4800600"/>
                <a:ext cx="2362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7" name="Rounded Rectangle 706"/>
              <p:cNvSpPr/>
              <p:nvPr/>
            </p:nvSpPr>
            <p:spPr>
              <a:xfrm>
                <a:off x="4038600" y="4648200"/>
                <a:ext cx="2209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8" name="Rounded Rectangle 707"/>
              <p:cNvSpPr/>
              <p:nvPr/>
            </p:nvSpPr>
            <p:spPr>
              <a:xfrm>
                <a:off x="4191000" y="44958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5" name="Trapezoid 694"/>
            <p:cNvSpPr/>
            <p:nvPr/>
          </p:nvSpPr>
          <p:spPr>
            <a:xfrm>
              <a:off x="6705600" y="2590800"/>
              <a:ext cx="1905000" cy="6858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6" name="Group 141"/>
            <p:cNvGrpSpPr/>
            <p:nvPr/>
          </p:nvGrpSpPr>
          <p:grpSpPr>
            <a:xfrm>
              <a:off x="6781800" y="2362200"/>
              <a:ext cx="1744476" cy="370024"/>
              <a:chOff x="402787" y="2353717"/>
              <a:chExt cx="1450671" cy="428853"/>
            </a:xfrm>
            <a:grpFill/>
          </p:grpSpPr>
          <p:sp>
            <p:nvSpPr>
              <p:cNvPr id="698" name="Rounded Rectangle 697"/>
              <p:cNvSpPr/>
              <p:nvPr/>
            </p:nvSpPr>
            <p:spPr>
              <a:xfrm>
                <a:off x="1301000" y="2353717"/>
                <a:ext cx="381788" cy="214479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" name="Rounded Rectangle 698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Rounded Rectangle 44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Rounded Rectangle 45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2" name="Rounded Rectangle 46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Rounded Rectangle 47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4" name="Rounded Rectangle 48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7" name="Rounded Rectangle 13"/>
            <p:cNvSpPr/>
            <p:nvPr/>
          </p:nvSpPr>
          <p:spPr>
            <a:xfrm>
              <a:off x="7546086" y="2934613"/>
              <a:ext cx="216026" cy="333021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http://www.clipartpanda.com/clipart_images/foot-steps-icon-115744-17273825/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706701">
            <a:off x="1078089" y="3364089"/>
            <a:ext cx="1447800" cy="1447800"/>
          </a:xfrm>
          <a:prstGeom prst="rect">
            <a:avLst/>
          </a:prstGeom>
          <a:noFill/>
        </p:spPr>
      </p:pic>
      <p:pic>
        <p:nvPicPr>
          <p:cNvPr id="732" name="Picture 2" descr="http://www.clipartpanda.com/clipart_images/foot-steps-icon-115744-17273825/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676400" y="4572000"/>
            <a:ext cx="1447800" cy="1447800"/>
          </a:xfrm>
          <a:prstGeom prst="rect">
            <a:avLst/>
          </a:prstGeom>
          <a:noFill/>
        </p:spPr>
      </p:pic>
      <p:pic>
        <p:nvPicPr>
          <p:cNvPr id="733" name="Picture 2" descr="http://www.clipartpanda.com/clipart_images/foot-steps-icon-115744-17273825/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297070">
            <a:off x="2647941" y="5391141"/>
            <a:ext cx="1447800" cy="1447800"/>
          </a:xfrm>
          <a:prstGeom prst="rect">
            <a:avLst/>
          </a:prstGeom>
          <a:noFill/>
        </p:spPr>
      </p:pic>
      <p:pic>
        <p:nvPicPr>
          <p:cNvPr id="734" name="Picture 2" descr="http://www.clipartpanda.com/clipart_images/foot-steps-icon-115744-17273825/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537301">
            <a:off x="3867565" y="5620166"/>
            <a:ext cx="1447800" cy="1447800"/>
          </a:xfrm>
          <a:prstGeom prst="rect">
            <a:avLst/>
          </a:prstGeom>
          <a:noFill/>
        </p:spPr>
      </p:pic>
      <p:pic>
        <p:nvPicPr>
          <p:cNvPr id="735" name="Picture 2" descr="http://www.clipartpanda.com/clipart_images/foot-steps-icon-115744-17273825/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3929">
            <a:off x="5159562" y="5329217"/>
            <a:ext cx="1447800" cy="1447800"/>
          </a:xfrm>
          <a:prstGeom prst="rect">
            <a:avLst/>
          </a:prstGeom>
          <a:noFill/>
        </p:spPr>
      </p:pic>
      <p:pic>
        <p:nvPicPr>
          <p:cNvPr id="736" name="Picture 2" descr="http://www.clipartpanda.com/clipart_images/foot-steps-icon-115744-17273825/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19407">
            <a:off x="6179788" y="4533579"/>
            <a:ext cx="1447800" cy="1447800"/>
          </a:xfrm>
          <a:prstGeom prst="rect">
            <a:avLst/>
          </a:prstGeom>
          <a:noFill/>
        </p:spPr>
      </p:pic>
      <p:pic>
        <p:nvPicPr>
          <p:cNvPr id="737" name="Picture 2" descr="http://www.clipartpanda.com/clipart_images/foot-steps-icon-115744-17273825/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85391">
            <a:off x="6774227" y="3379734"/>
            <a:ext cx="1447800" cy="1447800"/>
          </a:xfrm>
          <a:prstGeom prst="rect">
            <a:avLst/>
          </a:prstGeom>
          <a:noFill/>
        </p:spPr>
      </p:pic>
      <p:grpSp>
        <p:nvGrpSpPr>
          <p:cNvPr id="739" name="Group 226"/>
          <p:cNvGrpSpPr/>
          <p:nvPr/>
        </p:nvGrpSpPr>
        <p:grpSpPr>
          <a:xfrm>
            <a:off x="3700732" y="4766094"/>
            <a:ext cx="2175135" cy="869758"/>
            <a:chOff x="1447800" y="1066800"/>
            <a:chExt cx="5335815" cy="2133600"/>
          </a:xfrm>
          <a:solidFill>
            <a:schemeClr val="bg1"/>
          </a:solidFill>
        </p:grpSpPr>
        <p:grpSp>
          <p:nvGrpSpPr>
            <p:cNvPr id="740" name="Group 58"/>
            <p:cNvGrpSpPr/>
            <p:nvPr/>
          </p:nvGrpSpPr>
          <p:grpSpPr>
            <a:xfrm>
              <a:off x="1447800" y="1295400"/>
              <a:ext cx="1158228" cy="1905000"/>
              <a:chOff x="1747738" y="1143000"/>
              <a:chExt cx="2675816" cy="5410200"/>
            </a:xfrm>
            <a:grpFill/>
          </p:grpSpPr>
          <p:sp>
            <p:nvSpPr>
              <p:cNvPr id="907" name="Wave 906"/>
              <p:cNvSpPr/>
              <p:nvPr/>
            </p:nvSpPr>
            <p:spPr>
              <a:xfrm rot="5400000">
                <a:off x="1885798" y="2560371"/>
                <a:ext cx="2156012" cy="235669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8" name="Wave 907"/>
              <p:cNvSpPr/>
              <p:nvPr/>
            </p:nvSpPr>
            <p:spPr>
              <a:xfrm rot="5400000">
                <a:off x="1285094" y="4662388"/>
                <a:ext cx="3263153" cy="518472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9" name="Group 2"/>
              <p:cNvGrpSpPr/>
              <p:nvPr/>
            </p:nvGrpSpPr>
            <p:grpSpPr>
              <a:xfrm>
                <a:off x="2468899" y="3115235"/>
                <a:ext cx="1004332" cy="932329"/>
                <a:chOff x="3253121" y="1066802"/>
                <a:chExt cx="2384351" cy="1922552"/>
              </a:xfrm>
              <a:grpFill/>
            </p:grpSpPr>
            <p:sp>
              <p:nvSpPr>
                <p:cNvPr id="955" name="Teardrop 954"/>
                <p:cNvSpPr/>
                <p:nvPr/>
              </p:nvSpPr>
              <p:spPr>
                <a:xfrm rot="10324043">
                  <a:off x="3482749" y="1282857"/>
                  <a:ext cx="1600199" cy="1293452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6" name="Moon 4"/>
                <p:cNvSpPr/>
                <p:nvPr/>
              </p:nvSpPr>
              <p:spPr>
                <a:xfrm rot="4932504">
                  <a:off x="3549615" y="793785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7" name="Moon 5"/>
                <p:cNvSpPr/>
                <p:nvPr/>
              </p:nvSpPr>
              <p:spPr>
                <a:xfrm rot="3439148">
                  <a:off x="3526138" y="1267040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8" name="Moon 6"/>
                <p:cNvSpPr/>
                <p:nvPr/>
              </p:nvSpPr>
              <p:spPr>
                <a:xfrm rot="2179715">
                  <a:off x="3688591" y="1568789"/>
                  <a:ext cx="874529" cy="1420565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9" name="Moon 7"/>
                <p:cNvSpPr/>
                <p:nvPr/>
              </p:nvSpPr>
              <p:spPr>
                <a:xfrm rot="8082822">
                  <a:off x="4489926" y="862182"/>
                  <a:ext cx="874529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0" name="Moon 8"/>
                <p:cNvSpPr/>
                <p:nvPr/>
              </p:nvSpPr>
              <p:spPr>
                <a:xfrm rot="10566295">
                  <a:off x="4413728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1" name="Moon 9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2" name="Oval 10"/>
                <p:cNvSpPr/>
                <p:nvPr/>
              </p:nvSpPr>
              <p:spPr>
                <a:xfrm>
                  <a:off x="3657601" y="1219201"/>
                  <a:ext cx="1371600" cy="1219199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0" name="Group 11"/>
              <p:cNvGrpSpPr/>
              <p:nvPr/>
            </p:nvGrpSpPr>
            <p:grpSpPr>
              <a:xfrm rot="3249924">
                <a:off x="1735936" y="2283796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947" name="Teardrop 946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8" name="Moon 947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9" name="Moon 948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0" name="Moon 949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1" name="Moon 950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2" name="Moon 951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3" name="Moon 952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4" name="Oval 953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1" name="Group 22"/>
              <p:cNvGrpSpPr/>
              <p:nvPr/>
            </p:nvGrpSpPr>
            <p:grpSpPr>
              <a:xfrm rot="5400000">
                <a:off x="2045598" y="1154802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939" name="Teardrop 938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0" name="Moon 939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1" name="Moon 940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2" name="Moon 941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3" name="Moon 942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4" name="Moon 943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5" name="Moon 944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6" name="Oval 945"/>
                <p:cNvSpPr/>
                <p:nvPr/>
              </p:nvSpPr>
              <p:spPr>
                <a:xfrm>
                  <a:off x="3886769" y="1219217"/>
                  <a:ext cx="1142443" cy="96187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2" name="Group 31"/>
              <p:cNvGrpSpPr/>
              <p:nvPr/>
            </p:nvGrpSpPr>
            <p:grpSpPr>
              <a:xfrm rot="18371763">
                <a:off x="3184558" y="1293913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931" name="Teardrop 930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2" name="Moon 931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3" name="Moon 932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4" name="Moon 933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5" name="Moon 934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6" name="Moon 935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7" name="Moon 936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8" name="Oval 937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3" name="Group 40"/>
              <p:cNvGrpSpPr/>
              <p:nvPr/>
            </p:nvGrpSpPr>
            <p:grpSpPr>
              <a:xfrm rot="19164313">
                <a:off x="3150199" y="2320851"/>
                <a:ext cx="1273355" cy="1253498"/>
                <a:chOff x="3253123" y="1066800"/>
                <a:chExt cx="2384352" cy="1922552"/>
              </a:xfrm>
              <a:grpFill/>
            </p:grpSpPr>
            <p:sp>
              <p:nvSpPr>
                <p:cNvPr id="923" name="Teardrop 922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4" name="Moon 923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5" name="Moon 924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6" name="Moon 925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7" name="Moon 926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" name="Moon 927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9" name="Moon 928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0" name="Oval 929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4" name="Group 49"/>
              <p:cNvGrpSpPr/>
              <p:nvPr/>
            </p:nvGrpSpPr>
            <p:grpSpPr>
              <a:xfrm rot="1063382">
                <a:off x="2481320" y="1993990"/>
                <a:ext cx="1069843" cy="949408"/>
                <a:chOff x="3253123" y="951139"/>
                <a:chExt cx="2384352" cy="2038213"/>
              </a:xfrm>
              <a:grpFill/>
            </p:grpSpPr>
            <p:sp>
              <p:nvSpPr>
                <p:cNvPr id="915" name="Teardrop 914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6" name="Moon 915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7" name="Moon 916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8" name="Moon 917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9" name="Moon 918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0" name="Moon 919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" name="Moon 920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2" name="Oval 921"/>
                <p:cNvSpPr/>
                <p:nvPr/>
              </p:nvSpPr>
              <p:spPr>
                <a:xfrm>
                  <a:off x="3967545" y="951139"/>
                  <a:ext cx="1371603" cy="1219208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1" name="Group 54"/>
            <p:cNvGrpSpPr/>
            <p:nvPr/>
          </p:nvGrpSpPr>
          <p:grpSpPr>
            <a:xfrm>
              <a:off x="1600200" y="1295400"/>
              <a:ext cx="4419600" cy="1905000"/>
              <a:chOff x="1600200" y="1295400"/>
              <a:chExt cx="4419600" cy="1905000"/>
            </a:xfrm>
            <a:grpFill/>
          </p:grpSpPr>
          <p:sp>
            <p:nvSpPr>
              <p:cNvPr id="856" name="Trapezoid 2"/>
              <p:cNvSpPr/>
              <p:nvPr/>
            </p:nvSpPr>
            <p:spPr>
              <a:xfrm>
                <a:off x="2133600" y="2057400"/>
                <a:ext cx="3429000" cy="6858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7" name="Rectangle 4"/>
              <p:cNvSpPr/>
              <p:nvPr/>
            </p:nvSpPr>
            <p:spPr>
              <a:xfrm>
                <a:off x="2362200" y="1676400"/>
                <a:ext cx="2971800" cy="381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8" name="Rounded Rectangle 5"/>
              <p:cNvSpPr/>
              <p:nvPr/>
            </p:nvSpPr>
            <p:spPr>
              <a:xfrm>
                <a:off x="2286000" y="1295400"/>
                <a:ext cx="1371600" cy="3810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9" name="Rounded Rectangle 6"/>
              <p:cNvSpPr/>
              <p:nvPr/>
            </p:nvSpPr>
            <p:spPr>
              <a:xfrm>
                <a:off x="2286000" y="1600200"/>
                <a:ext cx="3124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0" name="Group 9"/>
              <p:cNvGrpSpPr/>
              <p:nvPr/>
            </p:nvGrpSpPr>
            <p:grpSpPr>
              <a:xfrm>
                <a:off x="2362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905" name="Multiply 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" name="Diamond 8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1" name="Group 10"/>
              <p:cNvGrpSpPr/>
              <p:nvPr/>
            </p:nvGrpSpPr>
            <p:grpSpPr>
              <a:xfrm>
                <a:off x="2743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903" name="Multiply 11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4" name="Diamond 12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2" name="Group 13"/>
              <p:cNvGrpSpPr/>
              <p:nvPr/>
            </p:nvGrpSpPr>
            <p:grpSpPr>
              <a:xfrm>
                <a:off x="3124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901" name="Multiply 14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2" name="Diamond 15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3" name="Group 16"/>
              <p:cNvGrpSpPr/>
              <p:nvPr/>
            </p:nvGrpSpPr>
            <p:grpSpPr>
              <a:xfrm>
                <a:off x="3505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899" name="Multiply 1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0" name="Diamond 18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4" name="Group 19"/>
              <p:cNvGrpSpPr/>
              <p:nvPr/>
            </p:nvGrpSpPr>
            <p:grpSpPr>
              <a:xfrm>
                <a:off x="3886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897" name="Multiply 20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8" name="Diamond 21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5" name="Group 22"/>
              <p:cNvGrpSpPr/>
              <p:nvPr/>
            </p:nvGrpSpPr>
            <p:grpSpPr>
              <a:xfrm>
                <a:off x="4267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895" name="Multiply 894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6" name="Diamond 895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6" name="Group 25"/>
              <p:cNvGrpSpPr/>
              <p:nvPr/>
            </p:nvGrpSpPr>
            <p:grpSpPr>
              <a:xfrm>
                <a:off x="4648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893" name="Multiply 892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4" name="Diamond 893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7" name="Group 28"/>
              <p:cNvGrpSpPr/>
              <p:nvPr/>
            </p:nvGrpSpPr>
            <p:grpSpPr>
              <a:xfrm>
                <a:off x="5001491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891" name="Multiply 890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2" name="Diamond 891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68" name="Rounded Rectangle 867"/>
              <p:cNvSpPr/>
              <p:nvPr/>
            </p:nvSpPr>
            <p:spPr>
              <a:xfrm>
                <a:off x="3657600" y="2362200"/>
                <a:ext cx="304800" cy="3810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9" name="Rounded Rectangle 868"/>
              <p:cNvSpPr/>
              <p:nvPr/>
            </p:nvSpPr>
            <p:spPr>
              <a:xfrm>
                <a:off x="3657600" y="1371600"/>
                <a:ext cx="304800" cy="990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0" name="Group 33"/>
              <p:cNvGrpSpPr/>
              <p:nvPr/>
            </p:nvGrpSpPr>
            <p:grpSpPr>
              <a:xfrm>
                <a:off x="3643746" y="1828800"/>
                <a:ext cx="304800" cy="535709"/>
                <a:chOff x="2362200" y="1676400"/>
                <a:chExt cx="381000" cy="457200"/>
              </a:xfrm>
              <a:grpFill/>
            </p:grpSpPr>
            <p:sp>
              <p:nvSpPr>
                <p:cNvPr id="889" name="Multiply 888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0" name="Diamond 889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1" name="Rounded Rectangle 870"/>
              <p:cNvSpPr/>
              <p:nvPr/>
            </p:nvSpPr>
            <p:spPr>
              <a:xfrm>
                <a:off x="3962400" y="1295400"/>
                <a:ext cx="1371600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2" name="Rounded Rectangle 871"/>
              <p:cNvSpPr/>
              <p:nvPr/>
            </p:nvSpPr>
            <p:spPr>
              <a:xfrm>
                <a:off x="3657600" y="1752600"/>
                <a:ext cx="304800" cy="762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3" name="Group 38"/>
              <p:cNvGrpSpPr/>
              <p:nvPr/>
            </p:nvGrpSpPr>
            <p:grpSpPr>
              <a:xfrm>
                <a:off x="3657600" y="1295400"/>
                <a:ext cx="304800" cy="535709"/>
                <a:chOff x="2362200" y="1676400"/>
                <a:chExt cx="381000" cy="457200"/>
              </a:xfrm>
              <a:grpFill/>
            </p:grpSpPr>
            <p:sp>
              <p:nvSpPr>
                <p:cNvPr id="887" name="Multiply 886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8" name="Diamond 887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4" name="Trapezoid 873"/>
              <p:cNvSpPr/>
              <p:nvPr/>
            </p:nvSpPr>
            <p:spPr>
              <a:xfrm>
                <a:off x="1905000" y="2743200"/>
                <a:ext cx="38100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5" name="Trapezoid 874"/>
              <p:cNvSpPr/>
              <p:nvPr/>
            </p:nvSpPr>
            <p:spPr>
              <a:xfrm>
                <a:off x="1752600" y="2895600"/>
                <a:ext cx="41148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6" name="Trapezoid 875"/>
              <p:cNvSpPr/>
              <p:nvPr/>
            </p:nvSpPr>
            <p:spPr>
              <a:xfrm>
                <a:off x="1600200" y="3048000"/>
                <a:ext cx="44196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7" name="Rounded Rectangle 876"/>
              <p:cNvSpPr/>
              <p:nvPr/>
            </p:nvSpPr>
            <p:spPr>
              <a:xfrm>
                <a:off x="3352800" y="2209800"/>
                <a:ext cx="3048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8" name="Rounded Rectangle 877"/>
              <p:cNvSpPr/>
              <p:nvPr/>
            </p:nvSpPr>
            <p:spPr>
              <a:xfrm>
                <a:off x="3962400" y="2209800"/>
                <a:ext cx="3048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9" name="Flowchart: Collate 878"/>
              <p:cNvSpPr/>
              <p:nvPr/>
            </p:nvSpPr>
            <p:spPr>
              <a:xfrm>
                <a:off x="3429000" y="2209800"/>
                <a:ext cx="152400" cy="533400"/>
              </a:xfrm>
              <a:prstGeom prst="flowChartCol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0" name="Flowchart: Collate 879"/>
              <p:cNvSpPr/>
              <p:nvPr/>
            </p:nvSpPr>
            <p:spPr>
              <a:xfrm>
                <a:off x="4038600" y="2209800"/>
                <a:ext cx="152400" cy="533400"/>
              </a:xfrm>
              <a:prstGeom prst="flowChartCol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81" name="Group 48"/>
              <p:cNvGrpSpPr/>
              <p:nvPr/>
            </p:nvGrpSpPr>
            <p:grpSpPr>
              <a:xfrm>
                <a:off x="3352800" y="2286000"/>
                <a:ext cx="304800" cy="365760"/>
                <a:chOff x="2362200" y="1676400"/>
                <a:chExt cx="381000" cy="457200"/>
              </a:xfrm>
              <a:grpFill/>
            </p:grpSpPr>
            <p:sp>
              <p:nvSpPr>
                <p:cNvPr id="885" name="Multiply 884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6" name="Diamond 885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2" name="Group 51"/>
              <p:cNvGrpSpPr/>
              <p:nvPr/>
            </p:nvGrpSpPr>
            <p:grpSpPr>
              <a:xfrm>
                <a:off x="3962400" y="2286000"/>
                <a:ext cx="304800" cy="365760"/>
                <a:chOff x="2362200" y="1676400"/>
                <a:chExt cx="381000" cy="457200"/>
              </a:xfrm>
              <a:grpFill/>
            </p:grpSpPr>
            <p:sp>
              <p:nvSpPr>
                <p:cNvPr id="883" name="Multiply 882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4" name="Diamond 883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2" name="Group 58"/>
            <p:cNvGrpSpPr/>
            <p:nvPr/>
          </p:nvGrpSpPr>
          <p:grpSpPr>
            <a:xfrm flipH="1">
              <a:off x="5257800" y="1676400"/>
              <a:ext cx="926582" cy="1524000"/>
              <a:chOff x="1747738" y="1143000"/>
              <a:chExt cx="2675816" cy="5410200"/>
            </a:xfrm>
            <a:grpFill/>
          </p:grpSpPr>
          <p:sp>
            <p:nvSpPr>
              <p:cNvPr id="800" name="Wave 799"/>
              <p:cNvSpPr/>
              <p:nvPr/>
            </p:nvSpPr>
            <p:spPr>
              <a:xfrm rot="5400000">
                <a:off x="1885798" y="2560371"/>
                <a:ext cx="2156012" cy="235669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1" name="Wave 800"/>
              <p:cNvSpPr/>
              <p:nvPr/>
            </p:nvSpPr>
            <p:spPr>
              <a:xfrm rot="5400000">
                <a:off x="1285094" y="4662388"/>
                <a:ext cx="3263153" cy="518472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02" name="Group 2"/>
              <p:cNvGrpSpPr/>
              <p:nvPr/>
            </p:nvGrpSpPr>
            <p:grpSpPr>
              <a:xfrm>
                <a:off x="2468899" y="3115235"/>
                <a:ext cx="1004332" cy="932329"/>
                <a:chOff x="3253121" y="1066802"/>
                <a:chExt cx="2384351" cy="1922552"/>
              </a:xfrm>
              <a:grpFill/>
            </p:grpSpPr>
            <p:sp>
              <p:nvSpPr>
                <p:cNvPr id="848" name="Teardrop 847"/>
                <p:cNvSpPr/>
                <p:nvPr/>
              </p:nvSpPr>
              <p:spPr>
                <a:xfrm rot="10324043">
                  <a:off x="3482749" y="1282857"/>
                  <a:ext cx="1600199" cy="1293452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9" name="Moon 4"/>
                <p:cNvSpPr/>
                <p:nvPr/>
              </p:nvSpPr>
              <p:spPr>
                <a:xfrm rot="4932504">
                  <a:off x="3549615" y="793785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0" name="Moon 5"/>
                <p:cNvSpPr/>
                <p:nvPr/>
              </p:nvSpPr>
              <p:spPr>
                <a:xfrm rot="3439148">
                  <a:off x="3526138" y="1267040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1" name="Moon 6"/>
                <p:cNvSpPr/>
                <p:nvPr/>
              </p:nvSpPr>
              <p:spPr>
                <a:xfrm rot="2179715">
                  <a:off x="3688591" y="1568789"/>
                  <a:ext cx="874529" cy="1420565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2" name="Moon 7"/>
                <p:cNvSpPr/>
                <p:nvPr/>
              </p:nvSpPr>
              <p:spPr>
                <a:xfrm rot="8082822">
                  <a:off x="4489926" y="862182"/>
                  <a:ext cx="874529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3" name="Moon 8"/>
                <p:cNvSpPr/>
                <p:nvPr/>
              </p:nvSpPr>
              <p:spPr>
                <a:xfrm rot="10566295">
                  <a:off x="4413728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4" name="Moon 9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5" name="Oval 10"/>
                <p:cNvSpPr/>
                <p:nvPr/>
              </p:nvSpPr>
              <p:spPr>
                <a:xfrm>
                  <a:off x="3657601" y="1219201"/>
                  <a:ext cx="1371600" cy="1219199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3" name="Group 11"/>
              <p:cNvGrpSpPr/>
              <p:nvPr/>
            </p:nvGrpSpPr>
            <p:grpSpPr>
              <a:xfrm rot="3249924">
                <a:off x="1735936" y="2283796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840" name="Teardrop 839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1" name="Moon 840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2" name="Moon 841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3" name="Moon 842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4" name="Moon 843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5" name="Moon 844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6" name="Moon 845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7" name="Oval 846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4" name="Group 22"/>
              <p:cNvGrpSpPr/>
              <p:nvPr/>
            </p:nvGrpSpPr>
            <p:grpSpPr>
              <a:xfrm rot="5400000">
                <a:off x="2045598" y="1154802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832" name="Teardrop 831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" name="Moon 832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4" name="Moon 833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5" name="Moon 834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6" name="Moon 835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7" name="Moon 836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8" name="Moon 837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9" name="Oval 838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5" name="Group 31"/>
              <p:cNvGrpSpPr/>
              <p:nvPr/>
            </p:nvGrpSpPr>
            <p:grpSpPr>
              <a:xfrm rot="18371763">
                <a:off x="3184558" y="1293913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824" name="Teardrop 823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5" name="Moon 824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6" name="Moon 825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7" name="Moon 826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8" name="Moon 827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9" name="Moon 828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0" name="Moon 829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1" name="Oval 830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6" name="Group 40"/>
              <p:cNvGrpSpPr/>
              <p:nvPr/>
            </p:nvGrpSpPr>
            <p:grpSpPr>
              <a:xfrm rot="19164313">
                <a:off x="3150199" y="2320851"/>
                <a:ext cx="1273355" cy="1253498"/>
                <a:chOff x="3253123" y="1066800"/>
                <a:chExt cx="2384352" cy="1922552"/>
              </a:xfrm>
              <a:grpFill/>
            </p:grpSpPr>
            <p:sp>
              <p:nvSpPr>
                <p:cNvPr id="816" name="Teardrop 815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7" name="Moon 816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8" name="Moon 817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9" name="Moon 818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0" name="Moon 819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1" name="Moon 820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2" name="Moon 821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3" name="Oval 822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7" name="Group 49"/>
              <p:cNvGrpSpPr/>
              <p:nvPr/>
            </p:nvGrpSpPr>
            <p:grpSpPr>
              <a:xfrm rot="1063382">
                <a:off x="2473119" y="2046587"/>
                <a:ext cx="1069843" cy="895533"/>
                <a:chOff x="3253123" y="1066800"/>
                <a:chExt cx="2384352" cy="1922552"/>
              </a:xfrm>
              <a:grpFill/>
            </p:grpSpPr>
            <p:sp>
              <p:nvSpPr>
                <p:cNvPr id="808" name="Teardrop 64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9" name="Moon 65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0" name="Moon 66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1" name="Moon 67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2" name="Moon 68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3" name="Moon 69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4" name="Moon 813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5" name="Oval 814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3" name="Group 58"/>
            <p:cNvGrpSpPr/>
            <p:nvPr/>
          </p:nvGrpSpPr>
          <p:grpSpPr>
            <a:xfrm>
              <a:off x="5486400" y="1066800"/>
              <a:ext cx="1297215" cy="2133600"/>
              <a:chOff x="1747738" y="1143000"/>
              <a:chExt cx="2675816" cy="5410200"/>
            </a:xfrm>
            <a:grpFill/>
          </p:grpSpPr>
          <p:sp>
            <p:nvSpPr>
              <p:cNvPr id="744" name="Wave 743"/>
              <p:cNvSpPr/>
              <p:nvPr/>
            </p:nvSpPr>
            <p:spPr>
              <a:xfrm rot="5400000">
                <a:off x="1885798" y="2560371"/>
                <a:ext cx="2156012" cy="235669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5" name="Wave 744"/>
              <p:cNvSpPr/>
              <p:nvPr/>
            </p:nvSpPr>
            <p:spPr>
              <a:xfrm rot="5400000">
                <a:off x="1285094" y="4662388"/>
                <a:ext cx="3263153" cy="518472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6" name="Group 2"/>
              <p:cNvGrpSpPr/>
              <p:nvPr/>
            </p:nvGrpSpPr>
            <p:grpSpPr>
              <a:xfrm>
                <a:off x="2468899" y="3115235"/>
                <a:ext cx="1004332" cy="932329"/>
                <a:chOff x="3253121" y="1066802"/>
                <a:chExt cx="2384351" cy="1922552"/>
              </a:xfrm>
              <a:grpFill/>
            </p:grpSpPr>
            <p:sp>
              <p:nvSpPr>
                <p:cNvPr id="792" name="Teardrop 791"/>
                <p:cNvSpPr/>
                <p:nvPr/>
              </p:nvSpPr>
              <p:spPr>
                <a:xfrm rot="10324043">
                  <a:off x="3482749" y="1282857"/>
                  <a:ext cx="1600199" cy="1293452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3" name="Moon 4"/>
                <p:cNvSpPr/>
                <p:nvPr/>
              </p:nvSpPr>
              <p:spPr>
                <a:xfrm rot="4932504">
                  <a:off x="3549615" y="793785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4" name="Moon 5"/>
                <p:cNvSpPr/>
                <p:nvPr/>
              </p:nvSpPr>
              <p:spPr>
                <a:xfrm rot="3439148">
                  <a:off x="3526138" y="1267040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5" name="Moon 6"/>
                <p:cNvSpPr/>
                <p:nvPr/>
              </p:nvSpPr>
              <p:spPr>
                <a:xfrm rot="2179715">
                  <a:off x="3688591" y="1568789"/>
                  <a:ext cx="874529" cy="1420565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6" name="Moon 7"/>
                <p:cNvSpPr/>
                <p:nvPr/>
              </p:nvSpPr>
              <p:spPr>
                <a:xfrm rot="8082822">
                  <a:off x="4489926" y="862182"/>
                  <a:ext cx="874529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7" name="Moon 8"/>
                <p:cNvSpPr/>
                <p:nvPr/>
              </p:nvSpPr>
              <p:spPr>
                <a:xfrm rot="10566295">
                  <a:off x="4413728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8" name="Moon 9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9" name="Oval 10"/>
                <p:cNvSpPr/>
                <p:nvPr/>
              </p:nvSpPr>
              <p:spPr>
                <a:xfrm>
                  <a:off x="3657601" y="1219201"/>
                  <a:ext cx="1371600" cy="1219199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7" name="Group 11"/>
              <p:cNvGrpSpPr/>
              <p:nvPr/>
            </p:nvGrpSpPr>
            <p:grpSpPr>
              <a:xfrm rot="3249924">
                <a:off x="1735936" y="2283796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784" name="Teardrop 783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5" name="Moon 784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6" name="Moon 785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7" name="Moon 786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8" name="Moon 787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9" name="Moon 788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0" name="Moon 789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1" name="Oval 790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8" name="Group 22"/>
              <p:cNvGrpSpPr/>
              <p:nvPr/>
            </p:nvGrpSpPr>
            <p:grpSpPr>
              <a:xfrm rot="5400000">
                <a:off x="2045598" y="1154802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776" name="Teardrop 775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7" name="Moon 776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8" name="Moon 777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9" name="Moon 778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0" name="Moon 779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1" name="Moon 780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2" name="Moon 781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3" name="Oval 782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9" name="Group 31"/>
              <p:cNvGrpSpPr/>
              <p:nvPr/>
            </p:nvGrpSpPr>
            <p:grpSpPr>
              <a:xfrm rot="18371763">
                <a:off x="3184558" y="1293913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768" name="Teardrop 767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9" name="Moon 768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0" name="Moon 769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1" name="Moon 770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2" name="Moon 771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3" name="Moon 772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4" name="Moon 773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5" name="Oval 774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0" name="Group 40"/>
              <p:cNvGrpSpPr/>
              <p:nvPr/>
            </p:nvGrpSpPr>
            <p:grpSpPr>
              <a:xfrm rot="19164313">
                <a:off x="3150199" y="2320851"/>
                <a:ext cx="1273355" cy="1253498"/>
                <a:chOff x="3253123" y="1066800"/>
                <a:chExt cx="2384352" cy="1922552"/>
              </a:xfrm>
              <a:grpFill/>
            </p:grpSpPr>
            <p:sp>
              <p:nvSpPr>
                <p:cNvPr id="760" name="Teardrop 759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1" name="Moon 760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2" name="Moon 761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3" name="Moon 762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4" name="Moon 763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5" name="Moon 764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" name="Moon 765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7" name="Oval 766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1" name="Group 49"/>
              <p:cNvGrpSpPr/>
              <p:nvPr/>
            </p:nvGrpSpPr>
            <p:grpSpPr>
              <a:xfrm rot="1063382">
                <a:off x="2473119" y="2046587"/>
                <a:ext cx="1069843" cy="895533"/>
                <a:chOff x="3253123" y="1066800"/>
                <a:chExt cx="2384352" cy="1922552"/>
              </a:xfrm>
              <a:grpFill/>
            </p:grpSpPr>
            <p:sp>
              <p:nvSpPr>
                <p:cNvPr id="752" name="Teardrop 751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3" name="Moon 752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4" name="Moon 753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5" name="Moon 754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6" name="Moon 755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7" name="Moon 756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" name="Moon 757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" name="Oval 758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963" name="TextBox 962"/>
          <p:cNvSpPr txBox="1"/>
          <p:nvPr/>
        </p:nvSpPr>
        <p:spPr>
          <a:xfrm>
            <a:off x="0" y="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 Mosiah and Sons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228600"/>
            <a:ext cx="6477000" cy="6477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52158" y="2083279"/>
            <a:ext cx="2667000" cy="2667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rot="1474722">
            <a:off x="4874620" y="580471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10" name="Rounded Rectangle 9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ounded Rectangle 49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60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" name="Rounded Rectangle 60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 rot="4112472">
            <a:off x="6179304" y="1828857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66" name="Rounded Rectangle 65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ounded Rectangle 103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114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116" name="Rounded Rectangle 115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5" name="Rounded Rectangle 114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 rot="20012274">
            <a:off x="2995702" y="600789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120" name="Rounded Rectangle 119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apezoid 130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ounded Rectangle 157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7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168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170" name="Rounded Rectangle 169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Oval 171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9" name="Rounded Rectangle 168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3" name="Group 172"/>
          <p:cNvGrpSpPr/>
          <p:nvPr/>
        </p:nvGrpSpPr>
        <p:grpSpPr>
          <a:xfrm rot="17607932">
            <a:off x="1847114" y="1842499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174" name="Rounded Rectangle 173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Trapezoid 184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ounded Rectangle 211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ounded Rectangle 213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ounded Rectangle 214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ounded Rectangle 215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1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222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224" name="Rounded Rectangle 223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Oval 224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3" name="Rounded Rectangle 222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9" name="Group 8"/>
          <p:cNvGrpSpPr/>
          <p:nvPr/>
        </p:nvGrpSpPr>
        <p:grpSpPr>
          <a:xfrm rot="12543652">
            <a:off x="2969619" y="4923871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392" name="Rounded Rectangle 391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ounded Rectangle 392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ounded Rectangle 393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Rounded Rectangle 394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Rounded Rectangle 395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Rounded Rectangle 396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Rounded Rectangle 397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ounded Rectangle 399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ounded Rectangle 400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Trapezoid 402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4" name="Straight Connector 403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" name="Rounded Rectangle 429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ounded Rectangle 430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ounded Rectangle 431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ounded Rectangle 432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ounded Rectangle 53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ounded Rectangle 54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ounded Rectangle 435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ounded Rectangle 436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Rounded Rectangle 437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9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440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442" name="Rounded Rectangle 441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442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443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1" name="Rounded Rectangle 440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0" name="Group 64"/>
          <p:cNvGrpSpPr/>
          <p:nvPr/>
        </p:nvGrpSpPr>
        <p:grpSpPr>
          <a:xfrm rot="14912472">
            <a:off x="1835904" y="3657656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339" name="Rounded Rectangle 338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ounded Rectangle 339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ounded Rectangle 340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ounded Rectangle 341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ounded Rectangle 342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ounded Rectangle 343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ounded Rectangle 344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ounded Rectangle 346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ounded Rectangle 347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ounded Rectangle 348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Trapezoid 349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1" name="Straight Connector 350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Rounded Rectangle 376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ounded Rectangle 106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ounded Rectangle 107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ounded Rectangle 383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ounded Rectangle 384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6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387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389" name="Rounded Rectangle 388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389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390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8" name="Rounded Rectangle 387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1" name="Group 118"/>
          <p:cNvGrpSpPr/>
          <p:nvPr/>
        </p:nvGrpSpPr>
        <p:grpSpPr>
          <a:xfrm rot="9347953">
            <a:off x="4948438" y="4921953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286" name="Rounded Rectangle 285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ounded Rectangle 291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ounded Rectangle 293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ounded Rectangle 295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Trapezoid 296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8" name="Straight Connector 297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Rounded Rectangle 323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ounded Rectangle 324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ounded Rectangle 325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ounded Rectangle 326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ounded Rectangle 328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ounded Rectangle 329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ounded Rectangle 330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ounded Rectangle 331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3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334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336" name="Rounded Rectangle 335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Oval 336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Oval 337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ounded Rectangle 334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2" name="Group 172"/>
          <p:cNvGrpSpPr/>
          <p:nvPr/>
        </p:nvGrpSpPr>
        <p:grpSpPr>
          <a:xfrm rot="6807932">
            <a:off x="6266714" y="3671300"/>
            <a:ext cx="1255888" cy="1362285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233" name="Rounded Rectangle 232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rapezoid 243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5" name="Straight Connector 244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Rounded Rectangle 270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ounded Rectangle 273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0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281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283" name="Rounded Rectangle 282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Oval 283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Oval 284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Rounded Rectangle 281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5" name="Group 160"/>
          <p:cNvGrpSpPr/>
          <p:nvPr/>
        </p:nvGrpSpPr>
        <p:grpSpPr>
          <a:xfrm rot="16200000">
            <a:off x="1127660" y="3097846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44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470" name="Rounded Rectangle 46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Rounded Rectangle 47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Flowchart: Magnetic Disk 47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Flowchart: Magnetic Disk 47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Oval 47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7" name="Oval 44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462" name="Rounded Rectangle 46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Rounded Rectangle 46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Rounded Rectangle 46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ounded Rectangle 46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454" name="Rounded Rectangle 45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Rounded Rectangle 45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Rounded Rectangle 45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Rounded Rectangle 45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Rounded Rectangle 45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Rounded Rectangle 45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Rounded Rectangle 46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5" name="Group 160"/>
          <p:cNvGrpSpPr/>
          <p:nvPr/>
        </p:nvGrpSpPr>
        <p:grpSpPr>
          <a:xfrm rot="5400000" flipH="1">
            <a:off x="6911671" y="3146729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47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500" name="Rounded Rectangle 49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Rounded Rectangle 50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Flowchart: Magnetic Disk 50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Flowchart: Magnetic Disk 50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7" name="Oval 47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492" name="Rounded Rectangle 49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ounded Rectangle 49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ounded Rectangle 49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Rounded Rectangle 49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Rounded Rectangle 49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Rounded Rectangle 49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484" name="Rounded Rectangle 48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Rounded Rectangle 48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Rounded Rectangle 48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Rounded Rectangle 48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Rounded Rectangle 48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Rounded Rectangle 48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Rounded Rectangle 49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5" name="Group 160"/>
          <p:cNvGrpSpPr/>
          <p:nvPr/>
        </p:nvGrpSpPr>
        <p:grpSpPr>
          <a:xfrm rot="18936562">
            <a:off x="1971612" y="1145398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50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530" name="Rounded Rectangle 52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Rounded Rectangle 53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Flowchart: Magnetic Disk 53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Flowchart: Magnetic Disk 53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Oval 53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7" name="Oval 50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522" name="Rounded Rectangle 52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Rounded Rectangle 52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Rounded Rectangle 52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Rounded Rectangle 52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Rounded Rectangle 52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Rounded Rectangle 52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Rounded Rectangle 52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Rounded Rectangle 52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514" name="Rounded Rectangle 51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ounded Rectangle 51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Rounded Rectangle 51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Rounded Rectangle 51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Rounded Rectangle 51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Rounded Rectangle 51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ounded Rectangle 51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Rounded Rectangle 52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5" name="Group 160"/>
          <p:cNvGrpSpPr/>
          <p:nvPr/>
        </p:nvGrpSpPr>
        <p:grpSpPr>
          <a:xfrm rot="2663438" flipH="1">
            <a:off x="6045986" y="1110591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53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560" name="Rounded Rectangle 55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Rounded Rectangle 56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Flowchart: Magnetic Disk 56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Flowchart: Magnetic Disk 56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Oval 56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7" name="Oval 53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Oval 53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Oval 53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552" name="Rounded Rectangle 55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3" name="Rounded Rectangle 55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4" name="Rounded Rectangle 55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5" name="Rounded Rectangle 55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Rounded Rectangle 55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7" name="Rounded Rectangle 55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Rounded Rectangle 55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Rounded Rectangle 55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544" name="Rounded Rectangle 54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Rounded Rectangle 54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Rounded Rectangle 54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Rounded Rectangle 54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Rounded Rectangle 54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9" name="Rounded Rectangle 54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0" name="Rounded Rectangle 54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1" name="Rounded Rectangle 55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5" name="Group 160"/>
          <p:cNvGrpSpPr/>
          <p:nvPr/>
        </p:nvGrpSpPr>
        <p:grpSpPr>
          <a:xfrm>
            <a:off x="4000088" y="302584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56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590" name="Rounded Rectangle 58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1" name="Rounded Rectangle 59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Flowchart: Magnetic Disk 59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3" name="Flowchart: Magnetic Disk 59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4" name="Oval 59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7" name="Oval 56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Oval 56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Oval 56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582" name="Rounded Rectangle 58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3" name="Rounded Rectangle 58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Rounded Rectangle 58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Rounded Rectangle 58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Rounded Rectangle 58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7" name="Rounded Rectangle 58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Rounded Rectangle 58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9" name="Rounded Rectangle 58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574" name="Rounded Rectangle 57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Rounded Rectangle 57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Rounded Rectangle 57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Rounded Rectangle 57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8" name="Rounded Rectangle 57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Rounded Rectangle 57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Rounded Rectangle 57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Rounded Rectangle 58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5" name="Group 160"/>
          <p:cNvGrpSpPr/>
          <p:nvPr/>
        </p:nvGrpSpPr>
        <p:grpSpPr>
          <a:xfrm rot="10800000">
            <a:off x="3968458" y="6044901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59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620" name="Rounded Rectangle 61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Rounded Rectangle 62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Flowchart: Magnetic Disk 62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Flowchart: Magnetic Disk 62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4" name="Oval 62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7" name="Oval 59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612" name="Rounded Rectangle 61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3" name="Rounded Rectangle 61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4" name="Rounded Rectangle 61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5" name="Rounded Rectangle 61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Rounded Rectangle 61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Rounded Rectangle 61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Rounded Rectangle 61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Rounded Rectangle 61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604" name="Rounded Rectangle 60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Rounded Rectangle 60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Rounded Rectangle 60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Rounded Rectangle 60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8" name="Rounded Rectangle 60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Rounded Rectangle 60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Rounded Rectangle 60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Rounded Rectangle 61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25" name="Group 160"/>
          <p:cNvGrpSpPr/>
          <p:nvPr/>
        </p:nvGrpSpPr>
        <p:grpSpPr>
          <a:xfrm rot="8114127">
            <a:off x="6045987" y="5225391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62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650" name="Rounded Rectangle 64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ounded Rectangle 65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Flowchart: Magnetic Disk 65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Flowchart: Magnetic Disk 65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Oval 65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7" name="Oval 62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642" name="Rounded Rectangle 64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3" name="Rounded Rectangle 64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Rounded Rectangle 64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Rounded Rectangle 64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6" name="Rounded Rectangle 64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7" name="Rounded Rectangle 64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8" name="Rounded Rectangle 64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Rounded Rectangle 64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634" name="Rounded Rectangle 63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5" name="Rounded Rectangle 63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6" name="Rounded Rectangle 63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7" name="Rounded Rectangle 63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8" name="Rounded Rectangle 63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Rounded Rectangle 63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Rounded Rectangle 63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1" name="Rounded Rectangle 64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5" name="Group 160"/>
          <p:cNvGrpSpPr/>
          <p:nvPr/>
        </p:nvGrpSpPr>
        <p:grpSpPr>
          <a:xfrm rot="13499404">
            <a:off x="1928312" y="5172194"/>
            <a:ext cx="1232297" cy="577639"/>
            <a:chOff x="533399" y="4419600"/>
            <a:chExt cx="4507877" cy="2564483"/>
          </a:xfrm>
          <a:solidFill>
            <a:schemeClr val="bg1"/>
          </a:solidFill>
        </p:grpSpPr>
        <p:grpSp>
          <p:nvGrpSpPr>
            <p:cNvPr id="656" name="Group 135"/>
            <p:cNvGrpSpPr/>
            <p:nvPr/>
          </p:nvGrpSpPr>
          <p:grpSpPr>
            <a:xfrm>
              <a:off x="533399" y="4419600"/>
              <a:ext cx="4507877" cy="2564483"/>
              <a:chOff x="2180113" y="4648199"/>
              <a:chExt cx="1351140" cy="768649"/>
            </a:xfrm>
            <a:grpFill/>
          </p:grpSpPr>
          <p:sp>
            <p:nvSpPr>
              <p:cNvPr id="680" name="Rounded Rectangle 679"/>
              <p:cNvSpPr/>
              <p:nvPr/>
            </p:nvSpPr>
            <p:spPr>
              <a:xfrm>
                <a:off x="2286000" y="4648199"/>
                <a:ext cx="1143000" cy="762000"/>
              </a:xfrm>
              <a:prstGeom prst="roundRect">
                <a:avLst>
                  <a:gd name="adj" fmla="val 1059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" name="Rounded Rectangle 680"/>
              <p:cNvSpPr/>
              <p:nvPr/>
            </p:nvSpPr>
            <p:spPr>
              <a:xfrm>
                <a:off x="2751096" y="4945111"/>
                <a:ext cx="179643" cy="471737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2" name="Flowchart: Magnetic Disk 681"/>
              <p:cNvSpPr/>
              <p:nvPr/>
            </p:nvSpPr>
            <p:spPr>
              <a:xfrm rot="5400000">
                <a:off x="3396042" y="4779790"/>
                <a:ext cx="152606" cy="117817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3" name="Flowchart: Magnetic Disk 682"/>
              <p:cNvSpPr/>
              <p:nvPr/>
            </p:nvSpPr>
            <p:spPr>
              <a:xfrm rot="16200000">
                <a:off x="2172771" y="4765859"/>
                <a:ext cx="133668" cy="118984"/>
              </a:xfrm>
              <a:prstGeom prst="flowChartMagneticDisk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Oval 683"/>
              <p:cNvSpPr/>
              <p:nvPr/>
            </p:nvSpPr>
            <p:spPr>
              <a:xfrm>
                <a:off x="2408506" y="4693878"/>
                <a:ext cx="68518" cy="68518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7" name="Oval 656"/>
            <p:cNvSpPr/>
            <p:nvPr/>
          </p:nvSpPr>
          <p:spPr>
            <a:xfrm>
              <a:off x="18288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24384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Oval 658"/>
            <p:cNvSpPr/>
            <p:nvPr/>
          </p:nvSpPr>
          <p:spPr>
            <a:xfrm>
              <a:off x="3048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Oval 659"/>
            <p:cNvSpPr/>
            <p:nvPr/>
          </p:nvSpPr>
          <p:spPr>
            <a:xfrm>
              <a:off x="36576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2" name="Group 142"/>
            <p:cNvGrpSpPr/>
            <p:nvPr/>
          </p:nvGrpSpPr>
          <p:grpSpPr>
            <a:xfrm>
              <a:off x="8382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672" name="Rounded Rectangle 671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Rounded Rectangle 672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ounded Rectangle 673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674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675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676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677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9" name="Rounded Rectangle 678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151"/>
            <p:cNvGrpSpPr/>
            <p:nvPr/>
          </p:nvGrpSpPr>
          <p:grpSpPr>
            <a:xfrm flipH="1">
              <a:off x="3352800" y="6324600"/>
              <a:ext cx="1450671" cy="643278"/>
              <a:chOff x="402787" y="2139292"/>
              <a:chExt cx="1450671" cy="643278"/>
            </a:xfrm>
            <a:grpFill/>
          </p:grpSpPr>
          <p:sp>
            <p:nvSpPr>
              <p:cNvPr id="664" name="Rounded Rectangle 663"/>
              <p:cNvSpPr/>
              <p:nvPr/>
            </p:nvSpPr>
            <p:spPr>
              <a:xfrm>
                <a:off x="1301000" y="2353718"/>
                <a:ext cx="269464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Rounded Rectangle 664"/>
              <p:cNvSpPr/>
              <p:nvPr/>
            </p:nvSpPr>
            <p:spPr>
              <a:xfrm>
                <a:off x="40278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Rounded Rectangle 665"/>
              <p:cNvSpPr/>
              <p:nvPr/>
            </p:nvSpPr>
            <p:spPr>
              <a:xfrm>
                <a:off x="76207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1121357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1480642" y="2568144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582430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941715" y="2353718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1" name="Rounded Rectangle 670"/>
              <p:cNvSpPr/>
              <p:nvPr/>
            </p:nvSpPr>
            <p:spPr>
              <a:xfrm>
                <a:off x="672251" y="2139292"/>
                <a:ext cx="372816" cy="21442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4" name="Group 743"/>
          <p:cNvGrpSpPr/>
          <p:nvPr/>
        </p:nvGrpSpPr>
        <p:grpSpPr>
          <a:xfrm>
            <a:off x="4199627" y="1709468"/>
            <a:ext cx="816634" cy="1272988"/>
            <a:chOff x="3810000" y="1066800"/>
            <a:chExt cx="2590800" cy="4038600"/>
          </a:xfrm>
          <a:solidFill>
            <a:schemeClr val="bg1"/>
          </a:solidFill>
        </p:grpSpPr>
        <p:grpSp>
          <p:nvGrpSpPr>
            <p:cNvPr id="685" name="Group 684"/>
            <p:cNvGrpSpPr/>
            <p:nvPr/>
          </p:nvGrpSpPr>
          <p:grpSpPr>
            <a:xfrm>
              <a:off x="4419600" y="2438400"/>
              <a:ext cx="1447800" cy="999061"/>
              <a:chOff x="4419600" y="2514600"/>
              <a:chExt cx="1447800" cy="999061"/>
            </a:xfrm>
            <a:grpFill/>
          </p:grpSpPr>
          <p:sp>
            <p:nvSpPr>
              <p:cNvPr id="686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7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695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698" name="Rounded Rectangle 697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9" name="Rounded Rectangle 698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Rounded Rectangle 699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96" name="Trapezoid 695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Trapezoid 696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8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689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692" name="Rounded Rectangle 691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3" name="Rounded Rectangle 692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4" name="Rounded Rectangle 693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90" name="Trapezoid 689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1" name="Trapezoid 690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01" name="Group 700"/>
            <p:cNvGrpSpPr/>
            <p:nvPr/>
          </p:nvGrpSpPr>
          <p:grpSpPr>
            <a:xfrm>
              <a:off x="4572000" y="1447800"/>
              <a:ext cx="1143000" cy="914400"/>
              <a:chOff x="4419600" y="2514600"/>
              <a:chExt cx="1447800" cy="999061"/>
            </a:xfrm>
            <a:grpFill/>
          </p:grpSpPr>
          <p:sp>
            <p:nvSpPr>
              <p:cNvPr id="702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3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11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14" name="Rounded Rectangle 713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5" name="Rounded Rectangle 714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6" name="Rounded Rectangle 715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12" name="Trapezoid 711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3" name="Trapezoid 712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4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05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08" name="Rounded Rectangle 707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9" name="Rounded Rectangle 708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0" name="Rounded Rectangle 709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06" name="Trapezoid 705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7" name="Trapezoid 706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17" name="Rounded Rectangle 716"/>
            <p:cNvSpPr/>
            <p:nvPr/>
          </p:nvSpPr>
          <p:spPr>
            <a:xfrm>
              <a:off x="4317274" y="2377440"/>
              <a:ext cx="1600200" cy="76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Trapezoid 717"/>
            <p:cNvSpPr/>
            <p:nvPr/>
          </p:nvSpPr>
          <p:spPr>
            <a:xfrm>
              <a:off x="4495800" y="1066800"/>
              <a:ext cx="1295400" cy="381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Rounded Rectangle 718"/>
            <p:cNvSpPr/>
            <p:nvPr/>
          </p:nvSpPr>
          <p:spPr>
            <a:xfrm>
              <a:off x="4998971" y="1705390"/>
              <a:ext cx="227377" cy="36725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0" name="Group 719"/>
            <p:cNvGrpSpPr/>
            <p:nvPr/>
          </p:nvGrpSpPr>
          <p:grpSpPr>
            <a:xfrm>
              <a:off x="4191000" y="3429000"/>
              <a:ext cx="1905000" cy="1149265"/>
              <a:chOff x="4191000" y="3429000"/>
              <a:chExt cx="1905000" cy="1149265"/>
            </a:xfrm>
            <a:grpFill/>
          </p:grpSpPr>
          <p:sp>
            <p:nvSpPr>
              <p:cNvPr id="721" name="Rounded Rectangle 15"/>
              <p:cNvSpPr/>
              <p:nvPr/>
            </p:nvSpPr>
            <p:spPr>
              <a:xfrm>
                <a:off x="4343400" y="3505200"/>
                <a:ext cx="1620192" cy="1073065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2" name="Group 575"/>
              <p:cNvGrpSpPr/>
              <p:nvPr/>
            </p:nvGrpSpPr>
            <p:grpSpPr>
              <a:xfrm>
                <a:off x="44958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32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35" name="Rounded Rectangle 734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6" name="Rounded Rectangle 735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7" name="Rounded Rectangle 736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33" name="Trapezoid 732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4" name="Trapezoid 733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3" name="Group 582"/>
              <p:cNvGrpSpPr/>
              <p:nvPr/>
            </p:nvGrpSpPr>
            <p:grpSpPr>
              <a:xfrm>
                <a:off x="53340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26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29" name="Rounded Rectangle 728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0" name="Rounded Rectangle 729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Rounded Rectangle 730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27" name="Trapezoid 726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8" name="Trapezoid 727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24" name="Rounded Rectangle 723"/>
              <p:cNvSpPr/>
              <p:nvPr/>
            </p:nvSpPr>
            <p:spPr>
              <a:xfrm>
                <a:off x="4191000" y="34290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Rounded Rectangle 724"/>
              <p:cNvSpPr/>
              <p:nvPr/>
            </p:nvSpPr>
            <p:spPr>
              <a:xfrm>
                <a:off x="4985909" y="3769321"/>
                <a:ext cx="237058" cy="40861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8" name="Rounded Rectangle 737"/>
            <p:cNvSpPr/>
            <p:nvPr/>
          </p:nvSpPr>
          <p:spPr>
            <a:xfrm>
              <a:off x="5007681" y="2746064"/>
              <a:ext cx="237058" cy="408616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9" name="Group 738"/>
            <p:cNvGrpSpPr/>
            <p:nvPr/>
          </p:nvGrpSpPr>
          <p:grpSpPr>
            <a:xfrm>
              <a:off x="3810000" y="4495800"/>
              <a:ext cx="2590800" cy="609600"/>
              <a:chOff x="3810000" y="4495800"/>
              <a:chExt cx="2590800" cy="609600"/>
            </a:xfrm>
            <a:grpFill/>
          </p:grpSpPr>
          <p:sp>
            <p:nvSpPr>
              <p:cNvPr id="740" name="Rounded Rectangle 739"/>
              <p:cNvSpPr/>
              <p:nvPr/>
            </p:nvSpPr>
            <p:spPr>
              <a:xfrm>
                <a:off x="3810000" y="4953000"/>
                <a:ext cx="2590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1" name="Rounded Rectangle 740"/>
              <p:cNvSpPr/>
              <p:nvPr/>
            </p:nvSpPr>
            <p:spPr>
              <a:xfrm>
                <a:off x="3962400" y="4800600"/>
                <a:ext cx="2362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2" name="Rounded Rectangle 741"/>
              <p:cNvSpPr/>
              <p:nvPr/>
            </p:nvSpPr>
            <p:spPr>
              <a:xfrm>
                <a:off x="4038600" y="4648200"/>
                <a:ext cx="2209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3" name="Rounded Rectangle 742"/>
              <p:cNvSpPr/>
              <p:nvPr/>
            </p:nvSpPr>
            <p:spPr>
              <a:xfrm>
                <a:off x="4191000" y="44958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5" name="Group 744"/>
          <p:cNvGrpSpPr/>
          <p:nvPr/>
        </p:nvGrpSpPr>
        <p:grpSpPr>
          <a:xfrm rot="5400000">
            <a:off x="5257377" y="2819823"/>
            <a:ext cx="816634" cy="1272988"/>
            <a:chOff x="3810000" y="1066800"/>
            <a:chExt cx="2590800" cy="4038600"/>
          </a:xfrm>
          <a:solidFill>
            <a:schemeClr val="bg1"/>
          </a:solidFill>
        </p:grpSpPr>
        <p:grpSp>
          <p:nvGrpSpPr>
            <p:cNvPr id="746" name="Group 684"/>
            <p:cNvGrpSpPr/>
            <p:nvPr/>
          </p:nvGrpSpPr>
          <p:grpSpPr>
            <a:xfrm>
              <a:off x="4419600" y="2438400"/>
              <a:ext cx="1447800" cy="999061"/>
              <a:chOff x="4419600" y="2514600"/>
              <a:chExt cx="1447800" cy="999061"/>
            </a:xfrm>
            <a:grpFill/>
          </p:grpSpPr>
          <p:sp>
            <p:nvSpPr>
              <p:cNvPr id="790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1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99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02" name="Rounded Rectangle 801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3" name="Rounded Rectangle 802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4" name="Rounded Rectangle 803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00" name="Trapezoid 799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1" name="Trapezoid 800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2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93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96" name="Rounded Rectangle 795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7" name="Rounded Rectangle 796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8" name="Rounded Rectangle 797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4" name="Trapezoid 793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5" name="Trapezoid 794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7" name="Group 700"/>
            <p:cNvGrpSpPr/>
            <p:nvPr/>
          </p:nvGrpSpPr>
          <p:grpSpPr>
            <a:xfrm>
              <a:off x="4572000" y="1447800"/>
              <a:ext cx="1143000" cy="914400"/>
              <a:chOff x="4419600" y="2514600"/>
              <a:chExt cx="1447800" cy="999061"/>
            </a:xfrm>
            <a:grpFill/>
          </p:grpSpPr>
          <p:sp>
            <p:nvSpPr>
              <p:cNvPr id="775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6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84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87" name="Rounded Rectangle 786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8" name="Rounded Rectangle 787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9" name="Rounded Rectangle 788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85" name="Trapezoid 784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6" name="Trapezoid 785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7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78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81" name="Rounded Rectangle 780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2" name="Rounded Rectangle 781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3" name="Rounded Rectangle 782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79" name="Trapezoid 778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0" name="Trapezoid 779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48" name="Rounded Rectangle 747"/>
            <p:cNvSpPr/>
            <p:nvPr/>
          </p:nvSpPr>
          <p:spPr>
            <a:xfrm>
              <a:off x="4317274" y="2377440"/>
              <a:ext cx="1600200" cy="76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Trapezoid 748"/>
            <p:cNvSpPr/>
            <p:nvPr/>
          </p:nvSpPr>
          <p:spPr>
            <a:xfrm>
              <a:off x="4495800" y="1066800"/>
              <a:ext cx="1295400" cy="381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Rounded Rectangle 749"/>
            <p:cNvSpPr/>
            <p:nvPr/>
          </p:nvSpPr>
          <p:spPr>
            <a:xfrm>
              <a:off x="4998971" y="1705390"/>
              <a:ext cx="227377" cy="36725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1" name="Group 719"/>
            <p:cNvGrpSpPr/>
            <p:nvPr/>
          </p:nvGrpSpPr>
          <p:grpSpPr>
            <a:xfrm>
              <a:off x="4191000" y="3429000"/>
              <a:ext cx="1905000" cy="1149265"/>
              <a:chOff x="4191000" y="3429000"/>
              <a:chExt cx="1905000" cy="1149265"/>
            </a:xfrm>
            <a:grpFill/>
          </p:grpSpPr>
          <p:sp>
            <p:nvSpPr>
              <p:cNvPr id="758" name="Rounded Rectangle 15"/>
              <p:cNvSpPr/>
              <p:nvPr/>
            </p:nvSpPr>
            <p:spPr>
              <a:xfrm>
                <a:off x="4343400" y="3505200"/>
                <a:ext cx="1620192" cy="1073065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9" name="Group 575"/>
              <p:cNvGrpSpPr/>
              <p:nvPr/>
            </p:nvGrpSpPr>
            <p:grpSpPr>
              <a:xfrm>
                <a:off x="44958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69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72" name="Rounded Rectangle 771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3" name="Rounded Rectangle 772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4" name="Rounded Rectangle 773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70" name="Trapezoid 769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1" name="Trapezoid 770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0" name="Group 582"/>
              <p:cNvGrpSpPr/>
              <p:nvPr/>
            </p:nvGrpSpPr>
            <p:grpSpPr>
              <a:xfrm>
                <a:off x="53340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763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766" name="Rounded Rectangle 765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7" name="Rounded Rectangle 766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8" name="Rounded Rectangle 767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64" name="Trapezoid 763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5" name="Trapezoid 764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61" name="Rounded Rectangle 760"/>
              <p:cNvSpPr/>
              <p:nvPr/>
            </p:nvSpPr>
            <p:spPr>
              <a:xfrm>
                <a:off x="4191000" y="34290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2" name="Rounded Rectangle 761"/>
              <p:cNvSpPr/>
              <p:nvPr/>
            </p:nvSpPr>
            <p:spPr>
              <a:xfrm>
                <a:off x="4985909" y="3769321"/>
                <a:ext cx="237058" cy="40861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2" name="Rounded Rectangle 751"/>
            <p:cNvSpPr/>
            <p:nvPr/>
          </p:nvSpPr>
          <p:spPr>
            <a:xfrm>
              <a:off x="5007681" y="2746064"/>
              <a:ext cx="237058" cy="408616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3" name="Group 738"/>
            <p:cNvGrpSpPr/>
            <p:nvPr/>
          </p:nvGrpSpPr>
          <p:grpSpPr>
            <a:xfrm>
              <a:off x="3810000" y="4495800"/>
              <a:ext cx="2590800" cy="609600"/>
              <a:chOff x="3810000" y="4495800"/>
              <a:chExt cx="2590800" cy="609600"/>
            </a:xfrm>
            <a:grpFill/>
          </p:grpSpPr>
          <p:sp>
            <p:nvSpPr>
              <p:cNvPr id="754" name="Rounded Rectangle 753"/>
              <p:cNvSpPr/>
              <p:nvPr/>
            </p:nvSpPr>
            <p:spPr>
              <a:xfrm>
                <a:off x="3810000" y="4953000"/>
                <a:ext cx="2590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5" name="Rounded Rectangle 754"/>
              <p:cNvSpPr/>
              <p:nvPr/>
            </p:nvSpPr>
            <p:spPr>
              <a:xfrm>
                <a:off x="3962400" y="4800600"/>
                <a:ext cx="2362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6" name="Rounded Rectangle 755"/>
              <p:cNvSpPr/>
              <p:nvPr/>
            </p:nvSpPr>
            <p:spPr>
              <a:xfrm>
                <a:off x="4038600" y="4648200"/>
                <a:ext cx="2209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7" name="Rounded Rectangle 756"/>
              <p:cNvSpPr/>
              <p:nvPr/>
            </p:nvSpPr>
            <p:spPr>
              <a:xfrm>
                <a:off x="4191000" y="44958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05" name="Group 804"/>
          <p:cNvGrpSpPr/>
          <p:nvPr/>
        </p:nvGrpSpPr>
        <p:grpSpPr>
          <a:xfrm rot="16200000">
            <a:off x="3123777" y="2819823"/>
            <a:ext cx="816634" cy="1272988"/>
            <a:chOff x="3810000" y="1066800"/>
            <a:chExt cx="2590800" cy="4038600"/>
          </a:xfrm>
          <a:solidFill>
            <a:schemeClr val="bg1"/>
          </a:solidFill>
        </p:grpSpPr>
        <p:grpSp>
          <p:nvGrpSpPr>
            <p:cNvPr id="806" name="Group 684"/>
            <p:cNvGrpSpPr/>
            <p:nvPr/>
          </p:nvGrpSpPr>
          <p:grpSpPr>
            <a:xfrm>
              <a:off x="4419600" y="2438400"/>
              <a:ext cx="1447800" cy="999061"/>
              <a:chOff x="4419600" y="2514600"/>
              <a:chExt cx="1447800" cy="999061"/>
            </a:xfrm>
            <a:grpFill/>
          </p:grpSpPr>
          <p:sp>
            <p:nvSpPr>
              <p:cNvPr id="850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1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59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62" name="Rounded Rectangle 861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3" name="Rounded Rectangle 862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4" name="Rounded Rectangle 863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60" name="Trapezoid 859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1" name="Trapezoid 860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2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53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56" name="Rounded Rectangle 855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7" name="Rounded Rectangle 856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8" name="Rounded Rectangle 857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54" name="Trapezoid 853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5" name="Trapezoid 854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07" name="Group 700"/>
            <p:cNvGrpSpPr/>
            <p:nvPr/>
          </p:nvGrpSpPr>
          <p:grpSpPr>
            <a:xfrm>
              <a:off x="4572000" y="1447800"/>
              <a:ext cx="1143000" cy="914400"/>
              <a:chOff x="4419600" y="2514600"/>
              <a:chExt cx="1447800" cy="999061"/>
            </a:xfrm>
            <a:grpFill/>
          </p:grpSpPr>
          <p:sp>
            <p:nvSpPr>
              <p:cNvPr id="835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6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44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47" name="Rounded Rectangle 846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8" name="Rounded Rectangle 847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9" name="Rounded Rectangle 848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45" name="Trapezoid 844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6" name="Trapezoid 845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7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38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41" name="Rounded Rectangle 840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2" name="Rounded Rectangle 841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3" name="Rounded Rectangle 842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39" name="Trapezoid 838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" name="Trapezoid 839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08" name="Rounded Rectangle 807"/>
            <p:cNvSpPr/>
            <p:nvPr/>
          </p:nvSpPr>
          <p:spPr>
            <a:xfrm>
              <a:off x="4317274" y="2377440"/>
              <a:ext cx="1600200" cy="76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Trapezoid 808"/>
            <p:cNvSpPr/>
            <p:nvPr/>
          </p:nvSpPr>
          <p:spPr>
            <a:xfrm>
              <a:off x="4495800" y="1066800"/>
              <a:ext cx="1295400" cy="381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Rounded Rectangle 809"/>
            <p:cNvSpPr/>
            <p:nvPr/>
          </p:nvSpPr>
          <p:spPr>
            <a:xfrm>
              <a:off x="4998971" y="1705390"/>
              <a:ext cx="227377" cy="36725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1" name="Group 719"/>
            <p:cNvGrpSpPr/>
            <p:nvPr/>
          </p:nvGrpSpPr>
          <p:grpSpPr>
            <a:xfrm>
              <a:off x="4191000" y="3429000"/>
              <a:ext cx="1905000" cy="1149265"/>
              <a:chOff x="4191000" y="3429000"/>
              <a:chExt cx="1905000" cy="1149265"/>
            </a:xfrm>
            <a:grpFill/>
          </p:grpSpPr>
          <p:sp>
            <p:nvSpPr>
              <p:cNvPr id="818" name="Rounded Rectangle 15"/>
              <p:cNvSpPr/>
              <p:nvPr/>
            </p:nvSpPr>
            <p:spPr>
              <a:xfrm>
                <a:off x="4343400" y="3505200"/>
                <a:ext cx="1620192" cy="1073065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9" name="Group 575"/>
              <p:cNvGrpSpPr/>
              <p:nvPr/>
            </p:nvGrpSpPr>
            <p:grpSpPr>
              <a:xfrm>
                <a:off x="44958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29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32" name="Rounded Rectangle 831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3" name="Rounded Rectangle 832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4" name="Rounded Rectangle 833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30" name="Trapezoid 829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1" name="Trapezoid 830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0" name="Group 582"/>
              <p:cNvGrpSpPr/>
              <p:nvPr/>
            </p:nvGrpSpPr>
            <p:grpSpPr>
              <a:xfrm>
                <a:off x="53340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23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26" name="Rounded Rectangle 825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7" name="Rounded Rectangle 826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8" name="Rounded Rectangle 827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24" name="Trapezoid 823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5" name="Trapezoid 824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1" name="Rounded Rectangle 820"/>
              <p:cNvSpPr/>
              <p:nvPr/>
            </p:nvSpPr>
            <p:spPr>
              <a:xfrm>
                <a:off x="4191000" y="34290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2" name="Rounded Rectangle 821"/>
              <p:cNvSpPr/>
              <p:nvPr/>
            </p:nvSpPr>
            <p:spPr>
              <a:xfrm>
                <a:off x="4985909" y="3769321"/>
                <a:ext cx="237058" cy="40861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2" name="Rounded Rectangle 811"/>
            <p:cNvSpPr/>
            <p:nvPr/>
          </p:nvSpPr>
          <p:spPr>
            <a:xfrm>
              <a:off x="5007681" y="2746064"/>
              <a:ext cx="237058" cy="408616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3" name="Group 738"/>
            <p:cNvGrpSpPr/>
            <p:nvPr/>
          </p:nvGrpSpPr>
          <p:grpSpPr>
            <a:xfrm>
              <a:off x="3810000" y="4495800"/>
              <a:ext cx="2590800" cy="609600"/>
              <a:chOff x="3810000" y="4495800"/>
              <a:chExt cx="2590800" cy="609600"/>
            </a:xfrm>
            <a:grpFill/>
          </p:grpSpPr>
          <p:sp>
            <p:nvSpPr>
              <p:cNvPr id="814" name="Rounded Rectangle 813"/>
              <p:cNvSpPr/>
              <p:nvPr/>
            </p:nvSpPr>
            <p:spPr>
              <a:xfrm>
                <a:off x="3810000" y="4953000"/>
                <a:ext cx="2590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5" name="Rounded Rectangle 814"/>
              <p:cNvSpPr/>
              <p:nvPr/>
            </p:nvSpPr>
            <p:spPr>
              <a:xfrm>
                <a:off x="3962400" y="4800600"/>
                <a:ext cx="2362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6" name="Rounded Rectangle 815"/>
              <p:cNvSpPr/>
              <p:nvPr/>
            </p:nvSpPr>
            <p:spPr>
              <a:xfrm>
                <a:off x="4038600" y="4648200"/>
                <a:ext cx="2209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7" name="Rounded Rectangle 816"/>
              <p:cNvSpPr/>
              <p:nvPr/>
            </p:nvSpPr>
            <p:spPr>
              <a:xfrm>
                <a:off x="4191000" y="44958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5" name="Group 864"/>
          <p:cNvGrpSpPr/>
          <p:nvPr/>
        </p:nvGrpSpPr>
        <p:grpSpPr>
          <a:xfrm flipH="1" flipV="1">
            <a:off x="4191000" y="3962400"/>
            <a:ext cx="816634" cy="1272988"/>
            <a:chOff x="3810000" y="1066800"/>
            <a:chExt cx="2590800" cy="4038600"/>
          </a:xfrm>
          <a:solidFill>
            <a:schemeClr val="bg1"/>
          </a:solidFill>
        </p:grpSpPr>
        <p:grpSp>
          <p:nvGrpSpPr>
            <p:cNvPr id="866" name="Group 684"/>
            <p:cNvGrpSpPr/>
            <p:nvPr/>
          </p:nvGrpSpPr>
          <p:grpSpPr>
            <a:xfrm>
              <a:off x="4419600" y="2438400"/>
              <a:ext cx="1447800" cy="999061"/>
              <a:chOff x="4419600" y="2514600"/>
              <a:chExt cx="1447800" cy="999061"/>
            </a:xfrm>
            <a:grpFill/>
          </p:grpSpPr>
          <p:sp>
            <p:nvSpPr>
              <p:cNvPr id="910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11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919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922" name="Rounded Rectangle 921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3" name="Rounded Rectangle 922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4" name="Rounded Rectangle 923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20" name="Trapezoid 919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" name="Trapezoid 920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2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913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916" name="Rounded Rectangle 915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7" name="Rounded Rectangle 916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8" name="Rounded Rectangle 917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14" name="Trapezoid 913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5" name="Trapezoid 914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7" name="Group 700"/>
            <p:cNvGrpSpPr/>
            <p:nvPr/>
          </p:nvGrpSpPr>
          <p:grpSpPr>
            <a:xfrm>
              <a:off x="4572000" y="1447800"/>
              <a:ext cx="1143000" cy="914400"/>
              <a:chOff x="4419600" y="2514600"/>
              <a:chExt cx="1447800" cy="999061"/>
            </a:xfrm>
            <a:grpFill/>
          </p:grpSpPr>
          <p:sp>
            <p:nvSpPr>
              <p:cNvPr id="895" name="Rounded Rectangle 10"/>
              <p:cNvSpPr/>
              <p:nvPr/>
            </p:nvSpPr>
            <p:spPr>
              <a:xfrm>
                <a:off x="4419600" y="2514600"/>
                <a:ext cx="1447800" cy="999061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6" name="Group 567"/>
              <p:cNvGrpSpPr/>
              <p:nvPr/>
            </p:nvGrpSpPr>
            <p:grpSpPr>
              <a:xfrm>
                <a:off x="44958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904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907" name="Rounded Rectangle 906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8" name="Rounded Rectangle 907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9" name="Rounded Rectangle 908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05" name="Trapezoid 904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" name="Trapezoid 905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7" name="Group 568"/>
              <p:cNvGrpSpPr/>
              <p:nvPr/>
            </p:nvGrpSpPr>
            <p:grpSpPr>
              <a:xfrm>
                <a:off x="5334000" y="25146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98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901" name="Rounded Rectangle 900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2" name="Rounded Rectangle 901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3" name="Rounded Rectangle 902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99" name="Trapezoid 898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0" name="Trapezoid 899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68" name="Rounded Rectangle 867"/>
            <p:cNvSpPr/>
            <p:nvPr/>
          </p:nvSpPr>
          <p:spPr>
            <a:xfrm>
              <a:off x="4317274" y="2377440"/>
              <a:ext cx="1600200" cy="76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Trapezoid 868"/>
            <p:cNvSpPr/>
            <p:nvPr/>
          </p:nvSpPr>
          <p:spPr>
            <a:xfrm>
              <a:off x="4495800" y="1066800"/>
              <a:ext cx="1295400" cy="381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Rounded Rectangle 869"/>
            <p:cNvSpPr/>
            <p:nvPr/>
          </p:nvSpPr>
          <p:spPr>
            <a:xfrm>
              <a:off x="4998971" y="1705390"/>
              <a:ext cx="227377" cy="36725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1" name="Group 719"/>
            <p:cNvGrpSpPr/>
            <p:nvPr/>
          </p:nvGrpSpPr>
          <p:grpSpPr>
            <a:xfrm>
              <a:off x="4191000" y="3429000"/>
              <a:ext cx="1905000" cy="1149265"/>
              <a:chOff x="4191000" y="3429000"/>
              <a:chExt cx="1905000" cy="1149265"/>
            </a:xfrm>
            <a:grpFill/>
          </p:grpSpPr>
          <p:sp>
            <p:nvSpPr>
              <p:cNvPr id="878" name="Rounded Rectangle 15"/>
              <p:cNvSpPr/>
              <p:nvPr/>
            </p:nvSpPr>
            <p:spPr>
              <a:xfrm>
                <a:off x="4343400" y="3505200"/>
                <a:ext cx="1620192" cy="1073065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9" name="Group 575"/>
              <p:cNvGrpSpPr/>
              <p:nvPr/>
            </p:nvGrpSpPr>
            <p:grpSpPr>
              <a:xfrm>
                <a:off x="44958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89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92" name="Rounded Rectangle 891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3" name="Rounded Rectangle 892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4" name="Rounded Rectangle 893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90" name="Trapezoid 889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1" name="Trapezoid 890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0" name="Group 582"/>
              <p:cNvGrpSpPr/>
              <p:nvPr/>
            </p:nvGrpSpPr>
            <p:grpSpPr>
              <a:xfrm>
                <a:off x="5334000" y="3505200"/>
                <a:ext cx="381000" cy="990600"/>
                <a:chOff x="4419600" y="2514600"/>
                <a:chExt cx="533400" cy="990600"/>
              </a:xfrm>
              <a:grpFill/>
            </p:grpSpPr>
            <p:grpSp>
              <p:nvGrpSpPr>
                <p:cNvPr id="883" name="Group 564"/>
                <p:cNvGrpSpPr/>
                <p:nvPr/>
              </p:nvGrpSpPr>
              <p:grpSpPr>
                <a:xfrm>
                  <a:off x="4500154" y="2560319"/>
                  <a:ext cx="346166" cy="888274"/>
                  <a:chOff x="6629400" y="2362200"/>
                  <a:chExt cx="685800" cy="3429000"/>
                </a:xfrm>
                <a:grpFill/>
              </p:grpSpPr>
              <p:sp>
                <p:nvSpPr>
                  <p:cNvPr id="886" name="Rounded Rectangle 885"/>
                  <p:cNvSpPr/>
                  <p:nvPr/>
                </p:nvSpPr>
                <p:spPr>
                  <a:xfrm rot="16200000">
                    <a:off x="50292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7" name="Rounded Rectangle 886"/>
                  <p:cNvSpPr/>
                  <p:nvPr/>
                </p:nvSpPr>
                <p:spPr>
                  <a:xfrm rot="16200000">
                    <a:off x="52578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8" name="Rounded Rectangle 887"/>
                  <p:cNvSpPr/>
                  <p:nvPr/>
                </p:nvSpPr>
                <p:spPr>
                  <a:xfrm rot="16200000">
                    <a:off x="5486400" y="3962400"/>
                    <a:ext cx="3429000" cy="2286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84" name="Trapezoid 883"/>
                <p:cNvSpPr/>
                <p:nvPr/>
              </p:nvSpPr>
              <p:spPr>
                <a:xfrm>
                  <a:off x="4419600" y="33528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5" name="Trapezoid 884"/>
                <p:cNvSpPr/>
                <p:nvPr/>
              </p:nvSpPr>
              <p:spPr>
                <a:xfrm rot="10800000">
                  <a:off x="4419600" y="2514600"/>
                  <a:ext cx="533400" cy="152400"/>
                </a:xfrm>
                <a:prstGeom prst="trapezoi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81" name="Rounded Rectangle 880"/>
              <p:cNvSpPr/>
              <p:nvPr/>
            </p:nvSpPr>
            <p:spPr>
              <a:xfrm>
                <a:off x="4191000" y="34290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2" name="Rounded Rectangle 881"/>
              <p:cNvSpPr/>
              <p:nvPr/>
            </p:nvSpPr>
            <p:spPr>
              <a:xfrm>
                <a:off x="4985909" y="3769321"/>
                <a:ext cx="237058" cy="408616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2" name="Rounded Rectangle 871"/>
            <p:cNvSpPr/>
            <p:nvPr/>
          </p:nvSpPr>
          <p:spPr>
            <a:xfrm>
              <a:off x="5007681" y="2746064"/>
              <a:ext cx="237058" cy="408616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3" name="Group 738"/>
            <p:cNvGrpSpPr/>
            <p:nvPr/>
          </p:nvGrpSpPr>
          <p:grpSpPr>
            <a:xfrm>
              <a:off x="3810000" y="4495800"/>
              <a:ext cx="2590800" cy="609600"/>
              <a:chOff x="3810000" y="4495800"/>
              <a:chExt cx="2590800" cy="609600"/>
            </a:xfrm>
            <a:grpFill/>
          </p:grpSpPr>
          <p:sp>
            <p:nvSpPr>
              <p:cNvPr id="874" name="Rounded Rectangle 873"/>
              <p:cNvSpPr/>
              <p:nvPr/>
            </p:nvSpPr>
            <p:spPr>
              <a:xfrm>
                <a:off x="3810000" y="4953000"/>
                <a:ext cx="2590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5" name="Rounded Rectangle 874"/>
              <p:cNvSpPr/>
              <p:nvPr/>
            </p:nvSpPr>
            <p:spPr>
              <a:xfrm>
                <a:off x="3962400" y="4800600"/>
                <a:ext cx="2362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6" name="Rounded Rectangle 875"/>
              <p:cNvSpPr/>
              <p:nvPr/>
            </p:nvSpPr>
            <p:spPr>
              <a:xfrm>
                <a:off x="4038600" y="4648200"/>
                <a:ext cx="22098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7" name="Rounded Rectangle 876"/>
              <p:cNvSpPr/>
              <p:nvPr/>
            </p:nvSpPr>
            <p:spPr>
              <a:xfrm>
                <a:off x="4191000" y="4495800"/>
                <a:ext cx="19050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25" name="Quad Arrow 924"/>
          <p:cNvSpPr/>
          <p:nvPr/>
        </p:nvSpPr>
        <p:spPr>
          <a:xfrm>
            <a:off x="4244196" y="3019245"/>
            <a:ext cx="762000" cy="838200"/>
          </a:xfrm>
          <a:prstGeom prst="quadArrow">
            <a:avLst>
              <a:gd name="adj1" fmla="val 40613"/>
              <a:gd name="adj2" fmla="val 22500"/>
              <a:gd name="adj3" fmla="val 225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Quad Arrow 925"/>
          <p:cNvSpPr/>
          <p:nvPr/>
        </p:nvSpPr>
        <p:spPr>
          <a:xfrm rot="2865230">
            <a:off x="5139904" y="2100532"/>
            <a:ext cx="762000" cy="838200"/>
          </a:xfrm>
          <a:prstGeom prst="quadArrow">
            <a:avLst>
              <a:gd name="adj1" fmla="val 40613"/>
              <a:gd name="adj2" fmla="val 22500"/>
              <a:gd name="adj3" fmla="val 225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Quad Arrow 926"/>
          <p:cNvSpPr/>
          <p:nvPr/>
        </p:nvSpPr>
        <p:spPr>
          <a:xfrm rot="2865230">
            <a:off x="3308229" y="3909203"/>
            <a:ext cx="762000" cy="838200"/>
          </a:xfrm>
          <a:prstGeom prst="quadArrow">
            <a:avLst>
              <a:gd name="adj1" fmla="val 40613"/>
              <a:gd name="adj2" fmla="val 22500"/>
              <a:gd name="adj3" fmla="val 225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Quad Arrow 927"/>
          <p:cNvSpPr/>
          <p:nvPr/>
        </p:nvSpPr>
        <p:spPr>
          <a:xfrm rot="7990411">
            <a:off x="5126964" y="3930769"/>
            <a:ext cx="762000" cy="838200"/>
          </a:xfrm>
          <a:prstGeom prst="quadArrow">
            <a:avLst>
              <a:gd name="adj1" fmla="val 40613"/>
              <a:gd name="adj2" fmla="val 22500"/>
              <a:gd name="adj3" fmla="val 225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Quad Arrow 928"/>
          <p:cNvSpPr/>
          <p:nvPr/>
        </p:nvSpPr>
        <p:spPr>
          <a:xfrm rot="18781334">
            <a:off x="3309549" y="2126589"/>
            <a:ext cx="762000" cy="838200"/>
          </a:xfrm>
          <a:prstGeom prst="quadArrow">
            <a:avLst>
              <a:gd name="adj1" fmla="val 40613"/>
              <a:gd name="adj2" fmla="val 22500"/>
              <a:gd name="adj3" fmla="val 225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TextBox 929"/>
          <p:cNvSpPr txBox="1"/>
          <p:nvPr/>
        </p:nvSpPr>
        <p:spPr>
          <a:xfrm>
            <a:off x="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 of Mormon Places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10804" y="82773"/>
            <a:ext cx="6683829" cy="6683829"/>
            <a:chOff x="2775857" y="87086"/>
            <a:chExt cx="6683829" cy="6683829"/>
          </a:xfrm>
        </p:grpSpPr>
        <p:sp>
          <p:nvSpPr>
            <p:cNvPr id="3" name="Oval 2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5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97" name="Hexagon 1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8" name="Hexagon 1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9" name="Quad Arrow Callout 1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94" name="Hexagon 2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5" name="Hexagon 2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6" name="Quad Arrow Callout 2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3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91" name="Hexagon 2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2" name="Hexagon 2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3" name="Quad Arrow Callout 2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27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88" name="Hexagon 2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9" name="Hexagon 2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0" name="Quad Arrow Callout 3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85" name="Hexagon 3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6" name="Hexagon 3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7" name="Quad Arrow Callout 3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35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82" name="Hexagon 3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3" name="Hexagon 3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4" name="Quad Arrow Callout 3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39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79" name="Hexagon 4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0" name="Hexagon 4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1" name="Quad Arrow Callout 4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43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76" name="Hexagon 4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7" name="Hexagon 4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8" name="Quad Arrow Callout 4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47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52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471" name="Pentagon 470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Pentagon 471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Pentagon 472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Pentagon 473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5" name="Pentagon 474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3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454" name="Rectangle 453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455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456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67" name="Multiply 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8" name="Flowchart: Summing Junction 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9" name="Flowchart: Summing Junction 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0" name="Flowchart: Summing Junction 469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7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63" name="Multiply 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4" name="Flowchart: Summing Junction 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5" name="Flowchart: Summing Junction 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6" name="Flowchart: Summing Junction 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8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59" name="Multiply 45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0" name="Flowchart: Summing Junction 45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1" name="Flowchart: Summing Junction 46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2" name="Flowchart: Summing Junction 46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" name="Group 72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28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447" name="Pentagon 446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Pentagon 447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Pentagon 448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Pentagon 449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Pentagon 450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9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430" name="Rectangle 7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431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432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43" name="Multiply 442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4" name="Flowchart: Summing Junction 443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5" name="Flowchart: Summing Junction 444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6" name="Flowchart: Summing Junction 445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33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39" name="Multiply 8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0" name="Flowchart: Summing Junction 43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1" name="Flowchart: Summing Junction 44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2" name="Flowchart: Summing Junction 44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34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35" name="Multiply 43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6" name="Flowchart: Summing Junction 43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7" name="Flowchart: Summing Junction 4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8" name="Flowchart: Summing Junction 8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" name="Group 97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0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423" name="Pentagon 11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Pentagon 11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Pentagon 42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Pentagon 42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Pentagon 42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406" name="Rectangle 40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40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40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19" name="Multiply 11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0" name="Flowchart: Summing Junction 11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1" name="Flowchart: Summing Junction 11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2" name="Flowchart: Summing Junction 11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0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15" name="Multiply 41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6" name="Flowchart: Summing Junction 41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7" name="Flowchart: Summing Junction 41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8" name="Flowchart: Summing Junction 11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1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411" name="Multiply 41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2" name="Flowchart: Summing Junction 41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3" name="Flowchart: Summing Junction 41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4" name="Flowchart: Summing Junction 41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5" name="Group 122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380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399" name="Pentagon 398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Pentagon 399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Pentagon 400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Pentagon 401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Pentagon 402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1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382" name="Rectangle 381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383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384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395" name="Multiply 39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6" name="Flowchart: Summing Junction 39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7" name="Flowchart: Summing Junction 39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8" name="Flowchart: Summing Junction 39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5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391" name="Multiply 39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2" name="Flowchart: Summing Junction 39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3" name="Flowchart: Summing Junction 1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4" name="Flowchart: Summing Junction 13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6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387" name="Multiply 386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8" name="Flowchart: Summing Junction 387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9" name="Flowchart: Summing Junction 388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0" name="Flowchart: Summing Junction 389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6" name="Group 247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65" name="Group 24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78" name="Rounded Rectangle 37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ounded Rectangle 37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6" name="Freeform 36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Rounded Rectangle 36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0" name="Group 25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76" name="Rounded Rectangle 37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Rounded Rectangle 37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1" name="Rounded Rectangle 37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Rounded Rectangle 37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ounded Rectangle 37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279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50" name="Group 280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63" name="Rounded Rectangle 36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Rounded Rectangle 36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" name="Freeform 35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ounded Rectangle 35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Rounded Rectangle 35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ounded Rectangle 284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5" name="Group 285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61" name="Rounded Rectangle 36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Rounded Rectangle 36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6" name="Rounded Rectangle 35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ounded Rectangle 35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ounded Rectangle 35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289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ounded Rectangle 35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27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35" name="Group 32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48" name="Rounded Rectangle 34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Rounded Rectangle 34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6" name="Freeform 33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ounded Rectangle 33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0" name="Group 33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46" name="Rounded Rectangle 33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Rounded Rectangle 34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1" name="Rounded Rectangle 33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ounded Rectangle 34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ounded Rectangle 34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ounded Rectangle 34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62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20" name="Group 363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33" name="Rounded Rectangle 33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ounded Rectangle 33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1" name="Freeform 32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ounded Rectangle 32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ounded Rectangle 32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ounded Rectangle 32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5" name="Group 368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31" name="Rounded Rectangle 33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ounded Rectangle 33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6" name="Rounded Rectangle 32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ounded Rectangle 32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ounded Rectangle 32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Oval 32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ounded Rectangle 32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378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08" name="Block Arc 307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09" name="Group 380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10" name="Trapezoid 309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Block Arc 310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2" name="Oval 311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Rounded Rectangle 312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4" name="Group 385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17" name="Moon 316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Moon 317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Moon 318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5" name="Oval 314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Quad Arrow 315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391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296" name="Block Arc 295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7" name="Group 39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298" name="Trapezoid 297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Block Arc 298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0" name="Oval 299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Rounded Rectangle 300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2" name="Group 39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05" name="Moon 304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" name="Moon 305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" name="Moon 306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03" name="Oval 302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Quad Arrow 303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" name="Group 404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284" name="Block Arc 283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5" name="Group 406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286" name="Trapezoid 285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Block Arc 286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8" name="Oval 287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Rounded Rectangle 288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0" name="Group 411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293" name="Moon 292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Moon 293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Moon 294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1" name="Oval 290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Quad Arrow 291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" name="Group 41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272" name="Block Arc 271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3" name="Group 41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274" name="Trapezoid 273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Block Arc 274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" name="Oval 275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Rounded Rectangle 276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78" name="Group 42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281" name="Moon 280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Moon 281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Moon 282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79" name="Oval 278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Quad Arrow 279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" name="Group 430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19" name="Group 431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67" name="Moon 266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Moon 26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Moon 26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Moon 26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Moon 270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432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62" name="Moon 261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Moon 26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Moon 26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Moon 26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Moon 265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433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57" name="Moon 256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Moon 25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Moon 25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Moon 25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Moon 260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434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52" name="Moon 251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Moon 25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Moon 25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Moon 25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Moon 255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435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43" name="Group 455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47" name="Moon 246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Moon 247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Moon 248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Moon 249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Moon 250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4" name="Group 456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45" name="Moon 244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Moon 245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4" name="Group 436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34" name="Group 446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38" name="Moon 237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Moon 23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Moon 23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Moon 24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Moon 24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Group 447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36" name="Moon 23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Moon 236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5" name="Group 437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228" name="Moon 227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Quad Arrow 228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Quad Arrow 229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Quad Arrow 230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Quad Arrow 231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Quad Arrow 232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6" name="Moon 225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Block Arc 226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484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66" name="Group 485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14" name="Moon 213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Moon 21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Moon 21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Moon 21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Moon 217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7" name="Group 486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09" name="Moon 208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Moon 20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Moon 21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Moon 21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Moon 212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8" name="Group 487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04" name="Moon 203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Moon 20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Moon 20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Moon 20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Moon 207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9" name="Group 488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199" name="Moon 198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Moon 19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Moon 20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Moon 20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Moon 202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0" name="Group 489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190" name="Group 509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194" name="Moon 193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Moon 19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Moon 19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Moon 19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Moon 19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1" name="Group 510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192" name="Moon 19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Moon 192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71" name="Group 490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181" name="Group 500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185" name="Moon 184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Moon 185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Moon 186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Moon 187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Moon 188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2" name="Group 501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183" name="Moon 182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Moon 183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72" name="Group 491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75" name="Moon 174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Quad Arrow 175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Quad Arrow 176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Quad Arrow 177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Quad Arrow 178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Quad Arrow 179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3" name="Moon 172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Block Arc 173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538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13" name="Group 539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161" name="Moon 160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Moon 16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Moon 16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Moon 16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Moon 164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540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156" name="Moon 155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Moon 15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Moon 15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Moon 15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Moon 159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541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151" name="Moon 150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Moon 15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Moon 15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Moon 15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Moon 154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542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146" name="Moon 1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Moon 1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Moon 1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Moon 1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Moon 149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543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137" name="Group 563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141" name="Moon 140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Moon 141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Moon 142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3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8" name="Group 564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139" name="Moon 138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Moon 139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8" name="Group 544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128" name="Group 554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132" name="Moon 131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Moon 13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Moon 13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Moon 13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Moon 13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9" name="Group 555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130" name="Moon 12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Moon 130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9" name="Group 545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22" name="Moon 121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Quad Arrow 122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Quad Arrow 123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Quad Arrow 124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Quad Arrow 125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Quad Arrow 126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Moon 119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Block Arc 120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Group 592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60" name="Group 59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108" name="Moon 107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Moon 10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Moon 10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Moon 11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Moon 111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59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103" name="Moon 102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Moon 10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Moon 10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Moon 10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Moon 106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59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98" name="Moon 97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Moon 9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Moon 9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Moon 10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Moon 101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59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93" name="Moon 92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Moon 9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Moon 9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Moon 9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Moon 96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59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84" name="Group 61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88" name="Moon 87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Moon 8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Moon 8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Moon 9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Moon 9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61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86" name="Moon 8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Moon 86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5" name="Group 59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75" name="Group 60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79" name="Moon 78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Moon 7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Moon 8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Moon 8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Moon 8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6" name="Group 60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77" name="Moon 7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Moon 77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6" name="Group 59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69" name="Moon 68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Quad Arrow 69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Quad Arrow 70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Quad Arrow 71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Quad Arrow 72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Quad Arrow 73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Moon 66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Block Arc 67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646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53" name="Pentagon 52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Left-Right Arrow Callout 53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Diamond 54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654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46" name="Pentagon 45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eft-Right Arrow Callout 46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Diamond 47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662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39" name="Pentagon 38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Left-Right Arrow Callout 39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iamond 40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670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32" name="Pentagon 31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Left-Right Arrow Callout 32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iamond 33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00" name="TextBox 4"/>
          <p:cNvSpPr txBox="1"/>
          <p:nvPr/>
        </p:nvSpPr>
        <p:spPr>
          <a:xfrm>
            <a:off x="81012" y="42219"/>
            <a:ext cx="189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Armor of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152400"/>
            <a:ext cx="6553200" cy="655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flipH="1">
            <a:off x="3810000" y="152400"/>
            <a:ext cx="1281480" cy="2438400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12" name="Donut 11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flipV="1">
            <a:off x="4038600" y="4267200"/>
            <a:ext cx="1281480" cy="2438400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31" name="Donut 30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loud 33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loud 34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loud 40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Oval 51"/>
          <p:cNvSpPr/>
          <p:nvPr/>
        </p:nvSpPr>
        <p:spPr>
          <a:xfrm>
            <a:off x="4191000" y="2590800"/>
            <a:ext cx="7620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191000" y="3962400"/>
            <a:ext cx="7620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5400000">
            <a:off x="4876800" y="3276600"/>
            <a:ext cx="7620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5400000">
            <a:off x="3581400" y="3276600"/>
            <a:ext cx="7620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rot="16200000" flipV="1">
            <a:off x="5988660" y="2317140"/>
            <a:ext cx="1281480" cy="2438400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57" name="Donut 56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loud 60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rot="5400000" flipV="1">
            <a:off x="1903504" y="2299325"/>
            <a:ext cx="1281480" cy="2438400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76" name="Donut 75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loud 78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rot="2487372">
            <a:off x="2500256" y="4131228"/>
            <a:ext cx="1019168" cy="1953718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95" name="Donut 94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loud 97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loud 98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loud 104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rot="13515616">
            <a:off x="5622502" y="774318"/>
            <a:ext cx="1019168" cy="1953718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114" name="Donut 113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loud 116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loud 117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loud 123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Isosceles Triangle 126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127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 rot="19341299">
            <a:off x="5651774" y="4145607"/>
            <a:ext cx="1019168" cy="1953718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133" name="Donut 132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loud 135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loud 136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rapezoid 137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rapezoid 138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rapezoid 139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rapezoid 140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loud 142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Isosceles Triangle 146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 rot="8234000">
            <a:off x="2432815" y="848292"/>
            <a:ext cx="1019168" cy="1953718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152" name="Donut 151"/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loud 154"/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loud 155"/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/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/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/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rapezoid 159"/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loud 161"/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Isosceles Triangle 164"/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Isosceles Triangle 165"/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 rot="11261023">
            <a:off x="3118981" y="5323461"/>
            <a:ext cx="1058268" cy="1132831"/>
            <a:chOff x="3028398" y="5329613"/>
            <a:chExt cx="1058268" cy="1132831"/>
          </a:xfrm>
        </p:grpSpPr>
        <p:sp>
          <p:nvSpPr>
            <p:cNvPr id="170" name="Oval 169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 rot="8490300">
            <a:off x="5038163" y="5311654"/>
            <a:ext cx="1058268" cy="1132831"/>
            <a:chOff x="3028398" y="5329613"/>
            <a:chExt cx="1058268" cy="1132831"/>
          </a:xfrm>
        </p:grpSpPr>
        <p:sp>
          <p:nvSpPr>
            <p:cNvPr id="176" name="Oval 175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 rot="6141540">
            <a:off x="6385809" y="4034089"/>
            <a:ext cx="1058268" cy="1132831"/>
            <a:chOff x="3028398" y="5329613"/>
            <a:chExt cx="1058268" cy="1132831"/>
          </a:xfrm>
        </p:grpSpPr>
        <p:sp>
          <p:nvSpPr>
            <p:cNvPr id="181" name="Oval 180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 rot="2712994">
            <a:off x="6417830" y="1808350"/>
            <a:ext cx="1058268" cy="1132831"/>
            <a:chOff x="3028398" y="5329613"/>
            <a:chExt cx="1058268" cy="1132831"/>
          </a:xfrm>
        </p:grpSpPr>
        <p:sp>
          <p:nvSpPr>
            <p:cNvPr id="186" name="Oval 185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953000" y="381000"/>
            <a:ext cx="1058268" cy="1132831"/>
            <a:chOff x="3028398" y="5329613"/>
            <a:chExt cx="1058268" cy="1132831"/>
          </a:xfrm>
        </p:grpSpPr>
        <p:sp>
          <p:nvSpPr>
            <p:cNvPr id="191" name="Oval 190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 rot="13453964">
            <a:off x="1679808" y="3979178"/>
            <a:ext cx="1058268" cy="1132831"/>
            <a:chOff x="3028398" y="5329613"/>
            <a:chExt cx="1058268" cy="1132831"/>
          </a:xfrm>
        </p:grpSpPr>
        <p:sp>
          <p:nvSpPr>
            <p:cNvPr id="196" name="Oval 195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 rot="16995684">
            <a:off x="1579165" y="1852767"/>
            <a:ext cx="1058268" cy="1132831"/>
            <a:chOff x="3028398" y="5329613"/>
            <a:chExt cx="1058268" cy="1132831"/>
          </a:xfrm>
        </p:grpSpPr>
        <p:sp>
          <p:nvSpPr>
            <p:cNvPr id="201" name="Oval 200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 rot="19289436">
            <a:off x="2980791" y="434871"/>
            <a:ext cx="1058268" cy="1132831"/>
            <a:chOff x="3028398" y="5329613"/>
            <a:chExt cx="1058268" cy="1132831"/>
          </a:xfrm>
        </p:grpSpPr>
        <p:sp>
          <p:nvSpPr>
            <p:cNvPr id="206" name="Oval 205"/>
            <p:cNvSpPr/>
            <p:nvPr/>
          </p:nvSpPr>
          <p:spPr>
            <a:xfrm rot="975182">
              <a:off x="3028398" y="6008456"/>
              <a:ext cx="963263" cy="45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 rot="975182">
              <a:off x="3275608" y="5708448"/>
              <a:ext cx="772527" cy="3174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rot="975182">
              <a:off x="3458682" y="5493229"/>
              <a:ext cx="627984" cy="24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rot="975182">
              <a:off x="3656533" y="5329613"/>
              <a:ext cx="373438" cy="1726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Oval 209"/>
          <p:cNvSpPr/>
          <p:nvPr/>
        </p:nvSpPr>
        <p:spPr>
          <a:xfrm rot="5400000">
            <a:off x="3938102" y="3312401"/>
            <a:ext cx="622540" cy="24901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5400000">
            <a:off x="4665597" y="3328216"/>
            <a:ext cx="622540" cy="24901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254260" y="3690955"/>
            <a:ext cx="622540" cy="24901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85890" y="2895601"/>
            <a:ext cx="622540" cy="24901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4"/>
          <p:cNvSpPr txBox="1"/>
          <p:nvPr/>
        </p:nvSpPr>
        <p:spPr>
          <a:xfrm>
            <a:off x="81012" y="42219"/>
            <a:ext cx="1894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Brother of Jared</a:t>
            </a:r>
          </a:p>
          <a:p>
            <a:r>
              <a:rPr lang="en-US" dirty="0" smtClean="0"/>
              <a:t>Ether 3</a:t>
            </a:r>
            <a:endParaRPr lang="en-US" dirty="0"/>
          </a:p>
        </p:txBody>
      </p:sp>
      <p:sp>
        <p:nvSpPr>
          <p:cNvPr id="215" name="8-Point Star 214"/>
          <p:cNvSpPr/>
          <p:nvPr/>
        </p:nvSpPr>
        <p:spPr>
          <a:xfrm>
            <a:off x="4362091" y="3144328"/>
            <a:ext cx="514709" cy="514709"/>
          </a:xfrm>
          <a:prstGeom prst="star8">
            <a:avLst>
              <a:gd name="adj" fmla="val 2617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109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9</cp:revision>
  <dcterms:created xsi:type="dcterms:W3CDTF">2016-06-25T14:17:28Z</dcterms:created>
  <dcterms:modified xsi:type="dcterms:W3CDTF">2016-07-01T15:34:53Z</dcterms:modified>
</cp:coreProperties>
</file>