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3" r:id="rId2"/>
    <p:sldId id="256" r:id="rId3"/>
    <p:sldId id="261" r:id="rId4"/>
    <p:sldId id="259" r:id="rId5"/>
    <p:sldId id="260" r:id="rId6"/>
    <p:sldId id="262" r:id="rId7"/>
    <p:sldId id="263" r:id="rId8"/>
    <p:sldId id="265" r:id="rId9"/>
    <p:sldId id="264" r:id="rId10"/>
    <p:sldId id="266" r:id="rId11"/>
    <p:sldId id="268" r:id="rId12"/>
    <p:sldId id="267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14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78FEA-8E33-4F3D-9824-5B42689C8A69}" type="datetimeFigureOut">
              <a:rPr lang="en-US" smtClean="0"/>
              <a:t>6/11/2016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C132E9-F795-4088-A3C6-C9EF6D201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87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132E9-F795-4088-A3C6-C9EF6D2017B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85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132E9-F795-4088-A3C6-C9EF6D2017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22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132E9-F795-4088-A3C6-C9EF6D2017B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64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9762-FD55-468B-AC13-CC2033D17572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7E10-7524-4DEA-90DE-6819CE1A1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9762-FD55-468B-AC13-CC2033D17572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7E10-7524-4DEA-90DE-6819CE1A1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9762-FD55-468B-AC13-CC2033D17572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7E10-7524-4DEA-90DE-6819CE1A1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9762-FD55-468B-AC13-CC2033D17572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7E10-7524-4DEA-90DE-6819CE1A1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9762-FD55-468B-AC13-CC2033D17572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7E10-7524-4DEA-90DE-6819CE1A1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9762-FD55-468B-AC13-CC2033D17572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7E10-7524-4DEA-90DE-6819CE1A1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9762-FD55-468B-AC13-CC2033D17572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7E10-7524-4DEA-90DE-6819CE1A1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9762-FD55-468B-AC13-CC2033D17572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7E10-7524-4DEA-90DE-6819CE1A1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9762-FD55-468B-AC13-CC2033D17572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7E10-7524-4DEA-90DE-6819CE1A1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9762-FD55-468B-AC13-CC2033D17572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7E10-7524-4DEA-90DE-6819CE1A1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9762-FD55-468B-AC13-CC2033D17572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7E10-7524-4DEA-90DE-6819CE1A1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09762-FD55-468B-AC13-CC2033D17572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A7E10-7524-4DEA-90DE-6819CE1A1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allpapercave.com/wp/koCKDe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3313" y="518969"/>
            <a:ext cx="8915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Lucida Calligraphy" panose="03010101010101010101" pitchFamily="66" charset="0"/>
              </a:rPr>
              <a:t>The Apostles and Who They Were</a:t>
            </a:r>
            <a:endParaRPr lang="en-US" sz="3600" dirty="0">
              <a:solidFill>
                <a:schemeClr val="bg1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9984" y="6489650"/>
            <a:ext cx="5690507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Matthew 10:2-4; Luke 6:16</a:t>
            </a:r>
            <a:endParaRPr lang="en-US" sz="1050" dirty="0">
              <a:solidFill>
                <a:schemeClr val="bg1"/>
              </a:solidFill>
            </a:endParaRPr>
          </a:p>
        </p:txBody>
      </p:sp>
      <p:grpSp>
        <p:nvGrpSpPr>
          <p:cNvPr id="639" name="Group 120"/>
          <p:cNvGrpSpPr/>
          <p:nvPr/>
        </p:nvGrpSpPr>
        <p:grpSpPr>
          <a:xfrm>
            <a:off x="587683" y="1682056"/>
            <a:ext cx="500363" cy="1155997"/>
            <a:chOff x="3962400" y="685800"/>
            <a:chExt cx="2514600" cy="4930345"/>
          </a:xfrm>
        </p:grpSpPr>
        <p:sp>
          <p:nvSpPr>
            <p:cNvPr id="640" name="Round Diagonal Corner Rectangle 639"/>
            <p:cNvSpPr/>
            <p:nvPr/>
          </p:nvSpPr>
          <p:spPr>
            <a:xfrm rot="12394047">
              <a:off x="5174471" y="963829"/>
              <a:ext cx="1124560" cy="1735316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41" name="Round Diagonal Corner Rectangle 640"/>
            <p:cNvSpPr/>
            <p:nvPr/>
          </p:nvSpPr>
          <p:spPr>
            <a:xfrm rot="19994265" flipH="1">
              <a:off x="4129294" y="968533"/>
              <a:ext cx="1182280" cy="1868656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42" name="Oval 641"/>
            <p:cNvSpPr/>
            <p:nvPr/>
          </p:nvSpPr>
          <p:spPr>
            <a:xfrm>
              <a:off x="4461002" y="744036"/>
              <a:ext cx="1648917" cy="190949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643" name="Group 33"/>
            <p:cNvGrpSpPr/>
            <p:nvPr/>
          </p:nvGrpSpPr>
          <p:grpSpPr>
            <a:xfrm rot="2754858">
              <a:off x="4727425" y="4901111"/>
              <a:ext cx="483355" cy="946713"/>
              <a:chOff x="1676400" y="2133600"/>
              <a:chExt cx="1447800" cy="2088845"/>
            </a:xfrm>
          </p:grpSpPr>
          <p:sp>
            <p:nvSpPr>
              <p:cNvPr id="663" name="Oval 662"/>
              <p:cNvSpPr/>
              <p:nvPr/>
            </p:nvSpPr>
            <p:spPr>
              <a:xfrm>
                <a:off x="1676400" y="2133600"/>
                <a:ext cx="1447800" cy="2057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64" name="Moon 663"/>
              <p:cNvSpPr/>
              <p:nvPr/>
            </p:nvSpPr>
            <p:spPr>
              <a:xfrm rot="16429614">
                <a:off x="2042866" y="3204410"/>
                <a:ext cx="672490" cy="1363580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65" name="Moon 664"/>
              <p:cNvSpPr/>
              <p:nvPr/>
            </p:nvSpPr>
            <p:spPr>
              <a:xfrm rot="5400000">
                <a:off x="2031790" y="2496488"/>
                <a:ext cx="718282" cy="1364105"/>
              </a:xfrm>
              <a:prstGeom prst="moon">
                <a:avLst>
                  <a:gd name="adj" fmla="val 34385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644" name="Group 45"/>
            <p:cNvGrpSpPr/>
            <p:nvPr/>
          </p:nvGrpSpPr>
          <p:grpSpPr>
            <a:xfrm rot="18845142" flipH="1">
              <a:off x="5215780" y="4792556"/>
              <a:ext cx="525679" cy="955158"/>
              <a:chOff x="1676400" y="2133600"/>
              <a:chExt cx="1447800" cy="2088845"/>
            </a:xfrm>
          </p:grpSpPr>
          <p:sp>
            <p:nvSpPr>
              <p:cNvPr id="660" name="Oval 659"/>
              <p:cNvSpPr/>
              <p:nvPr/>
            </p:nvSpPr>
            <p:spPr>
              <a:xfrm>
                <a:off x="1676400" y="2133600"/>
                <a:ext cx="1447800" cy="2057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61" name="Moon 660"/>
              <p:cNvSpPr/>
              <p:nvPr/>
            </p:nvSpPr>
            <p:spPr>
              <a:xfrm rot="16429614">
                <a:off x="2042866" y="3204410"/>
                <a:ext cx="672490" cy="1363580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62" name="Moon 661"/>
              <p:cNvSpPr/>
              <p:nvPr/>
            </p:nvSpPr>
            <p:spPr>
              <a:xfrm rot="5400000">
                <a:off x="2031790" y="2496488"/>
                <a:ext cx="718282" cy="1364105"/>
              </a:xfrm>
              <a:prstGeom prst="moon">
                <a:avLst>
                  <a:gd name="adj" fmla="val 34385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645" name="Group 49"/>
            <p:cNvGrpSpPr/>
            <p:nvPr/>
          </p:nvGrpSpPr>
          <p:grpSpPr>
            <a:xfrm>
              <a:off x="4082143" y="2546274"/>
              <a:ext cx="2394857" cy="2681378"/>
              <a:chOff x="4419600" y="2060454"/>
              <a:chExt cx="3045502" cy="4187946"/>
            </a:xfrm>
          </p:grpSpPr>
          <p:sp>
            <p:nvSpPr>
              <p:cNvPr id="651" name="Oval 650"/>
              <p:cNvSpPr/>
              <p:nvPr/>
            </p:nvSpPr>
            <p:spPr>
              <a:xfrm>
                <a:off x="6890479" y="3785016"/>
                <a:ext cx="574623" cy="84444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52" name="Oval 651"/>
              <p:cNvSpPr/>
              <p:nvPr/>
            </p:nvSpPr>
            <p:spPr>
              <a:xfrm>
                <a:off x="4419600" y="3810000"/>
                <a:ext cx="574623" cy="84444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53" name="Trapezoid 652"/>
              <p:cNvSpPr/>
              <p:nvPr/>
            </p:nvSpPr>
            <p:spPr>
              <a:xfrm rot="20102191">
                <a:off x="6267526" y="2091421"/>
                <a:ext cx="990600" cy="2115430"/>
              </a:xfrm>
              <a:prstGeom prst="trapezoid">
                <a:avLst>
                  <a:gd name="adj" fmla="val 34133"/>
                </a:avLst>
              </a:prstGeom>
              <a:solidFill>
                <a:srgbClr val="D8AE6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54" name="Trapezoid 653"/>
              <p:cNvSpPr/>
              <p:nvPr/>
            </p:nvSpPr>
            <p:spPr>
              <a:xfrm rot="1327004">
                <a:off x="4648115" y="2060454"/>
                <a:ext cx="990600" cy="2115430"/>
              </a:xfrm>
              <a:prstGeom prst="trapezoid">
                <a:avLst>
                  <a:gd name="adj" fmla="val 34133"/>
                </a:avLst>
              </a:prstGeom>
              <a:solidFill>
                <a:srgbClr val="D8AE6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55" name="Trapezoid 654"/>
              <p:cNvSpPr/>
              <p:nvPr/>
            </p:nvSpPr>
            <p:spPr>
              <a:xfrm>
                <a:off x="4876800" y="2133600"/>
                <a:ext cx="2133600" cy="4114800"/>
              </a:xfrm>
              <a:prstGeom prst="trapezoid">
                <a:avLst/>
              </a:prstGeom>
              <a:solidFill>
                <a:srgbClr val="D8AE6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56" name="Isosceles Triangle 655"/>
              <p:cNvSpPr/>
              <p:nvPr/>
            </p:nvSpPr>
            <p:spPr>
              <a:xfrm rot="10800000">
                <a:off x="5638800" y="2133600"/>
                <a:ext cx="609600" cy="762000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57" name="Rectangle 656"/>
              <p:cNvSpPr/>
              <p:nvPr/>
            </p:nvSpPr>
            <p:spPr>
              <a:xfrm>
                <a:off x="5181600" y="4419600"/>
                <a:ext cx="1524000" cy="22860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58" name="Trapezoid 657"/>
              <p:cNvSpPr/>
              <p:nvPr/>
            </p:nvSpPr>
            <p:spPr>
              <a:xfrm rot="366654" flipH="1">
                <a:off x="4944218" y="2084003"/>
                <a:ext cx="706763" cy="3877254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59" name="Trapezoid 658"/>
              <p:cNvSpPr/>
              <p:nvPr/>
            </p:nvSpPr>
            <p:spPr>
              <a:xfrm rot="21233346">
                <a:off x="6224662" y="2067736"/>
                <a:ext cx="706763" cy="3886573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</p:grpSp>
        <p:sp>
          <p:nvSpPr>
            <p:cNvPr id="646" name="Round Diagonal Corner Rectangle 645"/>
            <p:cNvSpPr/>
            <p:nvPr/>
          </p:nvSpPr>
          <p:spPr>
            <a:xfrm rot="14935407">
              <a:off x="4465826" y="651248"/>
              <a:ext cx="734112" cy="918586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47" name="Round Diagonal Corner Rectangle 646"/>
            <p:cNvSpPr/>
            <p:nvPr/>
          </p:nvSpPr>
          <p:spPr>
            <a:xfrm rot="18574207">
              <a:off x="5184411" y="589697"/>
              <a:ext cx="717800" cy="910006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48" name="Round Diagonal Corner Rectangle 647"/>
            <p:cNvSpPr/>
            <p:nvPr/>
          </p:nvSpPr>
          <p:spPr>
            <a:xfrm rot="18574207">
              <a:off x="4795697" y="2024364"/>
              <a:ext cx="827266" cy="918586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49" name="Oval 648"/>
            <p:cNvSpPr/>
            <p:nvPr/>
          </p:nvSpPr>
          <p:spPr>
            <a:xfrm>
              <a:off x="5022377" y="2175279"/>
              <a:ext cx="463305" cy="28846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50" name="Rectangle 649"/>
            <p:cNvSpPr/>
            <p:nvPr/>
          </p:nvSpPr>
          <p:spPr>
            <a:xfrm>
              <a:off x="3962400" y="1151957"/>
              <a:ext cx="2394857" cy="214510"/>
            </a:xfrm>
            <a:prstGeom prst="rect">
              <a:avLst/>
            </a:prstGeom>
            <a:solidFill>
              <a:srgbClr val="F1DE8B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666" name="Group 665"/>
          <p:cNvGrpSpPr/>
          <p:nvPr/>
        </p:nvGrpSpPr>
        <p:grpSpPr>
          <a:xfrm>
            <a:off x="3216801" y="1745903"/>
            <a:ext cx="641929" cy="1232018"/>
            <a:chOff x="304800" y="466773"/>
            <a:chExt cx="2438400" cy="4679887"/>
          </a:xfrm>
        </p:grpSpPr>
        <p:sp>
          <p:nvSpPr>
            <p:cNvPr id="667" name="Cloud 666"/>
            <p:cNvSpPr/>
            <p:nvPr/>
          </p:nvSpPr>
          <p:spPr>
            <a:xfrm rot="1518698" flipH="1">
              <a:off x="696996" y="641895"/>
              <a:ext cx="1036027" cy="1814534"/>
            </a:xfrm>
            <a:prstGeom prst="cloud">
              <a:avLst/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68" name="Cloud 667"/>
            <p:cNvSpPr/>
            <p:nvPr/>
          </p:nvSpPr>
          <p:spPr>
            <a:xfrm rot="20659987">
              <a:off x="1643959" y="617191"/>
              <a:ext cx="801666" cy="1823031"/>
            </a:xfrm>
            <a:prstGeom prst="cloud">
              <a:avLst/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69" name="Oval 668"/>
            <p:cNvSpPr/>
            <p:nvPr/>
          </p:nvSpPr>
          <p:spPr>
            <a:xfrm>
              <a:off x="2243016" y="3074956"/>
              <a:ext cx="500184" cy="68920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70" name="Oval 669"/>
            <p:cNvSpPr/>
            <p:nvPr/>
          </p:nvSpPr>
          <p:spPr>
            <a:xfrm>
              <a:off x="304800" y="2936552"/>
              <a:ext cx="500184" cy="76444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71" name="Oval 670"/>
            <p:cNvSpPr/>
            <p:nvPr/>
          </p:nvSpPr>
          <p:spPr>
            <a:xfrm rot="2225333">
              <a:off x="1231250" y="4469525"/>
              <a:ext cx="392724" cy="67713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72" name="Oval 671"/>
            <p:cNvSpPr/>
            <p:nvPr/>
          </p:nvSpPr>
          <p:spPr>
            <a:xfrm rot="20622370">
              <a:off x="1676400" y="4504465"/>
              <a:ext cx="441568" cy="60093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73" name="Trapezoid 672"/>
            <p:cNvSpPr/>
            <p:nvPr/>
          </p:nvSpPr>
          <p:spPr>
            <a:xfrm rot="1996156">
              <a:off x="472312" y="2060908"/>
              <a:ext cx="828604" cy="1425120"/>
            </a:xfrm>
            <a:prstGeom prst="trapezoid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74" name="Trapezoid 673"/>
            <p:cNvSpPr/>
            <p:nvPr/>
          </p:nvSpPr>
          <p:spPr>
            <a:xfrm rot="2041752">
              <a:off x="596736" y="1887584"/>
              <a:ext cx="823712" cy="1289946"/>
            </a:xfrm>
            <a:prstGeom prst="trapezoid">
              <a:avLst/>
            </a:prstGeom>
            <a:solidFill>
              <a:srgbClr val="F4DA6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75" name="Trapezoid 674"/>
            <p:cNvSpPr/>
            <p:nvPr/>
          </p:nvSpPr>
          <p:spPr>
            <a:xfrm rot="19870960">
              <a:off x="1838378" y="2064868"/>
              <a:ext cx="778308" cy="1425120"/>
            </a:xfrm>
            <a:prstGeom prst="trapezoid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76" name="Trapezoid 675"/>
            <p:cNvSpPr/>
            <p:nvPr/>
          </p:nvSpPr>
          <p:spPr>
            <a:xfrm rot="20036208">
              <a:off x="1686346" y="1909261"/>
              <a:ext cx="823712" cy="1289946"/>
            </a:xfrm>
            <a:prstGeom prst="trapezoid">
              <a:avLst/>
            </a:prstGeom>
            <a:solidFill>
              <a:srgbClr val="F4DA6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77" name="Trapezoid 676"/>
            <p:cNvSpPr/>
            <p:nvPr/>
          </p:nvSpPr>
          <p:spPr>
            <a:xfrm>
              <a:off x="992554" y="1946398"/>
              <a:ext cx="1187938" cy="2859016"/>
            </a:xfrm>
            <a:prstGeom prst="trapezoid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78" name="Oval 677"/>
            <p:cNvSpPr/>
            <p:nvPr/>
          </p:nvSpPr>
          <p:spPr>
            <a:xfrm>
              <a:off x="1321568" y="1720685"/>
              <a:ext cx="491984" cy="60189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79" name="Trapezoid 678"/>
            <p:cNvSpPr/>
            <p:nvPr/>
          </p:nvSpPr>
          <p:spPr>
            <a:xfrm rot="21335299">
              <a:off x="1640514" y="1893719"/>
              <a:ext cx="573620" cy="2693877"/>
            </a:xfrm>
            <a:prstGeom prst="trapezoid">
              <a:avLst/>
            </a:prstGeom>
            <a:solidFill>
              <a:srgbClr val="F4DA6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80" name="Trapezoid 679"/>
            <p:cNvSpPr/>
            <p:nvPr/>
          </p:nvSpPr>
          <p:spPr>
            <a:xfrm rot="353417">
              <a:off x="978550" y="1870292"/>
              <a:ext cx="573620" cy="2736017"/>
            </a:xfrm>
            <a:prstGeom prst="trapezoid">
              <a:avLst/>
            </a:prstGeom>
            <a:solidFill>
              <a:srgbClr val="F4DA6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81" name="Oval 680"/>
            <p:cNvSpPr/>
            <p:nvPr/>
          </p:nvSpPr>
          <p:spPr>
            <a:xfrm>
              <a:off x="990600" y="533400"/>
              <a:ext cx="1189892" cy="152454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82" name="Rectangle 681"/>
            <p:cNvSpPr/>
            <p:nvPr/>
          </p:nvSpPr>
          <p:spPr>
            <a:xfrm>
              <a:off x="1474350" y="2246140"/>
              <a:ext cx="312616" cy="150474"/>
            </a:xfrm>
            <a:prstGeom prst="rect">
              <a:avLst/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83" name="Rectangle 682"/>
            <p:cNvSpPr/>
            <p:nvPr/>
          </p:nvSpPr>
          <p:spPr>
            <a:xfrm>
              <a:off x="1455960" y="3356998"/>
              <a:ext cx="312616" cy="150474"/>
            </a:xfrm>
            <a:prstGeom prst="rect">
              <a:avLst/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84" name="Cloud 2"/>
            <p:cNvSpPr/>
            <p:nvPr/>
          </p:nvSpPr>
          <p:spPr>
            <a:xfrm rot="15742615" flipH="1">
              <a:off x="1175578" y="95093"/>
              <a:ext cx="698768" cy="1442128"/>
            </a:xfrm>
            <a:prstGeom prst="cloud">
              <a:avLst/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85" name="Oval 684"/>
            <p:cNvSpPr/>
            <p:nvPr/>
          </p:nvSpPr>
          <p:spPr>
            <a:xfrm rot="17832791">
              <a:off x="742237" y="902367"/>
              <a:ext cx="459771" cy="236128"/>
            </a:xfrm>
            <a:prstGeom prst="ellipse">
              <a:avLst/>
            </a:prstGeom>
            <a:solidFill>
              <a:srgbClr val="927B40"/>
            </a:solidFill>
            <a:ln w="12700">
              <a:solidFill>
                <a:srgbClr val="927B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686" name="Group 685"/>
          <p:cNvGrpSpPr/>
          <p:nvPr/>
        </p:nvGrpSpPr>
        <p:grpSpPr>
          <a:xfrm>
            <a:off x="2040613" y="1705874"/>
            <a:ext cx="471066" cy="1231118"/>
            <a:chOff x="3200399" y="228600"/>
            <a:chExt cx="2548824" cy="5462666"/>
          </a:xfrm>
        </p:grpSpPr>
        <p:grpSp>
          <p:nvGrpSpPr>
            <p:cNvPr id="687" name="Group 47"/>
            <p:cNvGrpSpPr/>
            <p:nvPr/>
          </p:nvGrpSpPr>
          <p:grpSpPr>
            <a:xfrm>
              <a:off x="4373404" y="5022623"/>
              <a:ext cx="569609" cy="668643"/>
              <a:chOff x="6106804" y="4039302"/>
              <a:chExt cx="666047" cy="774146"/>
            </a:xfrm>
          </p:grpSpPr>
          <p:sp>
            <p:nvSpPr>
              <p:cNvPr id="712" name="Oval 711"/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13" name="Oval 712"/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14" name="Oval 713"/>
              <p:cNvSpPr/>
              <p:nvPr/>
            </p:nvSpPr>
            <p:spPr>
              <a:xfrm rot="20163506">
                <a:off x="6106804" y="4062465"/>
                <a:ext cx="528885" cy="2843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688" name="Group 47"/>
            <p:cNvGrpSpPr/>
            <p:nvPr/>
          </p:nvGrpSpPr>
          <p:grpSpPr>
            <a:xfrm rot="2613352">
              <a:off x="3936594" y="4916461"/>
              <a:ext cx="569609" cy="668643"/>
              <a:chOff x="6106804" y="4039302"/>
              <a:chExt cx="666047" cy="774146"/>
            </a:xfrm>
          </p:grpSpPr>
          <p:sp>
            <p:nvSpPr>
              <p:cNvPr id="709" name="Oval 708"/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10" name="Oval 709"/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11" name="Oval 710"/>
              <p:cNvSpPr/>
              <p:nvPr/>
            </p:nvSpPr>
            <p:spPr>
              <a:xfrm rot="20163506">
                <a:off x="6106804" y="4062465"/>
                <a:ext cx="528885" cy="2843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689" name="Rounded Rectangle 688"/>
            <p:cNvSpPr/>
            <p:nvPr/>
          </p:nvSpPr>
          <p:spPr>
            <a:xfrm>
              <a:off x="3721734" y="689307"/>
              <a:ext cx="1629173" cy="1184675"/>
            </a:xfrm>
            <a:prstGeom prst="roundRect">
              <a:avLst>
                <a:gd name="adj" fmla="val 31968"/>
              </a:avLst>
            </a:prstGeom>
            <a:solidFill>
              <a:schemeClr val="tx1">
                <a:lumMod val="85000"/>
                <a:lumOff val="1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90" name="Oval 689"/>
            <p:cNvSpPr/>
            <p:nvPr/>
          </p:nvSpPr>
          <p:spPr>
            <a:xfrm>
              <a:off x="5257800" y="3048000"/>
              <a:ext cx="491423" cy="72936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91" name="Oval 690"/>
            <p:cNvSpPr/>
            <p:nvPr/>
          </p:nvSpPr>
          <p:spPr>
            <a:xfrm>
              <a:off x="3200399" y="3124201"/>
              <a:ext cx="457201" cy="609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92" name="Trapezoid 691"/>
            <p:cNvSpPr/>
            <p:nvPr/>
          </p:nvSpPr>
          <p:spPr>
            <a:xfrm rot="20102191">
              <a:off x="4780762" y="1703283"/>
              <a:ext cx="847170" cy="1827133"/>
            </a:xfrm>
            <a:prstGeom prst="trapezoid">
              <a:avLst>
                <a:gd name="adj" fmla="val 34133"/>
              </a:avLst>
            </a:prstGeom>
            <a:solidFill>
              <a:schemeClr val="bg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93" name="Trapezoid 692"/>
            <p:cNvSpPr/>
            <p:nvPr/>
          </p:nvSpPr>
          <p:spPr>
            <a:xfrm rot="1327004">
              <a:off x="3395827" y="1676536"/>
              <a:ext cx="847170" cy="1827133"/>
            </a:xfrm>
            <a:prstGeom prst="trapezoid">
              <a:avLst>
                <a:gd name="adj" fmla="val 34133"/>
              </a:avLst>
            </a:prstGeom>
            <a:solidFill>
              <a:schemeClr val="bg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94" name="Trapezoid 693"/>
            <p:cNvSpPr/>
            <p:nvPr/>
          </p:nvSpPr>
          <p:spPr>
            <a:xfrm>
              <a:off x="3591401" y="1739713"/>
              <a:ext cx="1824674" cy="3554024"/>
            </a:xfrm>
            <a:prstGeom prst="trapezoid">
              <a:avLst/>
            </a:prstGeom>
            <a:solidFill>
              <a:srgbClr val="F9EBA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95" name="Isosceles Triangle 694"/>
            <p:cNvSpPr/>
            <p:nvPr/>
          </p:nvSpPr>
          <p:spPr>
            <a:xfrm rot="10800000">
              <a:off x="4243070" y="1739713"/>
              <a:ext cx="521335" cy="658153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96" name="Trapezoid 695"/>
            <p:cNvSpPr/>
            <p:nvPr/>
          </p:nvSpPr>
          <p:spPr>
            <a:xfrm rot="366654" flipH="1">
              <a:off x="3645606" y="1696691"/>
              <a:ext cx="604430" cy="3413709"/>
            </a:xfrm>
            <a:prstGeom prst="trapezoid">
              <a:avLst>
                <a:gd name="adj" fmla="val 34133"/>
              </a:avLst>
            </a:prstGeom>
            <a:solidFill>
              <a:schemeClr val="bg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97" name="Trapezoid 696"/>
            <p:cNvSpPr/>
            <p:nvPr/>
          </p:nvSpPr>
          <p:spPr>
            <a:xfrm rot="21233346">
              <a:off x="4747840" y="1682627"/>
              <a:ext cx="604430" cy="3427064"/>
            </a:xfrm>
            <a:prstGeom prst="trapezoid">
              <a:avLst>
                <a:gd name="adj" fmla="val 34133"/>
              </a:avLst>
            </a:prstGeom>
            <a:solidFill>
              <a:schemeClr val="bg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698" name="Oval 697"/>
            <p:cNvSpPr/>
            <p:nvPr/>
          </p:nvSpPr>
          <p:spPr>
            <a:xfrm rot="662489">
              <a:off x="3722856" y="1826272"/>
              <a:ext cx="325835" cy="1448498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99" name="Oval 698"/>
            <p:cNvSpPr/>
            <p:nvPr/>
          </p:nvSpPr>
          <p:spPr>
            <a:xfrm rot="20760750">
              <a:off x="4912984" y="1867240"/>
              <a:ext cx="325835" cy="146863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00" name="Oval 699"/>
            <p:cNvSpPr/>
            <p:nvPr/>
          </p:nvSpPr>
          <p:spPr>
            <a:xfrm>
              <a:off x="3917235" y="228600"/>
              <a:ext cx="1173005" cy="171119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01" name="Round Diagonal Corner Rectangle 700"/>
            <p:cNvSpPr/>
            <p:nvPr/>
          </p:nvSpPr>
          <p:spPr>
            <a:xfrm rot="17471203">
              <a:off x="3264704" y="890404"/>
              <a:ext cx="1306704" cy="456169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02" name="Round Diagonal Corner Rectangle 701"/>
            <p:cNvSpPr/>
            <p:nvPr/>
          </p:nvSpPr>
          <p:spPr>
            <a:xfrm rot="15759005" flipV="1">
              <a:off x="4495200" y="880545"/>
              <a:ext cx="1306221" cy="456169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03" name="Round Diagonal Corner Rectangle 702"/>
            <p:cNvSpPr/>
            <p:nvPr/>
          </p:nvSpPr>
          <p:spPr>
            <a:xfrm rot="21077723">
              <a:off x="4142751" y="417340"/>
              <a:ext cx="782003" cy="460707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04" name="Flowchart: Delay 703"/>
            <p:cNvSpPr/>
            <p:nvPr/>
          </p:nvSpPr>
          <p:spPr>
            <a:xfrm rot="16200000">
              <a:off x="4371459" y="-225624"/>
              <a:ext cx="394892" cy="1303339"/>
            </a:xfrm>
            <a:prstGeom prst="flowChartDelay">
              <a:avLst/>
            </a:prstGeom>
            <a:solidFill>
              <a:schemeClr val="bg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05" name="Rectangle 704"/>
            <p:cNvSpPr/>
            <p:nvPr/>
          </p:nvSpPr>
          <p:spPr>
            <a:xfrm>
              <a:off x="3657600" y="3429000"/>
              <a:ext cx="1676400" cy="2286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06" name="Wave 705"/>
            <p:cNvSpPr/>
            <p:nvPr/>
          </p:nvSpPr>
          <p:spPr>
            <a:xfrm rot="15210751">
              <a:off x="4724729" y="3843514"/>
              <a:ext cx="762000" cy="253453"/>
            </a:xfrm>
            <a:prstGeom prst="wav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07" name="Wave 706"/>
            <p:cNvSpPr/>
            <p:nvPr/>
          </p:nvSpPr>
          <p:spPr>
            <a:xfrm rot="16200000">
              <a:off x="4572330" y="3843513"/>
              <a:ext cx="762000" cy="253453"/>
            </a:xfrm>
            <a:prstGeom prst="wav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08" name="Rounded Rectangle 707"/>
            <p:cNvSpPr/>
            <p:nvPr/>
          </p:nvSpPr>
          <p:spPr>
            <a:xfrm>
              <a:off x="4876800" y="3429000"/>
              <a:ext cx="304800" cy="2286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715" name="Group 117"/>
          <p:cNvGrpSpPr/>
          <p:nvPr/>
        </p:nvGrpSpPr>
        <p:grpSpPr>
          <a:xfrm>
            <a:off x="3122035" y="3273456"/>
            <a:ext cx="565197" cy="1214984"/>
            <a:chOff x="533400" y="381000"/>
            <a:chExt cx="2281003" cy="4903390"/>
          </a:xfrm>
        </p:grpSpPr>
        <p:sp>
          <p:nvSpPr>
            <p:cNvPr id="716" name="Cloud 715"/>
            <p:cNvSpPr/>
            <p:nvPr/>
          </p:nvSpPr>
          <p:spPr>
            <a:xfrm rot="4581231">
              <a:off x="1610138" y="791062"/>
              <a:ext cx="1143000" cy="579798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717" name="Group 47"/>
            <p:cNvGrpSpPr/>
            <p:nvPr/>
          </p:nvGrpSpPr>
          <p:grpSpPr>
            <a:xfrm rot="2613352">
              <a:off x="991411" y="4510244"/>
              <a:ext cx="666047" cy="774146"/>
              <a:chOff x="6106804" y="4039302"/>
              <a:chExt cx="666047" cy="774146"/>
            </a:xfrm>
          </p:grpSpPr>
          <p:sp>
            <p:nvSpPr>
              <p:cNvPr id="764" name="Oval 763"/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solidFill>
                <a:srgbClr val="93731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65" name="Oval 764"/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66" name="Oval 765"/>
              <p:cNvSpPr/>
              <p:nvPr/>
            </p:nvSpPr>
            <p:spPr>
              <a:xfrm rot="20163506">
                <a:off x="6106804" y="4062465"/>
                <a:ext cx="528885" cy="2843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718" name="Group 46"/>
            <p:cNvGrpSpPr/>
            <p:nvPr/>
          </p:nvGrpSpPr>
          <p:grpSpPr>
            <a:xfrm>
              <a:off x="1708441" y="4507745"/>
              <a:ext cx="666047" cy="774146"/>
              <a:chOff x="6106804" y="4039302"/>
              <a:chExt cx="666047" cy="774146"/>
            </a:xfrm>
          </p:grpSpPr>
          <p:sp>
            <p:nvSpPr>
              <p:cNvPr id="761" name="Oval 43"/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solidFill>
                <a:srgbClr val="93731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62" name="Oval 44"/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63" name="Oval 45"/>
              <p:cNvSpPr/>
              <p:nvPr/>
            </p:nvSpPr>
            <p:spPr>
              <a:xfrm rot="20163506">
                <a:off x="6106804" y="4062465"/>
                <a:ext cx="528885" cy="2843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719" name="Oval 718"/>
            <p:cNvSpPr/>
            <p:nvPr/>
          </p:nvSpPr>
          <p:spPr>
            <a:xfrm>
              <a:off x="2364699" y="3319072"/>
              <a:ext cx="449704" cy="6595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20" name="Oval 719"/>
            <p:cNvSpPr/>
            <p:nvPr/>
          </p:nvSpPr>
          <p:spPr>
            <a:xfrm>
              <a:off x="533400" y="3301584"/>
              <a:ext cx="449704" cy="6595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21" name="Trapezoid 720"/>
            <p:cNvSpPr/>
            <p:nvPr/>
          </p:nvSpPr>
          <p:spPr>
            <a:xfrm rot="20773405">
              <a:off x="1805173" y="1603726"/>
              <a:ext cx="797234" cy="2138955"/>
            </a:xfrm>
            <a:prstGeom prst="trapezoid">
              <a:avLst/>
            </a:prstGeom>
            <a:solidFill>
              <a:srgbClr val="9373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22" name="Trapezoid 721"/>
            <p:cNvSpPr/>
            <p:nvPr/>
          </p:nvSpPr>
          <p:spPr>
            <a:xfrm rot="1174596">
              <a:off x="749865" y="1706723"/>
              <a:ext cx="797234" cy="2060821"/>
            </a:xfrm>
            <a:prstGeom prst="trapezoid">
              <a:avLst/>
            </a:prstGeom>
            <a:solidFill>
              <a:srgbClr val="9373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23" name="Trapezoid 722"/>
            <p:cNvSpPr/>
            <p:nvPr/>
          </p:nvSpPr>
          <p:spPr>
            <a:xfrm>
              <a:off x="926892" y="1676400"/>
              <a:ext cx="1676400" cy="3048000"/>
            </a:xfrm>
            <a:prstGeom prst="trapezoid">
              <a:avLst>
                <a:gd name="adj" fmla="val 31259"/>
              </a:avLst>
            </a:prstGeom>
            <a:solidFill>
              <a:srgbClr val="DBAE3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24" name="Trapezoid 723"/>
            <p:cNvSpPr/>
            <p:nvPr/>
          </p:nvSpPr>
          <p:spPr>
            <a:xfrm>
              <a:off x="926892" y="1524000"/>
              <a:ext cx="1676400" cy="2590800"/>
            </a:xfrm>
            <a:prstGeom prst="trapezoid">
              <a:avLst>
                <a:gd name="adj" fmla="val 32153"/>
              </a:avLst>
            </a:prstGeom>
            <a:solidFill>
              <a:srgbClr val="AE881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25" name="Trapezoid 724"/>
            <p:cNvSpPr/>
            <p:nvPr/>
          </p:nvSpPr>
          <p:spPr>
            <a:xfrm rot="21233260">
              <a:off x="1879594" y="1705855"/>
              <a:ext cx="606621" cy="2481166"/>
            </a:xfrm>
            <a:prstGeom prst="trapezoid">
              <a:avLst/>
            </a:prstGeom>
            <a:solidFill>
              <a:srgbClr val="9373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26" name="Trapezoid 725"/>
            <p:cNvSpPr/>
            <p:nvPr/>
          </p:nvSpPr>
          <p:spPr>
            <a:xfrm rot="508364">
              <a:off x="924667" y="1684677"/>
              <a:ext cx="654826" cy="2458330"/>
            </a:xfrm>
            <a:prstGeom prst="trapezoid">
              <a:avLst/>
            </a:prstGeom>
            <a:solidFill>
              <a:srgbClr val="9373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27" name="Oval 3"/>
            <p:cNvSpPr/>
            <p:nvPr/>
          </p:nvSpPr>
          <p:spPr>
            <a:xfrm>
              <a:off x="1372849" y="1340370"/>
              <a:ext cx="734519" cy="86693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28" name="Oval 4"/>
            <p:cNvSpPr/>
            <p:nvPr/>
          </p:nvSpPr>
          <p:spPr>
            <a:xfrm>
              <a:off x="1160488" y="483433"/>
              <a:ext cx="1141751" cy="149027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729" name="Group 26"/>
            <p:cNvGrpSpPr/>
            <p:nvPr/>
          </p:nvGrpSpPr>
          <p:grpSpPr>
            <a:xfrm rot="4901522">
              <a:off x="1079356" y="2773919"/>
              <a:ext cx="2209671" cy="524419"/>
              <a:chOff x="5029200" y="1371600"/>
              <a:chExt cx="6791793" cy="1933731"/>
            </a:xfrm>
          </p:grpSpPr>
          <p:grpSp>
            <p:nvGrpSpPr>
              <p:cNvPr id="749" name="Group 16"/>
              <p:cNvGrpSpPr/>
              <p:nvPr/>
            </p:nvGrpSpPr>
            <p:grpSpPr>
              <a:xfrm>
                <a:off x="5029200" y="1371600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759" name="4-Point Star 14"/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760" name="4-Point Star 15"/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750" name="Group 17"/>
              <p:cNvGrpSpPr/>
              <p:nvPr/>
            </p:nvGrpSpPr>
            <p:grpSpPr>
              <a:xfrm>
                <a:off x="6713095" y="1400331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757" name="4-Point Star 756"/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758" name="4-Point Star 757"/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751" name="Group 20"/>
              <p:cNvGrpSpPr/>
              <p:nvPr/>
            </p:nvGrpSpPr>
            <p:grpSpPr>
              <a:xfrm>
                <a:off x="8404486" y="1389088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755" name="4-Point Star 754"/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756" name="4-Point Star 755"/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752" name="Group 23"/>
              <p:cNvGrpSpPr/>
              <p:nvPr/>
            </p:nvGrpSpPr>
            <p:grpSpPr>
              <a:xfrm>
                <a:off x="10068393" y="1389089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753" name="4-Point Star 24"/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754" name="4-Point Star 25"/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</p:grpSp>
        <p:grpSp>
          <p:nvGrpSpPr>
            <p:cNvPr id="730" name="Group 27"/>
            <p:cNvGrpSpPr/>
            <p:nvPr/>
          </p:nvGrpSpPr>
          <p:grpSpPr>
            <a:xfrm rot="5740360">
              <a:off x="115989" y="2768133"/>
              <a:ext cx="2209671" cy="524419"/>
              <a:chOff x="5029200" y="1371600"/>
              <a:chExt cx="6791793" cy="1933731"/>
            </a:xfrm>
          </p:grpSpPr>
          <p:grpSp>
            <p:nvGrpSpPr>
              <p:cNvPr id="737" name="Group 16"/>
              <p:cNvGrpSpPr/>
              <p:nvPr/>
            </p:nvGrpSpPr>
            <p:grpSpPr>
              <a:xfrm>
                <a:off x="5029200" y="1371600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747" name="4-Point Star 746"/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748" name="4-Point Star 747"/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738" name="Group 17"/>
              <p:cNvGrpSpPr/>
              <p:nvPr/>
            </p:nvGrpSpPr>
            <p:grpSpPr>
              <a:xfrm>
                <a:off x="6713095" y="1400331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745" name="4-Point Star 744"/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746" name="4-Point Star 745"/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739" name="Group 20"/>
              <p:cNvGrpSpPr/>
              <p:nvPr/>
            </p:nvGrpSpPr>
            <p:grpSpPr>
              <a:xfrm>
                <a:off x="8404486" y="1389088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743" name="4-Point Star 742"/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744" name="4-Point Star 743"/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740" name="Group 23"/>
              <p:cNvGrpSpPr/>
              <p:nvPr/>
            </p:nvGrpSpPr>
            <p:grpSpPr>
              <a:xfrm>
                <a:off x="10068393" y="1389089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741" name="4-Point Star 27"/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742" name="4-Point Star 741"/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</p:grpSp>
        <p:sp>
          <p:nvSpPr>
            <p:cNvPr id="731" name="Rounded Rectangle 730"/>
            <p:cNvSpPr/>
            <p:nvPr/>
          </p:nvSpPr>
          <p:spPr>
            <a:xfrm>
              <a:off x="1460292" y="2438400"/>
              <a:ext cx="533400" cy="228600"/>
            </a:xfrm>
            <a:prstGeom prst="roundRect">
              <a:avLst/>
            </a:prstGeom>
            <a:solidFill>
              <a:srgbClr val="9373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32" name="Rounded Rectangle 731"/>
            <p:cNvSpPr/>
            <p:nvPr/>
          </p:nvSpPr>
          <p:spPr>
            <a:xfrm>
              <a:off x="1447800" y="2881859"/>
              <a:ext cx="545892" cy="242341"/>
            </a:xfrm>
            <a:prstGeom prst="roundRect">
              <a:avLst/>
            </a:prstGeom>
            <a:solidFill>
              <a:srgbClr val="9373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33" name="Cloud 732"/>
            <p:cNvSpPr/>
            <p:nvPr/>
          </p:nvSpPr>
          <p:spPr>
            <a:xfrm>
              <a:off x="1155492" y="381000"/>
              <a:ext cx="1143000" cy="4572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34" name="Cloud 733"/>
            <p:cNvSpPr/>
            <p:nvPr/>
          </p:nvSpPr>
          <p:spPr>
            <a:xfrm rot="5799345">
              <a:off x="619539" y="867262"/>
              <a:ext cx="1143000" cy="579798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35" name="Cloud 734"/>
            <p:cNvSpPr/>
            <p:nvPr/>
          </p:nvSpPr>
          <p:spPr>
            <a:xfrm rot="5799345">
              <a:off x="1332146" y="1533361"/>
              <a:ext cx="844105" cy="734169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36" name="Oval 735"/>
            <p:cNvSpPr/>
            <p:nvPr/>
          </p:nvSpPr>
          <p:spPr>
            <a:xfrm>
              <a:off x="1609591" y="1565826"/>
              <a:ext cx="324239" cy="25489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767" name="Group 54"/>
          <p:cNvGrpSpPr/>
          <p:nvPr/>
        </p:nvGrpSpPr>
        <p:grpSpPr>
          <a:xfrm>
            <a:off x="3914586" y="3296798"/>
            <a:ext cx="582727" cy="1230201"/>
            <a:chOff x="1600200" y="539757"/>
            <a:chExt cx="2176913" cy="4997949"/>
          </a:xfrm>
        </p:grpSpPr>
        <p:grpSp>
          <p:nvGrpSpPr>
            <p:cNvPr id="768" name="Group 38"/>
            <p:cNvGrpSpPr/>
            <p:nvPr/>
          </p:nvGrpSpPr>
          <p:grpSpPr>
            <a:xfrm rot="18845142" flipH="1">
              <a:off x="2771106" y="4996690"/>
              <a:ext cx="407415" cy="674617"/>
              <a:chOff x="1676400" y="2133600"/>
              <a:chExt cx="1447800" cy="2088845"/>
            </a:xfrm>
          </p:grpSpPr>
          <p:sp>
            <p:nvSpPr>
              <p:cNvPr id="804" name="Oval 803"/>
              <p:cNvSpPr/>
              <p:nvPr/>
            </p:nvSpPr>
            <p:spPr>
              <a:xfrm>
                <a:off x="1676400" y="2133600"/>
                <a:ext cx="1447800" cy="2057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05" name="Moon 804"/>
              <p:cNvSpPr/>
              <p:nvPr/>
            </p:nvSpPr>
            <p:spPr>
              <a:xfrm rot="16429614">
                <a:off x="2042866" y="3204410"/>
                <a:ext cx="672490" cy="1363580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06" name="Moon 805"/>
              <p:cNvSpPr/>
              <p:nvPr/>
            </p:nvSpPr>
            <p:spPr>
              <a:xfrm rot="5400000">
                <a:off x="2031790" y="2496488"/>
                <a:ext cx="718282" cy="1364105"/>
              </a:xfrm>
              <a:prstGeom prst="moon">
                <a:avLst>
                  <a:gd name="adj" fmla="val 34385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769" name="Group 34"/>
            <p:cNvGrpSpPr/>
            <p:nvPr/>
          </p:nvGrpSpPr>
          <p:grpSpPr>
            <a:xfrm rot="2754858">
              <a:off x="2229848" y="4888941"/>
              <a:ext cx="558464" cy="737718"/>
              <a:chOff x="1676400" y="2133600"/>
              <a:chExt cx="1447800" cy="2088845"/>
            </a:xfrm>
          </p:grpSpPr>
          <p:sp>
            <p:nvSpPr>
              <p:cNvPr id="801" name="Oval 800"/>
              <p:cNvSpPr/>
              <p:nvPr/>
            </p:nvSpPr>
            <p:spPr>
              <a:xfrm>
                <a:off x="1676400" y="2133600"/>
                <a:ext cx="1447800" cy="2057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02" name="Moon 801"/>
              <p:cNvSpPr/>
              <p:nvPr/>
            </p:nvSpPr>
            <p:spPr>
              <a:xfrm rot="16429614">
                <a:off x="2042866" y="3204410"/>
                <a:ext cx="672490" cy="1363580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03" name="Moon 802"/>
              <p:cNvSpPr/>
              <p:nvPr/>
            </p:nvSpPr>
            <p:spPr>
              <a:xfrm rot="5400000">
                <a:off x="2031790" y="2496488"/>
                <a:ext cx="718282" cy="1364105"/>
              </a:xfrm>
              <a:prstGeom prst="moon">
                <a:avLst>
                  <a:gd name="adj" fmla="val 34385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770" name="Oval 769"/>
            <p:cNvSpPr/>
            <p:nvPr/>
          </p:nvSpPr>
          <p:spPr>
            <a:xfrm>
              <a:off x="3352800" y="3429000"/>
              <a:ext cx="424313" cy="71840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71" name="Oval 770"/>
            <p:cNvSpPr/>
            <p:nvPr/>
          </p:nvSpPr>
          <p:spPr>
            <a:xfrm>
              <a:off x="1600200" y="3276601"/>
              <a:ext cx="457200" cy="762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72" name="Trapezoid 771"/>
            <p:cNvSpPr/>
            <p:nvPr/>
          </p:nvSpPr>
          <p:spPr>
            <a:xfrm rot="19932635">
              <a:off x="2670431" y="1762123"/>
              <a:ext cx="767801" cy="2204159"/>
            </a:xfrm>
            <a:prstGeom prst="trapezoid">
              <a:avLst>
                <a:gd name="adj" fmla="val 35984"/>
              </a:avLst>
            </a:prstGeom>
            <a:solidFill>
              <a:srgbClr val="EACAA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73" name="Trapezoid 772"/>
            <p:cNvSpPr/>
            <p:nvPr/>
          </p:nvSpPr>
          <p:spPr>
            <a:xfrm rot="2088477">
              <a:off x="2095126" y="1674099"/>
              <a:ext cx="657532" cy="2204159"/>
            </a:xfrm>
            <a:prstGeom prst="trapezoid">
              <a:avLst>
                <a:gd name="adj" fmla="val 35984"/>
              </a:avLst>
            </a:prstGeom>
            <a:solidFill>
              <a:srgbClr val="EACAA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74" name="Trapezoid 773"/>
            <p:cNvSpPr/>
            <p:nvPr/>
          </p:nvSpPr>
          <p:spPr>
            <a:xfrm>
              <a:off x="2131760" y="4185680"/>
              <a:ext cx="1245631" cy="1072119"/>
            </a:xfrm>
            <a:prstGeom prst="trapezoid">
              <a:avLst>
                <a:gd name="adj" fmla="val 12215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75" name="Trapezoid 774"/>
            <p:cNvSpPr/>
            <p:nvPr/>
          </p:nvSpPr>
          <p:spPr>
            <a:xfrm>
              <a:off x="2191721" y="2157336"/>
              <a:ext cx="1127000" cy="2253719"/>
            </a:xfrm>
            <a:prstGeom prst="trapezoid">
              <a:avLst>
                <a:gd name="adj" fmla="val 25343"/>
              </a:avLst>
            </a:prstGeom>
            <a:solidFill>
              <a:srgbClr val="EACAA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76" name="Isosceles Triangle 775"/>
            <p:cNvSpPr/>
            <p:nvPr/>
          </p:nvSpPr>
          <p:spPr>
            <a:xfrm rot="10800000">
              <a:off x="2471650" y="2405610"/>
              <a:ext cx="500150" cy="718590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77" name="Trapezoid 776"/>
            <p:cNvSpPr/>
            <p:nvPr/>
          </p:nvSpPr>
          <p:spPr>
            <a:xfrm>
              <a:off x="2057400" y="2438400"/>
              <a:ext cx="867097" cy="2545219"/>
            </a:xfrm>
            <a:prstGeom prst="trapezoid">
              <a:avLst>
                <a:gd name="adj" fmla="val 44628"/>
              </a:avLst>
            </a:prstGeom>
            <a:solidFill>
              <a:srgbClr val="AE924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78" name="Oval 777"/>
            <p:cNvSpPr/>
            <p:nvPr/>
          </p:nvSpPr>
          <p:spPr>
            <a:xfrm>
              <a:off x="2153416" y="680933"/>
              <a:ext cx="1213980" cy="18444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79" name="Rectangle 778"/>
            <p:cNvSpPr/>
            <p:nvPr/>
          </p:nvSpPr>
          <p:spPr>
            <a:xfrm>
              <a:off x="2153416" y="1328004"/>
              <a:ext cx="1272938" cy="2394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780" name="Group 42"/>
            <p:cNvGrpSpPr/>
            <p:nvPr/>
          </p:nvGrpSpPr>
          <p:grpSpPr>
            <a:xfrm>
              <a:off x="1835181" y="539757"/>
              <a:ext cx="1901490" cy="1189154"/>
              <a:chOff x="5207746" y="501424"/>
              <a:chExt cx="1365913" cy="756791"/>
            </a:xfrm>
          </p:grpSpPr>
          <p:sp>
            <p:nvSpPr>
              <p:cNvPr id="794" name="Moon 793"/>
              <p:cNvSpPr/>
              <p:nvPr/>
            </p:nvSpPr>
            <p:spPr>
              <a:xfrm rot="4154328">
                <a:off x="5343502" y="698892"/>
                <a:ext cx="340787" cy="612299"/>
              </a:xfrm>
              <a:prstGeom prst="moon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95" name="Moon 794"/>
              <p:cNvSpPr/>
              <p:nvPr/>
            </p:nvSpPr>
            <p:spPr>
              <a:xfrm rot="8137030">
                <a:off x="5442337" y="550775"/>
                <a:ext cx="502055" cy="574852"/>
              </a:xfrm>
              <a:prstGeom prst="moon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96" name="Moon 795"/>
              <p:cNvSpPr/>
              <p:nvPr/>
            </p:nvSpPr>
            <p:spPr>
              <a:xfrm rot="3582768">
                <a:off x="5680564" y="467827"/>
                <a:ext cx="554415" cy="621609"/>
              </a:xfrm>
              <a:prstGeom prst="moon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97" name="Moon 796"/>
              <p:cNvSpPr/>
              <p:nvPr/>
            </p:nvSpPr>
            <p:spPr>
              <a:xfrm rot="6344481">
                <a:off x="5396085" y="585004"/>
                <a:ext cx="389971" cy="582594"/>
              </a:xfrm>
              <a:prstGeom prst="moon">
                <a:avLst>
                  <a:gd name="adj" fmla="val 28550"/>
                </a:avLst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98" name="Moon 797"/>
              <p:cNvSpPr/>
              <p:nvPr/>
            </p:nvSpPr>
            <p:spPr>
              <a:xfrm rot="4464348">
                <a:off x="5906901" y="549266"/>
                <a:ext cx="323182" cy="806470"/>
              </a:xfrm>
              <a:prstGeom prst="moon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99" name="Moon 798"/>
              <p:cNvSpPr/>
              <p:nvPr/>
            </p:nvSpPr>
            <p:spPr>
              <a:xfrm rot="7279113">
                <a:off x="6034746" y="719302"/>
                <a:ext cx="323182" cy="754644"/>
              </a:xfrm>
              <a:prstGeom prst="moon">
                <a:avLst/>
              </a:prstGeom>
              <a:solidFill>
                <a:srgbClr val="6633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00" name="Oval 799"/>
              <p:cNvSpPr/>
              <p:nvPr/>
            </p:nvSpPr>
            <p:spPr>
              <a:xfrm>
                <a:off x="5486400" y="685800"/>
                <a:ext cx="685800" cy="304800"/>
              </a:xfrm>
              <a:prstGeom prst="ellipse">
                <a:avLst/>
              </a:prstGeom>
              <a:solidFill>
                <a:srgbClr val="663300"/>
              </a:solidFill>
              <a:ln w="12700"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781" name="Trapezoid 780"/>
            <p:cNvSpPr/>
            <p:nvPr/>
          </p:nvSpPr>
          <p:spPr>
            <a:xfrm>
              <a:off x="2590800" y="2438400"/>
              <a:ext cx="867097" cy="2545219"/>
            </a:xfrm>
            <a:prstGeom prst="trapezoid">
              <a:avLst>
                <a:gd name="adj" fmla="val 46356"/>
              </a:avLst>
            </a:prstGeom>
            <a:solidFill>
              <a:srgbClr val="AE924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782" name="Group 42"/>
            <p:cNvGrpSpPr/>
            <p:nvPr/>
          </p:nvGrpSpPr>
          <p:grpSpPr>
            <a:xfrm>
              <a:off x="2209800" y="3657600"/>
              <a:ext cx="1142999" cy="533400"/>
              <a:chOff x="6172200" y="4565754"/>
              <a:chExt cx="3923675" cy="920646"/>
            </a:xfrm>
          </p:grpSpPr>
          <p:grpSp>
            <p:nvGrpSpPr>
              <p:cNvPr id="783" name="Group 303"/>
              <p:cNvGrpSpPr/>
              <p:nvPr/>
            </p:nvGrpSpPr>
            <p:grpSpPr>
              <a:xfrm>
                <a:off x="6172200" y="4572000"/>
                <a:ext cx="1295400" cy="914400"/>
                <a:chOff x="6172200" y="4572000"/>
                <a:chExt cx="1295400" cy="914400"/>
              </a:xfrm>
            </p:grpSpPr>
            <p:sp>
              <p:nvSpPr>
                <p:cNvPr id="792" name="Quad Arrow Callout 791"/>
                <p:cNvSpPr/>
                <p:nvPr/>
              </p:nvSpPr>
              <p:spPr>
                <a:xfrm>
                  <a:off x="6172200" y="4572000"/>
                  <a:ext cx="1295400" cy="914400"/>
                </a:xfrm>
                <a:prstGeom prst="quadArrowCallout">
                  <a:avLst>
                    <a:gd name="adj1" fmla="val 18515"/>
                    <a:gd name="adj2" fmla="val 5400"/>
                    <a:gd name="adj3" fmla="val 18515"/>
                    <a:gd name="adj4" fmla="val 82932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793" name="Diamond 792"/>
                <p:cNvSpPr/>
                <p:nvPr/>
              </p:nvSpPr>
              <p:spPr>
                <a:xfrm>
                  <a:off x="6649448" y="4823181"/>
                  <a:ext cx="279402" cy="412863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784" name="Group 304"/>
              <p:cNvGrpSpPr/>
              <p:nvPr/>
            </p:nvGrpSpPr>
            <p:grpSpPr>
              <a:xfrm>
                <a:off x="7510072" y="4567003"/>
                <a:ext cx="1295400" cy="914400"/>
                <a:chOff x="6172200" y="4572000"/>
                <a:chExt cx="1295400" cy="914400"/>
              </a:xfrm>
            </p:grpSpPr>
            <p:sp>
              <p:nvSpPr>
                <p:cNvPr id="790" name="Quad Arrow Callout 789"/>
                <p:cNvSpPr/>
                <p:nvPr/>
              </p:nvSpPr>
              <p:spPr>
                <a:xfrm>
                  <a:off x="6172200" y="4572000"/>
                  <a:ext cx="1295400" cy="914400"/>
                </a:xfrm>
                <a:prstGeom prst="quadArrowCallout">
                  <a:avLst>
                    <a:gd name="adj1" fmla="val 18515"/>
                    <a:gd name="adj2" fmla="val 5400"/>
                    <a:gd name="adj3" fmla="val 18515"/>
                    <a:gd name="adj4" fmla="val 82932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791" name="Diamond 790"/>
                <p:cNvSpPr/>
                <p:nvPr/>
              </p:nvSpPr>
              <p:spPr>
                <a:xfrm>
                  <a:off x="6649448" y="4823181"/>
                  <a:ext cx="279402" cy="412863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785" name="Group 307"/>
              <p:cNvGrpSpPr/>
              <p:nvPr/>
            </p:nvGrpSpPr>
            <p:grpSpPr>
              <a:xfrm>
                <a:off x="8800475" y="4565754"/>
                <a:ext cx="1295400" cy="914400"/>
                <a:chOff x="6172200" y="4572000"/>
                <a:chExt cx="1295400" cy="914400"/>
              </a:xfrm>
            </p:grpSpPr>
            <p:sp>
              <p:nvSpPr>
                <p:cNvPr id="788" name="Quad Arrow Callout 787"/>
                <p:cNvSpPr/>
                <p:nvPr/>
              </p:nvSpPr>
              <p:spPr>
                <a:xfrm>
                  <a:off x="6172200" y="4572000"/>
                  <a:ext cx="1295400" cy="914400"/>
                </a:xfrm>
                <a:prstGeom prst="quadArrowCallout">
                  <a:avLst>
                    <a:gd name="adj1" fmla="val 18515"/>
                    <a:gd name="adj2" fmla="val 5400"/>
                    <a:gd name="adj3" fmla="val 18515"/>
                    <a:gd name="adj4" fmla="val 82932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789" name="Diamond 788"/>
                <p:cNvSpPr/>
                <p:nvPr/>
              </p:nvSpPr>
              <p:spPr>
                <a:xfrm>
                  <a:off x="6649448" y="4823181"/>
                  <a:ext cx="279402" cy="412863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sp>
            <p:nvSpPr>
              <p:cNvPr id="786" name="Oval 785"/>
              <p:cNvSpPr/>
              <p:nvPr/>
            </p:nvSpPr>
            <p:spPr>
              <a:xfrm>
                <a:off x="7367583" y="4914441"/>
                <a:ext cx="206418" cy="230755"/>
              </a:xfrm>
              <a:prstGeom prst="ellipse">
                <a:avLst/>
              </a:prstGeom>
              <a:solidFill>
                <a:srgbClr val="EFE23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87" name="Oval 786"/>
              <p:cNvSpPr/>
              <p:nvPr/>
            </p:nvSpPr>
            <p:spPr>
              <a:xfrm>
                <a:off x="8749176" y="4916939"/>
                <a:ext cx="206418" cy="230755"/>
              </a:xfrm>
              <a:prstGeom prst="ellipse">
                <a:avLst/>
              </a:prstGeom>
              <a:solidFill>
                <a:srgbClr val="EFE23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872" name="Group 320"/>
          <p:cNvGrpSpPr/>
          <p:nvPr/>
        </p:nvGrpSpPr>
        <p:grpSpPr>
          <a:xfrm flipH="1">
            <a:off x="2899819" y="4842453"/>
            <a:ext cx="581120" cy="1342125"/>
            <a:chOff x="1608549" y="551678"/>
            <a:chExt cx="2658651" cy="6140279"/>
          </a:xfrm>
        </p:grpSpPr>
        <p:grpSp>
          <p:nvGrpSpPr>
            <p:cNvPr id="873" name="Group 116"/>
            <p:cNvGrpSpPr/>
            <p:nvPr/>
          </p:nvGrpSpPr>
          <p:grpSpPr>
            <a:xfrm rot="2256287">
              <a:off x="2220555" y="5960562"/>
              <a:ext cx="793231" cy="731395"/>
              <a:chOff x="5400719" y="4152900"/>
              <a:chExt cx="1008064" cy="1276992"/>
            </a:xfrm>
          </p:grpSpPr>
          <p:sp>
            <p:nvSpPr>
              <p:cNvPr id="998" name="Oval 997"/>
              <p:cNvSpPr/>
              <p:nvPr/>
            </p:nvSpPr>
            <p:spPr>
              <a:xfrm rot="3978003">
                <a:off x="5334000" y="4267200"/>
                <a:ext cx="990600" cy="762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99" name="Flowchart: Delay 998"/>
              <p:cNvSpPr/>
              <p:nvPr/>
            </p:nvSpPr>
            <p:spPr>
              <a:xfrm rot="4018444">
                <a:off x="5725422" y="4746531"/>
                <a:ext cx="609600" cy="757122"/>
              </a:xfrm>
              <a:prstGeom prst="flowChartDelay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00" name="Moon 3"/>
              <p:cNvSpPr/>
              <p:nvPr/>
            </p:nvSpPr>
            <p:spPr>
              <a:xfrm rot="4091402">
                <a:off x="5630039" y="4173140"/>
                <a:ext cx="379927" cy="838568"/>
              </a:xfrm>
              <a:prstGeom prst="moon">
                <a:avLst>
                  <a:gd name="adj" fmla="val 63115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874" name="Oval 873"/>
            <p:cNvSpPr/>
            <p:nvPr/>
          </p:nvSpPr>
          <p:spPr>
            <a:xfrm rot="1303158">
              <a:off x="1608549" y="4106778"/>
              <a:ext cx="555583" cy="97536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75" name="Oval 874"/>
            <p:cNvSpPr/>
            <p:nvPr/>
          </p:nvSpPr>
          <p:spPr>
            <a:xfrm>
              <a:off x="3733800" y="4114800"/>
              <a:ext cx="533400" cy="97536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876" name="Group 115"/>
            <p:cNvGrpSpPr/>
            <p:nvPr/>
          </p:nvGrpSpPr>
          <p:grpSpPr>
            <a:xfrm>
              <a:off x="3048000" y="5943600"/>
              <a:ext cx="830705" cy="731395"/>
              <a:chOff x="5400719" y="4152900"/>
              <a:chExt cx="1008064" cy="1276992"/>
            </a:xfrm>
          </p:grpSpPr>
          <p:sp>
            <p:nvSpPr>
              <p:cNvPr id="995" name="Oval 112"/>
              <p:cNvSpPr/>
              <p:nvPr/>
            </p:nvSpPr>
            <p:spPr>
              <a:xfrm rot="3978003">
                <a:off x="5334000" y="4267200"/>
                <a:ext cx="990600" cy="762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96" name="Flowchart: Delay 113"/>
              <p:cNvSpPr/>
              <p:nvPr/>
            </p:nvSpPr>
            <p:spPr>
              <a:xfrm rot="4018444">
                <a:off x="5725422" y="4746531"/>
                <a:ext cx="609600" cy="757122"/>
              </a:xfrm>
              <a:prstGeom prst="flowChartDelay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97" name="Moon 3"/>
              <p:cNvSpPr/>
              <p:nvPr/>
            </p:nvSpPr>
            <p:spPr>
              <a:xfrm rot="4091402">
                <a:off x="5630039" y="4173140"/>
                <a:ext cx="379927" cy="838568"/>
              </a:xfrm>
              <a:prstGeom prst="moon">
                <a:avLst>
                  <a:gd name="adj" fmla="val 63115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877" name="Trapezoid 876"/>
            <p:cNvSpPr/>
            <p:nvPr/>
          </p:nvSpPr>
          <p:spPr>
            <a:xfrm>
              <a:off x="2209800" y="3124200"/>
              <a:ext cx="1676400" cy="3124200"/>
            </a:xfrm>
            <a:prstGeom prst="trapezoid">
              <a:avLst>
                <a:gd name="adj" fmla="val 12481"/>
              </a:avLst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78" name="Trapezoid 877"/>
            <p:cNvSpPr/>
            <p:nvPr/>
          </p:nvSpPr>
          <p:spPr>
            <a:xfrm rot="20482973">
              <a:off x="3283974" y="2582959"/>
              <a:ext cx="769496" cy="2081836"/>
            </a:xfrm>
            <a:prstGeom prst="trapezoid">
              <a:avLst>
                <a:gd name="adj" fmla="val 12481"/>
              </a:avLst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79" name="Trapezoid 878"/>
            <p:cNvSpPr/>
            <p:nvPr/>
          </p:nvSpPr>
          <p:spPr>
            <a:xfrm rot="1324899">
              <a:off x="1935381" y="2583131"/>
              <a:ext cx="769496" cy="2075150"/>
            </a:xfrm>
            <a:prstGeom prst="trapezoid">
              <a:avLst>
                <a:gd name="adj" fmla="val 12481"/>
              </a:avLst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80" name="Trapezoid 879"/>
            <p:cNvSpPr/>
            <p:nvPr/>
          </p:nvSpPr>
          <p:spPr>
            <a:xfrm>
              <a:off x="2202304" y="2498359"/>
              <a:ext cx="1676400" cy="3124200"/>
            </a:xfrm>
            <a:prstGeom prst="trapezoid">
              <a:avLst>
                <a:gd name="adj" fmla="val 19634"/>
              </a:avLst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81" name="Isosceles Triangle 880"/>
            <p:cNvSpPr/>
            <p:nvPr/>
          </p:nvSpPr>
          <p:spPr>
            <a:xfrm rot="10800000">
              <a:off x="2590800" y="2514600"/>
              <a:ext cx="990600" cy="1600200"/>
            </a:xfrm>
            <a:prstGeom prst="triangle">
              <a:avLst>
                <a:gd name="adj" fmla="val 54540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82" name="Rectangle 881"/>
            <p:cNvSpPr/>
            <p:nvPr/>
          </p:nvSpPr>
          <p:spPr>
            <a:xfrm rot="21023553">
              <a:off x="3528765" y="2521457"/>
              <a:ext cx="153737" cy="1540777"/>
            </a:xfrm>
            <a:prstGeom prst="rect">
              <a:avLst/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83" name="Rectangle 882"/>
            <p:cNvSpPr/>
            <p:nvPr/>
          </p:nvSpPr>
          <p:spPr>
            <a:xfrm rot="955511">
              <a:off x="2186114" y="2515424"/>
              <a:ext cx="298458" cy="2090821"/>
            </a:xfrm>
            <a:prstGeom prst="rect">
              <a:avLst/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884" name="Group 111"/>
            <p:cNvGrpSpPr/>
            <p:nvPr/>
          </p:nvGrpSpPr>
          <p:grpSpPr>
            <a:xfrm>
              <a:off x="2209800" y="5715000"/>
              <a:ext cx="1570042" cy="403485"/>
              <a:chOff x="5181600" y="4648200"/>
              <a:chExt cx="3810000" cy="1066800"/>
            </a:xfrm>
          </p:grpSpPr>
          <p:grpSp>
            <p:nvGrpSpPr>
              <p:cNvPr id="983" name="Group 101"/>
              <p:cNvGrpSpPr/>
              <p:nvPr/>
            </p:nvGrpSpPr>
            <p:grpSpPr>
              <a:xfrm>
                <a:off x="51816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993" name="Lightning Bolt 99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994" name="Lightning Bolt 100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984" name="Group 102"/>
              <p:cNvGrpSpPr/>
              <p:nvPr/>
            </p:nvGrpSpPr>
            <p:grpSpPr>
              <a:xfrm>
                <a:off x="60198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991" name="Lightning Bolt 103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992" name="Lightning Bolt 104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985" name="Group 105"/>
              <p:cNvGrpSpPr/>
              <p:nvPr/>
            </p:nvGrpSpPr>
            <p:grpSpPr>
              <a:xfrm>
                <a:off x="68580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989" name="Lightning Bolt 988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990" name="Lightning Bolt 989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986" name="Group 108"/>
              <p:cNvGrpSpPr/>
              <p:nvPr/>
            </p:nvGrpSpPr>
            <p:grpSpPr>
              <a:xfrm>
                <a:off x="76962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987" name="Lightning Bolt 986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988" name="Lightning Bolt 987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</p:grpSp>
        <p:grpSp>
          <p:nvGrpSpPr>
            <p:cNvPr id="885" name="Group 122"/>
            <p:cNvGrpSpPr/>
            <p:nvPr/>
          </p:nvGrpSpPr>
          <p:grpSpPr>
            <a:xfrm rot="16993735">
              <a:off x="2562814" y="3428014"/>
              <a:ext cx="1570042" cy="403485"/>
              <a:chOff x="5181600" y="4648200"/>
              <a:chExt cx="3810000" cy="1066800"/>
            </a:xfrm>
          </p:grpSpPr>
          <p:grpSp>
            <p:nvGrpSpPr>
              <p:cNvPr id="971" name="Group 419"/>
              <p:cNvGrpSpPr/>
              <p:nvPr/>
            </p:nvGrpSpPr>
            <p:grpSpPr>
              <a:xfrm>
                <a:off x="51816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981" name="Lightning Bolt 980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982" name="Lightning Bolt 981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972" name="Group 420"/>
              <p:cNvGrpSpPr/>
              <p:nvPr/>
            </p:nvGrpSpPr>
            <p:grpSpPr>
              <a:xfrm>
                <a:off x="60198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979" name="Lightning Bolt 978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980" name="Lightning Bolt 979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973" name="Group 105"/>
              <p:cNvGrpSpPr/>
              <p:nvPr/>
            </p:nvGrpSpPr>
            <p:grpSpPr>
              <a:xfrm>
                <a:off x="68580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977" name="Lightning Bolt 976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978" name="Lightning Bolt 977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974" name="Group 108"/>
              <p:cNvGrpSpPr/>
              <p:nvPr/>
            </p:nvGrpSpPr>
            <p:grpSpPr>
              <a:xfrm>
                <a:off x="76962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975" name="Lightning Bolt 974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976" name="Lightning Bolt 975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</p:grpSp>
        <p:grpSp>
          <p:nvGrpSpPr>
            <p:cNvPr id="886" name="Group 135"/>
            <p:cNvGrpSpPr/>
            <p:nvPr/>
          </p:nvGrpSpPr>
          <p:grpSpPr>
            <a:xfrm rot="4606265" flipH="1">
              <a:off x="1953215" y="3504215"/>
              <a:ext cx="1570042" cy="403485"/>
              <a:chOff x="5181600" y="4648200"/>
              <a:chExt cx="3810000" cy="1066800"/>
            </a:xfrm>
          </p:grpSpPr>
          <p:grpSp>
            <p:nvGrpSpPr>
              <p:cNvPr id="959" name="Group 101"/>
              <p:cNvGrpSpPr/>
              <p:nvPr/>
            </p:nvGrpSpPr>
            <p:grpSpPr>
              <a:xfrm>
                <a:off x="51816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969" name="Lightning Bolt 968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970" name="Lightning Bolt 969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960" name="Group 102"/>
              <p:cNvGrpSpPr/>
              <p:nvPr/>
            </p:nvGrpSpPr>
            <p:grpSpPr>
              <a:xfrm>
                <a:off x="60198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967" name="Lightning Bolt 966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968" name="Lightning Bolt 967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961" name="Group 105"/>
              <p:cNvGrpSpPr/>
              <p:nvPr/>
            </p:nvGrpSpPr>
            <p:grpSpPr>
              <a:xfrm>
                <a:off x="68580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965" name="Lightning Bolt 964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966" name="Lightning Bolt 965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962" name="Group 108"/>
              <p:cNvGrpSpPr/>
              <p:nvPr/>
            </p:nvGrpSpPr>
            <p:grpSpPr>
              <a:xfrm>
                <a:off x="76962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963" name="Lightning Bolt 962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964" name="Lightning Bolt 963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</p:grpSp>
        <p:grpSp>
          <p:nvGrpSpPr>
            <p:cNvPr id="887" name="Group 97"/>
            <p:cNvGrpSpPr/>
            <p:nvPr/>
          </p:nvGrpSpPr>
          <p:grpSpPr>
            <a:xfrm>
              <a:off x="1937478" y="551678"/>
              <a:ext cx="2177321" cy="2937283"/>
              <a:chOff x="2147482" y="762000"/>
              <a:chExt cx="1748368" cy="2503339"/>
            </a:xfrm>
          </p:grpSpPr>
          <p:grpSp>
            <p:nvGrpSpPr>
              <p:cNvPr id="888" name="Group 19"/>
              <p:cNvGrpSpPr/>
              <p:nvPr/>
            </p:nvGrpSpPr>
            <p:grpSpPr>
              <a:xfrm rot="5014661">
                <a:off x="2745812" y="1606459"/>
                <a:ext cx="1647298" cy="652779"/>
                <a:chOff x="4850118" y="788842"/>
                <a:chExt cx="2160282" cy="1573358"/>
              </a:xfrm>
            </p:grpSpPr>
            <p:grpSp>
              <p:nvGrpSpPr>
                <p:cNvPr id="943" name="Group 10"/>
                <p:cNvGrpSpPr/>
                <p:nvPr/>
              </p:nvGrpSpPr>
              <p:grpSpPr>
                <a:xfrm rot="10800000">
                  <a:off x="5181600" y="1371600"/>
                  <a:ext cx="1295400" cy="990600"/>
                  <a:chOff x="4850118" y="788842"/>
                  <a:chExt cx="2160282" cy="1497158"/>
                </a:xfrm>
              </p:grpSpPr>
              <p:sp>
                <p:nvSpPr>
                  <p:cNvPr id="952" name="Moon 29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53" name="Moon 30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54" name="Moon 31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55" name="Moon 32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56" name="Moon 33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57" name="Moon 34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58" name="Oval 35"/>
                  <p:cNvSpPr/>
                  <p:nvPr/>
                </p:nvSpPr>
                <p:spPr>
                  <a:xfrm rot="16010209">
                    <a:off x="5249130" y="932954"/>
                    <a:ext cx="873143" cy="1401605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</p:grpSp>
            <p:grpSp>
              <p:nvGrpSpPr>
                <p:cNvPr id="944" name="Group 9"/>
                <p:cNvGrpSpPr/>
                <p:nvPr/>
              </p:nvGrpSpPr>
              <p:grpSpPr>
                <a:xfrm>
                  <a:off x="4850118" y="788842"/>
                  <a:ext cx="2160282" cy="1497158"/>
                  <a:chOff x="4850118" y="788842"/>
                  <a:chExt cx="2160282" cy="1497158"/>
                </a:xfrm>
              </p:grpSpPr>
              <p:sp>
                <p:nvSpPr>
                  <p:cNvPr id="945" name="Moon 22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46" name="Moon 2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47" name="Moon 3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48" name="Moon 4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49" name="Moon 5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50" name="Moon 6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51" name="Oval 8"/>
                  <p:cNvSpPr/>
                  <p:nvPr/>
                </p:nvSpPr>
                <p:spPr>
                  <a:xfrm rot="16010209">
                    <a:off x="5384585" y="635417"/>
                    <a:ext cx="1019075" cy="1828800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</p:grpSp>
          </p:grpSp>
          <p:sp>
            <p:nvSpPr>
              <p:cNvPr id="889" name="Oval 888"/>
              <p:cNvSpPr/>
              <p:nvPr/>
            </p:nvSpPr>
            <p:spPr>
              <a:xfrm>
                <a:off x="2514600" y="914400"/>
                <a:ext cx="1143000" cy="1828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pSp>
            <p:nvGrpSpPr>
              <p:cNvPr id="890" name="Group 18"/>
              <p:cNvGrpSpPr/>
              <p:nvPr/>
            </p:nvGrpSpPr>
            <p:grpSpPr>
              <a:xfrm>
                <a:off x="2438400" y="762000"/>
                <a:ext cx="1219200" cy="887957"/>
                <a:chOff x="4850118" y="788842"/>
                <a:chExt cx="2160282" cy="1573358"/>
              </a:xfrm>
            </p:grpSpPr>
            <p:grpSp>
              <p:nvGrpSpPr>
                <p:cNvPr id="927" name="Group 10"/>
                <p:cNvGrpSpPr/>
                <p:nvPr/>
              </p:nvGrpSpPr>
              <p:grpSpPr>
                <a:xfrm rot="10800000">
                  <a:off x="5181600" y="1371600"/>
                  <a:ext cx="1295400" cy="990600"/>
                  <a:chOff x="4850118" y="788842"/>
                  <a:chExt cx="2160282" cy="1497158"/>
                </a:xfrm>
              </p:grpSpPr>
              <p:sp>
                <p:nvSpPr>
                  <p:cNvPr id="936" name="Moon 935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37" name="Moon 936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38" name="Moon 13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39" name="Moon 14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40" name="Moon 15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41" name="Moon 16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42" name="Oval 17"/>
                  <p:cNvSpPr/>
                  <p:nvPr/>
                </p:nvSpPr>
                <p:spPr>
                  <a:xfrm rot="16010209">
                    <a:off x="5249130" y="932954"/>
                    <a:ext cx="873143" cy="1401605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</p:grpSp>
            <p:grpSp>
              <p:nvGrpSpPr>
                <p:cNvPr id="928" name="Group 9"/>
                <p:cNvGrpSpPr/>
                <p:nvPr/>
              </p:nvGrpSpPr>
              <p:grpSpPr>
                <a:xfrm>
                  <a:off x="4850118" y="788842"/>
                  <a:ext cx="2160282" cy="1497158"/>
                  <a:chOff x="4850118" y="788842"/>
                  <a:chExt cx="2160282" cy="1497158"/>
                </a:xfrm>
              </p:grpSpPr>
              <p:sp>
                <p:nvSpPr>
                  <p:cNvPr id="929" name="Moon 928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30" name="Moon 2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31" name="Moon 3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32" name="Moon 4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33" name="Moon 5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34" name="Moon 6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35" name="Oval 8"/>
                  <p:cNvSpPr/>
                  <p:nvPr/>
                </p:nvSpPr>
                <p:spPr>
                  <a:xfrm rot="16010209">
                    <a:off x="5384585" y="635417"/>
                    <a:ext cx="1019075" cy="1828800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</p:grpSp>
          </p:grpSp>
          <p:grpSp>
            <p:nvGrpSpPr>
              <p:cNvPr id="891" name="Group 53"/>
              <p:cNvGrpSpPr/>
              <p:nvPr/>
            </p:nvGrpSpPr>
            <p:grpSpPr>
              <a:xfrm rot="16585339" flipH="1">
                <a:off x="1650223" y="1671600"/>
                <a:ext cx="1647298" cy="652779"/>
                <a:chOff x="4850118" y="788842"/>
                <a:chExt cx="2160282" cy="1573358"/>
              </a:xfrm>
            </p:grpSpPr>
            <p:grpSp>
              <p:nvGrpSpPr>
                <p:cNvPr id="911" name="Group 10"/>
                <p:cNvGrpSpPr/>
                <p:nvPr/>
              </p:nvGrpSpPr>
              <p:grpSpPr>
                <a:xfrm rot="10800000">
                  <a:off x="5181600" y="1371600"/>
                  <a:ext cx="1295400" cy="990600"/>
                  <a:chOff x="4850118" y="788842"/>
                  <a:chExt cx="2160282" cy="1497158"/>
                </a:xfrm>
              </p:grpSpPr>
              <p:sp>
                <p:nvSpPr>
                  <p:cNvPr id="920" name="Moon 919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21" name="Moon 920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22" name="Moon 921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23" name="Moon 922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24" name="Moon 923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25" name="Moon 924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26" name="Oval 925"/>
                  <p:cNvSpPr/>
                  <p:nvPr/>
                </p:nvSpPr>
                <p:spPr>
                  <a:xfrm rot="16010209">
                    <a:off x="5249130" y="932954"/>
                    <a:ext cx="873143" cy="1401605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</p:grpSp>
            <p:grpSp>
              <p:nvGrpSpPr>
                <p:cNvPr id="912" name="Group 9"/>
                <p:cNvGrpSpPr/>
                <p:nvPr/>
              </p:nvGrpSpPr>
              <p:grpSpPr>
                <a:xfrm>
                  <a:off x="4850118" y="788842"/>
                  <a:ext cx="2160282" cy="1497158"/>
                  <a:chOff x="4850118" y="788842"/>
                  <a:chExt cx="2160282" cy="1497158"/>
                </a:xfrm>
              </p:grpSpPr>
              <p:sp>
                <p:nvSpPr>
                  <p:cNvPr id="913" name="Moon 912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14" name="Moon 2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15" name="Moon 3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16" name="Moon 4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17" name="Moon 5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18" name="Moon 6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19" name="Oval 8"/>
                  <p:cNvSpPr/>
                  <p:nvPr/>
                </p:nvSpPr>
                <p:spPr>
                  <a:xfrm rot="16010209">
                    <a:off x="5384585" y="635417"/>
                    <a:ext cx="1019075" cy="1828800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</p:grpSp>
          </p:grpSp>
          <p:grpSp>
            <p:nvGrpSpPr>
              <p:cNvPr id="892" name="Group 70"/>
              <p:cNvGrpSpPr/>
              <p:nvPr/>
            </p:nvGrpSpPr>
            <p:grpSpPr>
              <a:xfrm>
                <a:off x="2743200" y="2133600"/>
                <a:ext cx="762000" cy="1131739"/>
                <a:chOff x="4850118" y="864958"/>
                <a:chExt cx="2160282" cy="1497242"/>
              </a:xfrm>
            </p:grpSpPr>
            <p:grpSp>
              <p:nvGrpSpPr>
                <p:cNvPr id="896" name="Group 10"/>
                <p:cNvGrpSpPr/>
                <p:nvPr/>
              </p:nvGrpSpPr>
              <p:grpSpPr>
                <a:xfrm rot="10800000">
                  <a:off x="5181600" y="1371600"/>
                  <a:ext cx="1295400" cy="990600"/>
                  <a:chOff x="4850118" y="788842"/>
                  <a:chExt cx="2160282" cy="1497158"/>
                </a:xfrm>
              </p:grpSpPr>
              <p:sp>
                <p:nvSpPr>
                  <p:cNvPr id="904" name="Moon 903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05" name="Moon 904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06" name="Moon 905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07" name="Moon 906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08" name="Moon 907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09" name="Moon 908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10" name="Oval 909"/>
                  <p:cNvSpPr/>
                  <p:nvPr/>
                </p:nvSpPr>
                <p:spPr>
                  <a:xfrm rot="16010209">
                    <a:off x="5249130" y="932954"/>
                    <a:ext cx="873143" cy="1401605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</p:grpSp>
            <p:grpSp>
              <p:nvGrpSpPr>
                <p:cNvPr id="897" name="Group 9"/>
                <p:cNvGrpSpPr/>
                <p:nvPr/>
              </p:nvGrpSpPr>
              <p:grpSpPr>
                <a:xfrm>
                  <a:off x="4850118" y="864958"/>
                  <a:ext cx="2160282" cy="1421042"/>
                  <a:chOff x="4850118" y="864958"/>
                  <a:chExt cx="2160282" cy="1421042"/>
                </a:xfrm>
              </p:grpSpPr>
              <p:sp>
                <p:nvSpPr>
                  <p:cNvPr id="898" name="Moon 897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899" name="Moon 2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00" name="Moon 3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01" name="Moon 4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02" name="Moon 6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903" name="Oval 8"/>
                  <p:cNvSpPr/>
                  <p:nvPr/>
                </p:nvSpPr>
                <p:spPr>
                  <a:xfrm rot="16010209">
                    <a:off x="5384585" y="635417"/>
                    <a:ext cx="1019075" cy="1828800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</p:grpSp>
          </p:grpSp>
          <p:sp>
            <p:nvSpPr>
              <p:cNvPr id="893" name="Oval 892"/>
              <p:cNvSpPr/>
              <p:nvPr/>
            </p:nvSpPr>
            <p:spPr>
              <a:xfrm>
                <a:off x="2362200" y="1143000"/>
                <a:ext cx="685800" cy="533400"/>
              </a:xfrm>
              <a:prstGeom prst="ellipse">
                <a:avLst/>
              </a:prstGeom>
              <a:solidFill>
                <a:srgbClr val="663300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94" name="Oval 893"/>
              <p:cNvSpPr/>
              <p:nvPr/>
            </p:nvSpPr>
            <p:spPr>
              <a:xfrm rot="3876775">
                <a:off x="3261925" y="1144484"/>
                <a:ext cx="533400" cy="304800"/>
              </a:xfrm>
              <a:prstGeom prst="ellipse">
                <a:avLst/>
              </a:prstGeom>
              <a:solidFill>
                <a:srgbClr val="663300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95" name="Oval 894"/>
              <p:cNvSpPr/>
              <p:nvPr/>
            </p:nvSpPr>
            <p:spPr>
              <a:xfrm>
                <a:off x="3007034" y="2319997"/>
                <a:ext cx="314539" cy="206793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1001" name="Group 449"/>
          <p:cNvGrpSpPr/>
          <p:nvPr/>
        </p:nvGrpSpPr>
        <p:grpSpPr>
          <a:xfrm flipH="1">
            <a:off x="1553760" y="3315191"/>
            <a:ext cx="543538" cy="1167162"/>
            <a:chOff x="4572000" y="840465"/>
            <a:chExt cx="2895600" cy="5636536"/>
          </a:xfrm>
        </p:grpSpPr>
        <p:sp>
          <p:nvSpPr>
            <p:cNvPr id="1002" name="Cloud 1001"/>
            <p:cNvSpPr/>
            <p:nvPr/>
          </p:nvSpPr>
          <p:spPr>
            <a:xfrm>
              <a:off x="6324600" y="2057400"/>
              <a:ext cx="1053204" cy="1832484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03" name="Cloud 1002"/>
            <p:cNvSpPr/>
            <p:nvPr/>
          </p:nvSpPr>
          <p:spPr>
            <a:xfrm>
              <a:off x="6324600" y="1371600"/>
              <a:ext cx="838200" cy="13716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04" name="Cloud 1003"/>
            <p:cNvSpPr/>
            <p:nvPr/>
          </p:nvSpPr>
          <p:spPr>
            <a:xfrm rot="19357175">
              <a:off x="6033395" y="840465"/>
              <a:ext cx="953915" cy="13716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05" name="Cloud 1004"/>
            <p:cNvSpPr/>
            <p:nvPr/>
          </p:nvSpPr>
          <p:spPr>
            <a:xfrm rot="1400185">
              <a:off x="4957048" y="1047235"/>
              <a:ext cx="953915" cy="13716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06" name="Cloud 1005"/>
            <p:cNvSpPr/>
            <p:nvPr/>
          </p:nvSpPr>
          <p:spPr>
            <a:xfrm>
              <a:off x="4661796" y="1901316"/>
              <a:ext cx="1053204" cy="1832484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07" name="Oval 1006"/>
            <p:cNvSpPr/>
            <p:nvPr/>
          </p:nvSpPr>
          <p:spPr>
            <a:xfrm rot="6128217">
              <a:off x="6205364" y="5910987"/>
              <a:ext cx="470136" cy="661891"/>
            </a:xfrm>
            <a:prstGeom prst="ellipse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08" name="Oval 1007"/>
            <p:cNvSpPr/>
            <p:nvPr/>
          </p:nvSpPr>
          <p:spPr>
            <a:xfrm rot="4472555">
              <a:off x="5586502" y="5893306"/>
              <a:ext cx="430690" cy="695671"/>
            </a:xfrm>
            <a:prstGeom prst="ellipse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09" name="Trapezoid 1008"/>
            <p:cNvSpPr/>
            <p:nvPr/>
          </p:nvSpPr>
          <p:spPr>
            <a:xfrm>
              <a:off x="5072474" y="3067919"/>
              <a:ext cx="2130646" cy="3117293"/>
            </a:xfrm>
            <a:prstGeom prst="trapezoid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10" name="Trapezoid 1009"/>
            <p:cNvSpPr/>
            <p:nvPr/>
          </p:nvSpPr>
          <p:spPr>
            <a:xfrm rot="610840">
              <a:off x="5266504" y="2973573"/>
              <a:ext cx="564425" cy="3176353"/>
            </a:xfrm>
            <a:prstGeom prst="trapezoid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11" name="Oval 1010"/>
            <p:cNvSpPr/>
            <p:nvPr/>
          </p:nvSpPr>
          <p:spPr>
            <a:xfrm rot="2901859">
              <a:off x="4757064" y="3975367"/>
              <a:ext cx="394172" cy="76429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12" name="Oval 1011"/>
            <p:cNvSpPr/>
            <p:nvPr/>
          </p:nvSpPr>
          <p:spPr>
            <a:xfrm rot="20226769">
              <a:off x="6975913" y="4063040"/>
              <a:ext cx="491687" cy="60647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13" name="Trapezoid 1012"/>
            <p:cNvSpPr/>
            <p:nvPr/>
          </p:nvSpPr>
          <p:spPr>
            <a:xfrm rot="1442139">
              <a:off x="4996538" y="2881630"/>
              <a:ext cx="594222" cy="1633314"/>
            </a:xfrm>
            <a:prstGeom prst="trapezoid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14" name="Trapezoid 1013"/>
            <p:cNvSpPr/>
            <p:nvPr/>
          </p:nvSpPr>
          <p:spPr>
            <a:xfrm rot="20249249">
              <a:off x="6617057" y="2883496"/>
              <a:ext cx="594222" cy="1633314"/>
            </a:xfrm>
            <a:prstGeom prst="trapezoid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015" name="Group 41"/>
            <p:cNvGrpSpPr/>
            <p:nvPr/>
          </p:nvGrpSpPr>
          <p:grpSpPr>
            <a:xfrm>
              <a:off x="5399314" y="2813822"/>
              <a:ext cx="1541499" cy="3331040"/>
              <a:chOff x="6327583" y="3173375"/>
              <a:chExt cx="1142159" cy="1658222"/>
            </a:xfrm>
          </p:grpSpPr>
          <p:sp>
            <p:nvSpPr>
              <p:cNvPr id="1020" name="Trapezoid 1019"/>
              <p:cNvSpPr/>
              <p:nvPr/>
            </p:nvSpPr>
            <p:spPr>
              <a:xfrm rot="21277925">
                <a:off x="7051537" y="3250380"/>
                <a:ext cx="418205" cy="1581217"/>
              </a:xfrm>
              <a:prstGeom prst="trapezoid">
                <a:avLst/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21" name="Moon 1020"/>
              <p:cNvSpPr/>
              <p:nvPr/>
            </p:nvSpPr>
            <p:spPr>
              <a:xfrm rot="15844898">
                <a:off x="6498264" y="3033745"/>
                <a:ext cx="711340" cy="990600"/>
              </a:xfrm>
              <a:prstGeom prst="moon">
                <a:avLst>
                  <a:gd name="adj" fmla="val 70972"/>
                </a:avLst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22" name="Moon 1021"/>
              <p:cNvSpPr/>
              <p:nvPr/>
            </p:nvSpPr>
            <p:spPr>
              <a:xfrm rot="16400088">
                <a:off x="6556621" y="3146096"/>
                <a:ext cx="524331" cy="982407"/>
              </a:xfrm>
              <a:prstGeom prst="moon">
                <a:avLst>
                  <a:gd name="adj" fmla="val 70972"/>
                </a:avLst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23" name="Moon 1022"/>
              <p:cNvSpPr/>
              <p:nvPr/>
            </p:nvSpPr>
            <p:spPr>
              <a:xfrm rot="16400088">
                <a:off x="6670250" y="3192443"/>
                <a:ext cx="298887" cy="970159"/>
              </a:xfrm>
              <a:prstGeom prst="moon">
                <a:avLst>
                  <a:gd name="adj" fmla="val 70972"/>
                </a:avLst>
              </a:prstGeom>
              <a:solidFill>
                <a:srgbClr val="CC9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1016" name="Oval 1015"/>
            <p:cNvSpPr/>
            <p:nvPr/>
          </p:nvSpPr>
          <p:spPr>
            <a:xfrm>
              <a:off x="5286132" y="1321418"/>
              <a:ext cx="1557010" cy="209950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17" name="Cloud 1016"/>
            <p:cNvSpPr/>
            <p:nvPr/>
          </p:nvSpPr>
          <p:spPr>
            <a:xfrm rot="17055069">
              <a:off x="5486752" y="707305"/>
              <a:ext cx="953915" cy="13716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18" name="Cloud 1017"/>
            <p:cNvSpPr/>
            <p:nvPr/>
          </p:nvSpPr>
          <p:spPr>
            <a:xfrm>
              <a:off x="5562600" y="2667000"/>
              <a:ext cx="1053204" cy="9144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19" name="Oval 1018"/>
            <p:cNvSpPr/>
            <p:nvPr/>
          </p:nvSpPr>
          <p:spPr>
            <a:xfrm>
              <a:off x="5791200" y="2819400"/>
              <a:ext cx="542926" cy="29607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024" name="Group 483"/>
          <p:cNvGrpSpPr/>
          <p:nvPr/>
        </p:nvGrpSpPr>
        <p:grpSpPr>
          <a:xfrm>
            <a:off x="2352471" y="3416688"/>
            <a:ext cx="543538" cy="1014604"/>
            <a:chOff x="869243" y="304800"/>
            <a:chExt cx="3111707" cy="6095999"/>
          </a:xfrm>
        </p:grpSpPr>
        <p:sp>
          <p:nvSpPr>
            <p:cNvPr id="1025" name="Cloud 1024"/>
            <p:cNvSpPr/>
            <p:nvPr/>
          </p:nvSpPr>
          <p:spPr>
            <a:xfrm>
              <a:off x="2729163" y="879231"/>
              <a:ext cx="904374" cy="1483406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27" name="Cloud 1026"/>
            <p:cNvSpPr/>
            <p:nvPr/>
          </p:nvSpPr>
          <p:spPr>
            <a:xfrm rot="19357175">
              <a:off x="2414968" y="304800"/>
              <a:ext cx="1029224" cy="1483406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28" name="Cloud 1027"/>
            <p:cNvSpPr/>
            <p:nvPr/>
          </p:nvSpPr>
          <p:spPr>
            <a:xfrm rot="1400185">
              <a:off x="1253647" y="528425"/>
              <a:ext cx="1029224" cy="1483406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29" name="Oval 1028"/>
            <p:cNvSpPr/>
            <p:nvPr/>
          </p:nvSpPr>
          <p:spPr>
            <a:xfrm rot="6128217">
              <a:off x="2599910" y="5789497"/>
              <a:ext cx="508459" cy="714146"/>
            </a:xfrm>
            <a:prstGeom prst="ellipse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30" name="Oval 1029"/>
            <p:cNvSpPr/>
            <p:nvPr/>
          </p:nvSpPr>
          <p:spPr>
            <a:xfrm rot="4472555">
              <a:off x="1932241" y="5770418"/>
              <a:ext cx="465798" cy="750592"/>
            </a:xfrm>
            <a:prstGeom prst="ellipse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31" name="Trapezoid 1030"/>
            <p:cNvSpPr/>
            <p:nvPr/>
          </p:nvSpPr>
          <p:spPr>
            <a:xfrm>
              <a:off x="1378185" y="2713826"/>
              <a:ext cx="2298855" cy="3371400"/>
            </a:xfrm>
            <a:prstGeom prst="trapezoid">
              <a:avLst/>
            </a:prstGeom>
            <a:solidFill>
              <a:srgbClr val="F9EBA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32" name="Oval 1031"/>
            <p:cNvSpPr/>
            <p:nvPr/>
          </p:nvSpPr>
          <p:spPr>
            <a:xfrm rot="2901859">
              <a:off x="1021687" y="3731146"/>
              <a:ext cx="519750" cy="82463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33" name="Oval 1032"/>
            <p:cNvSpPr/>
            <p:nvPr/>
          </p:nvSpPr>
          <p:spPr>
            <a:xfrm rot="20226769">
              <a:off x="3383265" y="3887342"/>
              <a:ext cx="530504" cy="65591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34" name="Trapezoid 1033"/>
            <p:cNvSpPr/>
            <p:nvPr/>
          </p:nvSpPr>
          <p:spPr>
            <a:xfrm rot="1442139">
              <a:off x="1296254" y="2512351"/>
              <a:ext cx="641134" cy="1766454"/>
            </a:xfrm>
            <a:prstGeom prst="trapezoid">
              <a:avLst/>
            </a:prstGeom>
            <a:solidFill>
              <a:srgbClr val="F9EBA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35" name="Trapezoid 1034"/>
            <p:cNvSpPr/>
            <p:nvPr/>
          </p:nvSpPr>
          <p:spPr>
            <a:xfrm rot="20249249">
              <a:off x="3044709" y="2514369"/>
              <a:ext cx="641134" cy="1766454"/>
            </a:xfrm>
            <a:prstGeom prst="trapezoid">
              <a:avLst/>
            </a:prstGeom>
            <a:solidFill>
              <a:srgbClr val="F9EBA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36" name="Trapezoid 1035"/>
            <p:cNvSpPr/>
            <p:nvPr/>
          </p:nvSpPr>
          <p:spPr>
            <a:xfrm rot="21277925">
              <a:off x="2785040" y="2606313"/>
              <a:ext cx="608984" cy="3435274"/>
            </a:xfrm>
            <a:prstGeom prst="trapezoid">
              <a:avLst/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37" name="Moon 1036"/>
            <p:cNvSpPr/>
            <p:nvPr/>
          </p:nvSpPr>
          <p:spPr>
            <a:xfrm rot="15844898">
              <a:off x="1724582" y="2490478"/>
              <a:ext cx="1545422" cy="1442498"/>
            </a:xfrm>
            <a:prstGeom prst="moon">
              <a:avLst>
                <a:gd name="adj" fmla="val 70972"/>
              </a:avLst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38" name="Moon 1037"/>
            <p:cNvSpPr/>
            <p:nvPr/>
          </p:nvSpPr>
          <p:spPr>
            <a:xfrm rot="16400088">
              <a:off x="1876544" y="2731632"/>
              <a:ext cx="1139136" cy="1430567"/>
            </a:xfrm>
            <a:prstGeom prst="moon">
              <a:avLst>
                <a:gd name="adj" fmla="val 70972"/>
              </a:avLst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39" name="Moon 1038"/>
            <p:cNvSpPr/>
            <p:nvPr/>
          </p:nvSpPr>
          <p:spPr>
            <a:xfrm rot="16400088">
              <a:off x="2122759" y="2827936"/>
              <a:ext cx="649347" cy="1412732"/>
            </a:xfrm>
            <a:prstGeom prst="moon">
              <a:avLst>
                <a:gd name="adj" fmla="val 70972"/>
              </a:avLst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40" name="Oval 1039"/>
            <p:cNvSpPr/>
            <p:nvPr/>
          </p:nvSpPr>
          <p:spPr>
            <a:xfrm>
              <a:off x="1608711" y="824958"/>
              <a:ext cx="1679932" cy="227064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41" name="Cloud 1040"/>
            <p:cNvSpPr/>
            <p:nvPr/>
          </p:nvSpPr>
          <p:spPr>
            <a:xfrm rot="17055069">
              <a:off x="1823944" y="162547"/>
              <a:ext cx="1031674" cy="1479884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42" name="Cloud 1041"/>
            <p:cNvSpPr/>
            <p:nvPr/>
          </p:nvSpPr>
          <p:spPr>
            <a:xfrm>
              <a:off x="1907005" y="2280226"/>
              <a:ext cx="1136352" cy="988938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43" name="Oval 1042"/>
            <p:cNvSpPr/>
            <p:nvPr/>
          </p:nvSpPr>
          <p:spPr>
            <a:xfrm>
              <a:off x="2153653" y="2445049"/>
              <a:ext cx="585789" cy="32021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44" name="Rectangle 1043"/>
            <p:cNvSpPr/>
            <p:nvPr/>
          </p:nvSpPr>
          <p:spPr>
            <a:xfrm rot="21215670">
              <a:off x="2901344" y="5460467"/>
              <a:ext cx="564019" cy="25305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45" name="Rectangle 1044"/>
            <p:cNvSpPr/>
            <p:nvPr/>
          </p:nvSpPr>
          <p:spPr>
            <a:xfrm rot="21215670">
              <a:off x="2907187" y="5038525"/>
              <a:ext cx="488987" cy="27990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46" name="Rectangle 1045"/>
            <p:cNvSpPr/>
            <p:nvPr/>
          </p:nvSpPr>
          <p:spPr>
            <a:xfrm rot="21215670">
              <a:off x="2886751" y="4628571"/>
              <a:ext cx="475781" cy="21046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047" name="Group 34"/>
            <p:cNvGrpSpPr/>
            <p:nvPr/>
          </p:nvGrpSpPr>
          <p:grpSpPr>
            <a:xfrm>
              <a:off x="1371600" y="5486400"/>
              <a:ext cx="1611443" cy="590264"/>
              <a:chOff x="4343400" y="1905000"/>
              <a:chExt cx="2892972" cy="1143000"/>
            </a:xfrm>
            <a:solidFill>
              <a:srgbClr val="F3D497"/>
            </a:solidFill>
          </p:grpSpPr>
          <p:sp>
            <p:nvSpPr>
              <p:cNvPr id="1054" name="Quad Arrow Callout 28"/>
              <p:cNvSpPr/>
              <p:nvPr/>
            </p:nvSpPr>
            <p:spPr>
              <a:xfrm>
                <a:off x="43434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55" name="Quad Arrow Callout 29"/>
              <p:cNvSpPr/>
              <p:nvPr/>
            </p:nvSpPr>
            <p:spPr>
              <a:xfrm>
                <a:off x="52578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56" name="Quad Arrow Callout 1055"/>
              <p:cNvSpPr/>
              <p:nvPr/>
            </p:nvSpPr>
            <p:spPr>
              <a:xfrm>
                <a:off x="61722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1048" name="Group 35"/>
            <p:cNvGrpSpPr/>
            <p:nvPr/>
          </p:nvGrpSpPr>
          <p:grpSpPr>
            <a:xfrm rot="19800181">
              <a:off x="3262405" y="3875651"/>
              <a:ext cx="718545" cy="321447"/>
              <a:chOff x="4343400" y="1905000"/>
              <a:chExt cx="1978572" cy="1143000"/>
            </a:xfrm>
            <a:solidFill>
              <a:srgbClr val="F3D497"/>
            </a:solidFill>
          </p:grpSpPr>
          <p:sp>
            <p:nvSpPr>
              <p:cNvPr id="1052" name="Quad Arrow Callout 1051"/>
              <p:cNvSpPr/>
              <p:nvPr/>
            </p:nvSpPr>
            <p:spPr>
              <a:xfrm>
                <a:off x="43434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53" name="Quad Arrow Callout 1052"/>
              <p:cNvSpPr/>
              <p:nvPr/>
            </p:nvSpPr>
            <p:spPr>
              <a:xfrm>
                <a:off x="52578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1049" name="Group 39"/>
            <p:cNvGrpSpPr/>
            <p:nvPr/>
          </p:nvGrpSpPr>
          <p:grpSpPr>
            <a:xfrm rot="1249093">
              <a:off x="955780" y="3864669"/>
              <a:ext cx="754699" cy="371495"/>
              <a:chOff x="4343400" y="1905000"/>
              <a:chExt cx="1978572" cy="1143000"/>
            </a:xfrm>
            <a:solidFill>
              <a:srgbClr val="F3D497"/>
            </a:solidFill>
          </p:grpSpPr>
          <p:sp>
            <p:nvSpPr>
              <p:cNvPr id="1050" name="Quad Arrow Callout 1049"/>
              <p:cNvSpPr/>
              <p:nvPr/>
            </p:nvSpPr>
            <p:spPr>
              <a:xfrm>
                <a:off x="43434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51" name="Quad Arrow Callout 1050"/>
              <p:cNvSpPr/>
              <p:nvPr/>
            </p:nvSpPr>
            <p:spPr>
              <a:xfrm>
                <a:off x="52578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1057" name="Group 515"/>
          <p:cNvGrpSpPr/>
          <p:nvPr/>
        </p:nvGrpSpPr>
        <p:grpSpPr>
          <a:xfrm>
            <a:off x="1823149" y="4884568"/>
            <a:ext cx="643311" cy="1302719"/>
            <a:chOff x="3733800" y="304800"/>
            <a:chExt cx="2819400" cy="6294664"/>
          </a:xfrm>
        </p:grpSpPr>
        <p:grpSp>
          <p:nvGrpSpPr>
            <p:cNvPr id="1058" name="Group 115"/>
            <p:cNvGrpSpPr/>
            <p:nvPr/>
          </p:nvGrpSpPr>
          <p:grpSpPr>
            <a:xfrm>
              <a:off x="3733800" y="480624"/>
              <a:ext cx="2819400" cy="6118840"/>
              <a:chOff x="4343400" y="480624"/>
              <a:chExt cx="2819400" cy="6118840"/>
            </a:xfrm>
          </p:grpSpPr>
          <p:grpSp>
            <p:nvGrpSpPr>
              <p:cNvPr id="1069" name="Group 47"/>
              <p:cNvGrpSpPr/>
              <p:nvPr/>
            </p:nvGrpSpPr>
            <p:grpSpPr>
              <a:xfrm rot="562843">
                <a:off x="5615811" y="5865129"/>
                <a:ext cx="656163" cy="734335"/>
                <a:chOff x="6106804" y="4039302"/>
                <a:chExt cx="666047" cy="774146"/>
              </a:xfrm>
            </p:grpSpPr>
            <p:sp>
              <p:nvSpPr>
                <p:cNvPr id="1120" name="Oval 78"/>
                <p:cNvSpPr/>
                <p:nvPr/>
              </p:nvSpPr>
              <p:spPr>
                <a:xfrm rot="20163506">
                  <a:off x="6229710" y="4039302"/>
                  <a:ext cx="543141" cy="774146"/>
                </a:xfrm>
                <a:prstGeom prst="ellipse">
                  <a:avLst/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21" name="Oval 1120"/>
                <p:cNvSpPr/>
                <p:nvPr/>
              </p:nvSpPr>
              <p:spPr>
                <a:xfrm rot="20163506">
                  <a:off x="6387712" y="4392141"/>
                  <a:ext cx="362627" cy="31599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22" name="Oval 1121"/>
                <p:cNvSpPr/>
                <p:nvPr/>
              </p:nvSpPr>
              <p:spPr>
                <a:xfrm rot="20163506">
                  <a:off x="6106804" y="4062465"/>
                  <a:ext cx="528885" cy="284304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1070" name="Group 47"/>
              <p:cNvGrpSpPr/>
              <p:nvPr/>
            </p:nvGrpSpPr>
            <p:grpSpPr>
              <a:xfrm rot="2613352">
                <a:off x="5054860" y="5790578"/>
                <a:ext cx="656163" cy="734335"/>
                <a:chOff x="6106804" y="4039302"/>
                <a:chExt cx="666047" cy="774146"/>
              </a:xfrm>
            </p:grpSpPr>
            <p:sp>
              <p:nvSpPr>
                <p:cNvPr id="1117" name="Oval 75"/>
                <p:cNvSpPr/>
                <p:nvPr/>
              </p:nvSpPr>
              <p:spPr>
                <a:xfrm rot="20163506">
                  <a:off x="6229710" y="4039302"/>
                  <a:ext cx="543141" cy="774146"/>
                </a:xfrm>
                <a:prstGeom prst="ellipse">
                  <a:avLst/>
                </a:prstGeom>
                <a:solidFill>
                  <a:srgbClr val="6633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18" name="Oval 76"/>
                <p:cNvSpPr/>
                <p:nvPr/>
              </p:nvSpPr>
              <p:spPr>
                <a:xfrm rot="20163506">
                  <a:off x="6387712" y="4392141"/>
                  <a:ext cx="362627" cy="31599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19" name="Oval 77"/>
                <p:cNvSpPr/>
                <p:nvPr/>
              </p:nvSpPr>
              <p:spPr>
                <a:xfrm rot="20163506">
                  <a:off x="6106804" y="4062465"/>
                  <a:ext cx="528885" cy="284304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sp>
            <p:nvSpPr>
              <p:cNvPr id="1071" name="Oval 1070"/>
              <p:cNvSpPr/>
              <p:nvPr/>
            </p:nvSpPr>
            <p:spPr>
              <a:xfrm>
                <a:off x="6556093" y="3770974"/>
                <a:ext cx="606707" cy="74414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72" name="Oval 1071"/>
              <p:cNvSpPr/>
              <p:nvPr/>
            </p:nvSpPr>
            <p:spPr>
              <a:xfrm>
                <a:off x="4343400" y="3733056"/>
                <a:ext cx="606707" cy="74414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73" name="Trapezoid 1072"/>
              <p:cNvSpPr/>
              <p:nvPr/>
            </p:nvSpPr>
            <p:spPr>
              <a:xfrm>
                <a:off x="4822118" y="1795678"/>
                <a:ext cx="1914880" cy="4239714"/>
              </a:xfrm>
              <a:prstGeom prst="trapezoid">
                <a:avLst>
                  <a:gd name="adj" fmla="val 20902"/>
                </a:avLst>
              </a:prstGeom>
              <a:solidFill>
                <a:srgbClr val="F4DA6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74" name="Trapezoid 1073"/>
              <p:cNvSpPr/>
              <p:nvPr/>
            </p:nvSpPr>
            <p:spPr>
              <a:xfrm rot="20431102">
                <a:off x="5850405" y="2228881"/>
                <a:ext cx="1054000" cy="2045206"/>
              </a:xfrm>
              <a:prstGeom prst="trapezoid">
                <a:avLst>
                  <a:gd name="adj" fmla="val 20902"/>
                </a:avLst>
              </a:prstGeom>
              <a:solidFill>
                <a:srgbClr val="E0C1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75" name="Trapezoid 1074"/>
              <p:cNvSpPr/>
              <p:nvPr/>
            </p:nvSpPr>
            <p:spPr>
              <a:xfrm rot="1195734">
                <a:off x="4592689" y="2183852"/>
                <a:ext cx="1054000" cy="2045206"/>
              </a:xfrm>
              <a:prstGeom prst="trapezoid">
                <a:avLst>
                  <a:gd name="adj" fmla="val 20902"/>
                </a:avLst>
              </a:prstGeom>
              <a:solidFill>
                <a:srgbClr val="E0C1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76" name="Trapezoid 1075"/>
              <p:cNvSpPr/>
              <p:nvPr/>
            </p:nvSpPr>
            <p:spPr>
              <a:xfrm>
                <a:off x="4852885" y="2045701"/>
                <a:ext cx="1801660" cy="3199337"/>
              </a:xfrm>
              <a:prstGeom prst="trapezoid">
                <a:avLst>
                  <a:gd name="adj" fmla="val 20902"/>
                </a:avLst>
              </a:prstGeom>
              <a:solidFill>
                <a:srgbClr val="E0C1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77" name="Trapezoid 1076"/>
              <p:cNvSpPr/>
              <p:nvPr/>
            </p:nvSpPr>
            <p:spPr>
              <a:xfrm rot="218695">
                <a:off x="4871960" y="2153889"/>
                <a:ext cx="813215" cy="3165968"/>
              </a:xfrm>
              <a:prstGeom prst="trapezoid">
                <a:avLst>
                  <a:gd name="adj" fmla="val 20902"/>
                </a:avLst>
              </a:prstGeom>
              <a:solidFill>
                <a:schemeClr val="accent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78" name="Trapezoid 1077"/>
              <p:cNvSpPr/>
              <p:nvPr/>
            </p:nvSpPr>
            <p:spPr>
              <a:xfrm rot="21332773">
                <a:off x="5851670" y="2166584"/>
                <a:ext cx="813215" cy="3155058"/>
              </a:xfrm>
              <a:prstGeom prst="trapezoid">
                <a:avLst>
                  <a:gd name="adj" fmla="val 20902"/>
                </a:avLst>
              </a:prstGeom>
              <a:solidFill>
                <a:schemeClr val="accent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79" name="Oval 1078"/>
              <p:cNvSpPr/>
              <p:nvPr/>
            </p:nvSpPr>
            <p:spPr>
              <a:xfrm>
                <a:off x="5211002" y="1343032"/>
                <a:ext cx="1025125" cy="1408893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80" name="Oval 1079"/>
              <p:cNvSpPr/>
              <p:nvPr/>
            </p:nvSpPr>
            <p:spPr>
              <a:xfrm>
                <a:off x="4957489" y="686576"/>
                <a:ext cx="1576453" cy="173475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81" name="Cloud 1080"/>
              <p:cNvSpPr/>
              <p:nvPr/>
            </p:nvSpPr>
            <p:spPr>
              <a:xfrm>
                <a:off x="5257766" y="1915358"/>
                <a:ext cx="900830" cy="1132642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82" name="Oval 1081"/>
              <p:cNvSpPr/>
              <p:nvPr/>
            </p:nvSpPr>
            <p:spPr>
              <a:xfrm>
                <a:off x="5478051" y="2042146"/>
                <a:ext cx="403650" cy="28794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pSp>
            <p:nvGrpSpPr>
              <p:cNvPr id="1083" name="Group 87"/>
              <p:cNvGrpSpPr/>
              <p:nvPr/>
            </p:nvGrpSpPr>
            <p:grpSpPr>
              <a:xfrm rot="19865083" flipH="1">
                <a:off x="6048471" y="584063"/>
                <a:ext cx="569975" cy="1560581"/>
                <a:chOff x="7848600" y="914400"/>
                <a:chExt cx="533400" cy="2438400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1114" name="Moon 1113"/>
                <p:cNvSpPr/>
                <p:nvPr/>
              </p:nvSpPr>
              <p:spPr>
                <a:xfrm rot="20700267">
                  <a:off x="7848600" y="914400"/>
                  <a:ext cx="533400" cy="24384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15" name="Moon 1114"/>
                <p:cNvSpPr/>
                <p:nvPr/>
              </p:nvSpPr>
              <p:spPr>
                <a:xfrm rot="19916241">
                  <a:off x="7848600" y="1066800"/>
                  <a:ext cx="457200" cy="19050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16" name="Oval 1115"/>
                <p:cNvSpPr/>
                <p:nvPr/>
              </p:nvSpPr>
              <p:spPr>
                <a:xfrm>
                  <a:off x="7869616" y="1066799"/>
                  <a:ext cx="381061" cy="18288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1084" name="Group 86"/>
              <p:cNvGrpSpPr/>
              <p:nvPr/>
            </p:nvGrpSpPr>
            <p:grpSpPr>
              <a:xfrm rot="2107423">
                <a:off x="4808244" y="480624"/>
                <a:ext cx="651400" cy="1713554"/>
                <a:chOff x="7772400" y="914400"/>
                <a:chExt cx="609600" cy="2438400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1111" name="Moon 1110"/>
                <p:cNvSpPr/>
                <p:nvPr/>
              </p:nvSpPr>
              <p:spPr>
                <a:xfrm rot="20700267">
                  <a:off x="7848600" y="914400"/>
                  <a:ext cx="533400" cy="24384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12" name="Moon 1111"/>
                <p:cNvSpPr/>
                <p:nvPr/>
              </p:nvSpPr>
              <p:spPr>
                <a:xfrm rot="19916241">
                  <a:off x="7848600" y="1066800"/>
                  <a:ext cx="457200" cy="19050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13" name="Oval 1112"/>
                <p:cNvSpPr/>
                <p:nvPr/>
              </p:nvSpPr>
              <p:spPr>
                <a:xfrm>
                  <a:off x="7772400" y="1066799"/>
                  <a:ext cx="512938" cy="1964257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1085" name="Group 89"/>
              <p:cNvGrpSpPr/>
              <p:nvPr/>
            </p:nvGrpSpPr>
            <p:grpSpPr>
              <a:xfrm rot="5774476">
                <a:off x="4190430" y="3810570"/>
                <a:ext cx="2133601" cy="456061"/>
                <a:chOff x="457200" y="3352800"/>
                <a:chExt cx="4648200" cy="1219200"/>
              </a:xfrm>
            </p:grpSpPr>
            <p:grpSp>
              <p:nvGrpSpPr>
                <p:cNvPr id="1099" name="Group 23"/>
                <p:cNvGrpSpPr/>
                <p:nvPr/>
              </p:nvGrpSpPr>
              <p:grpSpPr>
                <a:xfrm>
                  <a:off x="4572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1109" name="Quad Arrow Callout 1108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110" name="Cross 1109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</p:grpSp>
            <p:grpSp>
              <p:nvGrpSpPr>
                <p:cNvPr id="1100" name="Group 24"/>
                <p:cNvGrpSpPr/>
                <p:nvPr/>
              </p:nvGrpSpPr>
              <p:grpSpPr>
                <a:xfrm>
                  <a:off x="15240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1107" name="Quad Arrow Callout 1106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108" name="Cross 1107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</p:grpSp>
            <p:grpSp>
              <p:nvGrpSpPr>
                <p:cNvPr id="1101" name="Group 27"/>
                <p:cNvGrpSpPr/>
                <p:nvPr/>
              </p:nvGrpSpPr>
              <p:grpSpPr>
                <a:xfrm>
                  <a:off x="25908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1105" name="Quad Arrow Callout 1104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106" name="Cross 1105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</p:grpSp>
            <p:grpSp>
              <p:nvGrpSpPr>
                <p:cNvPr id="1102" name="Group 30"/>
                <p:cNvGrpSpPr/>
                <p:nvPr/>
              </p:nvGrpSpPr>
              <p:grpSpPr>
                <a:xfrm>
                  <a:off x="36576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1103" name="Quad Arrow Callout 1102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104" name="Cross 1103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</p:grpSp>
          </p:grpSp>
          <p:grpSp>
            <p:nvGrpSpPr>
              <p:cNvPr id="1086" name="Group 102"/>
              <p:cNvGrpSpPr/>
              <p:nvPr/>
            </p:nvGrpSpPr>
            <p:grpSpPr>
              <a:xfrm rot="5158791">
                <a:off x="5223503" y="3765600"/>
                <a:ext cx="2133601" cy="456061"/>
                <a:chOff x="457200" y="3352800"/>
                <a:chExt cx="4648200" cy="1219200"/>
              </a:xfrm>
            </p:grpSpPr>
            <p:grpSp>
              <p:nvGrpSpPr>
                <p:cNvPr id="1087" name="Group 23"/>
                <p:cNvGrpSpPr/>
                <p:nvPr/>
              </p:nvGrpSpPr>
              <p:grpSpPr>
                <a:xfrm>
                  <a:off x="4572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1097" name="Quad Arrow Callout 1096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098" name="Cross 1097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</p:grpSp>
            <p:grpSp>
              <p:nvGrpSpPr>
                <p:cNvPr id="1088" name="Group 24"/>
                <p:cNvGrpSpPr/>
                <p:nvPr/>
              </p:nvGrpSpPr>
              <p:grpSpPr>
                <a:xfrm>
                  <a:off x="15240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1095" name="Quad Arrow Callout 1094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096" name="Cross 1095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</p:grpSp>
            <p:grpSp>
              <p:nvGrpSpPr>
                <p:cNvPr id="1089" name="Group 27"/>
                <p:cNvGrpSpPr/>
                <p:nvPr/>
              </p:nvGrpSpPr>
              <p:grpSpPr>
                <a:xfrm>
                  <a:off x="25908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1093" name="Quad Arrow Callout 1092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094" name="Cross 1093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</p:grpSp>
            <p:grpSp>
              <p:nvGrpSpPr>
                <p:cNvPr id="1090" name="Group 30"/>
                <p:cNvGrpSpPr/>
                <p:nvPr/>
              </p:nvGrpSpPr>
              <p:grpSpPr>
                <a:xfrm>
                  <a:off x="36576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1091" name="Quad Arrow Callout 1090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092" name="Cross 1091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</p:grpSp>
          </p:grpSp>
        </p:grpSp>
        <p:grpSp>
          <p:nvGrpSpPr>
            <p:cNvPr id="1059" name="Group 117"/>
            <p:cNvGrpSpPr/>
            <p:nvPr/>
          </p:nvGrpSpPr>
          <p:grpSpPr>
            <a:xfrm flipH="1">
              <a:off x="4038600" y="304800"/>
              <a:ext cx="1905000" cy="2362200"/>
              <a:chOff x="7086307" y="108779"/>
              <a:chExt cx="1617730" cy="2051101"/>
            </a:xfrm>
            <a:solidFill>
              <a:srgbClr val="E0C13C"/>
            </a:solidFill>
          </p:grpSpPr>
          <p:sp>
            <p:nvSpPr>
              <p:cNvPr id="1060" name="Rounded Rectangle 1059"/>
              <p:cNvSpPr/>
              <p:nvPr/>
            </p:nvSpPr>
            <p:spPr>
              <a:xfrm rot="4035056">
                <a:off x="7847283" y="1226925"/>
                <a:ext cx="1427825" cy="285683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61" name="Rounded Rectangle 1060"/>
              <p:cNvSpPr/>
              <p:nvPr/>
            </p:nvSpPr>
            <p:spPr>
              <a:xfrm rot="4845266">
                <a:off x="7771081" y="1303126"/>
                <a:ext cx="1427825" cy="285683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pSp>
            <p:nvGrpSpPr>
              <p:cNvPr id="1062" name="Group 45"/>
              <p:cNvGrpSpPr/>
              <p:nvPr/>
            </p:nvGrpSpPr>
            <p:grpSpPr>
              <a:xfrm rot="21037220">
                <a:off x="7086307" y="108779"/>
                <a:ext cx="1447800" cy="1376021"/>
                <a:chOff x="6723417" y="1711953"/>
                <a:chExt cx="1882250" cy="1770839"/>
              </a:xfrm>
              <a:grpFill/>
            </p:grpSpPr>
            <p:sp>
              <p:nvSpPr>
                <p:cNvPr id="1063" name="Chord 1062"/>
                <p:cNvSpPr/>
                <p:nvPr/>
              </p:nvSpPr>
              <p:spPr>
                <a:xfrm rot="8556574">
                  <a:off x="6874226" y="1711953"/>
                  <a:ext cx="1709272" cy="1770839"/>
                </a:xfrm>
                <a:prstGeom prst="chord">
                  <a:avLst>
                    <a:gd name="adj1" fmla="val 2700000"/>
                    <a:gd name="adj2" fmla="val 1215961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064" name="Chord 1063"/>
                <p:cNvSpPr/>
                <p:nvPr/>
              </p:nvSpPr>
              <p:spPr>
                <a:xfrm rot="8556574">
                  <a:off x="7032233" y="1750901"/>
                  <a:ext cx="1504306" cy="1584832"/>
                </a:xfrm>
                <a:prstGeom prst="chord">
                  <a:avLst>
                    <a:gd name="adj1" fmla="val 2700000"/>
                    <a:gd name="adj2" fmla="val 1215961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065" name="Moon 1064"/>
                <p:cNvSpPr/>
                <p:nvPr/>
              </p:nvSpPr>
              <p:spPr>
                <a:xfrm rot="5400000">
                  <a:off x="7677150" y="1543050"/>
                  <a:ext cx="647700" cy="1066800"/>
                </a:xfrm>
                <a:prstGeom prst="moon">
                  <a:avLst>
                    <a:gd name="adj" fmla="val 875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066" name="Rounded Rectangle 1065"/>
                <p:cNvSpPr/>
                <p:nvPr/>
              </p:nvSpPr>
              <p:spPr>
                <a:xfrm rot="551536">
                  <a:off x="6862932" y="2145504"/>
                  <a:ext cx="1742735" cy="201855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067" name="Rounded Rectangle 1066"/>
                <p:cNvSpPr/>
                <p:nvPr/>
              </p:nvSpPr>
              <p:spPr>
                <a:xfrm rot="551536">
                  <a:off x="6786732" y="2500103"/>
                  <a:ext cx="1742735" cy="201855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068" name="Rounded Rectangle 1067"/>
                <p:cNvSpPr/>
                <p:nvPr/>
              </p:nvSpPr>
              <p:spPr>
                <a:xfrm rot="744974">
                  <a:off x="6723417" y="2252661"/>
                  <a:ext cx="1856281" cy="367653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</p:grpSp>
      </p:grpSp>
      <p:grpSp>
        <p:nvGrpSpPr>
          <p:cNvPr id="1123" name="Group 651"/>
          <p:cNvGrpSpPr/>
          <p:nvPr/>
        </p:nvGrpSpPr>
        <p:grpSpPr>
          <a:xfrm>
            <a:off x="620409" y="3341809"/>
            <a:ext cx="579773" cy="1159547"/>
            <a:chOff x="5530228" y="533400"/>
            <a:chExt cx="2913593" cy="5825482"/>
          </a:xfrm>
        </p:grpSpPr>
        <p:sp>
          <p:nvSpPr>
            <p:cNvPr id="1124" name="Oval 1123"/>
            <p:cNvSpPr/>
            <p:nvPr/>
          </p:nvSpPr>
          <p:spPr>
            <a:xfrm rot="3646842">
              <a:off x="6888472" y="5751381"/>
              <a:ext cx="721837" cy="493165"/>
            </a:xfrm>
            <a:prstGeom prst="ellipse">
              <a:avLst/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25" name="Oval 1124"/>
            <p:cNvSpPr/>
            <p:nvPr/>
          </p:nvSpPr>
          <p:spPr>
            <a:xfrm rot="6922285">
              <a:off x="6341129" y="5747781"/>
              <a:ext cx="721837" cy="493165"/>
            </a:xfrm>
            <a:prstGeom prst="ellipse">
              <a:avLst/>
            </a:prstGeom>
            <a:solidFill>
              <a:srgbClr val="927B4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26" name="Cloud 1125"/>
            <p:cNvSpPr/>
            <p:nvPr/>
          </p:nvSpPr>
          <p:spPr>
            <a:xfrm rot="21304292">
              <a:off x="7077564" y="635545"/>
              <a:ext cx="851179" cy="1600200"/>
            </a:xfrm>
            <a:prstGeom prst="cloud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27" name="Cloud 1126"/>
            <p:cNvSpPr/>
            <p:nvPr/>
          </p:nvSpPr>
          <p:spPr>
            <a:xfrm>
              <a:off x="5943600" y="609600"/>
              <a:ext cx="838200" cy="1600200"/>
            </a:xfrm>
            <a:prstGeom prst="cloud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28" name="Oval 1127"/>
            <p:cNvSpPr/>
            <p:nvPr/>
          </p:nvSpPr>
          <p:spPr>
            <a:xfrm rot="3770880">
              <a:off x="7070836" y="5264272"/>
              <a:ext cx="808545" cy="45856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29" name="Oval 1128"/>
            <p:cNvSpPr/>
            <p:nvPr/>
          </p:nvSpPr>
          <p:spPr>
            <a:xfrm rot="2706969">
              <a:off x="7764685" y="3688349"/>
              <a:ext cx="721837" cy="49316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30" name="Oval 1129"/>
            <p:cNvSpPr/>
            <p:nvPr/>
          </p:nvSpPr>
          <p:spPr>
            <a:xfrm rot="6922285">
              <a:off x="5426729" y="3690382"/>
              <a:ext cx="721837" cy="49316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31" name="Flowchart: Manual Operation 1130"/>
            <p:cNvSpPr/>
            <p:nvPr/>
          </p:nvSpPr>
          <p:spPr>
            <a:xfrm rot="9035457">
              <a:off x="7363195" y="2440633"/>
              <a:ext cx="748064" cy="1633234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32" name="Flowchart: Manual Operation 1131"/>
            <p:cNvSpPr/>
            <p:nvPr/>
          </p:nvSpPr>
          <p:spPr>
            <a:xfrm rot="12441478">
              <a:off x="5826095" y="2441228"/>
              <a:ext cx="748064" cy="1660455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33" name="Flowchart: Manual Operation 1132"/>
            <p:cNvSpPr/>
            <p:nvPr/>
          </p:nvSpPr>
          <p:spPr>
            <a:xfrm rot="10800000">
              <a:off x="6054729" y="2438400"/>
              <a:ext cx="1815561" cy="3505200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34" name="Hexagon 1133"/>
            <p:cNvSpPr/>
            <p:nvPr/>
          </p:nvSpPr>
          <p:spPr>
            <a:xfrm>
              <a:off x="6753026" y="775761"/>
              <a:ext cx="418976" cy="363541"/>
            </a:xfrm>
            <a:prstGeom prst="hexagon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35" name="Rounded Rectangle 1134"/>
            <p:cNvSpPr/>
            <p:nvPr/>
          </p:nvSpPr>
          <p:spPr>
            <a:xfrm>
              <a:off x="6215264" y="4267201"/>
              <a:ext cx="1522203" cy="304800"/>
            </a:xfrm>
            <a:prstGeom prst="roundRect">
              <a:avLst/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36" name="Oval 1135"/>
            <p:cNvSpPr/>
            <p:nvPr/>
          </p:nvSpPr>
          <p:spPr>
            <a:xfrm>
              <a:off x="6553200" y="1752600"/>
              <a:ext cx="770700" cy="140249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37" name="Oval 1136"/>
            <p:cNvSpPr/>
            <p:nvPr/>
          </p:nvSpPr>
          <p:spPr>
            <a:xfrm>
              <a:off x="6194392" y="533400"/>
              <a:ext cx="1536244" cy="230242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38" name="Cloud 1137"/>
            <p:cNvSpPr/>
            <p:nvPr/>
          </p:nvSpPr>
          <p:spPr>
            <a:xfrm>
              <a:off x="6580996" y="2088015"/>
              <a:ext cx="762000" cy="1371601"/>
            </a:xfrm>
            <a:prstGeom prst="cloud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39" name="Rounded Rectangle 1138"/>
            <p:cNvSpPr/>
            <p:nvPr/>
          </p:nvSpPr>
          <p:spPr>
            <a:xfrm>
              <a:off x="6054733" y="775761"/>
              <a:ext cx="1815561" cy="363541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40" name="Oval 1139"/>
            <p:cNvSpPr/>
            <p:nvPr/>
          </p:nvSpPr>
          <p:spPr>
            <a:xfrm>
              <a:off x="6750136" y="2270911"/>
              <a:ext cx="437067" cy="30685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41" name="Wave 1140"/>
            <p:cNvSpPr/>
            <p:nvPr/>
          </p:nvSpPr>
          <p:spPr>
            <a:xfrm rot="16200000">
              <a:off x="6705600" y="4952999"/>
              <a:ext cx="1219200" cy="304800"/>
            </a:xfrm>
            <a:prstGeom prst="wave">
              <a:avLst/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42" name="Wave 1141"/>
            <p:cNvSpPr/>
            <p:nvPr/>
          </p:nvSpPr>
          <p:spPr>
            <a:xfrm rot="15242885">
              <a:off x="6768063" y="4889830"/>
              <a:ext cx="1322876" cy="414678"/>
            </a:xfrm>
            <a:prstGeom prst="wave">
              <a:avLst/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43" name="Rounded Rectangle 1142"/>
            <p:cNvSpPr/>
            <p:nvPr/>
          </p:nvSpPr>
          <p:spPr>
            <a:xfrm>
              <a:off x="7086600" y="4191000"/>
              <a:ext cx="414136" cy="381000"/>
            </a:xfrm>
            <a:prstGeom prst="roundRect">
              <a:avLst/>
            </a:prstGeom>
            <a:solidFill>
              <a:srgbClr val="E0C13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144" name="Group 164"/>
            <p:cNvGrpSpPr/>
            <p:nvPr/>
          </p:nvGrpSpPr>
          <p:grpSpPr>
            <a:xfrm>
              <a:off x="6005384" y="776416"/>
              <a:ext cx="1828800" cy="372763"/>
              <a:chOff x="4343400" y="5863281"/>
              <a:chExt cx="2286000" cy="844379"/>
            </a:xfrm>
          </p:grpSpPr>
          <p:grpSp>
            <p:nvGrpSpPr>
              <p:cNvPr id="1173" name="Group 163"/>
              <p:cNvGrpSpPr/>
              <p:nvPr/>
            </p:nvGrpSpPr>
            <p:grpSpPr>
              <a:xfrm>
                <a:off x="4343400" y="5863281"/>
                <a:ext cx="2286000" cy="766119"/>
                <a:chOff x="4343400" y="5863281"/>
                <a:chExt cx="2286000" cy="766119"/>
              </a:xfrm>
            </p:grpSpPr>
            <p:sp>
              <p:nvSpPr>
                <p:cNvPr id="1178" name="Quad Arrow Callout 1177"/>
                <p:cNvSpPr/>
                <p:nvPr/>
              </p:nvSpPr>
              <p:spPr>
                <a:xfrm>
                  <a:off x="43434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79" name="Quad Arrow Callout 1178"/>
                <p:cNvSpPr/>
                <p:nvPr/>
              </p:nvSpPr>
              <p:spPr>
                <a:xfrm>
                  <a:off x="48768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80" name="Quad Arrow Callout 1179"/>
                <p:cNvSpPr/>
                <p:nvPr/>
              </p:nvSpPr>
              <p:spPr>
                <a:xfrm>
                  <a:off x="54102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81" name="Quad Arrow Callout 1180"/>
                <p:cNvSpPr/>
                <p:nvPr/>
              </p:nvSpPr>
              <p:spPr>
                <a:xfrm>
                  <a:off x="59436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grpSp>
              <p:nvGrpSpPr>
                <p:cNvPr id="1182" name="Group 158"/>
                <p:cNvGrpSpPr/>
                <p:nvPr/>
              </p:nvGrpSpPr>
              <p:grpSpPr>
                <a:xfrm>
                  <a:off x="4800600" y="5863281"/>
                  <a:ext cx="1396313" cy="313038"/>
                  <a:chOff x="4800600" y="5863281"/>
                  <a:chExt cx="1396313" cy="313038"/>
                </a:xfrm>
              </p:grpSpPr>
              <p:sp>
                <p:nvSpPr>
                  <p:cNvPr id="1183" name="Isosceles Triangle 1182"/>
                  <p:cNvSpPr/>
                  <p:nvPr/>
                </p:nvSpPr>
                <p:spPr>
                  <a:xfrm>
                    <a:off x="4800600" y="5867400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184" name="Isosceles Triangle 1183"/>
                  <p:cNvSpPr/>
                  <p:nvPr/>
                </p:nvSpPr>
                <p:spPr>
                  <a:xfrm>
                    <a:off x="5321643" y="5863281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185" name="Isosceles Triangle 1184"/>
                  <p:cNvSpPr/>
                  <p:nvPr/>
                </p:nvSpPr>
                <p:spPr>
                  <a:xfrm>
                    <a:off x="5892113" y="5871519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</p:grpSp>
          </p:grpSp>
          <p:grpSp>
            <p:nvGrpSpPr>
              <p:cNvPr id="1174" name="Group 159"/>
              <p:cNvGrpSpPr/>
              <p:nvPr/>
            </p:nvGrpSpPr>
            <p:grpSpPr>
              <a:xfrm flipH="1" flipV="1">
                <a:off x="4800600" y="6394622"/>
                <a:ext cx="1396313" cy="313038"/>
                <a:chOff x="4800600" y="5863281"/>
                <a:chExt cx="1396313" cy="313038"/>
              </a:xfrm>
            </p:grpSpPr>
            <p:sp>
              <p:nvSpPr>
                <p:cNvPr id="1175" name="Isosceles Triangle 1174"/>
                <p:cNvSpPr/>
                <p:nvPr/>
              </p:nvSpPr>
              <p:spPr>
                <a:xfrm>
                  <a:off x="4800600" y="5867400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76" name="Isosceles Triangle 1175"/>
                <p:cNvSpPr/>
                <p:nvPr/>
              </p:nvSpPr>
              <p:spPr>
                <a:xfrm>
                  <a:off x="5321643" y="5863281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77" name="Isosceles Triangle 1176"/>
                <p:cNvSpPr/>
                <p:nvPr/>
              </p:nvSpPr>
              <p:spPr>
                <a:xfrm>
                  <a:off x="5892113" y="5871519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</p:grpSp>
        <p:grpSp>
          <p:nvGrpSpPr>
            <p:cNvPr id="1145" name="Group 165"/>
            <p:cNvGrpSpPr/>
            <p:nvPr/>
          </p:nvGrpSpPr>
          <p:grpSpPr>
            <a:xfrm rot="1889829">
              <a:off x="5530228" y="3667624"/>
              <a:ext cx="726889" cy="372763"/>
              <a:chOff x="4343400" y="5863281"/>
              <a:chExt cx="2286000" cy="844379"/>
            </a:xfrm>
          </p:grpSpPr>
          <p:grpSp>
            <p:nvGrpSpPr>
              <p:cNvPr id="1160" name="Group 163"/>
              <p:cNvGrpSpPr/>
              <p:nvPr/>
            </p:nvGrpSpPr>
            <p:grpSpPr>
              <a:xfrm>
                <a:off x="4343400" y="5863281"/>
                <a:ext cx="2286000" cy="766119"/>
                <a:chOff x="4343400" y="5863281"/>
                <a:chExt cx="2286000" cy="766119"/>
              </a:xfrm>
            </p:grpSpPr>
            <p:sp>
              <p:nvSpPr>
                <p:cNvPr id="1165" name="Quad Arrow Callout 1164"/>
                <p:cNvSpPr/>
                <p:nvPr/>
              </p:nvSpPr>
              <p:spPr>
                <a:xfrm>
                  <a:off x="43434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66" name="Quad Arrow Callout 1165"/>
                <p:cNvSpPr/>
                <p:nvPr/>
              </p:nvSpPr>
              <p:spPr>
                <a:xfrm>
                  <a:off x="48768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67" name="Quad Arrow Callout 1166"/>
                <p:cNvSpPr/>
                <p:nvPr/>
              </p:nvSpPr>
              <p:spPr>
                <a:xfrm>
                  <a:off x="54102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68" name="Quad Arrow Callout 1167"/>
                <p:cNvSpPr/>
                <p:nvPr/>
              </p:nvSpPr>
              <p:spPr>
                <a:xfrm>
                  <a:off x="59436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grpSp>
              <p:nvGrpSpPr>
                <p:cNvPr id="1169" name="Group 158"/>
                <p:cNvGrpSpPr/>
                <p:nvPr/>
              </p:nvGrpSpPr>
              <p:grpSpPr>
                <a:xfrm>
                  <a:off x="4800600" y="5863281"/>
                  <a:ext cx="1396313" cy="313038"/>
                  <a:chOff x="4800600" y="5863281"/>
                  <a:chExt cx="1396313" cy="313038"/>
                </a:xfrm>
              </p:grpSpPr>
              <p:sp>
                <p:nvSpPr>
                  <p:cNvPr id="1170" name="Isosceles Triangle 1169"/>
                  <p:cNvSpPr/>
                  <p:nvPr/>
                </p:nvSpPr>
                <p:spPr>
                  <a:xfrm>
                    <a:off x="4800600" y="5867400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171" name="Isosceles Triangle 1170"/>
                  <p:cNvSpPr/>
                  <p:nvPr/>
                </p:nvSpPr>
                <p:spPr>
                  <a:xfrm>
                    <a:off x="5321643" y="5863281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172" name="Isosceles Triangle 1171"/>
                  <p:cNvSpPr/>
                  <p:nvPr/>
                </p:nvSpPr>
                <p:spPr>
                  <a:xfrm>
                    <a:off x="5892113" y="5871519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</p:grpSp>
          </p:grpSp>
          <p:grpSp>
            <p:nvGrpSpPr>
              <p:cNvPr id="1161" name="Group 159"/>
              <p:cNvGrpSpPr/>
              <p:nvPr/>
            </p:nvGrpSpPr>
            <p:grpSpPr>
              <a:xfrm flipH="1" flipV="1">
                <a:off x="4800600" y="6394622"/>
                <a:ext cx="1396313" cy="313038"/>
                <a:chOff x="4800600" y="5863281"/>
                <a:chExt cx="1396313" cy="313038"/>
              </a:xfrm>
            </p:grpSpPr>
            <p:sp>
              <p:nvSpPr>
                <p:cNvPr id="1162" name="Isosceles Triangle 1161"/>
                <p:cNvSpPr/>
                <p:nvPr/>
              </p:nvSpPr>
              <p:spPr>
                <a:xfrm>
                  <a:off x="4800600" y="5867400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63" name="Isosceles Triangle 1162"/>
                <p:cNvSpPr/>
                <p:nvPr/>
              </p:nvSpPr>
              <p:spPr>
                <a:xfrm>
                  <a:off x="5321643" y="5863281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64" name="Isosceles Triangle 1163"/>
                <p:cNvSpPr/>
                <p:nvPr/>
              </p:nvSpPr>
              <p:spPr>
                <a:xfrm>
                  <a:off x="5892113" y="5871519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</p:grpSp>
        <p:grpSp>
          <p:nvGrpSpPr>
            <p:cNvPr id="1146" name="Group 179"/>
            <p:cNvGrpSpPr/>
            <p:nvPr/>
          </p:nvGrpSpPr>
          <p:grpSpPr>
            <a:xfrm rot="19648799">
              <a:off x="7716932" y="3633804"/>
              <a:ext cx="726889" cy="372763"/>
              <a:chOff x="4343400" y="5863281"/>
              <a:chExt cx="2286000" cy="844379"/>
            </a:xfrm>
          </p:grpSpPr>
          <p:grpSp>
            <p:nvGrpSpPr>
              <p:cNvPr id="1147" name="Group 163"/>
              <p:cNvGrpSpPr/>
              <p:nvPr/>
            </p:nvGrpSpPr>
            <p:grpSpPr>
              <a:xfrm>
                <a:off x="4343400" y="5863281"/>
                <a:ext cx="2286000" cy="766119"/>
                <a:chOff x="4343400" y="5863281"/>
                <a:chExt cx="2286000" cy="766119"/>
              </a:xfrm>
            </p:grpSpPr>
            <p:sp>
              <p:nvSpPr>
                <p:cNvPr id="1152" name="Quad Arrow Callout 1151"/>
                <p:cNvSpPr/>
                <p:nvPr/>
              </p:nvSpPr>
              <p:spPr>
                <a:xfrm>
                  <a:off x="43434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53" name="Quad Arrow Callout 1152"/>
                <p:cNvSpPr/>
                <p:nvPr/>
              </p:nvSpPr>
              <p:spPr>
                <a:xfrm>
                  <a:off x="48768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54" name="Quad Arrow Callout 1153"/>
                <p:cNvSpPr/>
                <p:nvPr/>
              </p:nvSpPr>
              <p:spPr>
                <a:xfrm>
                  <a:off x="54102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55" name="Quad Arrow Callout 1154"/>
                <p:cNvSpPr/>
                <p:nvPr/>
              </p:nvSpPr>
              <p:spPr>
                <a:xfrm>
                  <a:off x="59436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grpSp>
              <p:nvGrpSpPr>
                <p:cNvPr id="1156" name="Group 158"/>
                <p:cNvGrpSpPr/>
                <p:nvPr/>
              </p:nvGrpSpPr>
              <p:grpSpPr>
                <a:xfrm>
                  <a:off x="4800600" y="5863281"/>
                  <a:ext cx="1396313" cy="313038"/>
                  <a:chOff x="4800600" y="5863281"/>
                  <a:chExt cx="1396313" cy="313038"/>
                </a:xfrm>
              </p:grpSpPr>
              <p:sp>
                <p:nvSpPr>
                  <p:cNvPr id="1157" name="Isosceles Triangle 1156"/>
                  <p:cNvSpPr/>
                  <p:nvPr/>
                </p:nvSpPr>
                <p:spPr>
                  <a:xfrm>
                    <a:off x="4800600" y="5867400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158" name="Isosceles Triangle 1157"/>
                  <p:cNvSpPr/>
                  <p:nvPr/>
                </p:nvSpPr>
                <p:spPr>
                  <a:xfrm>
                    <a:off x="5321643" y="5863281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159" name="Isosceles Triangle 1158"/>
                  <p:cNvSpPr/>
                  <p:nvPr/>
                </p:nvSpPr>
                <p:spPr>
                  <a:xfrm>
                    <a:off x="5892113" y="5871519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</p:grpSp>
          </p:grpSp>
          <p:grpSp>
            <p:nvGrpSpPr>
              <p:cNvPr id="1148" name="Group 159"/>
              <p:cNvGrpSpPr/>
              <p:nvPr/>
            </p:nvGrpSpPr>
            <p:grpSpPr>
              <a:xfrm flipH="1" flipV="1">
                <a:off x="4800600" y="6394622"/>
                <a:ext cx="1396313" cy="313038"/>
                <a:chOff x="4800600" y="5863281"/>
                <a:chExt cx="1396313" cy="313038"/>
              </a:xfrm>
            </p:grpSpPr>
            <p:sp>
              <p:nvSpPr>
                <p:cNvPr id="1149" name="Isosceles Triangle 1148"/>
                <p:cNvSpPr/>
                <p:nvPr/>
              </p:nvSpPr>
              <p:spPr>
                <a:xfrm>
                  <a:off x="4800600" y="5867400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50" name="Isosceles Triangle 1149"/>
                <p:cNvSpPr/>
                <p:nvPr/>
              </p:nvSpPr>
              <p:spPr>
                <a:xfrm>
                  <a:off x="5321643" y="5863281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51" name="Isosceles Triangle 1150"/>
                <p:cNvSpPr/>
                <p:nvPr/>
              </p:nvSpPr>
              <p:spPr>
                <a:xfrm>
                  <a:off x="5892113" y="5871519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</p:grpSp>
      </p:grpSp>
      <p:grpSp>
        <p:nvGrpSpPr>
          <p:cNvPr id="1186" name="Group 1185"/>
          <p:cNvGrpSpPr/>
          <p:nvPr/>
        </p:nvGrpSpPr>
        <p:grpSpPr>
          <a:xfrm>
            <a:off x="4619787" y="1818902"/>
            <a:ext cx="547783" cy="1187863"/>
            <a:chOff x="6934200" y="1265656"/>
            <a:chExt cx="1985484" cy="4373144"/>
          </a:xfrm>
        </p:grpSpPr>
        <p:sp>
          <p:nvSpPr>
            <p:cNvPr id="1187" name="Oval 1186"/>
            <p:cNvSpPr/>
            <p:nvPr/>
          </p:nvSpPr>
          <p:spPr>
            <a:xfrm rot="649721" flipH="1">
              <a:off x="7888635" y="5272466"/>
              <a:ext cx="597376" cy="366334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88" name="Oval 1187"/>
            <p:cNvSpPr/>
            <p:nvPr/>
          </p:nvSpPr>
          <p:spPr>
            <a:xfrm rot="649721" flipH="1">
              <a:off x="7341974" y="5272466"/>
              <a:ext cx="597376" cy="366334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89" name="Trapezoid 1188"/>
            <p:cNvSpPr/>
            <p:nvPr/>
          </p:nvSpPr>
          <p:spPr>
            <a:xfrm flipH="1">
              <a:off x="7244801" y="2741009"/>
              <a:ext cx="1393852" cy="2677352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90" name="Oval 1189"/>
            <p:cNvSpPr/>
            <p:nvPr/>
          </p:nvSpPr>
          <p:spPr>
            <a:xfrm rot="6724914" flipH="1">
              <a:off x="6809060" y="3667864"/>
              <a:ext cx="601800" cy="35152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91" name="Oval 1190"/>
            <p:cNvSpPr/>
            <p:nvPr/>
          </p:nvSpPr>
          <p:spPr>
            <a:xfrm rot="3549535" flipH="1">
              <a:off x="8409583" y="3649135"/>
              <a:ext cx="601800" cy="35152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92" name="Trapezoid 1191"/>
            <p:cNvSpPr/>
            <p:nvPr/>
          </p:nvSpPr>
          <p:spPr>
            <a:xfrm rot="1217087" flipH="1">
              <a:off x="7110119" y="2659657"/>
              <a:ext cx="535069" cy="1175870"/>
            </a:xfrm>
            <a:prstGeom prst="trapezoid">
              <a:avLst/>
            </a:prstGeom>
            <a:solidFill>
              <a:srgbClr val="BEA34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93" name="Trapezoid 1192"/>
            <p:cNvSpPr/>
            <p:nvPr/>
          </p:nvSpPr>
          <p:spPr>
            <a:xfrm rot="20382913">
              <a:off x="8213629" y="2665899"/>
              <a:ext cx="582454" cy="1218491"/>
            </a:xfrm>
            <a:prstGeom prst="trapezoid">
              <a:avLst/>
            </a:prstGeom>
            <a:solidFill>
              <a:srgbClr val="BEA34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94" name="Cloud 1193"/>
            <p:cNvSpPr/>
            <p:nvPr/>
          </p:nvSpPr>
          <p:spPr>
            <a:xfrm rot="671737">
              <a:off x="6993977" y="1670566"/>
              <a:ext cx="609128" cy="1320297"/>
            </a:xfrm>
            <a:prstGeom prst="cloud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95" name="Cloud 1194"/>
            <p:cNvSpPr/>
            <p:nvPr/>
          </p:nvSpPr>
          <p:spPr>
            <a:xfrm rot="20706537">
              <a:off x="8223399" y="1730671"/>
              <a:ext cx="696285" cy="1206904"/>
            </a:xfrm>
            <a:prstGeom prst="cloud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96" name="Trapezoid 1195"/>
            <p:cNvSpPr/>
            <p:nvPr/>
          </p:nvSpPr>
          <p:spPr>
            <a:xfrm flipH="1">
              <a:off x="7275873" y="2610683"/>
              <a:ext cx="1294448" cy="2333159"/>
            </a:xfrm>
            <a:prstGeom prst="trapezoid">
              <a:avLst/>
            </a:prstGeom>
            <a:solidFill>
              <a:srgbClr val="BEA34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97" name="Isosceles Triangle 1196"/>
            <p:cNvSpPr/>
            <p:nvPr/>
          </p:nvSpPr>
          <p:spPr>
            <a:xfrm rot="10800000" flipH="1">
              <a:off x="7707357" y="2809408"/>
              <a:ext cx="431483" cy="596171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198" name="Group 24"/>
            <p:cNvGrpSpPr/>
            <p:nvPr/>
          </p:nvGrpSpPr>
          <p:grpSpPr>
            <a:xfrm>
              <a:off x="7108136" y="2388756"/>
              <a:ext cx="1544360" cy="2210894"/>
              <a:chOff x="4553133" y="901823"/>
              <a:chExt cx="2186627" cy="3449921"/>
            </a:xfrm>
          </p:grpSpPr>
          <p:sp>
            <p:nvSpPr>
              <p:cNvPr id="1265" name="Double Wave 23"/>
              <p:cNvSpPr/>
              <p:nvPr/>
            </p:nvSpPr>
            <p:spPr>
              <a:xfrm rot="16807465">
                <a:off x="3382792" y="2343203"/>
                <a:ext cx="3178882" cy="838200"/>
              </a:xfrm>
              <a:prstGeom prst="doubleWave">
                <a:avLst>
                  <a:gd name="adj1" fmla="val 6250"/>
                  <a:gd name="adj2" fmla="val -10000"/>
                </a:avLst>
              </a:prstGeom>
              <a:solidFill>
                <a:srgbClr val="E0C13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pSp>
            <p:nvGrpSpPr>
              <p:cNvPr id="1266" name="Group 16"/>
              <p:cNvGrpSpPr/>
              <p:nvPr/>
            </p:nvGrpSpPr>
            <p:grpSpPr>
              <a:xfrm>
                <a:off x="4694566" y="901823"/>
                <a:ext cx="2045194" cy="1982724"/>
                <a:chOff x="2594848" y="2213440"/>
                <a:chExt cx="2045194" cy="1982724"/>
              </a:xfrm>
              <a:solidFill>
                <a:srgbClr val="E0C13C"/>
              </a:solidFill>
            </p:grpSpPr>
            <p:sp>
              <p:nvSpPr>
                <p:cNvPr id="1267" name="Pie 17"/>
                <p:cNvSpPr/>
                <p:nvPr/>
              </p:nvSpPr>
              <p:spPr>
                <a:xfrm rot="18695073">
                  <a:off x="2626083" y="2182205"/>
                  <a:ext cx="1982724" cy="2045194"/>
                </a:xfrm>
                <a:prstGeom prst="pi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268" name="Group 5"/>
                <p:cNvGrpSpPr/>
                <p:nvPr/>
              </p:nvGrpSpPr>
              <p:grpSpPr>
                <a:xfrm>
                  <a:off x="2840416" y="2333435"/>
                  <a:ext cx="1586009" cy="1634505"/>
                  <a:chOff x="2838154" y="2333435"/>
                  <a:chExt cx="1586009" cy="1634505"/>
                </a:xfrm>
                <a:grpFill/>
              </p:grpSpPr>
              <p:sp>
                <p:nvSpPr>
                  <p:cNvPr id="1269" name="Moon 3"/>
                  <p:cNvSpPr/>
                  <p:nvPr/>
                </p:nvSpPr>
                <p:spPr>
                  <a:xfrm rot="16200000">
                    <a:off x="2921323" y="2465100"/>
                    <a:ext cx="1419672" cy="1586008"/>
                  </a:xfrm>
                  <a:prstGeom prst="moon">
                    <a:avLst>
                      <a:gd name="adj" fmla="val 67712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270" name="Moon 20"/>
                  <p:cNvSpPr/>
                  <p:nvPr/>
                </p:nvSpPr>
                <p:spPr>
                  <a:xfrm rot="16200000">
                    <a:off x="3004894" y="2166695"/>
                    <a:ext cx="1171765" cy="1505246"/>
                  </a:xfrm>
                  <a:prstGeom prst="moon">
                    <a:avLst>
                      <a:gd name="adj" fmla="val 67712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</p:grpSp>
          </p:grpSp>
        </p:grpSp>
        <p:sp>
          <p:nvSpPr>
            <p:cNvPr id="1199" name="Oval 1198"/>
            <p:cNvSpPr/>
            <p:nvPr/>
          </p:nvSpPr>
          <p:spPr>
            <a:xfrm flipH="1">
              <a:off x="7377452" y="1418345"/>
              <a:ext cx="1192870" cy="149042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200" name="Group 58"/>
            <p:cNvGrpSpPr/>
            <p:nvPr/>
          </p:nvGrpSpPr>
          <p:grpSpPr>
            <a:xfrm rot="175281">
              <a:off x="7281771" y="4966315"/>
              <a:ext cx="1319546" cy="446802"/>
              <a:chOff x="3810000" y="1677648"/>
              <a:chExt cx="4705061" cy="1827552"/>
            </a:xfrm>
          </p:grpSpPr>
          <p:grpSp>
            <p:nvGrpSpPr>
              <p:cNvPr id="1235" name="Group 37"/>
              <p:cNvGrpSpPr/>
              <p:nvPr/>
            </p:nvGrpSpPr>
            <p:grpSpPr>
              <a:xfrm>
                <a:off x="3810000" y="1828800"/>
                <a:ext cx="1776984" cy="1676400"/>
                <a:chOff x="3810000" y="1828800"/>
                <a:chExt cx="4038600" cy="3810000"/>
              </a:xfrm>
            </p:grpSpPr>
            <p:sp>
              <p:nvSpPr>
                <p:cNvPr id="1256" name="Half Frame 1255"/>
                <p:cNvSpPr/>
                <p:nvPr/>
              </p:nvSpPr>
              <p:spPr>
                <a:xfrm rot="10800000">
                  <a:off x="3810000" y="1828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57" name="Half Frame 1256"/>
                <p:cNvSpPr/>
                <p:nvPr/>
              </p:nvSpPr>
              <p:spPr>
                <a:xfrm>
                  <a:off x="5791200" y="3733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58" name="Half Frame 1257"/>
                <p:cNvSpPr/>
                <p:nvPr/>
              </p:nvSpPr>
              <p:spPr>
                <a:xfrm rot="16200000">
                  <a:off x="6036664" y="2192936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59" name="Half Frame 1258"/>
                <p:cNvSpPr/>
                <p:nvPr/>
              </p:nvSpPr>
              <p:spPr>
                <a:xfrm flipH="1">
                  <a:off x="4191000" y="3886200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60" name="Donut 1259"/>
                <p:cNvSpPr/>
                <p:nvPr/>
              </p:nvSpPr>
              <p:spPr>
                <a:xfrm>
                  <a:off x="4955498" y="2948065"/>
                  <a:ext cx="1693333" cy="1607695"/>
                </a:xfrm>
                <a:prstGeom prst="donut">
                  <a:avLst>
                    <a:gd name="adj" fmla="val 3262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61" name="Diamond 1260"/>
                <p:cNvSpPr/>
                <p:nvPr/>
              </p:nvSpPr>
              <p:spPr>
                <a:xfrm>
                  <a:off x="5638800" y="29718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262" name="Diamond 1261"/>
                <p:cNvSpPr/>
                <p:nvPr/>
              </p:nvSpPr>
              <p:spPr>
                <a:xfrm>
                  <a:off x="5638800" y="40386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263" name="Diamond 1262"/>
                <p:cNvSpPr/>
                <p:nvPr/>
              </p:nvSpPr>
              <p:spPr>
                <a:xfrm rot="5400000">
                  <a:off x="5067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264" name="Diamond 1263"/>
                <p:cNvSpPr/>
                <p:nvPr/>
              </p:nvSpPr>
              <p:spPr>
                <a:xfrm rot="5400000">
                  <a:off x="6210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1236" name="Group 38"/>
              <p:cNvGrpSpPr/>
              <p:nvPr/>
            </p:nvGrpSpPr>
            <p:grpSpPr>
              <a:xfrm>
                <a:off x="5314014" y="1757596"/>
                <a:ext cx="1776984" cy="1676400"/>
                <a:chOff x="3810000" y="1828800"/>
                <a:chExt cx="4038600" cy="3810000"/>
              </a:xfrm>
            </p:grpSpPr>
            <p:sp>
              <p:nvSpPr>
                <p:cNvPr id="1247" name="Half Frame 1246"/>
                <p:cNvSpPr/>
                <p:nvPr/>
              </p:nvSpPr>
              <p:spPr>
                <a:xfrm rot="10800000">
                  <a:off x="3810000" y="1828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48" name="Half Frame 1247"/>
                <p:cNvSpPr/>
                <p:nvPr/>
              </p:nvSpPr>
              <p:spPr>
                <a:xfrm>
                  <a:off x="5791200" y="3733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49" name="Half Frame 1248"/>
                <p:cNvSpPr/>
                <p:nvPr/>
              </p:nvSpPr>
              <p:spPr>
                <a:xfrm rot="16200000">
                  <a:off x="6036664" y="2192936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50" name="Half Frame 1249"/>
                <p:cNvSpPr/>
                <p:nvPr/>
              </p:nvSpPr>
              <p:spPr>
                <a:xfrm flipH="1">
                  <a:off x="4191000" y="3886200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51" name="Donut 1250"/>
                <p:cNvSpPr/>
                <p:nvPr/>
              </p:nvSpPr>
              <p:spPr>
                <a:xfrm>
                  <a:off x="4955498" y="2948065"/>
                  <a:ext cx="1693333" cy="1607695"/>
                </a:xfrm>
                <a:prstGeom prst="donut">
                  <a:avLst>
                    <a:gd name="adj" fmla="val 3262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52" name="Diamond 1251"/>
                <p:cNvSpPr/>
                <p:nvPr/>
              </p:nvSpPr>
              <p:spPr>
                <a:xfrm>
                  <a:off x="5638800" y="29718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253" name="Diamond 1252"/>
                <p:cNvSpPr/>
                <p:nvPr/>
              </p:nvSpPr>
              <p:spPr>
                <a:xfrm>
                  <a:off x="5638800" y="40386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254" name="Diamond 1253"/>
                <p:cNvSpPr/>
                <p:nvPr/>
              </p:nvSpPr>
              <p:spPr>
                <a:xfrm rot="5400000">
                  <a:off x="5067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255" name="Diamond 1254"/>
                <p:cNvSpPr/>
                <p:nvPr/>
              </p:nvSpPr>
              <p:spPr>
                <a:xfrm rot="5400000">
                  <a:off x="6210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1237" name="Group 48"/>
              <p:cNvGrpSpPr/>
              <p:nvPr/>
            </p:nvGrpSpPr>
            <p:grpSpPr>
              <a:xfrm>
                <a:off x="6738077" y="1677648"/>
                <a:ext cx="1776984" cy="1676400"/>
                <a:chOff x="3810000" y="1828800"/>
                <a:chExt cx="4038600" cy="3810000"/>
              </a:xfrm>
            </p:grpSpPr>
            <p:sp>
              <p:nvSpPr>
                <p:cNvPr id="1238" name="Half Frame 1237"/>
                <p:cNvSpPr/>
                <p:nvPr/>
              </p:nvSpPr>
              <p:spPr>
                <a:xfrm rot="10800000">
                  <a:off x="3810000" y="1828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39" name="Half Frame 50"/>
                <p:cNvSpPr/>
                <p:nvPr/>
              </p:nvSpPr>
              <p:spPr>
                <a:xfrm>
                  <a:off x="5791200" y="3733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40" name="Half Frame 51"/>
                <p:cNvSpPr/>
                <p:nvPr/>
              </p:nvSpPr>
              <p:spPr>
                <a:xfrm rot="16200000">
                  <a:off x="6036664" y="2192936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41" name="Half Frame 52"/>
                <p:cNvSpPr/>
                <p:nvPr/>
              </p:nvSpPr>
              <p:spPr>
                <a:xfrm flipH="1">
                  <a:off x="4191000" y="3886200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42" name="Donut 1241"/>
                <p:cNvSpPr/>
                <p:nvPr/>
              </p:nvSpPr>
              <p:spPr>
                <a:xfrm>
                  <a:off x="4955498" y="2948065"/>
                  <a:ext cx="1693333" cy="1607695"/>
                </a:xfrm>
                <a:prstGeom prst="donut">
                  <a:avLst>
                    <a:gd name="adj" fmla="val 3262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43" name="Diamond 1242"/>
                <p:cNvSpPr/>
                <p:nvPr/>
              </p:nvSpPr>
              <p:spPr>
                <a:xfrm>
                  <a:off x="5638800" y="29718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244" name="Diamond 1243"/>
                <p:cNvSpPr/>
                <p:nvPr/>
              </p:nvSpPr>
              <p:spPr>
                <a:xfrm>
                  <a:off x="5638800" y="40386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245" name="Diamond 1244"/>
                <p:cNvSpPr/>
                <p:nvPr/>
              </p:nvSpPr>
              <p:spPr>
                <a:xfrm rot="5400000">
                  <a:off x="5067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246" name="Diamond 1245"/>
                <p:cNvSpPr/>
                <p:nvPr/>
              </p:nvSpPr>
              <p:spPr>
                <a:xfrm rot="5400000">
                  <a:off x="6210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</p:grpSp>
        <p:sp>
          <p:nvSpPr>
            <p:cNvPr id="1201" name="Cloud 1200"/>
            <p:cNvSpPr/>
            <p:nvPr/>
          </p:nvSpPr>
          <p:spPr>
            <a:xfrm rot="11257361">
              <a:off x="7226737" y="1265656"/>
              <a:ext cx="1385232" cy="696968"/>
            </a:xfrm>
            <a:prstGeom prst="cloud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202" name="Group 1201"/>
            <p:cNvGrpSpPr/>
            <p:nvPr/>
          </p:nvGrpSpPr>
          <p:grpSpPr>
            <a:xfrm>
              <a:off x="7162023" y="1568903"/>
              <a:ext cx="1544762" cy="259293"/>
              <a:chOff x="7105896" y="1557210"/>
              <a:chExt cx="1544762" cy="488119"/>
            </a:xfrm>
          </p:grpSpPr>
          <p:sp>
            <p:nvSpPr>
              <p:cNvPr id="1203" name="Rounded Rectangle 15"/>
              <p:cNvSpPr/>
              <p:nvPr/>
            </p:nvSpPr>
            <p:spPr>
              <a:xfrm>
                <a:off x="7105896" y="1589474"/>
                <a:ext cx="1544762" cy="444406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pSp>
            <p:nvGrpSpPr>
              <p:cNvPr id="1204" name="Group 59"/>
              <p:cNvGrpSpPr/>
              <p:nvPr/>
            </p:nvGrpSpPr>
            <p:grpSpPr>
              <a:xfrm rot="160736">
                <a:off x="7230848" y="1557210"/>
                <a:ext cx="1269517" cy="488119"/>
                <a:chOff x="3810000" y="1677648"/>
                <a:chExt cx="4705061" cy="1827552"/>
              </a:xfrm>
            </p:grpSpPr>
            <p:grpSp>
              <p:nvGrpSpPr>
                <p:cNvPr id="1205" name="Group 37"/>
                <p:cNvGrpSpPr/>
                <p:nvPr/>
              </p:nvGrpSpPr>
              <p:grpSpPr>
                <a:xfrm>
                  <a:off x="3810000" y="1828800"/>
                  <a:ext cx="1776984" cy="1676400"/>
                  <a:chOff x="3810000" y="1828800"/>
                  <a:chExt cx="4038600" cy="3810000"/>
                </a:xfrm>
              </p:grpSpPr>
              <p:sp>
                <p:nvSpPr>
                  <p:cNvPr id="1226" name="Half Frame 1225"/>
                  <p:cNvSpPr/>
                  <p:nvPr/>
                </p:nvSpPr>
                <p:spPr>
                  <a:xfrm rot="10800000">
                    <a:off x="3810000" y="1828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27" name="Half Frame 1226"/>
                  <p:cNvSpPr/>
                  <p:nvPr/>
                </p:nvSpPr>
                <p:spPr>
                  <a:xfrm>
                    <a:off x="5791200" y="3733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28" name="Half Frame 1227"/>
                  <p:cNvSpPr/>
                  <p:nvPr/>
                </p:nvSpPr>
                <p:spPr>
                  <a:xfrm rot="16200000">
                    <a:off x="6036664" y="2192936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29" name="Half Frame 1228"/>
                  <p:cNvSpPr/>
                  <p:nvPr/>
                </p:nvSpPr>
                <p:spPr>
                  <a:xfrm flipH="1">
                    <a:off x="4191000" y="3886200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30" name="Donut 1229"/>
                  <p:cNvSpPr/>
                  <p:nvPr/>
                </p:nvSpPr>
                <p:spPr>
                  <a:xfrm>
                    <a:off x="4955498" y="2948065"/>
                    <a:ext cx="1693333" cy="1607695"/>
                  </a:xfrm>
                  <a:prstGeom prst="donut">
                    <a:avLst>
                      <a:gd name="adj" fmla="val 32624"/>
                    </a:avLst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31" name="Diamond 1230"/>
                  <p:cNvSpPr/>
                  <p:nvPr/>
                </p:nvSpPr>
                <p:spPr>
                  <a:xfrm>
                    <a:off x="5638800" y="29718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232" name="Diamond 1231"/>
                  <p:cNvSpPr/>
                  <p:nvPr/>
                </p:nvSpPr>
                <p:spPr>
                  <a:xfrm>
                    <a:off x="5638800" y="40386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233" name="Diamond 1232"/>
                  <p:cNvSpPr/>
                  <p:nvPr/>
                </p:nvSpPr>
                <p:spPr>
                  <a:xfrm rot="5400000">
                    <a:off x="5067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234" name="Diamond 1233"/>
                  <p:cNvSpPr/>
                  <p:nvPr/>
                </p:nvSpPr>
                <p:spPr>
                  <a:xfrm rot="5400000">
                    <a:off x="6210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</p:grpSp>
            <p:grpSp>
              <p:nvGrpSpPr>
                <p:cNvPr id="1206" name="Group 38"/>
                <p:cNvGrpSpPr/>
                <p:nvPr/>
              </p:nvGrpSpPr>
              <p:grpSpPr>
                <a:xfrm>
                  <a:off x="5314014" y="1757596"/>
                  <a:ext cx="1776984" cy="1676400"/>
                  <a:chOff x="3810000" y="1828800"/>
                  <a:chExt cx="4038600" cy="3810000"/>
                </a:xfrm>
              </p:grpSpPr>
              <p:sp>
                <p:nvSpPr>
                  <p:cNvPr id="1217" name="Half Frame 1216"/>
                  <p:cNvSpPr/>
                  <p:nvPr/>
                </p:nvSpPr>
                <p:spPr>
                  <a:xfrm rot="10800000">
                    <a:off x="3810000" y="1828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18" name="Half Frame 1217"/>
                  <p:cNvSpPr/>
                  <p:nvPr/>
                </p:nvSpPr>
                <p:spPr>
                  <a:xfrm>
                    <a:off x="5791200" y="3733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19" name="Half Frame 1218"/>
                  <p:cNvSpPr/>
                  <p:nvPr/>
                </p:nvSpPr>
                <p:spPr>
                  <a:xfrm rot="16200000">
                    <a:off x="6036664" y="2192936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20" name="Half Frame 1219"/>
                  <p:cNvSpPr/>
                  <p:nvPr/>
                </p:nvSpPr>
                <p:spPr>
                  <a:xfrm flipH="1">
                    <a:off x="4191000" y="3886200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21" name="Donut 1220"/>
                  <p:cNvSpPr/>
                  <p:nvPr/>
                </p:nvSpPr>
                <p:spPr>
                  <a:xfrm>
                    <a:off x="4955498" y="2948065"/>
                    <a:ext cx="1693333" cy="1607695"/>
                  </a:xfrm>
                  <a:prstGeom prst="donut">
                    <a:avLst>
                      <a:gd name="adj" fmla="val 32624"/>
                    </a:avLst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22" name="Diamond 1221"/>
                  <p:cNvSpPr/>
                  <p:nvPr/>
                </p:nvSpPr>
                <p:spPr>
                  <a:xfrm>
                    <a:off x="5638800" y="29718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223" name="Diamond 1222"/>
                  <p:cNvSpPr/>
                  <p:nvPr/>
                </p:nvSpPr>
                <p:spPr>
                  <a:xfrm>
                    <a:off x="5638800" y="40386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224" name="Diamond 1223"/>
                  <p:cNvSpPr/>
                  <p:nvPr/>
                </p:nvSpPr>
                <p:spPr>
                  <a:xfrm rot="5400000">
                    <a:off x="5067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225" name="Diamond 1224"/>
                  <p:cNvSpPr/>
                  <p:nvPr/>
                </p:nvSpPr>
                <p:spPr>
                  <a:xfrm rot="5400000">
                    <a:off x="6210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</p:grpSp>
            <p:grpSp>
              <p:nvGrpSpPr>
                <p:cNvPr id="1207" name="Group 48"/>
                <p:cNvGrpSpPr/>
                <p:nvPr/>
              </p:nvGrpSpPr>
              <p:grpSpPr>
                <a:xfrm>
                  <a:off x="6738077" y="1677648"/>
                  <a:ext cx="1776984" cy="1676400"/>
                  <a:chOff x="3810000" y="1828800"/>
                  <a:chExt cx="4038600" cy="3810000"/>
                </a:xfrm>
              </p:grpSpPr>
              <p:sp>
                <p:nvSpPr>
                  <p:cNvPr id="1208" name="Half Frame 1207"/>
                  <p:cNvSpPr/>
                  <p:nvPr/>
                </p:nvSpPr>
                <p:spPr>
                  <a:xfrm rot="10800000">
                    <a:off x="3810000" y="1828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09" name="Half Frame 1208"/>
                  <p:cNvSpPr/>
                  <p:nvPr/>
                </p:nvSpPr>
                <p:spPr>
                  <a:xfrm>
                    <a:off x="5791200" y="3733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10" name="Half Frame 1209"/>
                  <p:cNvSpPr/>
                  <p:nvPr/>
                </p:nvSpPr>
                <p:spPr>
                  <a:xfrm rot="16200000">
                    <a:off x="6036664" y="2192936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11" name="Half Frame 1210"/>
                  <p:cNvSpPr/>
                  <p:nvPr/>
                </p:nvSpPr>
                <p:spPr>
                  <a:xfrm flipH="1">
                    <a:off x="4191000" y="3886200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12" name="Donut 1211"/>
                  <p:cNvSpPr/>
                  <p:nvPr/>
                </p:nvSpPr>
                <p:spPr>
                  <a:xfrm>
                    <a:off x="4955498" y="2948065"/>
                    <a:ext cx="1693333" cy="1607695"/>
                  </a:xfrm>
                  <a:prstGeom prst="donut">
                    <a:avLst>
                      <a:gd name="adj" fmla="val 32624"/>
                    </a:avLst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13" name="Diamond 1212"/>
                  <p:cNvSpPr/>
                  <p:nvPr/>
                </p:nvSpPr>
                <p:spPr>
                  <a:xfrm>
                    <a:off x="5638800" y="29718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214" name="Diamond 1213"/>
                  <p:cNvSpPr/>
                  <p:nvPr/>
                </p:nvSpPr>
                <p:spPr>
                  <a:xfrm>
                    <a:off x="5638800" y="40386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215" name="Diamond 1214"/>
                  <p:cNvSpPr/>
                  <p:nvPr/>
                </p:nvSpPr>
                <p:spPr>
                  <a:xfrm rot="5400000">
                    <a:off x="5067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  <p:sp>
                <p:nvSpPr>
                  <p:cNvPr id="1216" name="Diamond 1215"/>
                  <p:cNvSpPr/>
                  <p:nvPr/>
                </p:nvSpPr>
                <p:spPr>
                  <a:xfrm rot="5400000">
                    <a:off x="6210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/>
                  </a:p>
                </p:txBody>
              </p:sp>
            </p:grpSp>
          </p:grpSp>
        </p:grpSp>
      </p:grpSp>
      <p:sp>
        <p:nvSpPr>
          <p:cNvPr id="2" name="Rectangle 1"/>
          <p:cNvSpPr/>
          <p:nvPr/>
        </p:nvSpPr>
        <p:spPr>
          <a:xfrm>
            <a:off x="4843782" y="3507440"/>
            <a:ext cx="419228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1500" i="1" dirty="0">
                <a:solidFill>
                  <a:srgbClr val="FFFF00"/>
                </a:solidFill>
              </a:rPr>
              <a:t>Philip, and Bartholomew; Thomas, and Matthew the publican; James the son of </a:t>
            </a:r>
            <a:r>
              <a:rPr lang="en-US" sz="1500" i="1" dirty="0" err="1">
                <a:solidFill>
                  <a:srgbClr val="FFFF00"/>
                </a:solidFill>
              </a:rPr>
              <a:t>Alphæus</a:t>
            </a:r>
            <a:r>
              <a:rPr lang="en-US" sz="1500" i="1" dirty="0">
                <a:solidFill>
                  <a:srgbClr val="FFFF00"/>
                </a:solidFill>
              </a:rPr>
              <a:t>, and </a:t>
            </a:r>
            <a:r>
              <a:rPr lang="en-US" sz="1500" i="1" dirty="0" err="1">
                <a:solidFill>
                  <a:srgbClr val="FFFF00"/>
                </a:solidFill>
              </a:rPr>
              <a:t>Lebbæus</a:t>
            </a:r>
            <a:r>
              <a:rPr lang="en-US" sz="1500" i="1" dirty="0">
                <a:solidFill>
                  <a:srgbClr val="FFFF00"/>
                </a:solidFill>
              </a:rPr>
              <a:t>, whose surname was </a:t>
            </a:r>
            <a:r>
              <a:rPr lang="en-US" sz="1500" i="1" dirty="0" err="1">
                <a:solidFill>
                  <a:srgbClr val="FFFF00"/>
                </a:solidFill>
              </a:rPr>
              <a:t>Thaddæus</a:t>
            </a:r>
            <a:r>
              <a:rPr lang="en-US" sz="1500" i="1" dirty="0">
                <a:solidFill>
                  <a:srgbClr val="FFFF00"/>
                </a:solidFill>
              </a:rPr>
              <a:t>;  </a:t>
            </a:r>
          </a:p>
        </p:txBody>
      </p:sp>
      <p:sp>
        <p:nvSpPr>
          <p:cNvPr id="4" name="Rectangle 3"/>
          <p:cNvSpPr/>
          <p:nvPr/>
        </p:nvSpPr>
        <p:spPr>
          <a:xfrm>
            <a:off x="5367291" y="1699869"/>
            <a:ext cx="339268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1500" i="1" dirty="0">
                <a:solidFill>
                  <a:srgbClr val="FFFF00"/>
                </a:solidFill>
              </a:rPr>
              <a:t>The first, Simon, who is called Peter, and Andrew his brother; James the son of Zebedee, and John his brother;</a:t>
            </a:r>
            <a:endParaRPr lang="en-US" sz="1500" i="1" dirty="0">
              <a:solidFill>
                <a:srgbClr val="FFFF00"/>
              </a:solidFill>
            </a:endParaRPr>
          </a:p>
        </p:txBody>
      </p:sp>
      <p:sp>
        <p:nvSpPr>
          <p:cNvPr id="1271" name="Rectangle 1270"/>
          <p:cNvSpPr/>
          <p:nvPr/>
        </p:nvSpPr>
        <p:spPr>
          <a:xfrm>
            <a:off x="4667344" y="4815197"/>
            <a:ext cx="4572000" cy="124649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endParaRPr lang="en-US" sz="1500" i="1" dirty="0">
              <a:solidFill>
                <a:srgbClr val="FFFF00"/>
              </a:solidFill>
            </a:endParaRPr>
          </a:p>
          <a:p>
            <a:pPr fontAlgn="base"/>
            <a:r>
              <a:rPr lang="en-US" sz="1500" i="1" dirty="0">
                <a:solidFill>
                  <a:srgbClr val="FFFF00"/>
                </a:solidFill>
              </a:rPr>
              <a:t>Simon the Canaanite, and Judas Iscariot, who also betrayed him.</a:t>
            </a:r>
          </a:p>
          <a:p>
            <a:pPr fontAlgn="base"/>
            <a:endParaRPr lang="en-US" sz="1500" i="1" dirty="0">
              <a:solidFill>
                <a:srgbClr val="FFFF00"/>
              </a:solidFill>
            </a:endParaRPr>
          </a:p>
          <a:p>
            <a:pPr fontAlgn="base"/>
            <a:r>
              <a:rPr lang="en-US" sz="1500" i="1" dirty="0">
                <a:solidFill>
                  <a:srgbClr val="FFFF00"/>
                </a:solidFill>
              </a:rPr>
              <a:t>And Judas the brother of </a:t>
            </a:r>
            <a:r>
              <a:rPr lang="en-US" sz="1500" i="1" dirty="0">
                <a:solidFill>
                  <a:srgbClr val="FFFF00"/>
                </a:solidFill>
              </a:rPr>
              <a:t>James Luke 6:16</a:t>
            </a:r>
            <a:endParaRPr lang="en-US" sz="1500" i="1" dirty="0">
              <a:solidFill>
                <a:srgbClr val="FFFF00"/>
              </a:solidFill>
            </a:endParaRPr>
          </a:p>
        </p:txBody>
      </p:sp>
      <p:grpSp>
        <p:nvGrpSpPr>
          <p:cNvPr id="1273" name="Group 122"/>
          <p:cNvGrpSpPr/>
          <p:nvPr/>
        </p:nvGrpSpPr>
        <p:grpSpPr>
          <a:xfrm>
            <a:off x="3801589" y="4965852"/>
            <a:ext cx="725580" cy="1253399"/>
            <a:chOff x="3581400" y="762000"/>
            <a:chExt cx="2895600" cy="5001991"/>
          </a:xfrm>
        </p:grpSpPr>
        <p:sp>
          <p:nvSpPr>
            <p:cNvPr id="1274" name="Oval 1273"/>
            <p:cNvSpPr/>
            <p:nvPr/>
          </p:nvSpPr>
          <p:spPr>
            <a:xfrm rot="20950279">
              <a:off x="4918741" y="5246935"/>
              <a:ext cx="744528" cy="517056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75" name="Oval 1274"/>
            <p:cNvSpPr/>
            <p:nvPr/>
          </p:nvSpPr>
          <p:spPr>
            <a:xfrm rot="20950279">
              <a:off x="4232942" y="5170735"/>
              <a:ext cx="744528" cy="517056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76" name="Oval 1275"/>
            <p:cNvSpPr/>
            <p:nvPr/>
          </p:nvSpPr>
          <p:spPr>
            <a:xfrm rot="20950279">
              <a:off x="3581400" y="4165856"/>
              <a:ext cx="744528" cy="34896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77" name="Oval 1276"/>
            <p:cNvSpPr/>
            <p:nvPr/>
          </p:nvSpPr>
          <p:spPr>
            <a:xfrm rot="649721" flipH="1">
              <a:off x="5732472" y="4025612"/>
              <a:ext cx="744528" cy="34896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78" name="Trapezoid 1277"/>
            <p:cNvSpPr/>
            <p:nvPr/>
          </p:nvSpPr>
          <p:spPr>
            <a:xfrm rot="1217087" flipH="1">
              <a:off x="3947441" y="2631268"/>
              <a:ext cx="725928" cy="1719824"/>
            </a:xfrm>
            <a:prstGeom prst="trapezoid">
              <a:avLst/>
            </a:prstGeom>
            <a:solidFill>
              <a:srgbClr val="FFCF4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79" name="Trapezoid 1278"/>
            <p:cNvSpPr/>
            <p:nvPr/>
          </p:nvSpPr>
          <p:spPr>
            <a:xfrm rot="20382913">
              <a:off x="5381833" y="2622457"/>
              <a:ext cx="666873" cy="1659668"/>
            </a:xfrm>
            <a:prstGeom prst="trapezoid">
              <a:avLst/>
            </a:prstGeom>
            <a:solidFill>
              <a:srgbClr val="FFCF4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80" name="Trapezoid 1279"/>
            <p:cNvSpPr/>
            <p:nvPr/>
          </p:nvSpPr>
          <p:spPr>
            <a:xfrm>
              <a:off x="4228813" y="2553336"/>
              <a:ext cx="1613307" cy="2867184"/>
            </a:xfrm>
            <a:prstGeom prst="trapezoid">
              <a:avLst/>
            </a:prstGeom>
            <a:solidFill>
              <a:srgbClr val="FFCF4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81" name="Oval 1280"/>
            <p:cNvSpPr/>
            <p:nvPr/>
          </p:nvSpPr>
          <p:spPr>
            <a:xfrm>
              <a:off x="4706911" y="2482122"/>
              <a:ext cx="614597" cy="74601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82" name="Oval 1281"/>
            <p:cNvSpPr/>
            <p:nvPr/>
          </p:nvSpPr>
          <p:spPr>
            <a:xfrm>
              <a:off x="4347148" y="870422"/>
              <a:ext cx="1289154" cy="210364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83" name="Chord 1282"/>
            <p:cNvSpPr/>
            <p:nvPr/>
          </p:nvSpPr>
          <p:spPr>
            <a:xfrm rot="7621963">
              <a:off x="4261793" y="723681"/>
              <a:ext cx="1495574" cy="1572211"/>
            </a:xfrm>
            <a:prstGeom prst="chord">
              <a:avLst>
                <a:gd name="adj1" fmla="val 2700000"/>
                <a:gd name="adj2" fmla="val 14305134"/>
              </a:avLst>
            </a:prstGeom>
            <a:solidFill>
              <a:srgbClr val="83644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84" name="Cloud 1283"/>
            <p:cNvSpPr/>
            <p:nvPr/>
          </p:nvSpPr>
          <p:spPr>
            <a:xfrm rot="671737">
              <a:off x="3930992" y="1197798"/>
              <a:ext cx="576116" cy="2272152"/>
            </a:xfrm>
            <a:prstGeom prst="cloud">
              <a:avLst/>
            </a:prstGeom>
            <a:solidFill>
              <a:srgbClr val="83644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85" name="Cloud 1284"/>
            <p:cNvSpPr/>
            <p:nvPr/>
          </p:nvSpPr>
          <p:spPr>
            <a:xfrm rot="20928263" flipH="1">
              <a:off x="5506244" y="1329044"/>
              <a:ext cx="673798" cy="2014545"/>
            </a:xfrm>
            <a:prstGeom prst="cloud">
              <a:avLst/>
            </a:prstGeom>
            <a:solidFill>
              <a:srgbClr val="83644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86" name="Rectangle 1285"/>
            <p:cNvSpPr/>
            <p:nvPr/>
          </p:nvSpPr>
          <p:spPr>
            <a:xfrm>
              <a:off x="4166898" y="1283935"/>
              <a:ext cx="1734891" cy="35843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87" name="Trapezoid 1286"/>
            <p:cNvSpPr/>
            <p:nvPr/>
          </p:nvSpPr>
          <p:spPr>
            <a:xfrm rot="20382913">
              <a:off x="4564314" y="2740725"/>
              <a:ext cx="666873" cy="2679779"/>
            </a:xfrm>
            <a:prstGeom prst="trapezoid">
              <a:avLst>
                <a:gd name="adj" fmla="val 38430"/>
              </a:avLst>
            </a:prstGeom>
            <a:solidFill>
              <a:srgbClr val="D07D0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88" name="Trapezoid 1287"/>
            <p:cNvSpPr/>
            <p:nvPr/>
          </p:nvSpPr>
          <p:spPr>
            <a:xfrm>
              <a:off x="4363256" y="4096004"/>
              <a:ext cx="1344421" cy="342816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289" name="Group 77"/>
            <p:cNvGrpSpPr/>
            <p:nvPr/>
          </p:nvGrpSpPr>
          <p:grpSpPr>
            <a:xfrm>
              <a:off x="4240968" y="2763188"/>
              <a:ext cx="510914" cy="579620"/>
              <a:chOff x="6955436" y="1150495"/>
              <a:chExt cx="870679" cy="880673"/>
            </a:xfrm>
          </p:grpSpPr>
          <p:sp>
            <p:nvSpPr>
              <p:cNvPr id="1334" name="Oval 76"/>
              <p:cNvSpPr/>
              <p:nvPr/>
            </p:nvSpPr>
            <p:spPr>
              <a:xfrm>
                <a:off x="6955436" y="1184224"/>
                <a:ext cx="765748" cy="846944"/>
              </a:xfrm>
              <a:prstGeom prst="ellipse">
                <a:avLst/>
              </a:prstGeom>
              <a:solidFill>
                <a:srgbClr val="D07D0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35" name="Oval 73"/>
              <p:cNvSpPr/>
              <p:nvPr/>
            </p:nvSpPr>
            <p:spPr>
              <a:xfrm>
                <a:off x="7010400" y="1371600"/>
                <a:ext cx="558384" cy="507167"/>
              </a:xfrm>
              <a:prstGeom prst="ellipse">
                <a:avLst/>
              </a:prstGeom>
              <a:solidFill>
                <a:srgbClr val="D07D0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36" name="Oval 74"/>
              <p:cNvSpPr/>
              <p:nvPr/>
            </p:nvSpPr>
            <p:spPr>
              <a:xfrm>
                <a:off x="7190282" y="1150495"/>
                <a:ext cx="558384" cy="507167"/>
              </a:xfrm>
              <a:prstGeom prst="ellipse">
                <a:avLst/>
              </a:prstGeom>
              <a:solidFill>
                <a:srgbClr val="D07D0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37" name="Oval 75"/>
              <p:cNvSpPr/>
              <p:nvPr/>
            </p:nvSpPr>
            <p:spPr>
              <a:xfrm>
                <a:off x="7267731" y="1389088"/>
                <a:ext cx="558384" cy="507167"/>
              </a:xfrm>
              <a:prstGeom prst="ellipse">
                <a:avLst/>
              </a:prstGeom>
              <a:solidFill>
                <a:srgbClr val="D07D0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1290" name="Group 78"/>
            <p:cNvGrpSpPr/>
            <p:nvPr/>
          </p:nvGrpSpPr>
          <p:grpSpPr>
            <a:xfrm>
              <a:off x="4372131" y="4044846"/>
              <a:ext cx="1324131" cy="381000"/>
              <a:chOff x="4953000" y="3276600"/>
              <a:chExt cx="6172200" cy="990600"/>
            </a:xfrm>
          </p:grpSpPr>
          <p:grpSp>
            <p:nvGrpSpPr>
              <p:cNvPr id="1314" name="Group 284"/>
              <p:cNvGrpSpPr/>
              <p:nvPr/>
            </p:nvGrpSpPr>
            <p:grpSpPr>
              <a:xfrm>
                <a:off x="4953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1330" name="Octagon 1329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331" name="Diamond 1330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332" name="Diamond 1331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333" name="Diamond 1332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1315" name="Group 285"/>
              <p:cNvGrpSpPr/>
              <p:nvPr/>
            </p:nvGrpSpPr>
            <p:grpSpPr>
              <a:xfrm>
                <a:off x="6477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1326" name="Octagon 1325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327" name="Diamond 1326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328" name="Diamond 1327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329" name="Diamond 1328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1316" name="Group 290"/>
              <p:cNvGrpSpPr/>
              <p:nvPr/>
            </p:nvGrpSpPr>
            <p:grpSpPr>
              <a:xfrm>
                <a:off x="8001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1322" name="Octagon 1321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323" name="Diamond 1322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324" name="Diamond 1323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325" name="Diamond 1324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1317" name="Group 295"/>
              <p:cNvGrpSpPr/>
              <p:nvPr/>
            </p:nvGrpSpPr>
            <p:grpSpPr>
              <a:xfrm>
                <a:off x="9525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1318" name="Octagon 83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319" name="Diamond 84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320" name="Diamond 85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321" name="Diamond 1320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</p:grpSp>
        <p:grpSp>
          <p:nvGrpSpPr>
            <p:cNvPr id="1291" name="Group 99"/>
            <p:cNvGrpSpPr/>
            <p:nvPr/>
          </p:nvGrpSpPr>
          <p:grpSpPr>
            <a:xfrm>
              <a:off x="4194747" y="1244184"/>
              <a:ext cx="1696387" cy="381000"/>
              <a:chOff x="4953000" y="3276600"/>
              <a:chExt cx="6172200" cy="990600"/>
            </a:xfrm>
          </p:grpSpPr>
          <p:grpSp>
            <p:nvGrpSpPr>
              <p:cNvPr id="1294" name="Group 284"/>
              <p:cNvGrpSpPr/>
              <p:nvPr/>
            </p:nvGrpSpPr>
            <p:grpSpPr>
              <a:xfrm>
                <a:off x="4953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1310" name="Octagon 1309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311" name="Diamond 1310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312" name="Diamond 1311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313" name="Diamond 1312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1295" name="Group 285"/>
              <p:cNvGrpSpPr/>
              <p:nvPr/>
            </p:nvGrpSpPr>
            <p:grpSpPr>
              <a:xfrm>
                <a:off x="6477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1306" name="Octagon 1305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307" name="Diamond 1306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308" name="Diamond 1307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309" name="Diamond 1308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1296" name="Group 290"/>
              <p:cNvGrpSpPr/>
              <p:nvPr/>
            </p:nvGrpSpPr>
            <p:grpSpPr>
              <a:xfrm>
                <a:off x="8001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1302" name="Octagon 1301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303" name="Diamond 1302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304" name="Diamond 1303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305" name="Diamond 1304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1297" name="Group 295"/>
              <p:cNvGrpSpPr/>
              <p:nvPr/>
            </p:nvGrpSpPr>
            <p:grpSpPr>
              <a:xfrm>
                <a:off x="9525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1298" name="Octagon 1297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299" name="Diamond 1298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300" name="Diamond 1299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301" name="Diamond 1300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</p:grpSp>
        <p:sp>
          <p:nvSpPr>
            <p:cNvPr id="1292" name="Cloud 1291"/>
            <p:cNvSpPr/>
            <p:nvPr/>
          </p:nvSpPr>
          <p:spPr>
            <a:xfrm rot="20928263" flipH="1">
              <a:off x="4457244" y="2377508"/>
              <a:ext cx="1136283" cy="838237"/>
            </a:xfrm>
            <a:prstGeom prst="cloud">
              <a:avLst/>
            </a:prstGeom>
            <a:solidFill>
              <a:srgbClr val="83644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93" name="Oval 1292"/>
            <p:cNvSpPr/>
            <p:nvPr/>
          </p:nvSpPr>
          <p:spPr>
            <a:xfrm>
              <a:off x="4805086" y="2478632"/>
              <a:ext cx="422740" cy="22200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80833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497253"/>
              </p:ext>
            </p:extLst>
          </p:nvPr>
        </p:nvGraphicFramePr>
        <p:xfrm>
          <a:off x="304800" y="533400"/>
          <a:ext cx="8534400" cy="594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  <a:gridCol w="1737360"/>
                <a:gridCol w="2148840"/>
                <a:gridCol w="1828800"/>
                <a:gridCol w="1143000"/>
              </a:tblGrid>
              <a:tr h="1031534">
                <a:tc>
                  <a:txBody>
                    <a:bodyPr/>
                    <a:lstStyle/>
                    <a:p>
                      <a:r>
                        <a:rPr lang="en-US" dirty="0" smtClean="0"/>
                        <a:t>Apostle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 known names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Family</a:t>
                      </a:r>
                      <a:r>
                        <a:rPr lang="en-US" baseline="0" dirty="0" smtClean="0"/>
                        <a:t> Facts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Unique characteristics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Death</a:t>
                      </a:r>
                      <a:endParaRPr lang="en-US" dirty="0"/>
                    </a:p>
                  </a:txBody>
                  <a:tcPr/>
                </a:tc>
              </a:tr>
              <a:tr h="4912066">
                <a:tc>
                  <a:txBody>
                    <a:bodyPr/>
                    <a:lstStyle/>
                    <a:p>
                      <a:r>
                        <a:rPr lang="en-US" dirty="0" smtClean="0"/>
                        <a:t>James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Called “the less” to distinguish him from James who was the brother of John.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English form of the Hebrew name Jacob.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Known as “James the</a:t>
                      </a:r>
                      <a:r>
                        <a:rPr lang="en-US" baseline="0" dirty="0" smtClean="0"/>
                        <a:t> J</a:t>
                      </a:r>
                      <a:r>
                        <a:rPr lang="en-US" dirty="0" smtClean="0"/>
                        <a:t>ust”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 was the son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baseline="0" dirty="0" err="1" smtClean="0"/>
                        <a:t>Alphaeus</a:t>
                      </a:r>
                      <a:r>
                        <a:rPr lang="en-US" baseline="0" dirty="0" smtClean="0"/>
                        <a:t>, and </a:t>
                      </a:r>
                      <a:r>
                        <a:rPr lang="en-US" baseline="0" dirty="0" err="1" smtClean="0"/>
                        <a:t>Lebbaeus</a:t>
                      </a:r>
                      <a:r>
                        <a:rPr lang="en-US" baseline="0" dirty="0" smtClean="0"/>
                        <a:t>, whose surname was </a:t>
                      </a:r>
                      <a:r>
                        <a:rPr lang="en-US" baseline="0" dirty="0" smtClean="0"/>
                        <a:t>Thaddaeus.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He was probably from Galilee</a:t>
                      </a:r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Probably the writer of Epistle of James. </a:t>
                      </a:r>
                    </a:p>
                    <a:p>
                      <a:r>
                        <a:rPr lang="en-US" dirty="0" smtClean="0"/>
                        <a:t> He spent most of his time in Israel. And went on a mission to Egypt</a:t>
                      </a:r>
                    </a:p>
                    <a:p>
                      <a:r>
                        <a:rPr lang="en-US" dirty="0" smtClean="0"/>
                        <a:t>Nothing further is know of him, unless he is, as some think, the same as Son of </a:t>
                      </a:r>
                      <a:r>
                        <a:rPr lang="en-US" dirty="0" err="1" smtClean="0"/>
                        <a:t>Alphaeus</a:t>
                      </a:r>
                      <a:r>
                        <a:rPr lang="en-US" dirty="0" smtClean="0"/>
                        <a:t>. See bible dictionary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Tradition says he and was crucified in Egypt or stoned by Jews for preaching of Christ.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914400" y="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Apostles of Christ		James</a:t>
            </a:r>
            <a:endParaRPr lang="en-US" sz="2400" dirty="0"/>
          </a:p>
        </p:txBody>
      </p:sp>
      <p:grpSp>
        <p:nvGrpSpPr>
          <p:cNvPr id="4" name="Group 54"/>
          <p:cNvGrpSpPr/>
          <p:nvPr/>
        </p:nvGrpSpPr>
        <p:grpSpPr>
          <a:xfrm>
            <a:off x="381000" y="2895600"/>
            <a:ext cx="1614616" cy="3420762"/>
            <a:chOff x="1600200" y="539757"/>
            <a:chExt cx="2176913" cy="4997949"/>
          </a:xfrm>
        </p:grpSpPr>
        <p:grpSp>
          <p:nvGrpSpPr>
            <p:cNvPr id="5" name="Group 38"/>
            <p:cNvGrpSpPr/>
            <p:nvPr/>
          </p:nvGrpSpPr>
          <p:grpSpPr>
            <a:xfrm rot="18845142" flipH="1">
              <a:off x="2771106" y="4996690"/>
              <a:ext cx="407415" cy="674617"/>
              <a:chOff x="1676400" y="2133600"/>
              <a:chExt cx="1447800" cy="2088845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1676400" y="2133600"/>
                <a:ext cx="1447800" cy="2057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Moon 42"/>
              <p:cNvSpPr/>
              <p:nvPr/>
            </p:nvSpPr>
            <p:spPr>
              <a:xfrm rot="16429614">
                <a:off x="2042866" y="3204410"/>
                <a:ext cx="672490" cy="1363580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Moon 43"/>
              <p:cNvSpPr/>
              <p:nvPr/>
            </p:nvSpPr>
            <p:spPr>
              <a:xfrm rot="5400000">
                <a:off x="2031790" y="2496488"/>
                <a:ext cx="718282" cy="1364105"/>
              </a:xfrm>
              <a:prstGeom prst="moon">
                <a:avLst>
                  <a:gd name="adj" fmla="val 34385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34"/>
            <p:cNvGrpSpPr/>
            <p:nvPr/>
          </p:nvGrpSpPr>
          <p:grpSpPr>
            <a:xfrm rot="2754858">
              <a:off x="2229848" y="4888941"/>
              <a:ext cx="558464" cy="737718"/>
              <a:chOff x="1676400" y="2133600"/>
              <a:chExt cx="1447800" cy="2088845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1676400" y="2133600"/>
                <a:ext cx="1447800" cy="2057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Moon 39"/>
              <p:cNvSpPr/>
              <p:nvPr/>
            </p:nvSpPr>
            <p:spPr>
              <a:xfrm rot="16429614">
                <a:off x="2042866" y="3204410"/>
                <a:ext cx="672490" cy="1363580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Moon 40"/>
              <p:cNvSpPr/>
              <p:nvPr/>
            </p:nvSpPr>
            <p:spPr>
              <a:xfrm rot="5400000">
                <a:off x="2031790" y="2496488"/>
                <a:ext cx="718282" cy="1364105"/>
              </a:xfrm>
              <a:prstGeom prst="moon">
                <a:avLst>
                  <a:gd name="adj" fmla="val 34385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Oval 7"/>
            <p:cNvSpPr/>
            <p:nvPr/>
          </p:nvSpPr>
          <p:spPr>
            <a:xfrm>
              <a:off x="3352800" y="3429000"/>
              <a:ext cx="424313" cy="71840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600200" y="3276601"/>
              <a:ext cx="457200" cy="762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 rot="19932635">
              <a:off x="2670431" y="1762123"/>
              <a:ext cx="767801" cy="2204159"/>
            </a:xfrm>
            <a:prstGeom prst="trapezoid">
              <a:avLst>
                <a:gd name="adj" fmla="val 35984"/>
              </a:avLst>
            </a:prstGeom>
            <a:solidFill>
              <a:srgbClr val="EACA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 rot="2088477">
              <a:off x="2095126" y="1674099"/>
              <a:ext cx="657532" cy="2204159"/>
            </a:xfrm>
            <a:prstGeom prst="trapezoid">
              <a:avLst>
                <a:gd name="adj" fmla="val 35984"/>
              </a:avLst>
            </a:prstGeom>
            <a:solidFill>
              <a:srgbClr val="EACA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>
              <a:off x="2131760" y="4185680"/>
              <a:ext cx="1245631" cy="1072119"/>
            </a:xfrm>
            <a:prstGeom prst="trapezoid">
              <a:avLst>
                <a:gd name="adj" fmla="val 12215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/>
            <p:cNvSpPr/>
            <p:nvPr/>
          </p:nvSpPr>
          <p:spPr>
            <a:xfrm>
              <a:off x="2191721" y="2157336"/>
              <a:ext cx="1127000" cy="2253719"/>
            </a:xfrm>
            <a:prstGeom prst="trapezoid">
              <a:avLst>
                <a:gd name="adj" fmla="val 25343"/>
              </a:avLst>
            </a:prstGeom>
            <a:solidFill>
              <a:srgbClr val="EACA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/>
          </p:nvSpPr>
          <p:spPr>
            <a:xfrm rot="10800000">
              <a:off x="2471650" y="2405610"/>
              <a:ext cx="500150" cy="718590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4"/>
            <p:cNvSpPr/>
            <p:nvPr/>
          </p:nvSpPr>
          <p:spPr>
            <a:xfrm>
              <a:off x="2057400" y="2438400"/>
              <a:ext cx="867097" cy="2545219"/>
            </a:xfrm>
            <a:prstGeom prst="trapezoid">
              <a:avLst>
                <a:gd name="adj" fmla="val 44628"/>
              </a:avLst>
            </a:prstGeom>
            <a:solidFill>
              <a:srgbClr val="AE924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153416" y="680933"/>
              <a:ext cx="1213980" cy="18444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153416" y="1328004"/>
              <a:ext cx="1272938" cy="2394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42"/>
            <p:cNvGrpSpPr/>
            <p:nvPr/>
          </p:nvGrpSpPr>
          <p:grpSpPr>
            <a:xfrm>
              <a:off x="1835181" y="539757"/>
              <a:ext cx="1901490" cy="1189154"/>
              <a:chOff x="5207746" y="501424"/>
              <a:chExt cx="1365913" cy="756791"/>
            </a:xfrm>
          </p:grpSpPr>
          <p:sp>
            <p:nvSpPr>
              <p:cNvPr id="32" name="Moon 31"/>
              <p:cNvSpPr/>
              <p:nvPr/>
            </p:nvSpPr>
            <p:spPr>
              <a:xfrm rot="4154328">
                <a:off x="5343502" y="698892"/>
                <a:ext cx="340787" cy="612299"/>
              </a:xfrm>
              <a:prstGeom prst="moon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Moon 32"/>
              <p:cNvSpPr/>
              <p:nvPr/>
            </p:nvSpPr>
            <p:spPr>
              <a:xfrm rot="8137030">
                <a:off x="5442337" y="550775"/>
                <a:ext cx="502055" cy="574852"/>
              </a:xfrm>
              <a:prstGeom prst="moon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Moon 33"/>
              <p:cNvSpPr/>
              <p:nvPr/>
            </p:nvSpPr>
            <p:spPr>
              <a:xfrm rot="3582768">
                <a:off x="5680564" y="467827"/>
                <a:ext cx="554415" cy="621609"/>
              </a:xfrm>
              <a:prstGeom prst="moon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Moon 34"/>
              <p:cNvSpPr/>
              <p:nvPr/>
            </p:nvSpPr>
            <p:spPr>
              <a:xfrm rot="6344481">
                <a:off x="5396085" y="585004"/>
                <a:ext cx="389971" cy="582594"/>
              </a:xfrm>
              <a:prstGeom prst="moon">
                <a:avLst>
                  <a:gd name="adj" fmla="val 28550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Moon 35"/>
              <p:cNvSpPr/>
              <p:nvPr/>
            </p:nvSpPr>
            <p:spPr>
              <a:xfrm rot="4464348">
                <a:off x="5906901" y="549266"/>
                <a:ext cx="323182" cy="806470"/>
              </a:xfrm>
              <a:prstGeom prst="moon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Moon 36"/>
              <p:cNvSpPr/>
              <p:nvPr/>
            </p:nvSpPr>
            <p:spPr>
              <a:xfrm rot="7279113">
                <a:off x="6034746" y="719302"/>
                <a:ext cx="323182" cy="754644"/>
              </a:xfrm>
              <a:prstGeom prst="moon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5486400" y="685800"/>
                <a:ext cx="685800" cy="3048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rapezoid 18"/>
            <p:cNvSpPr/>
            <p:nvPr/>
          </p:nvSpPr>
          <p:spPr>
            <a:xfrm>
              <a:off x="2590800" y="2438400"/>
              <a:ext cx="867097" cy="2545219"/>
            </a:xfrm>
            <a:prstGeom prst="trapezoid">
              <a:avLst>
                <a:gd name="adj" fmla="val 46356"/>
              </a:avLst>
            </a:prstGeom>
            <a:solidFill>
              <a:srgbClr val="AE924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42"/>
            <p:cNvGrpSpPr/>
            <p:nvPr/>
          </p:nvGrpSpPr>
          <p:grpSpPr>
            <a:xfrm>
              <a:off x="2209800" y="3657600"/>
              <a:ext cx="1142999" cy="533400"/>
              <a:chOff x="6172200" y="4565754"/>
              <a:chExt cx="3923675" cy="920646"/>
            </a:xfrm>
          </p:grpSpPr>
          <p:grpSp>
            <p:nvGrpSpPr>
              <p:cNvPr id="21" name="Group 303"/>
              <p:cNvGrpSpPr/>
              <p:nvPr/>
            </p:nvGrpSpPr>
            <p:grpSpPr>
              <a:xfrm>
                <a:off x="6172200" y="4572000"/>
                <a:ext cx="1295400" cy="914400"/>
                <a:chOff x="6172200" y="4572000"/>
                <a:chExt cx="1295400" cy="914400"/>
              </a:xfrm>
            </p:grpSpPr>
            <p:sp>
              <p:nvSpPr>
                <p:cNvPr id="30" name="Quad Arrow Callout 29"/>
                <p:cNvSpPr/>
                <p:nvPr/>
              </p:nvSpPr>
              <p:spPr>
                <a:xfrm>
                  <a:off x="6172200" y="4572000"/>
                  <a:ext cx="1295400" cy="914400"/>
                </a:xfrm>
                <a:prstGeom prst="quadArrowCallout">
                  <a:avLst>
                    <a:gd name="adj1" fmla="val 18515"/>
                    <a:gd name="adj2" fmla="val 5400"/>
                    <a:gd name="adj3" fmla="val 18515"/>
                    <a:gd name="adj4" fmla="val 82932"/>
                  </a:avLst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Diamond 30"/>
                <p:cNvSpPr/>
                <p:nvPr/>
              </p:nvSpPr>
              <p:spPr>
                <a:xfrm>
                  <a:off x="6649448" y="4823181"/>
                  <a:ext cx="279402" cy="412863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304"/>
              <p:cNvGrpSpPr/>
              <p:nvPr/>
            </p:nvGrpSpPr>
            <p:grpSpPr>
              <a:xfrm>
                <a:off x="7510072" y="4567003"/>
                <a:ext cx="1295400" cy="914400"/>
                <a:chOff x="6172200" y="4572000"/>
                <a:chExt cx="1295400" cy="914400"/>
              </a:xfrm>
            </p:grpSpPr>
            <p:sp>
              <p:nvSpPr>
                <p:cNvPr id="28" name="Quad Arrow Callout 27"/>
                <p:cNvSpPr/>
                <p:nvPr/>
              </p:nvSpPr>
              <p:spPr>
                <a:xfrm>
                  <a:off x="6172200" y="4572000"/>
                  <a:ext cx="1295400" cy="914400"/>
                </a:xfrm>
                <a:prstGeom prst="quadArrowCallout">
                  <a:avLst>
                    <a:gd name="adj1" fmla="val 18515"/>
                    <a:gd name="adj2" fmla="val 5400"/>
                    <a:gd name="adj3" fmla="val 18515"/>
                    <a:gd name="adj4" fmla="val 82932"/>
                  </a:avLst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Diamond 28"/>
                <p:cNvSpPr/>
                <p:nvPr/>
              </p:nvSpPr>
              <p:spPr>
                <a:xfrm>
                  <a:off x="6649448" y="4823181"/>
                  <a:ext cx="279402" cy="412863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307"/>
              <p:cNvGrpSpPr/>
              <p:nvPr/>
            </p:nvGrpSpPr>
            <p:grpSpPr>
              <a:xfrm>
                <a:off x="8800475" y="4565754"/>
                <a:ext cx="1295400" cy="914400"/>
                <a:chOff x="6172200" y="4572000"/>
                <a:chExt cx="1295400" cy="914400"/>
              </a:xfrm>
            </p:grpSpPr>
            <p:sp>
              <p:nvSpPr>
                <p:cNvPr id="26" name="Quad Arrow Callout 25"/>
                <p:cNvSpPr/>
                <p:nvPr/>
              </p:nvSpPr>
              <p:spPr>
                <a:xfrm>
                  <a:off x="6172200" y="4572000"/>
                  <a:ext cx="1295400" cy="914400"/>
                </a:xfrm>
                <a:prstGeom prst="quadArrowCallout">
                  <a:avLst>
                    <a:gd name="adj1" fmla="val 18515"/>
                    <a:gd name="adj2" fmla="val 5400"/>
                    <a:gd name="adj3" fmla="val 18515"/>
                    <a:gd name="adj4" fmla="val 82932"/>
                  </a:avLst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Diamond 26"/>
                <p:cNvSpPr/>
                <p:nvPr/>
              </p:nvSpPr>
              <p:spPr>
                <a:xfrm>
                  <a:off x="6649448" y="4823181"/>
                  <a:ext cx="279402" cy="412863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" name="Oval 23"/>
              <p:cNvSpPr/>
              <p:nvPr/>
            </p:nvSpPr>
            <p:spPr>
              <a:xfrm>
                <a:off x="7367583" y="4914441"/>
                <a:ext cx="206418" cy="230755"/>
              </a:xfrm>
              <a:prstGeom prst="ellipse">
                <a:avLst/>
              </a:prstGeom>
              <a:solidFill>
                <a:srgbClr val="EFE23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8749176" y="4916939"/>
                <a:ext cx="206418" cy="230755"/>
              </a:xfrm>
              <a:prstGeom prst="ellipse">
                <a:avLst/>
              </a:prstGeom>
              <a:solidFill>
                <a:srgbClr val="EFE23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130880"/>
              </p:ext>
            </p:extLst>
          </p:nvPr>
        </p:nvGraphicFramePr>
        <p:xfrm>
          <a:off x="304800" y="533400"/>
          <a:ext cx="8534400" cy="60607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2194560"/>
                <a:gridCol w="1706880"/>
                <a:gridCol w="1965960"/>
                <a:gridCol w="1447800"/>
              </a:tblGrid>
              <a:tr h="1031534">
                <a:tc>
                  <a:txBody>
                    <a:bodyPr/>
                    <a:lstStyle/>
                    <a:p>
                      <a:r>
                        <a:rPr lang="en-US" dirty="0" smtClean="0"/>
                        <a:t>Apostle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 known names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Family</a:t>
                      </a:r>
                      <a:r>
                        <a:rPr lang="en-US" baseline="0" dirty="0" smtClean="0"/>
                        <a:t> Facts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Unique characteristics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Death</a:t>
                      </a:r>
                      <a:endParaRPr lang="en-US" dirty="0"/>
                    </a:p>
                  </a:txBody>
                  <a:tcPr/>
                </a:tc>
              </a:tr>
              <a:tr h="4912066">
                <a:tc>
                  <a:txBody>
                    <a:bodyPr/>
                    <a:lstStyle/>
                    <a:p>
                      <a:r>
                        <a:rPr lang="en-US" dirty="0" smtClean="0"/>
                        <a:t>Simon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Called “The Canaanite”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Called Simon </a:t>
                      </a:r>
                      <a:r>
                        <a:rPr lang="en-US" dirty="0" err="1" smtClean="0"/>
                        <a:t>Zelotes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And “The Zealot”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Hebrew word</a:t>
                      </a:r>
                      <a:r>
                        <a:rPr lang="en-US" baseline="0" dirty="0" smtClean="0"/>
                        <a:t> for Zealot was </a:t>
                      </a:r>
                      <a:r>
                        <a:rPr lang="en-US" baseline="0" dirty="0" err="1" smtClean="0"/>
                        <a:t>Kananim</a:t>
                      </a:r>
                      <a:r>
                        <a:rPr lang="en-US" baseline="0" dirty="0" smtClean="0"/>
                        <a:t>, this would explain the title, “Canaanite”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Matthew and Mark call him “the </a:t>
                      </a:r>
                      <a:r>
                        <a:rPr lang="en-US" baseline="0" dirty="0" err="1" smtClean="0"/>
                        <a:t>Cananaean</a:t>
                      </a:r>
                      <a:r>
                        <a:rPr lang="en-US" baseline="0" dirty="0" smtClean="0"/>
                        <a:t>” (not Canaanite as in the King James Version.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 was probably from Galilee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He probably had been a member of the Hebrew group which advocated fierce allegiance to Israel and violent overthrow of Roman domination.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He preached in Egypt and traveled to Persia (Iran</a:t>
                      </a:r>
                      <a:r>
                        <a:rPr lang="en-US" dirty="0" smtClean="0"/>
                        <a:t>).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 may have taught the gospel in Britain and Egypt. 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Tradition says: He was hacked</a:t>
                      </a:r>
                      <a:r>
                        <a:rPr lang="en-US" baseline="0" dirty="0" smtClean="0"/>
                        <a:t> to death in Persia</a:t>
                      </a:r>
                      <a:r>
                        <a:rPr lang="en-US" baseline="0" dirty="0" smtClean="0"/>
                        <a:t>.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Or 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Tradition says he suffered death by crucifixion.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4400" y="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Apostles of Christ		Simon</a:t>
            </a:r>
            <a:endParaRPr lang="en-US" sz="2400" dirty="0"/>
          </a:p>
        </p:txBody>
      </p:sp>
      <p:grpSp>
        <p:nvGrpSpPr>
          <p:cNvPr id="63" name="Group 62"/>
          <p:cNvGrpSpPr/>
          <p:nvPr/>
        </p:nvGrpSpPr>
        <p:grpSpPr>
          <a:xfrm>
            <a:off x="3810000" y="2819400"/>
            <a:ext cx="1524000" cy="3402521"/>
            <a:chOff x="3733800" y="304800"/>
            <a:chExt cx="2819400" cy="6294664"/>
          </a:xfrm>
        </p:grpSpPr>
        <p:grpSp>
          <p:nvGrpSpPr>
            <p:cNvPr id="64" name="Group 115"/>
            <p:cNvGrpSpPr/>
            <p:nvPr/>
          </p:nvGrpSpPr>
          <p:grpSpPr>
            <a:xfrm>
              <a:off x="3733800" y="480624"/>
              <a:ext cx="2819400" cy="6118840"/>
              <a:chOff x="4343400" y="480624"/>
              <a:chExt cx="2819400" cy="6118840"/>
            </a:xfrm>
          </p:grpSpPr>
          <p:grpSp>
            <p:nvGrpSpPr>
              <p:cNvPr id="75" name="Group 47"/>
              <p:cNvGrpSpPr/>
              <p:nvPr/>
            </p:nvGrpSpPr>
            <p:grpSpPr>
              <a:xfrm rot="562843">
                <a:off x="5615811" y="5865129"/>
                <a:ext cx="656163" cy="734335"/>
                <a:chOff x="6106804" y="4039302"/>
                <a:chExt cx="666047" cy="774146"/>
              </a:xfrm>
            </p:grpSpPr>
            <p:sp>
              <p:nvSpPr>
                <p:cNvPr id="126" name="Oval 125"/>
                <p:cNvSpPr/>
                <p:nvPr/>
              </p:nvSpPr>
              <p:spPr>
                <a:xfrm rot="20163506">
                  <a:off x="6229710" y="4039302"/>
                  <a:ext cx="543141" cy="774146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Oval 126"/>
                <p:cNvSpPr/>
                <p:nvPr/>
              </p:nvSpPr>
              <p:spPr>
                <a:xfrm rot="20163506">
                  <a:off x="6387712" y="4392141"/>
                  <a:ext cx="362627" cy="31599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Oval 127"/>
                <p:cNvSpPr/>
                <p:nvPr/>
              </p:nvSpPr>
              <p:spPr>
                <a:xfrm rot="20163506">
                  <a:off x="6106804" y="4062465"/>
                  <a:ext cx="528885" cy="284304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47"/>
              <p:cNvGrpSpPr/>
              <p:nvPr/>
            </p:nvGrpSpPr>
            <p:grpSpPr>
              <a:xfrm rot="2613352">
                <a:off x="5054860" y="5790578"/>
                <a:ext cx="656163" cy="734335"/>
                <a:chOff x="6106804" y="4039302"/>
                <a:chExt cx="666047" cy="774146"/>
              </a:xfrm>
            </p:grpSpPr>
            <p:sp>
              <p:nvSpPr>
                <p:cNvPr id="123" name="Oval 122"/>
                <p:cNvSpPr/>
                <p:nvPr/>
              </p:nvSpPr>
              <p:spPr>
                <a:xfrm rot="20163506">
                  <a:off x="6229710" y="4039302"/>
                  <a:ext cx="543141" cy="774146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Oval 123"/>
                <p:cNvSpPr/>
                <p:nvPr/>
              </p:nvSpPr>
              <p:spPr>
                <a:xfrm rot="20163506">
                  <a:off x="6387712" y="4392141"/>
                  <a:ext cx="362627" cy="31599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Oval 124"/>
                <p:cNvSpPr/>
                <p:nvPr/>
              </p:nvSpPr>
              <p:spPr>
                <a:xfrm rot="20163506">
                  <a:off x="6106804" y="4062465"/>
                  <a:ext cx="528885" cy="284304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7" name="Oval 76"/>
              <p:cNvSpPr/>
              <p:nvPr/>
            </p:nvSpPr>
            <p:spPr>
              <a:xfrm>
                <a:off x="6556093" y="3770974"/>
                <a:ext cx="606707" cy="74414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4343400" y="3733056"/>
                <a:ext cx="606707" cy="74414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Trapezoid 78"/>
              <p:cNvSpPr/>
              <p:nvPr/>
            </p:nvSpPr>
            <p:spPr>
              <a:xfrm>
                <a:off x="4822118" y="1795678"/>
                <a:ext cx="1914880" cy="4239714"/>
              </a:xfrm>
              <a:prstGeom prst="trapezoid">
                <a:avLst>
                  <a:gd name="adj" fmla="val 20902"/>
                </a:avLst>
              </a:prstGeom>
              <a:solidFill>
                <a:srgbClr val="F4DA6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Trapezoid 79"/>
              <p:cNvSpPr/>
              <p:nvPr/>
            </p:nvSpPr>
            <p:spPr>
              <a:xfrm rot="20431102">
                <a:off x="5850405" y="2228881"/>
                <a:ext cx="1054000" cy="2045206"/>
              </a:xfrm>
              <a:prstGeom prst="trapezoid">
                <a:avLst>
                  <a:gd name="adj" fmla="val 20902"/>
                </a:avLst>
              </a:prstGeom>
              <a:solidFill>
                <a:srgbClr val="E0C13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Trapezoid 80"/>
              <p:cNvSpPr/>
              <p:nvPr/>
            </p:nvSpPr>
            <p:spPr>
              <a:xfrm rot="1195734">
                <a:off x="4592689" y="2183852"/>
                <a:ext cx="1054000" cy="2045206"/>
              </a:xfrm>
              <a:prstGeom prst="trapezoid">
                <a:avLst>
                  <a:gd name="adj" fmla="val 20902"/>
                </a:avLst>
              </a:prstGeom>
              <a:solidFill>
                <a:srgbClr val="E0C13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Trapezoid 81"/>
              <p:cNvSpPr/>
              <p:nvPr/>
            </p:nvSpPr>
            <p:spPr>
              <a:xfrm>
                <a:off x="4852885" y="2045701"/>
                <a:ext cx="1801660" cy="3199337"/>
              </a:xfrm>
              <a:prstGeom prst="trapezoid">
                <a:avLst>
                  <a:gd name="adj" fmla="val 20902"/>
                </a:avLst>
              </a:prstGeom>
              <a:solidFill>
                <a:srgbClr val="E0C13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Trapezoid 82"/>
              <p:cNvSpPr/>
              <p:nvPr/>
            </p:nvSpPr>
            <p:spPr>
              <a:xfrm rot="218695">
                <a:off x="4871960" y="2153889"/>
                <a:ext cx="813215" cy="3165968"/>
              </a:xfrm>
              <a:prstGeom prst="trapezoid">
                <a:avLst>
                  <a:gd name="adj" fmla="val 20902"/>
                </a:avLst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Trapezoid 83"/>
              <p:cNvSpPr/>
              <p:nvPr/>
            </p:nvSpPr>
            <p:spPr>
              <a:xfrm rot="21332773">
                <a:off x="5851670" y="2166584"/>
                <a:ext cx="813215" cy="3155058"/>
              </a:xfrm>
              <a:prstGeom prst="trapezoid">
                <a:avLst>
                  <a:gd name="adj" fmla="val 20902"/>
                </a:avLst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5211002" y="1343032"/>
                <a:ext cx="1025125" cy="1408893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4957489" y="686576"/>
                <a:ext cx="1576453" cy="173475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Cloud 86"/>
              <p:cNvSpPr/>
              <p:nvPr/>
            </p:nvSpPr>
            <p:spPr>
              <a:xfrm>
                <a:off x="5257766" y="1915358"/>
                <a:ext cx="900830" cy="1132642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5478051" y="2042146"/>
                <a:ext cx="403650" cy="28794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9" name="Group 87"/>
              <p:cNvGrpSpPr/>
              <p:nvPr/>
            </p:nvGrpSpPr>
            <p:grpSpPr>
              <a:xfrm rot="19865083" flipH="1">
                <a:off x="6048471" y="584063"/>
                <a:ext cx="569975" cy="1560581"/>
                <a:chOff x="7848600" y="914400"/>
                <a:chExt cx="533400" cy="2438400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120" name="Moon 119"/>
                <p:cNvSpPr/>
                <p:nvPr/>
              </p:nvSpPr>
              <p:spPr>
                <a:xfrm rot="20700267">
                  <a:off x="7848600" y="914400"/>
                  <a:ext cx="533400" cy="2438400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Moon 120"/>
                <p:cNvSpPr/>
                <p:nvPr/>
              </p:nvSpPr>
              <p:spPr>
                <a:xfrm rot="19916241">
                  <a:off x="7848600" y="1066800"/>
                  <a:ext cx="457200" cy="1905000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Oval 121"/>
                <p:cNvSpPr/>
                <p:nvPr/>
              </p:nvSpPr>
              <p:spPr>
                <a:xfrm>
                  <a:off x="7869616" y="1066799"/>
                  <a:ext cx="381061" cy="18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0" name="Group 86"/>
              <p:cNvGrpSpPr/>
              <p:nvPr/>
            </p:nvGrpSpPr>
            <p:grpSpPr>
              <a:xfrm rot="2107423">
                <a:off x="4808244" y="480624"/>
                <a:ext cx="651400" cy="1713554"/>
                <a:chOff x="7772400" y="914400"/>
                <a:chExt cx="609600" cy="2438400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117" name="Moon 116"/>
                <p:cNvSpPr/>
                <p:nvPr/>
              </p:nvSpPr>
              <p:spPr>
                <a:xfrm rot="20700267">
                  <a:off x="7848600" y="914400"/>
                  <a:ext cx="533400" cy="2438400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Moon 117"/>
                <p:cNvSpPr/>
                <p:nvPr/>
              </p:nvSpPr>
              <p:spPr>
                <a:xfrm rot="19916241">
                  <a:off x="7848600" y="1066800"/>
                  <a:ext cx="457200" cy="1905000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Oval 118"/>
                <p:cNvSpPr/>
                <p:nvPr/>
              </p:nvSpPr>
              <p:spPr>
                <a:xfrm>
                  <a:off x="7772400" y="1066799"/>
                  <a:ext cx="512938" cy="196425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1" name="Group 89"/>
              <p:cNvGrpSpPr/>
              <p:nvPr/>
            </p:nvGrpSpPr>
            <p:grpSpPr>
              <a:xfrm rot="5774476">
                <a:off x="4190430" y="3810570"/>
                <a:ext cx="2133601" cy="456061"/>
                <a:chOff x="457200" y="3352800"/>
                <a:chExt cx="4648200" cy="1219200"/>
              </a:xfrm>
            </p:grpSpPr>
            <p:grpSp>
              <p:nvGrpSpPr>
                <p:cNvPr id="105" name="Group 23"/>
                <p:cNvGrpSpPr/>
                <p:nvPr/>
              </p:nvGrpSpPr>
              <p:grpSpPr>
                <a:xfrm>
                  <a:off x="4572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115" name="Quad Arrow Callout 114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Cross 115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6" name="Group 24"/>
                <p:cNvGrpSpPr/>
                <p:nvPr/>
              </p:nvGrpSpPr>
              <p:grpSpPr>
                <a:xfrm>
                  <a:off x="15240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113" name="Quad Arrow Callout 112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4" name="Cross 113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7" name="Group 27"/>
                <p:cNvGrpSpPr/>
                <p:nvPr/>
              </p:nvGrpSpPr>
              <p:grpSpPr>
                <a:xfrm>
                  <a:off x="25908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111" name="Quad Arrow Callout 110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2" name="Cross 111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8" name="Group 30"/>
                <p:cNvGrpSpPr/>
                <p:nvPr/>
              </p:nvGrpSpPr>
              <p:grpSpPr>
                <a:xfrm>
                  <a:off x="36576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109" name="Quad Arrow Callout 108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0" name="Cross 109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2" name="Group 102"/>
              <p:cNvGrpSpPr/>
              <p:nvPr/>
            </p:nvGrpSpPr>
            <p:grpSpPr>
              <a:xfrm rot="5158791">
                <a:off x="5223503" y="3765600"/>
                <a:ext cx="2133601" cy="456061"/>
                <a:chOff x="457200" y="3352800"/>
                <a:chExt cx="4648200" cy="1219200"/>
              </a:xfrm>
            </p:grpSpPr>
            <p:grpSp>
              <p:nvGrpSpPr>
                <p:cNvPr id="93" name="Group 23"/>
                <p:cNvGrpSpPr/>
                <p:nvPr/>
              </p:nvGrpSpPr>
              <p:grpSpPr>
                <a:xfrm>
                  <a:off x="4572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103" name="Quad Arrow Callout 102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Cross 103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4" name="Group 24"/>
                <p:cNvGrpSpPr/>
                <p:nvPr/>
              </p:nvGrpSpPr>
              <p:grpSpPr>
                <a:xfrm>
                  <a:off x="15240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101" name="Quad Arrow Callout 100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2" name="Cross 101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5" name="Group 27"/>
                <p:cNvGrpSpPr/>
                <p:nvPr/>
              </p:nvGrpSpPr>
              <p:grpSpPr>
                <a:xfrm>
                  <a:off x="25908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99" name="Quad Arrow Callout 98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" name="Cross 99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6" name="Group 30"/>
                <p:cNvGrpSpPr/>
                <p:nvPr/>
              </p:nvGrpSpPr>
              <p:grpSpPr>
                <a:xfrm>
                  <a:off x="3657600" y="3352800"/>
                  <a:ext cx="1447800" cy="1219200"/>
                  <a:chOff x="457200" y="3352800"/>
                  <a:chExt cx="1447800" cy="1219200"/>
                </a:xfrm>
              </p:grpSpPr>
              <p:sp>
                <p:nvSpPr>
                  <p:cNvPr id="97" name="Quad Arrow Callout 96"/>
                  <p:cNvSpPr/>
                  <p:nvPr/>
                </p:nvSpPr>
                <p:spPr>
                  <a:xfrm>
                    <a:off x="457200" y="3352800"/>
                    <a:ext cx="1447800" cy="1219200"/>
                  </a:xfrm>
                  <a:prstGeom prst="quadArrowCallout">
                    <a:avLst>
                      <a:gd name="adj1" fmla="val 18515"/>
                      <a:gd name="adj2" fmla="val 18515"/>
                      <a:gd name="adj3" fmla="val 0"/>
                      <a:gd name="adj4" fmla="val 48123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8" name="Cross 97"/>
                  <p:cNvSpPr/>
                  <p:nvPr/>
                </p:nvSpPr>
                <p:spPr>
                  <a:xfrm>
                    <a:off x="974361" y="3733800"/>
                    <a:ext cx="380999" cy="457200"/>
                  </a:xfrm>
                  <a:prstGeom prst="plus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65" name="Group 117"/>
            <p:cNvGrpSpPr/>
            <p:nvPr/>
          </p:nvGrpSpPr>
          <p:grpSpPr>
            <a:xfrm flipH="1">
              <a:off x="4038600" y="304800"/>
              <a:ext cx="1905000" cy="2362200"/>
              <a:chOff x="7086307" y="108779"/>
              <a:chExt cx="1617730" cy="2051101"/>
            </a:xfrm>
            <a:solidFill>
              <a:srgbClr val="E0C13C"/>
            </a:solidFill>
          </p:grpSpPr>
          <p:sp>
            <p:nvSpPr>
              <p:cNvPr id="66" name="Rounded Rectangle 65"/>
              <p:cNvSpPr/>
              <p:nvPr/>
            </p:nvSpPr>
            <p:spPr>
              <a:xfrm rot="4035056">
                <a:off x="7847283" y="1226925"/>
                <a:ext cx="1427825" cy="28568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ounded Rectangle 66"/>
              <p:cNvSpPr/>
              <p:nvPr/>
            </p:nvSpPr>
            <p:spPr>
              <a:xfrm rot="4845266">
                <a:off x="7771081" y="1303126"/>
                <a:ext cx="1427825" cy="28568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8" name="Group 45"/>
              <p:cNvGrpSpPr/>
              <p:nvPr/>
            </p:nvGrpSpPr>
            <p:grpSpPr>
              <a:xfrm rot="21037220">
                <a:off x="7086307" y="108779"/>
                <a:ext cx="1447800" cy="1376021"/>
                <a:chOff x="6723417" y="1711953"/>
                <a:chExt cx="1882250" cy="1770839"/>
              </a:xfrm>
              <a:grpFill/>
            </p:grpSpPr>
            <p:sp>
              <p:nvSpPr>
                <p:cNvPr id="69" name="Chord 68"/>
                <p:cNvSpPr/>
                <p:nvPr/>
              </p:nvSpPr>
              <p:spPr>
                <a:xfrm rot="8556574">
                  <a:off x="6874226" y="1711953"/>
                  <a:ext cx="1709272" cy="1770839"/>
                </a:xfrm>
                <a:prstGeom prst="chord">
                  <a:avLst>
                    <a:gd name="adj1" fmla="val 2700000"/>
                    <a:gd name="adj2" fmla="val 121596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Chord 69"/>
                <p:cNvSpPr/>
                <p:nvPr/>
              </p:nvSpPr>
              <p:spPr>
                <a:xfrm rot="8556574">
                  <a:off x="7032233" y="1750901"/>
                  <a:ext cx="1504306" cy="1584832"/>
                </a:xfrm>
                <a:prstGeom prst="chord">
                  <a:avLst>
                    <a:gd name="adj1" fmla="val 2700000"/>
                    <a:gd name="adj2" fmla="val 12159613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Moon 70"/>
                <p:cNvSpPr/>
                <p:nvPr/>
              </p:nvSpPr>
              <p:spPr>
                <a:xfrm rot="5400000">
                  <a:off x="7677150" y="1543050"/>
                  <a:ext cx="647700" cy="1066800"/>
                </a:xfrm>
                <a:prstGeom prst="moon">
                  <a:avLst>
                    <a:gd name="adj" fmla="val 8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Rounded Rectangle 71"/>
                <p:cNvSpPr/>
                <p:nvPr/>
              </p:nvSpPr>
              <p:spPr>
                <a:xfrm rot="551536">
                  <a:off x="6862932" y="2145504"/>
                  <a:ext cx="1742735" cy="201855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Rounded Rectangle 72"/>
                <p:cNvSpPr/>
                <p:nvPr/>
              </p:nvSpPr>
              <p:spPr>
                <a:xfrm rot="551536">
                  <a:off x="6786732" y="2500103"/>
                  <a:ext cx="1742735" cy="201855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Rounded Rectangle 73"/>
                <p:cNvSpPr/>
                <p:nvPr/>
              </p:nvSpPr>
              <p:spPr>
                <a:xfrm rot="744974">
                  <a:off x="6723417" y="2252661"/>
                  <a:ext cx="1856281" cy="367653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846183"/>
              </p:ext>
            </p:extLst>
          </p:nvPr>
        </p:nvGraphicFramePr>
        <p:xfrm>
          <a:off x="304800" y="533400"/>
          <a:ext cx="8534400" cy="594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2194560"/>
                <a:gridCol w="1706880"/>
                <a:gridCol w="1706880"/>
                <a:gridCol w="1706880"/>
              </a:tblGrid>
              <a:tr h="1031534">
                <a:tc>
                  <a:txBody>
                    <a:bodyPr/>
                    <a:lstStyle/>
                    <a:p>
                      <a:r>
                        <a:rPr lang="en-US" dirty="0" smtClean="0"/>
                        <a:t>Apostle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 known names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Family</a:t>
                      </a:r>
                      <a:r>
                        <a:rPr lang="en-US" baseline="0" dirty="0" smtClean="0"/>
                        <a:t> Facts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Unique characteristics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Death</a:t>
                      </a:r>
                      <a:endParaRPr lang="en-US" dirty="0"/>
                    </a:p>
                  </a:txBody>
                  <a:tcPr/>
                </a:tc>
              </a:tr>
              <a:tr h="4912066">
                <a:tc>
                  <a:txBody>
                    <a:bodyPr/>
                    <a:lstStyle/>
                    <a:p>
                      <a:r>
                        <a:rPr lang="en-US" dirty="0" smtClean="0"/>
                        <a:t>Jude/Judas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Hebrew form meaning: Judas. He is also called “not Iscariot” to distinguish him from the traitor Judas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Arabic root (</a:t>
                      </a:r>
                      <a:r>
                        <a:rPr lang="en-US" dirty="0" err="1" smtClean="0"/>
                        <a:t>Lebbaeus</a:t>
                      </a:r>
                      <a:r>
                        <a:rPr lang="en-US" dirty="0" smtClean="0"/>
                        <a:t>)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Arabic root</a:t>
                      </a:r>
                    </a:p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Thaddaeus</a:t>
                      </a:r>
                      <a:r>
                        <a:rPr lang="en-US" dirty="0" smtClean="0"/>
                        <a:t>)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Hebrew</a:t>
                      </a:r>
                      <a:r>
                        <a:rPr lang="en-US" baseline="0" dirty="0" smtClean="0"/>
                        <a:t> root</a:t>
                      </a:r>
                    </a:p>
                    <a:p>
                      <a:r>
                        <a:rPr lang="en-US" baseline="0" dirty="0" smtClean="0"/>
                        <a:t>(Heart)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 often times confused with the brother of our Lord.</a:t>
                      </a:r>
                      <a:r>
                        <a:rPr lang="en-US" baseline="0" dirty="0" smtClean="0"/>
                        <a:t> 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 of James; Jude; Thaddaeus;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Lebbaeus</a:t>
                      </a:r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</a:t>
                      </a:r>
                      <a:r>
                        <a:rPr lang="en-US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may have been from Galilee</a:t>
                      </a:r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Writer of the epistle of Jude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He preached in Assyria and Persia (which is Iraq</a:t>
                      </a:r>
                      <a:r>
                        <a:rPr lang="en-US" baseline="0" dirty="0" smtClean="0"/>
                        <a:t> and Iran)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Tradition says:</a:t>
                      </a:r>
                    </a:p>
                    <a:p>
                      <a:r>
                        <a:rPr lang="en-US" dirty="0" smtClean="0"/>
                        <a:t>He</a:t>
                      </a:r>
                      <a:r>
                        <a:rPr lang="en-US" baseline="0" dirty="0" smtClean="0"/>
                        <a:t> was killed in Persia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4400" y="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Apostles of Christ		Jude</a:t>
            </a:r>
            <a:endParaRPr lang="en-US" sz="2400" dirty="0"/>
          </a:p>
        </p:txBody>
      </p:sp>
      <p:grpSp>
        <p:nvGrpSpPr>
          <p:cNvPr id="4" name="Group 122"/>
          <p:cNvGrpSpPr/>
          <p:nvPr/>
        </p:nvGrpSpPr>
        <p:grpSpPr>
          <a:xfrm>
            <a:off x="6781800" y="2895600"/>
            <a:ext cx="1940901" cy="3352800"/>
            <a:chOff x="3581400" y="762000"/>
            <a:chExt cx="2895600" cy="5001991"/>
          </a:xfrm>
        </p:grpSpPr>
        <p:sp>
          <p:nvSpPr>
            <p:cNvPr id="5" name="Oval 4"/>
            <p:cNvSpPr/>
            <p:nvPr/>
          </p:nvSpPr>
          <p:spPr>
            <a:xfrm rot="20950279">
              <a:off x="4918741" y="5246935"/>
              <a:ext cx="744528" cy="517056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20950279">
              <a:off x="4232942" y="5170735"/>
              <a:ext cx="744528" cy="517056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20950279">
              <a:off x="3581400" y="4165856"/>
              <a:ext cx="744528" cy="34896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649721" flipH="1">
              <a:off x="5732472" y="4025612"/>
              <a:ext cx="744528" cy="34896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 rot="1217087" flipH="1">
              <a:off x="3947441" y="2631268"/>
              <a:ext cx="725928" cy="1719824"/>
            </a:xfrm>
            <a:prstGeom prst="trapezoid">
              <a:avLst/>
            </a:prstGeom>
            <a:solidFill>
              <a:srgbClr val="FFCF4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 rot="20382913">
              <a:off x="5381833" y="2622457"/>
              <a:ext cx="666873" cy="1659668"/>
            </a:xfrm>
            <a:prstGeom prst="trapezoid">
              <a:avLst/>
            </a:prstGeom>
            <a:solidFill>
              <a:srgbClr val="FFCF4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>
              <a:off x="4228813" y="2553336"/>
              <a:ext cx="1613307" cy="2867184"/>
            </a:xfrm>
            <a:prstGeom prst="trapezoid">
              <a:avLst/>
            </a:prstGeom>
            <a:solidFill>
              <a:srgbClr val="FFCF4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4706911" y="2482122"/>
              <a:ext cx="614597" cy="74601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4347148" y="870422"/>
              <a:ext cx="1289154" cy="210364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hord 14"/>
            <p:cNvSpPr/>
            <p:nvPr/>
          </p:nvSpPr>
          <p:spPr>
            <a:xfrm rot="7621963">
              <a:off x="4261793" y="723681"/>
              <a:ext cx="1495574" cy="1572211"/>
            </a:xfrm>
            <a:prstGeom prst="chord">
              <a:avLst>
                <a:gd name="adj1" fmla="val 2700000"/>
                <a:gd name="adj2" fmla="val 14305134"/>
              </a:avLst>
            </a:prstGeom>
            <a:solidFill>
              <a:srgbClr val="83644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Cloud 15"/>
            <p:cNvSpPr/>
            <p:nvPr/>
          </p:nvSpPr>
          <p:spPr>
            <a:xfrm rot="671737">
              <a:off x="3930992" y="1197798"/>
              <a:ext cx="576116" cy="2272152"/>
            </a:xfrm>
            <a:prstGeom prst="cloud">
              <a:avLst/>
            </a:prstGeom>
            <a:solidFill>
              <a:srgbClr val="83644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Cloud 16"/>
            <p:cNvSpPr/>
            <p:nvPr/>
          </p:nvSpPr>
          <p:spPr>
            <a:xfrm rot="20928263" flipH="1">
              <a:off x="5506244" y="1329044"/>
              <a:ext cx="673798" cy="2014545"/>
            </a:xfrm>
            <a:prstGeom prst="cloud">
              <a:avLst/>
            </a:prstGeom>
            <a:solidFill>
              <a:srgbClr val="83644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166898" y="1283935"/>
              <a:ext cx="1734891" cy="35843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rapezoid 18"/>
            <p:cNvSpPr/>
            <p:nvPr/>
          </p:nvSpPr>
          <p:spPr>
            <a:xfrm rot="20382913">
              <a:off x="4564314" y="2740725"/>
              <a:ext cx="666873" cy="2679779"/>
            </a:xfrm>
            <a:prstGeom prst="trapezoid">
              <a:avLst>
                <a:gd name="adj" fmla="val 38430"/>
              </a:avLst>
            </a:prstGeom>
            <a:solidFill>
              <a:srgbClr val="D07D0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rapezoid 19"/>
            <p:cNvSpPr/>
            <p:nvPr/>
          </p:nvSpPr>
          <p:spPr>
            <a:xfrm>
              <a:off x="4363256" y="4096004"/>
              <a:ext cx="1344421" cy="342816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77"/>
            <p:cNvGrpSpPr/>
            <p:nvPr/>
          </p:nvGrpSpPr>
          <p:grpSpPr>
            <a:xfrm>
              <a:off x="4240968" y="2763188"/>
              <a:ext cx="510914" cy="579620"/>
              <a:chOff x="6955436" y="1150495"/>
              <a:chExt cx="870679" cy="880673"/>
            </a:xfrm>
          </p:grpSpPr>
          <p:sp>
            <p:nvSpPr>
              <p:cNvPr id="66" name="Oval 65"/>
              <p:cNvSpPr/>
              <p:nvPr/>
            </p:nvSpPr>
            <p:spPr>
              <a:xfrm>
                <a:off x="6955436" y="1184224"/>
                <a:ext cx="765748" cy="846944"/>
              </a:xfrm>
              <a:prstGeom prst="ellipse">
                <a:avLst/>
              </a:prstGeom>
              <a:solidFill>
                <a:srgbClr val="D07D0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7010400" y="1371600"/>
                <a:ext cx="558384" cy="507167"/>
              </a:xfrm>
              <a:prstGeom prst="ellipse">
                <a:avLst/>
              </a:prstGeom>
              <a:solidFill>
                <a:srgbClr val="D07D0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7190282" y="1150495"/>
                <a:ext cx="558384" cy="507167"/>
              </a:xfrm>
              <a:prstGeom prst="ellipse">
                <a:avLst/>
              </a:prstGeom>
              <a:solidFill>
                <a:srgbClr val="D07D0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7267731" y="1389088"/>
                <a:ext cx="558384" cy="507167"/>
              </a:xfrm>
              <a:prstGeom prst="ellipse">
                <a:avLst/>
              </a:prstGeom>
              <a:solidFill>
                <a:srgbClr val="D07D0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78"/>
            <p:cNvGrpSpPr/>
            <p:nvPr/>
          </p:nvGrpSpPr>
          <p:grpSpPr>
            <a:xfrm>
              <a:off x="4372131" y="4044846"/>
              <a:ext cx="1324131" cy="381000"/>
              <a:chOff x="4953000" y="3276600"/>
              <a:chExt cx="6172200" cy="990600"/>
            </a:xfrm>
          </p:grpSpPr>
          <p:grpSp>
            <p:nvGrpSpPr>
              <p:cNvPr id="46" name="Group 284"/>
              <p:cNvGrpSpPr/>
              <p:nvPr/>
            </p:nvGrpSpPr>
            <p:grpSpPr>
              <a:xfrm>
                <a:off x="4953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62" name="Octagon 61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Diamond 62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Diamond 63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Diamond 64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7" name="Group 285"/>
              <p:cNvGrpSpPr/>
              <p:nvPr/>
            </p:nvGrpSpPr>
            <p:grpSpPr>
              <a:xfrm>
                <a:off x="6477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58" name="Octagon 57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Diamond 58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Diamond 59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Diamond 60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" name="Group 290"/>
              <p:cNvGrpSpPr/>
              <p:nvPr/>
            </p:nvGrpSpPr>
            <p:grpSpPr>
              <a:xfrm>
                <a:off x="8001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54" name="Octagon 53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Diamond 54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Diamond 55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Diamond 56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" name="Group 295"/>
              <p:cNvGrpSpPr/>
              <p:nvPr/>
            </p:nvGrpSpPr>
            <p:grpSpPr>
              <a:xfrm>
                <a:off x="9525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50" name="Octagon 49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Diamond 50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Diamond 51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Diamond 52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3" name="Group 99"/>
            <p:cNvGrpSpPr/>
            <p:nvPr/>
          </p:nvGrpSpPr>
          <p:grpSpPr>
            <a:xfrm>
              <a:off x="4194747" y="1244184"/>
              <a:ext cx="1696387" cy="381000"/>
              <a:chOff x="4953000" y="3276600"/>
              <a:chExt cx="6172200" cy="990600"/>
            </a:xfrm>
          </p:grpSpPr>
          <p:grpSp>
            <p:nvGrpSpPr>
              <p:cNvPr id="26" name="Group 284"/>
              <p:cNvGrpSpPr/>
              <p:nvPr/>
            </p:nvGrpSpPr>
            <p:grpSpPr>
              <a:xfrm>
                <a:off x="4953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42" name="Octagon 41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Diamond 42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Diamond 43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Diamond 44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" name="Group 285"/>
              <p:cNvGrpSpPr/>
              <p:nvPr/>
            </p:nvGrpSpPr>
            <p:grpSpPr>
              <a:xfrm>
                <a:off x="6477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38" name="Octagon 37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Diamond 38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Diamond 39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Diamond 40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" name="Group 290"/>
              <p:cNvGrpSpPr/>
              <p:nvPr/>
            </p:nvGrpSpPr>
            <p:grpSpPr>
              <a:xfrm>
                <a:off x="8001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34" name="Octagon 33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Diamond 34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Diamond 35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Diamond 36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" name="Group 295"/>
              <p:cNvGrpSpPr/>
              <p:nvPr/>
            </p:nvGrpSpPr>
            <p:grpSpPr>
              <a:xfrm>
                <a:off x="9525000" y="3276600"/>
                <a:ext cx="1600200" cy="990600"/>
                <a:chOff x="4953000" y="3276600"/>
                <a:chExt cx="1600200" cy="990600"/>
              </a:xfrm>
            </p:grpSpPr>
            <p:sp>
              <p:nvSpPr>
                <p:cNvPr id="30" name="Octagon 29"/>
                <p:cNvSpPr/>
                <p:nvPr/>
              </p:nvSpPr>
              <p:spPr>
                <a:xfrm>
                  <a:off x="4953000" y="3276600"/>
                  <a:ext cx="1600200" cy="990600"/>
                </a:xfrm>
                <a:prstGeom prst="octagon">
                  <a:avLst>
                    <a:gd name="adj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Diamond 30"/>
                <p:cNvSpPr/>
                <p:nvPr/>
              </p:nvSpPr>
              <p:spPr>
                <a:xfrm>
                  <a:off x="5486400" y="3505200"/>
                  <a:ext cx="450122" cy="563511"/>
                </a:xfrm>
                <a:prstGeom prst="diamon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Diamond 31"/>
                <p:cNvSpPr/>
                <p:nvPr/>
              </p:nvSpPr>
              <p:spPr>
                <a:xfrm>
                  <a:off x="5181600" y="3581400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Diamond 32"/>
                <p:cNvSpPr/>
                <p:nvPr/>
              </p:nvSpPr>
              <p:spPr>
                <a:xfrm>
                  <a:off x="5948596" y="3598889"/>
                  <a:ext cx="312295" cy="434715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4" name="Cloud 23"/>
            <p:cNvSpPr/>
            <p:nvPr/>
          </p:nvSpPr>
          <p:spPr>
            <a:xfrm rot="20928263" flipH="1">
              <a:off x="4568121" y="2522802"/>
              <a:ext cx="951566" cy="838236"/>
            </a:xfrm>
            <a:prstGeom prst="cloud">
              <a:avLst/>
            </a:prstGeom>
            <a:solidFill>
              <a:srgbClr val="83644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778011" y="2591792"/>
              <a:ext cx="508521" cy="26960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533400"/>
          <a:ext cx="8534400" cy="594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2194560"/>
                <a:gridCol w="1706880"/>
                <a:gridCol w="1706880"/>
                <a:gridCol w="1706880"/>
              </a:tblGrid>
              <a:tr h="1031534">
                <a:tc>
                  <a:txBody>
                    <a:bodyPr/>
                    <a:lstStyle/>
                    <a:p>
                      <a:r>
                        <a:rPr lang="en-US" dirty="0" smtClean="0"/>
                        <a:t>Apostle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 known names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Family</a:t>
                      </a:r>
                      <a:r>
                        <a:rPr lang="en-US" baseline="0" dirty="0" smtClean="0"/>
                        <a:t> Facts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Unique characteristics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Death</a:t>
                      </a:r>
                      <a:endParaRPr lang="en-US" dirty="0"/>
                    </a:p>
                  </a:txBody>
                  <a:tcPr/>
                </a:tc>
              </a:tr>
              <a:tr h="4912066">
                <a:tc>
                  <a:txBody>
                    <a:bodyPr/>
                    <a:lstStyle/>
                    <a:p>
                      <a:r>
                        <a:rPr lang="en-US" dirty="0" smtClean="0"/>
                        <a:t>Judas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Called Iscariot, probably because he was from the village of </a:t>
                      </a:r>
                      <a:r>
                        <a:rPr lang="en-US" dirty="0" err="1" smtClean="0"/>
                        <a:t>Kerioth</a:t>
                      </a:r>
                      <a:r>
                        <a:rPr lang="en-US" dirty="0" smtClean="0"/>
                        <a:t> in the tribe of Judah.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 was the son of Simon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He</a:t>
                      </a:r>
                      <a:r>
                        <a:rPr lang="en-US" baseline="0" dirty="0" smtClean="0"/>
                        <a:t> was the only one who was not a Galilean.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Betrayer of Jesus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Hung himself in Jerusalem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4400" y="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Apostles of Christ		Judas Iscariot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3429000" y="2286000"/>
            <a:ext cx="1764677" cy="4022992"/>
            <a:chOff x="1608549" y="551678"/>
            <a:chExt cx="2658651" cy="6140279"/>
          </a:xfrm>
        </p:grpSpPr>
        <p:grpSp>
          <p:nvGrpSpPr>
            <p:cNvPr id="5" name="Group 116"/>
            <p:cNvGrpSpPr/>
            <p:nvPr/>
          </p:nvGrpSpPr>
          <p:grpSpPr>
            <a:xfrm rot="2256287">
              <a:off x="2220555" y="5960562"/>
              <a:ext cx="793231" cy="731395"/>
              <a:chOff x="5400719" y="4152900"/>
              <a:chExt cx="1008064" cy="1276992"/>
            </a:xfrm>
          </p:grpSpPr>
          <p:sp>
            <p:nvSpPr>
              <p:cNvPr id="131" name="Oval 130"/>
              <p:cNvSpPr/>
              <p:nvPr/>
            </p:nvSpPr>
            <p:spPr>
              <a:xfrm rot="3978003">
                <a:off x="5334000" y="4267200"/>
                <a:ext cx="990600" cy="762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Flowchart: Delay 131"/>
              <p:cNvSpPr/>
              <p:nvPr/>
            </p:nvSpPr>
            <p:spPr>
              <a:xfrm rot="4018444">
                <a:off x="5725422" y="4746531"/>
                <a:ext cx="609600" cy="757122"/>
              </a:xfrm>
              <a:prstGeom prst="flowChartDelay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Moon 3"/>
              <p:cNvSpPr/>
              <p:nvPr/>
            </p:nvSpPr>
            <p:spPr>
              <a:xfrm rot="4091402">
                <a:off x="5630039" y="4173140"/>
                <a:ext cx="379927" cy="838568"/>
              </a:xfrm>
              <a:prstGeom prst="moon">
                <a:avLst>
                  <a:gd name="adj" fmla="val 63115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Oval 5"/>
            <p:cNvSpPr/>
            <p:nvPr/>
          </p:nvSpPr>
          <p:spPr>
            <a:xfrm rot="1303158">
              <a:off x="1608549" y="4106778"/>
              <a:ext cx="555583" cy="97536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733800" y="4114800"/>
              <a:ext cx="533400" cy="97536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115"/>
            <p:cNvGrpSpPr/>
            <p:nvPr/>
          </p:nvGrpSpPr>
          <p:grpSpPr>
            <a:xfrm>
              <a:off x="3048000" y="5943600"/>
              <a:ext cx="830705" cy="731395"/>
              <a:chOff x="5400719" y="4152900"/>
              <a:chExt cx="1008064" cy="1276992"/>
            </a:xfrm>
          </p:grpSpPr>
          <p:sp>
            <p:nvSpPr>
              <p:cNvPr id="128" name="Oval 112"/>
              <p:cNvSpPr/>
              <p:nvPr/>
            </p:nvSpPr>
            <p:spPr>
              <a:xfrm rot="3978003">
                <a:off x="5334000" y="4267200"/>
                <a:ext cx="990600" cy="762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Flowchart: Delay 113"/>
              <p:cNvSpPr/>
              <p:nvPr/>
            </p:nvSpPr>
            <p:spPr>
              <a:xfrm rot="4018444">
                <a:off x="5725422" y="4746531"/>
                <a:ext cx="609600" cy="757122"/>
              </a:xfrm>
              <a:prstGeom prst="flowChartDelay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Moon 3"/>
              <p:cNvSpPr/>
              <p:nvPr/>
            </p:nvSpPr>
            <p:spPr>
              <a:xfrm rot="4091402">
                <a:off x="5630039" y="4173140"/>
                <a:ext cx="379927" cy="838568"/>
              </a:xfrm>
              <a:prstGeom prst="moon">
                <a:avLst>
                  <a:gd name="adj" fmla="val 63115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Trapezoid 9"/>
            <p:cNvSpPr/>
            <p:nvPr/>
          </p:nvSpPr>
          <p:spPr>
            <a:xfrm>
              <a:off x="2209800" y="3124200"/>
              <a:ext cx="1676400" cy="3124200"/>
            </a:xfrm>
            <a:prstGeom prst="trapezoid">
              <a:avLst>
                <a:gd name="adj" fmla="val 12481"/>
              </a:avLst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 rot="20482973">
              <a:off x="3283974" y="2582959"/>
              <a:ext cx="769496" cy="2081836"/>
            </a:xfrm>
            <a:prstGeom prst="trapezoid">
              <a:avLst>
                <a:gd name="adj" fmla="val 12481"/>
              </a:avLst>
            </a:prstGeom>
            <a:solidFill>
              <a:srgbClr val="E0C13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 rot="1324899">
              <a:off x="1935381" y="2583131"/>
              <a:ext cx="769496" cy="2075150"/>
            </a:xfrm>
            <a:prstGeom prst="trapezoid">
              <a:avLst>
                <a:gd name="adj" fmla="val 12481"/>
              </a:avLst>
            </a:prstGeom>
            <a:solidFill>
              <a:srgbClr val="E0C13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/>
            <p:cNvSpPr/>
            <p:nvPr/>
          </p:nvSpPr>
          <p:spPr>
            <a:xfrm>
              <a:off x="2202304" y="2498359"/>
              <a:ext cx="1676400" cy="3124200"/>
            </a:xfrm>
            <a:prstGeom prst="trapezoid">
              <a:avLst>
                <a:gd name="adj" fmla="val 19634"/>
              </a:avLst>
            </a:prstGeom>
            <a:solidFill>
              <a:srgbClr val="E0C13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/>
          </p:nvSpPr>
          <p:spPr>
            <a:xfrm rot="10800000">
              <a:off x="2590800" y="2514600"/>
              <a:ext cx="990600" cy="1600200"/>
            </a:xfrm>
            <a:prstGeom prst="triangle">
              <a:avLst>
                <a:gd name="adj" fmla="val 54540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 rot="21023553">
              <a:off x="3528765" y="2521457"/>
              <a:ext cx="153737" cy="1540777"/>
            </a:xfrm>
            <a:prstGeom prst="rect">
              <a:avLst/>
            </a:prstGeom>
            <a:solidFill>
              <a:srgbClr val="E0C1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 rot="955511">
              <a:off x="2186114" y="2515424"/>
              <a:ext cx="298458" cy="2090821"/>
            </a:xfrm>
            <a:prstGeom prst="rect">
              <a:avLst/>
            </a:prstGeom>
            <a:solidFill>
              <a:srgbClr val="E0C1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11"/>
            <p:cNvGrpSpPr/>
            <p:nvPr/>
          </p:nvGrpSpPr>
          <p:grpSpPr>
            <a:xfrm>
              <a:off x="2209800" y="5715000"/>
              <a:ext cx="1570042" cy="403485"/>
              <a:chOff x="5181600" y="4648200"/>
              <a:chExt cx="3810000" cy="1066800"/>
            </a:xfrm>
          </p:grpSpPr>
          <p:grpSp>
            <p:nvGrpSpPr>
              <p:cNvPr id="116" name="Group 101"/>
              <p:cNvGrpSpPr/>
              <p:nvPr/>
            </p:nvGrpSpPr>
            <p:grpSpPr>
              <a:xfrm>
                <a:off x="51816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126" name="Lightning Bolt 99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Lightning Bolt 100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7" name="Group 102"/>
              <p:cNvGrpSpPr/>
              <p:nvPr/>
            </p:nvGrpSpPr>
            <p:grpSpPr>
              <a:xfrm>
                <a:off x="60198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124" name="Lightning Bolt 103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Lightning Bolt 104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8" name="Group 105"/>
              <p:cNvGrpSpPr/>
              <p:nvPr/>
            </p:nvGrpSpPr>
            <p:grpSpPr>
              <a:xfrm>
                <a:off x="68580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122" name="Lightning Bolt 121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Lightning Bolt 122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9" name="Group 108"/>
              <p:cNvGrpSpPr/>
              <p:nvPr/>
            </p:nvGrpSpPr>
            <p:grpSpPr>
              <a:xfrm>
                <a:off x="76962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120" name="Lightning Bolt 119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Lightning Bolt 120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8" name="Group 122"/>
            <p:cNvGrpSpPr/>
            <p:nvPr/>
          </p:nvGrpSpPr>
          <p:grpSpPr>
            <a:xfrm rot="16993735">
              <a:off x="2562814" y="3428014"/>
              <a:ext cx="1570042" cy="403485"/>
              <a:chOff x="5181600" y="4648200"/>
              <a:chExt cx="3810000" cy="1066800"/>
            </a:xfrm>
          </p:grpSpPr>
          <p:grpSp>
            <p:nvGrpSpPr>
              <p:cNvPr id="104" name="Group 103"/>
              <p:cNvGrpSpPr/>
              <p:nvPr/>
            </p:nvGrpSpPr>
            <p:grpSpPr>
              <a:xfrm>
                <a:off x="51816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114" name="Lightning Bolt 113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Lightning Bolt 114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5" name="Group 104"/>
              <p:cNvGrpSpPr/>
              <p:nvPr/>
            </p:nvGrpSpPr>
            <p:grpSpPr>
              <a:xfrm>
                <a:off x="60198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112" name="Lightning Bolt 111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Lightning Bolt 112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6" name="Group 105"/>
              <p:cNvGrpSpPr/>
              <p:nvPr/>
            </p:nvGrpSpPr>
            <p:grpSpPr>
              <a:xfrm>
                <a:off x="68580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110" name="Lightning Bolt 109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Lightning Bolt 110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7" name="Group 108"/>
              <p:cNvGrpSpPr/>
              <p:nvPr/>
            </p:nvGrpSpPr>
            <p:grpSpPr>
              <a:xfrm>
                <a:off x="76962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108" name="Lightning Bolt 107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Lightning Bolt 108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9" name="Group 135"/>
            <p:cNvGrpSpPr/>
            <p:nvPr/>
          </p:nvGrpSpPr>
          <p:grpSpPr>
            <a:xfrm rot="4606265" flipH="1">
              <a:off x="1953215" y="3504215"/>
              <a:ext cx="1570042" cy="403485"/>
              <a:chOff x="5181600" y="4648200"/>
              <a:chExt cx="3810000" cy="1066800"/>
            </a:xfrm>
          </p:grpSpPr>
          <p:grpSp>
            <p:nvGrpSpPr>
              <p:cNvPr id="92" name="Group 101"/>
              <p:cNvGrpSpPr/>
              <p:nvPr/>
            </p:nvGrpSpPr>
            <p:grpSpPr>
              <a:xfrm>
                <a:off x="51816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102" name="Lightning Bolt 101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Lightning Bolt 102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3" name="Group 102"/>
              <p:cNvGrpSpPr/>
              <p:nvPr/>
            </p:nvGrpSpPr>
            <p:grpSpPr>
              <a:xfrm>
                <a:off x="60198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100" name="Lightning Bolt 99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Lightning Bolt 100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4" name="Group 105"/>
              <p:cNvGrpSpPr/>
              <p:nvPr/>
            </p:nvGrpSpPr>
            <p:grpSpPr>
              <a:xfrm>
                <a:off x="68580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98" name="Lightning Bolt 97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Lightning Bolt 98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5" name="Group 108"/>
              <p:cNvGrpSpPr/>
              <p:nvPr/>
            </p:nvGrpSpPr>
            <p:grpSpPr>
              <a:xfrm>
                <a:off x="7696200" y="4648200"/>
                <a:ext cx="1295400" cy="1066800"/>
                <a:chOff x="5181600" y="4648200"/>
                <a:chExt cx="1295400" cy="1066800"/>
              </a:xfrm>
            </p:grpSpPr>
            <p:sp>
              <p:nvSpPr>
                <p:cNvPr id="96" name="Lightning Bolt 95"/>
                <p:cNvSpPr/>
                <p:nvPr/>
              </p:nvSpPr>
              <p:spPr>
                <a:xfrm>
                  <a:off x="54102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Lightning Bolt 96"/>
                <p:cNvSpPr/>
                <p:nvPr/>
              </p:nvSpPr>
              <p:spPr>
                <a:xfrm flipH="1">
                  <a:off x="5181600" y="4648200"/>
                  <a:ext cx="1066800" cy="1066800"/>
                </a:xfrm>
                <a:prstGeom prst="lightningBol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0" name="Group 97"/>
            <p:cNvGrpSpPr/>
            <p:nvPr/>
          </p:nvGrpSpPr>
          <p:grpSpPr>
            <a:xfrm>
              <a:off x="1937478" y="551678"/>
              <a:ext cx="2177321" cy="2937283"/>
              <a:chOff x="2147482" y="762000"/>
              <a:chExt cx="1748368" cy="2503339"/>
            </a:xfrm>
          </p:grpSpPr>
          <p:grpSp>
            <p:nvGrpSpPr>
              <p:cNvPr id="21" name="Group 19"/>
              <p:cNvGrpSpPr/>
              <p:nvPr/>
            </p:nvGrpSpPr>
            <p:grpSpPr>
              <a:xfrm rot="5014661">
                <a:off x="2745812" y="1606459"/>
                <a:ext cx="1647298" cy="652779"/>
                <a:chOff x="4850118" y="788842"/>
                <a:chExt cx="2160282" cy="1573358"/>
              </a:xfrm>
            </p:grpSpPr>
            <p:grpSp>
              <p:nvGrpSpPr>
                <p:cNvPr id="76" name="Group 10"/>
                <p:cNvGrpSpPr/>
                <p:nvPr/>
              </p:nvGrpSpPr>
              <p:grpSpPr>
                <a:xfrm rot="10800000">
                  <a:off x="5181600" y="1371600"/>
                  <a:ext cx="1295400" cy="990600"/>
                  <a:chOff x="4850118" y="788842"/>
                  <a:chExt cx="2160282" cy="1497158"/>
                </a:xfrm>
              </p:grpSpPr>
              <p:sp>
                <p:nvSpPr>
                  <p:cNvPr id="85" name="Moon 29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" name="Moon 30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" name="Moon 31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8" name="Moon 32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" name="Moon 33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Moon 34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1" name="Oval 35"/>
                  <p:cNvSpPr/>
                  <p:nvPr/>
                </p:nvSpPr>
                <p:spPr>
                  <a:xfrm rot="16010209">
                    <a:off x="5249130" y="932954"/>
                    <a:ext cx="873143" cy="1401605"/>
                  </a:xfrm>
                  <a:prstGeom prst="ellipse">
                    <a:avLst/>
                  </a:prstGeom>
                  <a:solidFill>
                    <a:srgbClr val="6633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7" name="Group 9"/>
                <p:cNvGrpSpPr/>
                <p:nvPr/>
              </p:nvGrpSpPr>
              <p:grpSpPr>
                <a:xfrm>
                  <a:off x="4850118" y="788842"/>
                  <a:ext cx="2160282" cy="1497158"/>
                  <a:chOff x="4850118" y="788842"/>
                  <a:chExt cx="2160282" cy="1497158"/>
                </a:xfrm>
              </p:grpSpPr>
              <p:sp>
                <p:nvSpPr>
                  <p:cNvPr id="78" name="Moon 22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" name="Moon 2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" name="Moon 3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" name="Moon 4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" name="Moon 5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" name="Moon 6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" name="Oval 8"/>
                  <p:cNvSpPr/>
                  <p:nvPr/>
                </p:nvSpPr>
                <p:spPr>
                  <a:xfrm rot="16010209">
                    <a:off x="5384585" y="635417"/>
                    <a:ext cx="1019075" cy="1828800"/>
                  </a:xfrm>
                  <a:prstGeom prst="ellipse">
                    <a:avLst/>
                  </a:prstGeom>
                  <a:solidFill>
                    <a:srgbClr val="6633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22" name="Oval 21"/>
              <p:cNvSpPr/>
              <p:nvPr/>
            </p:nvSpPr>
            <p:spPr>
              <a:xfrm>
                <a:off x="2514600" y="914400"/>
                <a:ext cx="1143000" cy="1828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" name="Group 18"/>
              <p:cNvGrpSpPr/>
              <p:nvPr/>
            </p:nvGrpSpPr>
            <p:grpSpPr>
              <a:xfrm>
                <a:off x="2438400" y="762000"/>
                <a:ext cx="1219200" cy="887957"/>
                <a:chOff x="4850118" y="788842"/>
                <a:chExt cx="2160282" cy="1573358"/>
              </a:xfrm>
            </p:grpSpPr>
            <p:grpSp>
              <p:nvGrpSpPr>
                <p:cNvPr id="60" name="Group 10"/>
                <p:cNvGrpSpPr/>
                <p:nvPr/>
              </p:nvGrpSpPr>
              <p:grpSpPr>
                <a:xfrm rot="10800000">
                  <a:off x="5181600" y="1371600"/>
                  <a:ext cx="1295400" cy="990600"/>
                  <a:chOff x="4850118" y="788842"/>
                  <a:chExt cx="2160282" cy="1497158"/>
                </a:xfrm>
              </p:grpSpPr>
              <p:sp>
                <p:nvSpPr>
                  <p:cNvPr id="69" name="Moon 68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" name="Moon 69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" name="Moon 13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Moon 14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" name="Moon 15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" name="Moon 16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" name="Oval 17"/>
                  <p:cNvSpPr/>
                  <p:nvPr/>
                </p:nvSpPr>
                <p:spPr>
                  <a:xfrm rot="16010209">
                    <a:off x="5249130" y="932954"/>
                    <a:ext cx="873143" cy="1401605"/>
                  </a:xfrm>
                  <a:prstGeom prst="ellipse">
                    <a:avLst/>
                  </a:prstGeom>
                  <a:solidFill>
                    <a:srgbClr val="6633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1" name="Group 9"/>
                <p:cNvGrpSpPr/>
                <p:nvPr/>
              </p:nvGrpSpPr>
              <p:grpSpPr>
                <a:xfrm>
                  <a:off x="4850118" y="788842"/>
                  <a:ext cx="2160282" cy="1497158"/>
                  <a:chOff x="4850118" y="788842"/>
                  <a:chExt cx="2160282" cy="1497158"/>
                </a:xfrm>
              </p:grpSpPr>
              <p:sp>
                <p:nvSpPr>
                  <p:cNvPr id="62" name="Moon 61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" name="Moon 2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" name="Moon 3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" name="Moon 4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" name="Moon 5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" name="Moon 6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" name="Oval 8"/>
                  <p:cNvSpPr/>
                  <p:nvPr/>
                </p:nvSpPr>
                <p:spPr>
                  <a:xfrm rot="16010209">
                    <a:off x="5384585" y="635417"/>
                    <a:ext cx="1019075" cy="1828800"/>
                  </a:xfrm>
                  <a:prstGeom prst="ellipse">
                    <a:avLst/>
                  </a:prstGeom>
                  <a:solidFill>
                    <a:srgbClr val="6633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4" name="Group 53"/>
              <p:cNvGrpSpPr/>
              <p:nvPr/>
            </p:nvGrpSpPr>
            <p:grpSpPr>
              <a:xfrm rot="16585339" flipH="1">
                <a:off x="1650223" y="1671600"/>
                <a:ext cx="1647298" cy="652779"/>
                <a:chOff x="4850118" y="788842"/>
                <a:chExt cx="2160282" cy="1573358"/>
              </a:xfrm>
            </p:grpSpPr>
            <p:grpSp>
              <p:nvGrpSpPr>
                <p:cNvPr id="44" name="Group 10"/>
                <p:cNvGrpSpPr/>
                <p:nvPr/>
              </p:nvGrpSpPr>
              <p:grpSpPr>
                <a:xfrm rot="10800000">
                  <a:off x="5181600" y="1371600"/>
                  <a:ext cx="1295400" cy="990600"/>
                  <a:chOff x="4850118" y="788842"/>
                  <a:chExt cx="2160282" cy="1497158"/>
                </a:xfrm>
              </p:grpSpPr>
              <p:sp>
                <p:nvSpPr>
                  <p:cNvPr id="53" name="Moon 52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" name="Moon 53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Moon 54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" name="Moon 55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" name="Moon 56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" name="Moon 57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" name="Oval 58"/>
                  <p:cNvSpPr/>
                  <p:nvPr/>
                </p:nvSpPr>
                <p:spPr>
                  <a:xfrm rot="16010209">
                    <a:off x="5249130" y="932954"/>
                    <a:ext cx="873143" cy="1401605"/>
                  </a:xfrm>
                  <a:prstGeom prst="ellipse">
                    <a:avLst/>
                  </a:prstGeom>
                  <a:solidFill>
                    <a:srgbClr val="6633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5" name="Group 9"/>
                <p:cNvGrpSpPr/>
                <p:nvPr/>
              </p:nvGrpSpPr>
              <p:grpSpPr>
                <a:xfrm>
                  <a:off x="4850118" y="788842"/>
                  <a:ext cx="2160282" cy="1497158"/>
                  <a:chOff x="4850118" y="788842"/>
                  <a:chExt cx="2160282" cy="1497158"/>
                </a:xfrm>
              </p:grpSpPr>
              <p:sp>
                <p:nvSpPr>
                  <p:cNvPr id="46" name="Moon 45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Moon 2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" name="Moon 3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Moon 4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" name="Moon 5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Moon 6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" name="Oval 8"/>
                  <p:cNvSpPr/>
                  <p:nvPr/>
                </p:nvSpPr>
                <p:spPr>
                  <a:xfrm rot="16010209">
                    <a:off x="5384585" y="635417"/>
                    <a:ext cx="1019075" cy="1828800"/>
                  </a:xfrm>
                  <a:prstGeom prst="ellipse">
                    <a:avLst/>
                  </a:prstGeom>
                  <a:solidFill>
                    <a:srgbClr val="6633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5" name="Group 70"/>
              <p:cNvGrpSpPr/>
              <p:nvPr/>
            </p:nvGrpSpPr>
            <p:grpSpPr>
              <a:xfrm>
                <a:off x="2743200" y="2133600"/>
                <a:ext cx="762000" cy="1131739"/>
                <a:chOff x="4850118" y="864958"/>
                <a:chExt cx="2160282" cy="1497242"/>
              </a:xfrm>
            </p:grpSpPr>
            <p:grpSp>
              <p:nvGrpSpPr>
                <p:cNvPr id="29" name="Group 10"/>
                <p:cNvGrpSpPr/>
                <p:nvPr/>
              </p:nvGrpSpPr>
              <p:grpSpPr>
                <a:xfrm rot="10800000">
                  <a:off x="5181600" y="1371600"/>
                  <a:ext cx="1295400" cy="990600"/>
                  <a:chOff x="4850118" y="788842"/>
                  <a:chExt cx="2160282" cy="1497158"/>
                </a:xfrm>
              </p:grpSpPr>
              <p:sp>
                <p:nvSpPr>
                  <p:cNvPr id="37" name="Moon 36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" name="Moon 37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Moon 38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Moon 39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Moon 40"/>
                  <p:cNvSpPr/>
                  <p:nvPr/>
                </p:nvSpPr>
                <p:spPr>
                  <a:xfrm rot="8303369">
                    <a:off x="5338140" y="788842"/>
                    <a:ext cx="523703" cy="1165516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Moon 41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Oval 42"/>
                  <p:cNvSpPr/>
                  <p:nvPr/>
                </p:nvSpPr>
                <p:spPr>
                  <a:xfrm rot="16010209">
                    <a:off x="5249130" y="932954"/>
                    <a:ext cx="873143" cy="1401605"/>
                  </a:xfrm>
                  <a:prstGeom prst="ellipse">
                    <a:avLst/>
                  </a:prstGeom>
                  <a:solidFill>
                    <a:srgbClr val="6633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0" name="Group 9"/>
                <p:cNvGrpSpPr/>
                <p:nvPr/>
              </p:nvGrpSpPr>
              <p:grpSpPr>
                <a:xfrm>
                  <a:off x="4850118" y="864958"/>
                  <a:ext cx="2160282" cy="1421042"/>
                  <a:chOff x="4850118" y="864958"/>
                  <a:chExt cx="2160282" cy="1421042"/>
                </a:xfrm>
              </p:grpSpPr>
              <p:sp>
                <p:nvSpPr>
                  <p:cNvPr id="31" name="Moon 30"/>
                  <p:cNvSpPr/>
                  <p:nvPr/>
                </p:nvSpPr>
                <p:spPr>
                  <a:xfrm rot="6074059">
                    <a:off x="5524477" y="438256"/>
                    <a:ext cx="823724" cy="1996860"/>
                  </a:xfrm>
                  <a:prstGeom prst="moon">
                    <a:avLst>
                      <a:gd name="adj" fmla="val 79662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Moon 2"/>
                  <p:cNvSpPr/>
                  <p:nvPr/>
                </p:nvSpPr>
                <p:spPr>
                  <a:xfrm rot="5400000">
                    <a:off x="5600700" y="876300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" name="Moon 3"/>
                  <p:cNvSpPr/>
                  <p:nvPr/>
                </p:nvSpPr>
                <p:spPr>
                  <a:xfrm rot="6170090">
                    <a:off x="5574018" y="723713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Moon 4"/>
                  <p:cNvSpPr/>
                  <p:nvPr/>
                </p:nvSpPr>
                <p:spPr>
                  <a:xfrm rot="4574157">
                    <a:off x="5575449" y="510671"/>
                    <a:ext cx="685800" cy="2133600"/>
                  </a:xfrm>
                  <a:prstGeom prst="moon">
                    <a:avLst>
                      <a:gd name="adj" fmla="val 63115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" name="Moon 6"/>
                  <p:cNvSpPr/>
                  <p:nvPr/>
                </p:nvSpPr>
                <p:spPr>
                  <a:xfrm rot="3781707">
                    <a:off x="5774948" y="615027"/>
                    <a:ext cx="823724" cy="1323585"/>
                  </a:xfrm>
                  <a:prstGeom prst="moon">
                    <a:avLst>
                      <a:gd name="adj" fmla="val 66814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" name="Oval 8"/>
                  <p:cNvSpPr/>
                  <p:nvPr/>
                </p:nvSpPr>
                <p:spPr>
                  <a:xfrm rot="16010209">
                    <a:off x="5384585" y="635417"/>
                    <a:ext cx="1019075" cy="1828800"/>
                  </a:xfrm>
                  <a:prstGeom prst="ellipse">
                    <a:avLst/>
                  </a:prstGeom>
                  <a:solidFill>
                    <a:srgbClr val="6633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26" name="Oval 25"/>
              <p:cNvSpPr/>
              <p:nvPr/>
            </p:nvSpPr>
            <p:spPr>
              <a:xfrm>
                <a:off x="2362200" y="1143000"/>
                <a:ext cx="685800" cy="533400"/>
              </a:xfrm>
              <a:prstGeom prst="ellipse">
                <a:avLst/>
              </a:prstGeom>
              <a:solidFill>
                <a:srgbClr val="66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3876775">
                <a:off x="3261925" y="1144484"/>
                <a:ext cx="533400" cy="304800"/>
              </a:xfrm>
              <a:prstGeom prst="ellipse">
                <a:avLst/>
              </a:prstGeom>
              <a:solidFill>
                <a:srgbClr val="66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2964305" y="2322226"/>
                <a:ext cx="435964" cy="25233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533400"/>
          <a:ext cx="8534400" cy="60607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2194560"/>
                <a:gridCol w="1996440"/>
                <a:gridCol w="1752600"/>
                <a:gridCol w="1371600"/>
              </a:tblGrid>
              <a:tr h="1031534">
                <a:tc>
                  <a:txBody>
                    <a:bodyPr/>
                    <a:lstStyle/>
                    <a:p>
                      <a:r>
                        <a:rPr lang="en-US" dirty="0" smtClean="0"/>
                        <a:t>Apostle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 known names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Interesting</a:t>
                      </a:r>
                      <a:r>
                        <a:rPr lang="en-US" baseline="0" dirty="0" smtClean="0"/>
                        <a:t> fact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Unique characteristics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Death</a:t>
                      </a:r>
                      <a:endParaRPr lang="en-US" dirty="0"/>
                    </a:p>
                  </a:txBody>
                  <a:tcPr/>
                </a:tc>
              </a:tr>
              <a:tr h="4912066">
                <a:tc>
                  <a:txBody>
                    <a:bodyPr/>
                    <a:lstStyle/>
                    <a:p>
                      <a:r>
                        <a:rPr lang="en-US" dirty="0" smtClean="0"/>
                        <a:t>Matthias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r>
                        <a:rPr lang="en-US" baseline="0" dirty="0" smtClean="0"/>
                        <a:t> means: Gift of Jehovah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Because of the transgression of Judas the 11 needed to appoint another apostle.</a:t>
                      </a:r>
                      <a:r>
                        <a:rPr lang="en-US" baseline="0" dirty="0" smtClean="0"/>
                        <a:t> The  leaders appointed two, Joseph called </a:t>
                      </a:r>
                      <a:r>
                        <a:rPr lang="en-US" baseline="0" dirty="0" err="1" smtClean="0"/>
                        <a:t>Barsabas</a:t>
                      </a:r>
                      <a:r>
                        <a:rPr lang="en-US" baseline="0" dirty="0" smtClean="0"/>
                        <a:t>, who was surnamed Justus, and </a:t>
                      </a:r>
                      <a:r>
                        <a:rPr lang="en-US" u="sng" baseline="0" dirty="0" smtClean="0"/>
                        <a:t>Matthias. </a:t>
                      </a:r>
                    </a:p>
                    <a:p>
                      <a:r>
                        <a:rPr lang="en-US" baseline="0" dirty="0" smtClean="0"/>
                        <a:t>When they prayed, they knew in their hearts and the lot fell upon Matthias.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He was the person to fill the place of Judas. All that is known of him is that he was a disciple throughout the whole of our Lord’s ministry.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Tradition</a:t>
                      </a:r>
                      <a:r>
                        <a:rPr lang="en-US" baseline="0" dirty="0" smtClean="0"/>
                        <a:t> states that he preached the gospel and suffered martyrdom in Ethiopia*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Stoned</a:t>
                      </a:r>
                      <a:r>
                        <a:rPr lang="en-US" baseline="0" dirty="0" smtClean="0"/>
                        <a:t> and beheaded</a:t>
                      </a:r>
                    </a:p>
                    <a:p>
                      <a:r>
                        <a:rPr lang="en-US" baseline="0" dirty="0" smtClean="0"/>
                        <a:t>(in Ethiopia)*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0" y="0"/>
            <a:ext cx="5467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Apostles After Christ---Matthias</a:t>
            </a:r>
            <a:endParaRPr lang="en-US" sz="2800" dirty="0"/>
          </a:p>
        </p:txBody>
      </p:sp>
      <p:grpSp>
        <p:nvGrpSpPr>
          <p:cNvPr id="5" name="Group 4"/>
          <p:cNvGrpSpPr/>
          <p:nvPr/>
        </p:nvGrpSpPr>
        <p:grpSpPr>
          <a:xfrm>
            <a:off x="1066800" y="2286000"/>
            <a:ext cx="1981200" cy="4114800"/>
            <a:chOff x="685800" y="324297"/>
            <a:chExt cx="2819400" cy="5924103"/>
          </a:xfrm>
        </p:grpSpPr>
        <p:sp>
          <p:nvSpPr>
            <p:cNvPr id="6" name="Cloud 5"/>
            <p:cNvSpPr/>
            <p:nvPr/>
          </p:nvSpPr>
          <p:spPr>
            <a:xfrm rot="7971735" flipH="1">
              <a:off x="861195" y="1032846"/>
              <a:ext cx="2392410" cy="2353905"/>
            </a:xfrm>
            <a:prstGeom prst="cloud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911642" y="3759024"/>
              <a:ext cx="593558" cy="88906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85800" y="3759024"/>
              <a:ext cx="519363" cy="88906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501942" y="5448243"/>
              <a:ext cx="741947" cy="800157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021305" y="5448243"/>
              <a:ext cx="741947" cy="800157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 rot="1996156">
              <a:off x="810389" y="2560744"/>
              <a:ext cx="983285" cy="1684035"/>
            </a:xfrm>
            <a:prstGeom prst="trapezoid">
              <a:avLst/>
            </a:prstGeom>
            <a:solidFill>
              <a:srgbClr val="EFBD6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/>
            <p:cNvSpPr/>
            <p:nvPr/>
          </p:nvSpPr>
          <p:spPr>
            <a:xfrm rot="2041752">
              <a:off x="958040" y="2355932"/>
              <a:ext cx="977481" cy="1524303"/>
            </a:xfrm>
            <a:prstGeom prst="trapezoid">
              <a:avLst/>
            </a:prstGeom>
            <a:solidFill>
              <a:srgbClr val="CC8B1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/>
            <p:cNvSpPr/>
            <p:nvPr/>
          </p:nvSpPr>
          <p:spPr>
            <a:xfrm rot="19870960">
              <a:off x="2431469" y="2565424"/>
              <a:ext cx="923600" cy="1684035"/>
            </a:xfrm>
            <a:prstGeom prst="trapezoid">
              <a:avLst/>
            </a:prstGeom>
            <a:solidFill>
              <a:srgbClr val="EFBD6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4"/>
            <p:cNvSpPr/>
            <p:nvPr/>
          </p:nvSpPr>
          <p:spPr>
            <a:xfrm rot="20036208">
              <a:off x="2251055" y="2381548"/>
              <a:ext cx="977481" cy="1524303"/>
            </a:xfrm>
            <a:prstGeom prst="trapezoid">
              <a:avLst/>
            </a:prstGeom>
            <a:solidFill>
              <a:srgbClr val="CC8B1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/>
            <p:cNvSpPr/>
            <p:nvPr/>
          </p:nvSpPr>
          <p:spPr>
            <a:xfrm>
              <a:off x="1427747" y="2425429"/>
              <a:ext cx="1409700" cy="3378439"/>
            </a:xfrm>
            <a:prstGeom prst="trapezoid">
              <a:avLst/>
            </a:prstGeom>
            <a:solidFill>
              <a:srgbClr val="EFBD6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1818183" y="2158710"/>
              <a:ext cx="583825" cy="71125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rapezoid 17"/>
            <p:cNvSpPr/>
            <p:nvPr/>
          </p:nvSpPr>
          <p:spPr>
            <a:xfrm rot="21335299">
              <a:off x="2186941" y="2246821"/>
              <a:ext cx="680701" cy="3382306"/>
            </a:xfrm>
            <a:prstGeom prst="trapezoid">
              <a:avLst/>
            </a:prstGeom>
            <a:solidFill>
              <a:srgbClr val="CC8B1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rapezoid 18"/>
            <p:cNvSpPr/>
            <p:nvPr/>
          </p:nvSpPr>
          <p:spPr>
            <a:xfrm rot="353417">
              <a:off x="1411130" y="2370479"/>
              <a:ext cx="680701" cy="3233093"/>
            </a:xfrm>
            <a:prstGeom prst="trapezoid">
              <a:avLst/>
            </a:prstGeom>
            <a:solidFill>
              <a:srgbClr val="CC8B1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437640" y="712814"/>
              <a:ext cx="1409700" cy="180152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Cloud 20"/>
            <p:cNvSpPr/>
            <p:nvPr/>
          </p:nvSpPr>
          <p:spPr>
            <a:xfrm rot="3069450" flipH="1">
              <a:off x="1256206" y="333072"/>
              <a:ext cx="859378" cy="1510741"/>
            </a:xfrm>
            <a:prstGeom prst="cloud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loud 21"/>
            <p:cNvSpPr/>
            <p:nvPr/>
          </p:nvSpPr>
          <p:spPr>
            <a:xfrm rot="9042752" flipH="1">
              <a:off x="2153418" y="324297"/>
              <a:ext cx="828779" cy="1509808"/>
            </a:xfrm>
            <a:prstGeom prst="cloud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1905000" y="457200"/>
              <a:ext cx="685800" cy="762000"/>
            </a:xfrm>
            <a:prstGeom prst="ellipse">
              <a:avLst/>
            </a:prstGeom>
            <a:solidFill>
              <a:srgbClr val="927B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 rot="18978978">
              <a:off x="1177279" y="1318702"/>
              <a:ext cx="401718" cy="480932"/>
            </a:xfrm>
            <a:prstGeom prst="ellipse">
              <a:avLst/>
            </a:prstGeom>
            <a:solidFill>
              <a:srgbClr val="927B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 rot="18978978">
              <a:off x="2777479" y="1367559"/>
              <a:ext cx="401718" cy="480932"/>
            </a:xfrm>
            <a:prstGeom prst="ellipse">
              <a:avLst/>
            </a:prstGeom>
            <a:solidFill>
              <a:srgbClr val="927B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Cloud 25"/>
            <p:cNvSpPr/>
            <p:nvPr/>
          </p:nvSpPr>
          <p:spPr>
            <a:xfrm rot="7971735" flipH="1">
              <a:off x="1682227" y="1860917"/>
              <a:ext cx="874341" cy="850166"/>
            </a:xfrm>
            <a:prstGeom prst="cloud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1828800" y="2057400"/>
              <a:ext cx="523573" cy="28902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1371600" y="4114800"/>
              <a:ext cx="1524000" cy="304800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Double Wave 28"/>
            <p:cNvSpPr/>
            <p:nvPr/>
          </p:nvSpPr>
          <p:spPr>
            <a:xfrm rot="5400000">
              <a:off x="1562100" y="4610100"/>
              <a:ext cx="1447800" cy="304800"/>
            </a:xfrm>
            <a:prstGeom prst="doubleWave">
              <a:avLst>
                <a:gd name="adj1" fmla="val 6250"/>
                <a:gd name="adj2" fmla="val 10000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Double Wave 29"/>
            <p:cNvSpPr/>
            <p:nvPr/>
          </p:nvSpPr>
          <p:spPr>
            <a:xfrm rot="4302222">
              <a:off x="1857850" y="4697547"/>
              <a:ext cx="1447800" cy="304800"/>
            </a:xfrm>
            <a:prstGeom prst="doubleWave">
              <a:avLst>
                <a:gd name="adj1" fmla="val 6250"/>
                <a:gd name="adj2" fmla="val 10000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2209800" y="4047344"/>
              <a:ext cx="484682" cy="372256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355190"/>
              </p:ext>
            </p:extLst>
          </p:nvPr>
        </p:nvGraphicFramePr>
        <p:xfrm>
          <a:off x="304800" y="533400"/>
          <a:ext cx="8534400" cy="59997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905000"/>
                <a:gridCol w="1219200"/>
                <a:gridCol w="3048000"/>
                <a:gridCol w="1143000"/>
              </a:tblGrid>
              <a:tr h="1031534">
                <a:tc>
                  <a:txBody>
                    <a:bodyPr/>
                    <a:lstStyle/>
                    <a:p>
                      <a:r>
                        <a:rPr lang="en-US" dirty="0" smtClean="0"/>
                        <a:t>Apostle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 known names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Family</a:t>
                      </a:r>
                      <a:r>
                        <a:rPr lang="en-US" baseline="0" dirty="0" smtClean="0"/>
                        <a:t> Facts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Unique characteristics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Death</a:t>
                      </a:r>
                      <a:endParaRPr lang="en-US" dirty="0"/>
                    </a:p>
                  </a:txBody>
                  <a:tcPr/>
                </a:tc>
              </a:tr>
              <a:tr h="4912066">
                <a:tc>
                  <a:txBody>
                    <a:bodyPr/>
                    <a:lstStyle/>
                    <a:p>
                      <a:r>
                        <a:rPr lang="en-US" dirty="0" smtClean="0"/>
                        <a:t>Paul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Saul…a Pharisee</a:t>
                      </a:r>
                    </a:p>
                    <a:p>
                      <a:r>
                        <a:rPr lang="en-US" dirty="0" smtClean="0"/>
                        <a:t>Paul’s Latin</a:t>
                      </a:r>
                      <a:r>
                        <a:rPr lang="en-US" baseline="0" dirty="0" smtClean="0"/>
                        <a:t> name is first mentioned in the beginning of his gentile ministry.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 belonged to Tarsus, in Cilicia.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He was a pupil of </a:t>
                      </a:r>
                      <a:r>
                        <a:rPr lang="en-US" baseline="0" dirty="0" err="1" smtClean="0"/>
                        <a:t>Gamaliel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Early life: He was active in the persecution of Christians</a:t>
                      </a:r>
                      <a:r>
                        <a:rPr lang="en-US" sz="1400" baseline="0" dirty="0" smtClean="0"/>
                        <a:t> and took part in the martyrdom of Stephen.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Saw a vision on the Road for Damascus which changed his current life.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Baptized by Ananias, and retired to Arabia for 3 years. After returning to Jerusalem he was introduced to Peter and James. He retired to Tarsus and remained 6-7 years preaching in Syria and Cilicia. He took 3 missionary journeys and spent time in prison writing letters to the saints.</a:t>
                      </a:r>
                      <a:endParaRPr lang="en-US" sz="1400" dirty="0" smtClean="0"/>
                    </a:p>
                    <a:p>
                      <a:pPr fontAlgn="base"/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“He is about five feet high; very dark hair; dark complexion; dark skin; large Roman nose; sharp face; small black eyes, penetrating as eternity; round shoulders; a whining voice, except when elevated, and then it almost resembled the roaring of a lion”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Teachings of the Prophet Joseph Smith,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sel. Joseph Fielding Smith [1976], 180). August 1999 Ensign </a:t>
                      </a:r>
                      <a:r>
                        <a:rPr lang="en-US" sz="1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Paul: Untiring Witness of Christ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by </a:t>
                      </a:r>
                      <a:r>
                        <a:rPr lang="en-US" sz="1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Daivid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Rolph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Seely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Jo Ann H. </a:t>
                      </a:r>
                      <a:r>
                        <a:rPr lang="en-US" sz="1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Seely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Tortured</a:t>
                      </a:r>
                      <a:r>
                        <a:rPr lang="en-US" baseline="0" dirty="0" smtClean="0"/>
                        <a:t> and beheaded in Rome by Nero in probably in the spring of A.D. 65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438400" y="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Apostles After Christ---Paul</a:t>
            </a:r>
            <a:endParaRPr lang="en-US" sz="2800" dirty="0"/>
          </a:p>
        </p:txBody>
      </p:sp>
      <p:grpSp>
        <p:nvGrpSpPr>
          <p:cNvPr id="51" name="Group 94"/>
          <p:cNvGrpSpPr/>
          <p:nvPr/>
        </p:nvGrpSpPr>
        <p:grpSpPr>
          <a:xfrm>
            <a:off x="901337" y="3581184"/>
            <a:ext cx="1524000" cy="2745921"/>
            <a:chOff x="4405860" y="139189"/>
            <a:chExt cx="2861871" cy="6475262"/>
          </a:xfrm>
        </p:grpSpPr>
        <p:grpSp>
          <p:nvGrpSpPr>
            <p:cNvPr id="52" name="Group 86"/>
            <p:cNvGrpSpPr/>
            <p:nvPr/>
          </p:nvGrpSpPr>
          <p:grpSpPr>
            <a:xfrm rot="2107423">
              <a:off x="4802579" y="139189"/>
              <a:ext cx="743864" cy="1806453"/>
              <a:chOff x="7696200" y="914400"/>
              <a:chExt cx="685800" cy="2438400"/>
            </a:xfrm>
          </p:grpSpPr>
          <p:sp>
            <p:nvSpPr>
              <p:cNvPr id="92" name="Moon 91"/>
              <p:cNvSpPr/>
              <p:nvPr/>
            </p:nvSpPr>
            <p:spPr>
              <a:xfrm>
                <a:off x="7696200" y="914400"/>
                <a:ext cx="533400" cy="2438400"/>
              </a:xfrm>
              <a:prstGeom prst="moon">
                <a:avLst>
                  <a:gd name="adj" fmla="val 875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Moon 92"/>
              <p:cNvSpPr/>
              <p:nvPr/>
            </p:nvSpPr>
            <p:spPr>
              <a:xfrm rot="20700267">
                <a:off x="7848600" y="914400"/>
                <a:ext cx="533400" cy="2438400"/>
              </a:xfrm>
              <a:prstGeom prst="moon">
                <a:avLst>
                  <a:gd name="adj" fmla="val 875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Moon 93"/>
              <p:cNvSpPr/>
              <p:nvPr/>
            </p:nvSpPr>
            <p:spPr>
              <a:xfrm rot="19916241">
                <a:off x="7848600" y="1066800"/>
                <a:ext cx="457200" cy="1905000"/>
              </a:xfrm>
              <a:prstGeom prst="moon">
                <a:avLst>
                  <a:gd name="adj" fmla="val 87500"/>
                </a:avLst>
              </a:prstGeom>
              <a:solidFill>
                <a:srgbClr val="E7CF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7772400" y="1066800"/>
                <a:ext cx="381000" cy="18288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87"/>
            <p:cNvGrpSpPr/>
            <p:nvPr/>
          </p:nvGrpSpPr>
          <p:grpSpPr>
            <a:xfrm rot="19262140" flipH="1">
              <a:off x="6126313" y="231425"/>
              <a:ext cx="743864" cy="1645187"/>
              <a:chOff x="7696200" y="914400"/>
              <a:chExt cx="685800" cy="2438400"/>
            </a:xfrm>
          </p:grpSpPr>
          <p:sp>
            <p:nvSpPr>
              <p:cNvPr id="88" name="Moon 87"/>
              <p:cNvSpPr/>
              <p:nvPr/>
            </p:nvSpPr>
            <p:spPr>
              <a:xfrm>
                <a:off x="7696200" y="914400"/>
                <a:ext cx="533400" cy="2438400"/>
              </a:xfrm>
              <a:prstGeom prst="moon">
                <a:avLst>
                  <a:gd name="adj" fmla="val 875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Moon 88"/>
              <p:cNvSpPr/>
              <p:nvPr/>
            </p:nvSpPr>
            <p:spPr>
              <a:xfrm rot="20700267">
                <a:off x="7848600" y="914400"/>
                <a:ext cx="533400" cy="2438400"/>
              </a:xfrm>
              <a:prstGeom prst="moon">
                <a:avLst>
                  <a:gd name="adj" fmla="val 875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Moon 89"/>
              <p:cNvSpPr/>
              <p:nvPr/>
            </p:nvSpPr>
            <p:spPr>
              <a:xfrm rot="19916241">
                <a:off x="7848600" y="1066800"/>
                <a:ext cx="457200" cy="1905000"/>
              </a:xfrm>
              <a:prstGeom prst="moon">
                <a:avLst>
                  <a:gd name="adj" fmla="val 87500"/>
                </a:avLst>
              </a:prstGeom>
              <a:solidFill>
                <a:srgbClr val="E7CF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7772400" y="1066800"/>
                <a:ext cx="381000" cy="18288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4" name="Group 47"/>
            <p:cNvGrpSpPr/>
            <p:nvPr/>
          </p:nvGrpSpPr>
          <p:grpSpPr>
            <a:xfrm rot="562843">
              <a:off x="5697438" y="5840305"/>
              <a:ext cx="666047" cy="774146"/>
              <a:chOff x="6106804" y="4039302"/>
              <a:chExt cx="666047" cy="774146"/>
            </a:xfrm>
          </p:grpSpPr>
          <p:sp>
            <p:nvSpPr>
              <p:cNvPr id="85" name="Oval 84"/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 rot="20163506">
                <a:off x="6106804" y="4062465"/>
                <a:ext cx="528885" cy="2843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5" name="Group 47"/>
            <p:cNvGrpSpPr/>
            <p:nvPr/>
          </p:nvGrpSpPr>
          <p:grpSpPr>
            <a:xfrm rot="2613352">
              <a:off x="5128037" y="5761712"/>
              <a:ext cx="666047" cy="774146"/>
              <a:chOff x="6106804" y="4039302"/>
              <a:chExt cx="666047" cy="774146"/>
            </a:xfrm>
          </p:grpSpPr>
          <p:sp>
            <p:nvSpPr>
              <p:cNvPr id="82" name="Oval 81"/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 rot="20163506">
                <a:off x="6106804" y="4062465"/>
                <a:ext cx="528885" cy="2843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6" name="Oval 55"/>
            <p:cNvSpPr/>
            <p:nvPr/>
          </p:nvSpPr>
          <p:spPr>
            <a:xfrm>
              <a:off x="6651885" y="3632617"/>
              <a:ext cx="615846" cy="78448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4405860" y="3592643"/>
              <a:ext cx="615846" cy="78448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rapezoid 57"/>
            <p:cNvSpPr/>
            <p:nvPr/>
          </p:nvSpPr>
          <p:spPr>
            <a:xfrm>
              <a:off x="4891789" y="1550232"/>
              <a:ext cx="1943725" cy="4469567"/>
            </a:xfrm>
            <a:prstGeom prst="trapezoid">
              <a:avLst>
                <a:gd name="adj" fmla="val 20902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rapezoid 58"/>
            <p:cNvSpPr/>
            <p:nvPr/>
          </p:nvSpPr>
          <p:spPr>
            <a:xfrm rot="20431102">
              <a:off x="5935566" y="2006920"/>
              <a:ext cx="1069877" cy="2156085"/>
            </a:xfrm>
            <a:prstGeom prst="trapezoid">
              <a:avLst>
                <a:gd name="adj" fmla="val 20902"/>
              </a:avLst>
            </a:prstGeom>
            <a:solidFill>
              <a:srgbClr val="D3BEA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rapezoid 59"/>
            <p:cNvSpPr/>
            <p:nvPr/>
          </p:nvSpPr>
          <p:spPr>
            <a:xfrm rot="1195734">
              <a:off x="4658904" y="1959450"/>
              <a:ext cx="1069877" cy="2156085"/>
            </a:xfrm>
            <a:prstGeom prst="trapezoid">
              <a:avLst>
                <a:gd name="adj" fmla="val 20902"/>
              </a:avLst>
            </a:prstGeom>
            <a:solidFill>
              <a:srgbClr val="D3BEA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rapezoid 60"/>
            <p:cNvSpPr/>
            <p:nvPr/>
          </p:nvSpPr>
          <p:spPr>
            <a:xfrm>
              <a:off x="4923020" y="1813809"/>
              <a:ext cx="1828800" cy="3372787"/>
            </a:xfrm>
            <a:prstGeom prst="trapezoid">
              <a:avLst>
                <a:gd name="adj" fmla="val 20902"/>
              </a:avLst>
            </a:prstGeom>
            <a:solidFill>
              <a:srgbClr val="D3BEA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rapezoid 61"/>
            <p:cNvSpPr/>
            <p:nvPr/>
          </p:nvSpPr>
          <p:spPr>
            <a:xfrm rot="218695">
              <a:off x="4942382" y="1927863"/>
              <a:ext cx="825465" cy="3337608"/>
            </a:xfrm>
            <a:prstGeom prst="trapezoid">
              <a:avLst>
                <a:gd name="adj" fmla="val 20902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rapezoid 62"/>
            <p:cNvSpPr/>
            <p:nvPr/>
          </p:nvSpPr>
          <p:spPr>
            <a:xfrm rot="21332773">
              <a:off x="5919098" y="1932028"/>
              <a:ext cx="825465" cy="3326107"/>
            </a:xfrm>
            <a:prstGeom prst="trapezoid">
              <a:avLst>
                <a:gd name="adj" fmla="val 20902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5286531" y="1073046"/>
              <a:ext cx="1040567" cy="148527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5029200" y="381000"/>
              <a:ext cx="1600200" cy="18288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6" name="Group 57"/>
            <p:cNvGrpSpPr/>
            <p:nvPr/>
          </p:nvGrpSpPr>
          <p:grpSpPr>
            <a:xfrm>
              <a:off x="4953000" y="5334000"/>
              <a:ext cx="1828800" cy="609600"/>
              <a:chOff x="1371600" y="3962400"/>
              <a:chExt cx="6705600" cy="2057400"/>
            </a:xfrm>
          </p:grpSpPr>
          <p:grpSp>
            <p:nvGrpSpPr>
              <p:cNvPr id="70" name="Group 195"/>
              <p:cNvGrpSpPr/>
              <p:nvPr/>
            </p:nvGrpSpPr>
            <p:grpSpPr>
              <a:xfrm>
                <a:off x="1371600" y="3962400"/>
                <a:ext cx="1676400" cy="2057400"/>
                <a:chOff x="1371600" y="3962400"/>
                <a:chExt cx="1676400" cy="2057400"/>
              </a:xfrm>
            </p:grpSpPr>
            <p:sp>
              <p:nvSpPr>
                <p:cNvPr id="80" name="Right Arrow Callout 79"/>
                <p:cNvSpPr/>
                <p:nvPr/>
              </p:nvSpPr>
              <p:spPr>
                <a:xfrm rot="5400000">
                  <a:off x="1181100" y="4152900"/>
                  <a:ext cx="2057400" cy="1676400"/>
                </a:xfrm>
                <a:prstGeom prst="rightArrowCallout">
                  <a:avLst>
                    <a:gd name="adj1" fmla="val 50000"/>
                    <a:gd name="adj2" fmla="val 25000"/>
                    <a:gd name="adj3" fmla="val 25000"/>
                    <a:gd name="adj4" fmla="val 64977"/>
                  </a:avLst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Quad Arrow 80"/>
                <p:cNvSpPr/>
                <p:nvPr/>
              </p:nvSpPr>
              <p:spPr>
                <a:xfrm>
                  <a:off x="1600200" y="4038600"/>
                  <a:ext cx="1143000" cy="1676400"/>
                </a:xfrm>
                <a:prstGeom prst="quadArrow">
                  <a:avLst/>
                </a:prstGeom>
                <a:solidFill>
                  <a:srgbClr val="F4EB74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196"/>
              <p:cNvGrpSpPr/>
              <p:nvPr/>
            </p:nvGrpSpPr>
            <p:grpSpPr>
              <a:xfrm>
                <a:off x="3048000" y="3962400"/>
                <a:ext cx="1676400" cy="2057400"/>
                <a:chOff x="1371600" y="3962400"/>
                <a:chExt cx="1676400" cy="2057400"/>
              </a:xfrm>
            </p:grpSpPr>
            <p:sp>
              <p:nvSpPr>
                <p:cNvPr id="78" name="Right Arrow Callout 77"/>
                <p:cNvSpPr/>
                <p:nvPr/>
              </p:nvSpPr>
              <p:spPr>
                <a:xfrm rot="5400000">
                  <a:off x="1181100" y="4152900"/>
                  <a:ext cx="2057400" cy="1676400"/>
                </a:xfrm>
                <a:prstGeom prst="rightArrowCallout">
                  <a:avLst>
                    <a:gd name="adj1" fmla="val 50000"/>
                    <a:gd name="adj2" fmla="val 25000"/>
                    <a:gd name="adj3" fmla="val 25000"/>
                    <a:gd name="adj4" fmla="val 64977"/>
                  </a:avLst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Quad Arrow 78"/>
                <p:cNvSpPr/>
                <p:nvPr/>
              </p:nvSpPr>
              <p:spPr>
                <a:xfrm>
                  <a:off x="1600200" y="4038600"/>
                  <a:ext cx="1143000" cy="1676400"/>
                </a:xfrm>
                <a:prstGeom prst="quadArrow">
                  <a:avLst/>
                </a:prstGeom>
                <a:solidFill>
                  <a:srgbClr val="F4EB74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2" name="Group 199"/>
              <p:cNvGrpSpPr/>
              <p:nvPr/>
            </p:nvGrpSpPr>
            <p:grpSpPr>
              <a:xfrm>
                <a:off x="4724400" y="3962400"/>
                <a:ext cx="1676400" cy="2057400"/>
                <a:chOff x="1371600" y="3962400"/>
                <a:chExt cx="1676400" cy="2057400"/>
              </a:xfrm>
            </p:grpSpPr>
            <p:sp>
              <p:nvSpPr>
                <p:cNvPr id="76" name="Right Arrow Callout 75"/>
                <p:cNvSpPr/>
                <p:nvPr/>
              </p:nvSpPr>
              <p:spPr>
                <a:xfrm rot="5400000">
                  <a:off x="1181100" y="4152900"/>
                  <a:ext cx="2057400" cy="1676400"/>
                </a:xfrm>
                <a:prstGeom prst="rightArrowCallout">
                  <a:avLst>
                    <a:gd name="adj1" fmla="val 50000"/>
                    <a:gd name="adj2" fmla="val 25000"/>
                    <a:gd name="adj3" fmla="val 25000"/>
                    <a:gd name="adj4" fmla="val 64977"/>
                  </a:avLst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Quad Arrow 76"/>
                <p:cNvSpPr/>
                <p:nvPr/>
              </p:nvSpPr>
              <p:spPr>
                <a:xfrm>
                  <a:off x="1600200" y="4038600"/>
                  <a:ext cx="1143000" cy="1676400"/>
                </a:xfrm>
                <a:prstGeom prst="quadArrow">
                  <a:avLst/>
                </a:prstGeom>
                <a:solidFill>
                  <a:srgbClr val="F4EB74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202"/>
              <p:cNvGrpSpPr/>
              <p:nvPr/>
            </p:nvGrpSpPr>
            <p:grpSpPr>
              <a:xfrm>
                <a:off x="6400800" y="3962400"/>
                <a:ext cx="1676400" cy="2057400"/>
                <a:chOff x="1371600" y="3962400"/>
                <a:chExt cx="1676400" cy="2057400"/>
              </a:xfrm>
            </p:grpSpPr>
            <p:sp>
              <p:nvSpPr>
                <p:cNvPr id="74" name="Right Arrow Callout 73"/>
                <p:cNvSpPr/>
                <p:nvPr/>
              </p:nvSpPr>
              <p:spPr>
                <a:xfrm rot="5400000">
                  <a:off x="1181100" y="4152900"/>
                  <a:ext cx="2057400" cy="1676400"/>
                </a:xfrm>
                <a:prstGeom prst="rightArrowCallout">
                  <a:avLst>
                    <a:gd name="adj1" fmla="val 50000"/>
                    <a:gd name="adj2" fmla="val 25000"/>
                    <a:gd name="adj3" fmla="val 25000"/>
                    <a:gd name="adj4" fmla="val 64977"/>
                  </a:avLst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Quad Arrow 74"/>
                <p:cNvSpPr/>
                <p:nvPr/>
              </p:nvSpPr>
              <p:spPr>
                <a:xfrm>
                  <a:off x="1600200" y="4038600"/>
                  <a:ext cx="1143000" cy="1676400"/>
                </a:xfrm>
                <a:prstGeom prst="quadArrow">
                  <a:avLst/>
                </a:prstGeom>
                <a:solidFill>
                  <a:srgbClr val="F4EB74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7" name="Cloud 66"/>
            <p:cNvSpPr/>
            <p:nvPr/>
          </p:nvSpPr>
          <p:spPr>
            <a:xfrm>
              <a:off x="5334000" y="1676400"/>
              <a:ext cx="914400" cy="762000"/>
            </a:xfrm>
            <a:prstGeom prst="clou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lowchart: Delay 67"/>
            <p:cNvSpPr/>
            <p:nvPr/>
          </p:nvSpPr>
          <p:spPr>
            <a:xfrm rot="16200000">
              <a:off x="5494519" y="-113051"/>
              <a:ext cx="609600" cy="1143000"/>
            </a:xfrm>
            <a:prstGeom prst="flowChartDelay">
              <a:avLst/>
            </a:prstGeom>
            <a:solidFill>
              <a:srgbClr val="D3BEA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5628870" y="1818089"/>
              <a:ext cx="294451" cy="19941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76200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Sources:</a:t>
            </a:r>
          </a:p>
          <a:p>
            <a:r>
              <a:rPr lang="en-US" dirty="0" smtClean="0"/>
              <a:t>Bible Dictionary</a:t>
            </a:r>
          </a:p>
          <a:p>
            <a:r>
              <a:rPr lang="en-US" dirty="0" smtClean="0"/>
              <a:t>New Testament Institute Student Manual Chapter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874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07899"/>
              </p:ext>
            </p:extLst>
          </p:nvPr>
        </p:nvGraphicFramePr>
        <p:xfrm>
          <a:off x="304800" y="533400"/>
          <a:ext cx="8534400" cy="62131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2194560"/>
                <a:gridCol w="1706880"/>
                <a:gridCol w="1706880"/>
                <a:gridCol w="1706880"/>
              </a:tblGrid>
              <a:tr h="1031534">
                <a:tc>
                  <a:txBody>
                    <a:bodyPr/>
                    <a:lstStyle/>
                    <a:p>
                      <a:r>
                        <a:rPr lang="en-US" dirty="0" smtClean="0"/>
                        <a:t>Apostle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 known names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Family</a:t>
                      </a:r>
                      <a:r>
                        <a:rPr lang="en-US" baseline="0" dirty="0" smtClean="0"/>
                        <a:t> Facts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Unique characteristics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Death</a:t>
                      </a:r>
                      <a:endParaRPr lang="en-US" dirty="0"/>
                    </a:p>
                  </a:txBody>
                  <a:tcPr/>
                </a:tc>
              </a:tr>
              <a:tr h="4912066">
                <a:tc>
                  <a:txBody>
                    <a:bodyPr/>
                    <a:lstStyle/>
                    <a:p>
                      <a:r>
                        <a:rPr lang="en-US" dirty="0" smtClean="0"/>
                        <a:t>Peter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Simon/Simeon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Cephus</a:t>
                      </a:r>
                      <a:r>
                        <a:rPr lang="en-US" dirty="0" smtClean="0"/>
                        <a:t> or </a:t>
                      </a:r>
                      <a:r>
                        <a:rPr lang="en-US" dirty="0" err="1" smtClean="0"/>
                        <a:t>Petros</a:t>
                      </a:r>
                      <a:r>
                        <a:rPr lang="en-US" dirty="0" smtClean="0"/>
                        <a:t> (stone or rock) given by Jesus </a:t>
                      </a:r>
                    </a:p>
                    <a:p>
                      <a:r>
                        <a:rPr lang="en-US" dirty="0" smtClean="0"/>
                        <a:t>Bar-</a:t>
                      </a:r>
                      <a:r>
                        <a:rPr lang="en-US" dirty="0" err="1" smtClean="0"/>
                        <a:t>jona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 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 was the son of a man named Jonah.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His brother was Andrew</a:t>
                      </a:r>
                      <a:r>
                        <a:rPr lang="en-US" dirty="0" smtClean="0"/>
                        <a:t> 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His home</a:t>
                      </a:r>
                      <a:r>
                        <a:rPr lang="en-US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was in 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Bethsaida  </a:t>
                      </a:r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John 1:44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and Capernaum (see </a:t>
                      </a:r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 1:21, 29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 was a fisherman</a:t>
                      </a:r>
                      <a:r>
                        <a:rPr lang="en-US" sz="1400" baseline="0" dirty="0" smtClean="0"/>
                        <a:t> by trade</a:t>
                      </a:r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He was married</a:t>
                      </a:r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He healed his mother-in-law</a:t>
                      </a:r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Baptized by John the Baptist and one of his disciples. </a:t>
                      </a:r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He was the senior Apostle following the Savior’s death.</a:t>
                      </a:r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He conferred the Melchizedek Priesthood on Joseph Smith</a:t>
                      </a:r>
                      <a:endParaRPr lang="en-US" sz="1400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According to tradition He was crucified upside down by his own request because he did not consider himself worthy to meet death in the same manner as the Lord. </a:t>
                      </a:r>
                      <a:r>
                        <a:rPr lang="en-US" dirty="0" smtClean="0"/>
                        <a:t>About AD 64-68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Tradition</a:t>
                      </a:r>
                      <a:r>
                        <a:rPr lang="en-US" baseline="0" dirty="0" smtClean="0"/>
                        <a:t> says: that they made Peter watch his wife be crucified.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94" name="Group 120"/>
          <p:cNvGrpSpPr/>
          <p:nvPr/>
        </p:nvGrpSpPr>
        <p:grpSpPr>
          <a:xfrm>
            <a:off x="949234" y="3276600"/>
            <a:ext cx="1434171" cy="3124200"/>
            <a:chOff x="3962400" y="685800"/>
            <a:chExt cx="2514600" cy="4930345"/>
          </a:xfrm>
        </p:grpSpPr>
        <p:sp>
          <p:nvSpPr>
            <p:cNvPr id="95" name="Round Diagonal Corner Rectangle 94"/>
            <p:cNvSpPr/>
            <p:nvPr/>
          </p:nvSpPr>
          <p:spPr>
            <a:xfrm rot="12394047">
              <a:off x="5174471" y="963829"/>
              <a:ext cx="1124560" cy="1735316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ound Diagonal Corner Rectangle 95"/>
            <p:cNvSpPr/>
            <p:nvPr/>
          </p:nvSpPr>
          <p:spPr>
            <a:xfrm rot="19994265" flipH="1">
              <a:off x="4129294" y="968533"/>
              <a:ext cx="1182280" cy="1868656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4461002" y="744036"/>
              <a:ext cx="1648917" cy="190949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8" name="Group 33"/>
            <p:cNvGrpSpPr/>
            <p:nvPr/>
          </p:nvGrpSpPr>
          <p:grpSpPr>
            <a:xfrm rot="2754858">
              <a:off x="4727425" y="4901111"/>
              <a:ext cx="483355" cy="946713"/>
              <a:chOff x="1676400" y="2133600"/>
              <a:chExt cx="1447800" cy="2088845"/>
            </a:xfrm>
          </p:grpSpPr>
          <p:sp>
            <p:nvSpPr>
              <p:cNvPr id="118" name="Oval 117"/>
              <p:cNvSpPr/>
              <p:nvPr/>
            </p:nvSpPr>
            <p:spPr>
              <a:xfrm>
                <a:off x="1676400" y="2133600"/>
                <a:ext cx="1447800" cy="2057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Moon 118"/>
              <p:cNvSpPr/>
              <p:nvPr/>
            </p:nvSpPr>
            <p:spPr>
              <a:xfrm rot="16429614">
                <a:off x="2042866" y="3204410"/>
                <a:ext cx="672490" cy="1363580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Moon 119"/>
              <p:cNvSpPr/>
              <p:nvPr/>
            </p:nvSpPr>
            <p:spPr>
              <a:xfrm rot="5400000">
                <a:off x="2031790" y="2496488"/>
                <a:ext cx="718282" cy="1364105"/>
              </a:xfrm>
              <a:prstGeom prst="moon">
                <a:avLst>
                  <a:gd name="adj" fmla="val 34385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9" name="Group 45"/>
            <p:cNvGrpSpPr/>
            <p:nvPr/>
          </p:nvGrpSpPr>
          <p:grpSpPr>
            <a:xfrm rot="18845142" flipH="1">
              <a:off x="5215780" y="4792556"/>
              <a:ext cx="525679" cy="955158"/>
              <a:chOff x="1676400" y="2133600"/>
              <a:chExt cx="1447800" cy="2088845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1676400" y="2133600"/>
                <a:ext cx="1447800" cy="2057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Moon 115"/>
              <p:cNvSpPr/>
              <p:nvPr/>
            </p:nvSpPr>
            <p:spPr>
              <a:xfrm rot="16429614">
                <a:off x="2042866" y="3204410"/>
                <a:ext cx="672490" cy="1363580"/>
              </a:xfrm>
              <a:prstGeom prst="moon">
                <a:avLst>
                  <a:gd name="adj" fmla="val 875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Moon 116"/>
              <p:cNvSpPr/>
              <p:nvPr/>
            </p:nvSpPr>
            <p:spPr>
              <a:xfrm rot="5400000">
                <a:off x="2031790" y="2496488"/>
                <a:ext cx="718282" cy="1364105"/>
              </a:xfrm>
              <a:prstGeom prst="moon">
                <a:avLst>
                  <a:gd name="adj" fmla="val 34385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0" name="Group 49"/>
            <p:cNvGrpSpPr/>
            <p:nvPr/>
          </p:nvGrpSpPr>
          <p:grpSpPr>
            <a:xfrm>
              <a:off x="4082143" y="2546274"/>
              <a:ext cx="2394857" cy="2681378"/>
              <a:chOff x="4419600" y="2060454"/>
              <a:chExt cx="3045502" cy="4187946"/>
            </a:xfrm>
          </p:grpSpPr>
          <p:sp>
            <p:nvSpPr>
              <p:cNvPr id="106" name="Oval 105"/>
              <p:cNvSpPr/>
              <p:nvPr/>
            </p:nvSpPr>
            <p:spPr>
              <a:xfrm>
                <a:off x="6890479" y="3785016"/>
                <a:ext cx="574623" cy="84444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4419600" y="3810000"/>
                <a:ext cx="574623" cy="84444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rapezoid 107"/>
              <p:cNvSpPr/>
              <p:nvPr/>
            </p:nvSpPr>
            <p:spPr>
              <a:xfrm rot="20102191">
                <a:off x="6267526" y="2091421"/>
                <a:ext cx="990600" cy="2115430"/>
              </a:xfrm>
              <a:prstGeom prst="trapezoid">
                <a:avLst>
                  <a:gd name="adj" fmla="val 34133"/>
                </a:avLst>
              </a:prstGeom>
              <a:solidFill>
                <a:srgbClr val="D8AE6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Trapezoid 108"/>
              <p:cNvSpPr/>
              <p:nvPr/>
            </p:nvSpPr>
            <p:spPr>
              <a:xfrm rot="1327004">
                <a:off x="4648115" y="2060454"/>
                <a:ext cx="990600" cy="2115430"/>
              </a:xfrm>
              <a:prstGeom prst="trapezoid">
                <a:avLst>
                  <a:gd name="adj" fmla="val 34133"/>
                </a:avLst>
              </a:prstGeom>
              <a:solidFill>
                <a:srgbClr val="D8AE6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rapezoid 109"/>
              <p:cNvSpPr/>
              <p:nvPr/>
            </p:nvSpPr>
            <p:spPr>
              <a:xfrm>
                <a:off x="4876800" y="2133600"/>
                <a:ext cx="2133600" cy="4114800"/>
              </a:xfrm>
              <a:prstGeom prst="trapezoid">
                <a:avLst/>
              </a:prstGeom>
              <a:solidFill>
                <a:srgbClr val="D8AE6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Isosceles Triangle 110"/>
              <p:cNvSpPr/>
              <p:nvPr/>
            </p:nvSpPr>
            <p:spPr>
              <a:xfrm rot="10800000">
                <a:off x="5638800" y="2133600"/>
                <a:ext cx="609600" cy="762000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5181600" y="4419600"/>
                <a:ext cx="1524000" cy="22860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Trapezoid 112"/>
              <p:cNvSpPr/>
              <p:nvPr/>
            </p:nvSpPr>
            <p:spPr>
              <a:xfrm rot="366654" flipH="1">
                <a:off x="4944218" y="2084003"/>
                <a:ext cx="706763" cy="3877254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rapezoid 113"/>
              <p:cNvSpPr/>
              <p:nvPr/>
            </p:nvSpPr>
            <p:spPr>
              <a:xfrm rot="21233346">
                <a:off x="6224662" y="2067736"/>
                <a:ext cx="706763" cy="3886573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1" name="Round Diagonal Corner Rectangle 100"/>
            <p:cNvSpPr/>
            <p:nvPr/>
          </p:nvSpPr>
          <p:spPr>
            <a:xfrm rot="14935407">
              <a:off x="4465826" y="651248"/>
              <a:ext cx="734112" cy="918586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ound Diagonal Corner Rectangle 101"/>
            <p:cNvSpPr/>
            <p:nvPr/>
          </p:nvSpPr>
          <p:spPr>
            <a:xfrm rot="18574207">
              <a:off x="5184411" y="589697"/>
              <a:ext cx="717800" cy="910006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ound Diagonal Corner Rectangle 102"/>
            <p:cNvSpPr/>
            <p:nvPr/>
          </p:nvSpPr>
          <p:spPr>
            <a:xfrm rot="18574207">
              <a:off x="4795697" y="2024364"/>
              <a:ext cx="827266" cy="918586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>
              <a:off x="4924272" y="2175276"/>
              <a:ext cx="472688" cy="30330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3962400" y="1151957"/>
              <a:ext cx="2394857" cy="214510"/>
            </a:xfrm>
            <a:prstGeom prst="rect">
              <a:avLst/>
            </a:prstGeom>
            <a:solidFill>
              <a:srgbClr val="F1DE8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1" name="TextBox 120"/>
          <p:cNvSpPr txBox="1"/>
          <p:nvPr/>
        </p:nvSpPr>
        <p:spPr>
          <a:xfrm>
            <a:off x="914400" y="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Apostles of Christ		Peter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009796"/>
              </p:ext>
            </p:extLst>
          </p:nvPr>
        </p:nvGraphicFramePr>
        <p:xfrm>
          <a:off x="304800" y="533400"/>
          <a:ext cx="8534400" cy="63350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905000"/>
                <a:gridCol w="1676400"/>
                <a:gridCol w="2026920"/>
                <a:gridCol w="1706880"/>
              </a:tblGrid>
              <a:tr h="1031534">
                <a:tc>
                  <a:txBody>
                    <a:bodyPr/>
                    <a:lstStyle/>
                    <a:p>
                      <a:r>
                        <a:rPr lang="en-US" dirty="0" smtClean="0"/>
                        <a:t>Apostle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 known names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Family</a:t>
                      </a:r>
                      <a:r>
                        <a:rPr lang="en-US" baseline="0" dirty="0" smtClean="0"/>
                        <a:t> Facts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Unique characteristics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Death</a:t>
                      </a:r>
                      <a:endParaRPr lang="en-US" dirty="0"/>
                    </a:p>
                  </a:txBody>
                  <a:tcPr/>
                </a:tc>
              </a:tr>
              <a:tr h="4912066">
                <a:tc>
                  <a:txBody>
                    <a:bodyPr/>
                    <a:lstStyle/>
                    <a:p>
                      <a:r>
                        <a:rPr lang="en-US" dirty="0" smtClean="0"/>
                        <a:t>Andrew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 means: “manly”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Son of Jonah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Brother of Simon </a:t>
                      </a:r>
                      <a:r>
                        <a:rPr lang="en-US" baseline="0" dirty="0" smtClean="0"/>
                        <a:t>Peter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He was a fisherman with Peter and Zebedee’s family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 lived in Bethsaida ( </a:t>
                      </a:r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John 1:44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and Capernaum ( </a:t>
                      </a:r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 1:21, 29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Baptized by John the Baptist and one of his disciples. </a:t>
                      </a:r>
                    </a:p>
                    <a:p>
                      <a:r>
                        <a:rPr lang="en-US" dirty="0" smtClean="0"/>
                        <a:t>As a disciple of John the Baptist he met Jesus and then brought Peter to meet Jesus. He was one of the earliest called to be a disciple of Jesus Christ.</a:t>
                      </a:r>
                    </a:p>
                    <a:p>
                      <a:r>
                        <a:rPr lang="en-US" dirty="0" smtClean="0"/>
                        <a:t>Tradition says he preached </a:t>
                      </a:r>
                      <a:r>
                        <a:rPr lang="en-US" dirty="0" smtClean="0"/>
                        <a:t>in the </a:t>
                      </a:r>
                      <a:r>
                        <a:rPr lang="en-US" dirty="0" smtClean="0"/>
                        <a:t>Scythia </a:t>
                      </a:r>
                      <a:r>
                        <a:rPr lang="en-US" baseline="0" dirty="0" smtClean="0"/>
                        <a:t>(Ukraine and Russia), Greece, and Asia Minor.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Tradition says Andrew was crucified in </a:t>
                      </a:r>
                      <a:r>
                        <a:rPr lang="en-US" dirty="0" err="1" smtClean="0"/>
                        <a:t>Patras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Achaia (current day Greece) A.D. 70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The cross was positioned like an X and they bound him to it and he suffered for 2 days and preaching while he hung on the cross.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9" name="TextBox 88"/>
          <p:cNvSpPr txBox="1"/>
          <p:nvPr/>
        </p:nvSpPr>
        <p:spPr>
          <a:xfrm>
            <a:off x="914400" y="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Apostles of Christ		Andrew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914400" y="2438400"/>
            <a:ext cx="1486987" cy="3886200"/>
            <a:chOff x="3200399" y="228600"/>
            <a:chExt cx="2548824" cy="5462666"/>
          </a:xfrm>
        </p:grpSpPr>
        <p:grpSp>
          <p:nvGrpSpPr>
            <p:cNvPr id="5" name="Group 47"/>
            <p:cNvGrpSpPr/>
            <p:nvPr/>
          </p:nvGrpSpPr>
          <p:grpSpPr>
            <a:xfrm>
              <a:off x="4373404" y="5022623"/>
              <a:ext cx="569609" cy="668643"/>
              <a:chOff x="6106804" y="4039302"/>
              <a:chExt cx="666047" cy="774146"/>
            </a:xfrm>
          </p:grpSpPr>
          <p:sp>
            <p:nvSpPr>
              <p:cNvPr id="31" name="Oval 30"/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 rot="20163506">
                <a:off x="6106804" y="4062465"/>
                <a:ext cx="528885" cy="2843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47"/>
            <p:cNvGrpSpPr/>
            <p:nvPr/>
          </p:nvGrpSpPr>
          <p:grpSpPr>
            <a:xfrm rot="2613352">
              <a:off x="3936594" y="4916461"/>
              <a:ext cx="569609" cy="668643"/>
              <a:chOff x="6106804" y="4039302"/>
              <a:chExt cx="666047" cy="774146"/>
            </a:xfrm>
          </p:grpSpPr>
          <p:sp>
            <p:nvSpPr>
              <p:cNvPr id="28" name="Oval 27"/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 rot="20163506">
                <a:off x="6106804" y="4062465"/>
                <a:ext cx="528885" cy="2843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Rounded Rectangle 7"/>
            <p:cNvSpPr/>
            <p:nvPr/>
          </p:nvSpPr>
          <p:spPr>
            <a:xfrm>
              <a:off x="3721734" y="689307"/>
              <a:ext cx="1629173" cy="1184675"/>
            </a:xfrm>
            <a:prstGeom prst="roundRect">
              <a:avLst>
                <a:gd name="adj" fmla="val 31968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257800" y="3048000"/>
              <a:ext cx="491423" cy="72936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200399" y="3124201"/>
              <a:ext cx="457201" cy="609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 rot="20102191">
              <a:off x="4780762" y="1703283"/>
              <a:ext cx="847170" cy="1827133"/>
            </a:xfrm>
            <a:prstGeom prst="trapezoid">
              <a:avLst>
                <a:gd name="adj" fmla="val 34133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 rot="1327004">
              <a:off x="3395827" y="1676536"/>
              <a:ext cx="847170" cy="1827133"/>
            </a:xfrm>
            <a:prstGeom prst="trapezoid">
              <a:avLst>
                <a:gd name="adj" fmla="val 34133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/>
            <p:cNvSpPr/>
            <p:nvPr/>
          </p:nvSpPr>
          <p:spPr>
            <a:xfrm>
              <a:off x="3591401" y="1739713"/>
              <a:ext cx="1824674" cy="3554024"/>
            </a:xfrm>
            <a:prstGeom prst="trapezoid">
              <a:avLst/>
            </a:prstGeom>
            <a:solidFill>
              <a:srgbClr val="F9EBA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/>
          </p:nvSpPr>
          <p:spPr>
            <a:xfrm rot="10800000">
              <a:off x="4243070" y="1739713"/>
              <a:ext cx="521335" cy="658153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4"/>
            <p:cNvSpPr/>
            <p:nvPr/>
          </p:nvSpPr>
          <p:spPr>
            <a:xfrm rot="366654" flipH="1">
              <a:off x="3645606" y="1696691"/>
              <a:ext cx="604430" cy="3413709"/>
            </a:xfrm>
            <a:prstGeom prst="trapezoid">
              <a:avLst>
                <a:gd name="adj" fmla="val 34133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/>
            <p:cNvSpPr/>
            <p:nvPr/>
          </p:nvSpPr>
          <p:spPr>
            <a:xfrm rot="21233346">
              <a:off x="4747840" y="1682627"/>
              <a:ext cx="604430" cy="3427064"/>
            </a:xfrm>
            <a:prstGeom prst="trapezoid">
              <a:avLst>
                <a:gd name="adj" fmla="val 34133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 rot="662489">
              <a:off x="3722856" y="1826272"/>
              <a:ext cx="325835" cy="1448498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 rot="20760750">
              <a:off x="4912984" y="1867240"/>
              <a:ext cx="325835" cy="146863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917235" y="228600"/>
              <a:ext cx="1173005" cy="171119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Diagonal Corner Rectangle 19"/>
            <p:cNvSpPr/>
            <p:nvPr/>
          </p:nvSpPr>
          <p:spPr>
            <a:xfrm rot="17471203">
              <a:off x="3264704" y="890404"/>
              <a:ext cx="1306704" cy="456169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 Diagonal Corner Rectangle 20"/>
            <p:cNvSpPr/>
            <p:nvPr/>
          </p:nvSpPr>
          <p:spPr>
            <a:xfrm rot="15759005" flipV="1">
              <a:off x="4495200" y="880545"/>
              <a:ext cx="1306221" cy="456169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 Diagonal Corner Rectangle 21"/>
            <p:cNvSpPr/>
            <p:nvPr/>
          </p:nvSpPr>
          <p:spPr>
            <a:xfrm rot="21077723">
              <a:off x="4142751" y="417340"/>
              <a:ext cx="782003" cy="460707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lowchart: Delay 22"/>
            <p:cNvSpPr/>
            <p:nvPr/>
          </p:nvSpPr>
          <p:spPr>
            <a:xfrm rot="16200000">
              <a:off x="4371459" y="-225624"/>
              <a:ext cx="394892" cy="1303339"/>
            </a:xfrm>
            <a:prstGeom prst="flowChartDelay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657600" y="3429000"/>
              <a:ext cx="1676400" cy="2286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Wave 24"/>
            <p:cNvSpPr/>
            <p:nvPr/>
          </p:nvSpPr>
          <p:spPr>
            <a:xfrm rot="15210751">
              <a:off x="4724729" y="3843514"/>
              <a:ext cx="762000" cy="253453"/>
            </a:xfrm>
            <a:prstGeom prst="wav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Wave 25"/>
            <p:cNvSpPr/>
            <p:nvPr/>
          </p:nvSpPr>
          <p:spPr>
            <a:xfrm rot="16200000">
              <a:off x="4572330" y="3843513"/>
              <a:ext cx="762000" cy="253453"/>
            </a:xfrm>
            <a:prstGeom prst="wav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876800" y="3429000"/>
              <a:ext cx="304800" cy="2286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425896"/>
              </p:ext>
            </p:extLst>
          </p:nvPr>
        </p:nvGraphicFramePr>
        <p:xfrm>
          <a:off x="228600" y="461665"/>
          <a:ext cx="8686800" cy="6172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0971"/>
                <a:gridCol w="2016579"/>
                <a:gridCol w="1706336"/>
                <a:gridCol w="1985554"/>
                <a:gridCol w="1737360"/>
              </a:tblGrid>
              <a:tr h="810193">
                <a:tc>
                  <a:txBody>
                    <a:bodyPr/>
                    <a:lstStyle/>
                    <a:p>
                      <a:r>
                        <a:rPr lang="en-US" dirty="0" smtClean="0"/>
                        <a:t>Apostle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 known names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Family</a:t>
                      </a:r>
                      <a:r>
                        <a:rPr lang="en-US" baseline="0" dirty="0" smtClean="0"/>
                        <a:t> Facts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Unique characteristics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Death</a:t>
                      </a:r>
                      <a:endParaRPr lang="en-US" dirty="0"/>
                    </a:p>
                  </a:txBody>
                  <a:tcPr/>
                </a:tc>
              </a:tr>
              <a:tr h="5362007">
                <a:tc>
                  <a:txBody>
                    <a:bodyPr/>
                    <a:lstStyle/>
                    <a:p>
                      <a:r>
                        <a:rPr lang="en-US" dirty="0" smtClean="0"/>
                        <a:t>James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Hebrew</a:t>
                      </a:r>
                      <a:r>
                        <a:rPr lang="en-US" baseline="0" dirty="0" smtClean="0"/>
                        <a:t> name: Jacob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He was given the name </a:t>
                      </a:r>
                      <a:r>
                        <a:rPr lang="en-US" baseline="0" dirty="0" err="1" smtClean="0"/>
                        <a:t>Boanerges</a:t>
                      </a:r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 brother was John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Son of </a:t>
                      </a:r>
                      <a:r>
                        <a:rPr lang="en-US" dirty="0" smtClean="0"/>
                        <a:t>Zebedee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He possible lived in 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Bethsaida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 and his brother were called </a:t>
                      </a:r>
                      <a:r>
                        <a:rPr lang="en-US" sz="1400" dirty="0" err="1" smtClean="0"/>
                        <a:t>Boanerges</a:t>
                      </a:r>
                      <a:r>
                        <a:rPr lang="en-US" sz="1400" dirty="0" smtClean="0"/>
                        <a:t>, meaning “sons of thunder</a:t>
                      </a:r>
                      <a:r>
                        <a:rPr lang="en-US" sz="1400" dirty="0" smtClean="0"/>
                        <a:t>”</a:t>
                      </a:r>
                    </a:p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Baptized by John the Baptist and one of his disciples. </a:t>
                      </a:r>
                      <a:endParaRPr lang="en-US" sz="1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He was a fisherman with John, Peter, and Andrew.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He preached in Jerusalem and Judea.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He was a member of the First Presidency with Peter and John.</a:t>
                      </a:r>
                      <a:endParaRPr lang="en-US" sz="1400" baseline="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He was one of three chosen to be with our Lord on certain special occasions. 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Beheaded by King Herod </a:t>
                      </a:r>
                      <a:r>
                        <a:rPr lang="en-US" dirty="0" err="1" smtClean="0"/>
                        <a:t>Aggripa</a:t>
                      </a:r>
                      <a:r>
                        <a:rPr lang="en-US" dirty="0" smtClean="0"/>
                        <a:t> about AD 44 (</a:t>
                      </a:r>
                      <a:r>
                        <a:rPr lang="en-US" dirty="0" smtClean="0"/>
                        <a:t>Acts </a:t>
                      </a:r>
                      <a:r>
                        <a:rPr lang="en-US" dirty="0" smtClean="0"/>
                        <a:t>12:2) in</a:t>
                      </a:r>
                      <a:r>
                        <a:rPr lang="en-US" baseline="0" dirty="0" smtClean="0"/>
                        <a:t> Judea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He was the first </a:t>
                      </a:r>
                      <a:r>
                        <a:rPr lang="en-US" dirty="0" smtClean="0"/>
                        <a:t>apostle </a:t>
                      </a:r>
                      <a:r>
                        <a:rPr lang="en-US" dirty="0" smtClean="0"/>
                        <a:t>to be martyred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in early church times.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4400" y="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Apostles of Christ		James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1600200" y="3048000"/>
            <a:ext cx="1635211" cy="3376178"/>
            <a:chOff x="304800" y="466773"/>
            <a:chExt cx="2438400" cy="4679887"/>
          </a:xfrm>
        </p:grpSpPr>
        <p:sp>
          <p:nvSpPr>
            <p:cNvPr id="5" name="Cloud 4"/>
            <p:cNvSpPr/>
            <p:nvPr/>
          </p:nvSpPr>
          <p:spPr>
            <a:xfrm rot="1518698" flipH="1">
              <a:off x="696996" y="641895"/>
              <a:ext cx="1036027" cy="1814534"/>
            </a:xfrm>
            <a:prstGeom prst="cloud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loud 5"/>
            <p:cNvSpPr/>
            <p:nvPr/>
          </p:nvSpPr>
          <p:spPr>
            <a:xfrm rot="20659987">
              <a:off x="1643959" y="617191"/>
              <a:ext cx="801666" cy="1823031"/>
            </a:xfrm>
            <a:prstGeom prst="cloud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243016" y="3074956"/>
              <a:ext cx="500184" cy="68920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04800" y="2936552"/>
              <a:ext cx="500184" cy="76444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rot="2225333">
              <a:off x="1231250" y="4469525"/>
              <a:ext cx="392724" cy="67713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 rot="20622370">
              <a:off x="1676400" y="4504465"/>
              <a:ext cx="441568" cy="60093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 rot="1996156">
              <a:off x="472312" y="2060908"/>
              <a:ext cx="828604" cy="1425120"/>
            </a:xfrm>
            <a:prstGeom prst="trapezoid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/>
            <p:cNvSpPr/>
            <p:nvPr/>
          </p:nvSpPr>
          <p:spPr>
            <a:xfrm rot="2041752">
              <a:off x="596736" y="1887584"/>
              <a:ext cx="823712" cy="1289946"/>
            </a:xfrm>
            <a:prstGeom prst="trapezoid">
              <a:avLst/>
            </a:prstGeom>
            <a:solidFill>
              <a:srgbClr val="F4DA6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/>
            <p:cNvSpPr/>
            <p:nvPr/>
          </p:nvSpPr>
          <p:spPr>
            <a:xfrm rot="19870960">
              <a:off x="1838378" y="2064868"/>
              <a:ext cx="778308" cy="1425120"/>
            </a:xfrm>
            <a:prstGeom prst="trapezoid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4"/>
            <p:cNvSpPr/>
            <p:nvPr/>
          </p:nvSpPr>
          <p:spPr>
            <a:xfrm rot="20036208">
              <a:off x="1686346" y="1909261"/>
              <a:ext cx="823712" cy="1289946"/>
            </a:xfrm>
            <a:prstGeom prst="trapezoid">
              <a:avLst/>
            </a:prstGeom>
            <a:solidFill>
              <a:srgbClr val="F4DA6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/>
            <p:cNvSpPr/>
            <p:nvPr/>
          </p:nvSpPr>
          <p:spPr>
            <a:xfrm>
              <a:off x="992554" y="1946398"/>
              <a:ext cx="1187938" cy="2859016"/>
            </a:xfrm>
            <a:prstGeom prst="trapezoid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1321568" y="1720685"/>
              <a:ext cx="491984" cy="60189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rapezoid 17"/>
            <p:cNvSpPr/>
            <p:nvPr/>
          </p:nvSpPr>
          <p:spPr>
            <a:xfrm rot="21335299">
              <a:off x="1640514" y="1893719"/>
              <a:ext cx="573620" cy="2693877"/>
            </a:xfrm>
            <a:prstGeom prst="trapezoid">
              <a:avLst/>
            </a:prstGeom>
            <a:solidFill>
              <a:srgbClr val="F4DA6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rapezoid 18"/>
            <p:cNvSpPr/>
            <p:nvPr/>
          </p:nvSpPr>
          <p:spPr>
            <a:xfrm rot="353417">
              <a:off x="978550" y="1870292"/>
              <a:ext cx="573620" cy="2736017"/>
            </a:xfrm>
            <a:prstGeom prst="trapezoid">
              <a:avLst/>
            </a:prstGeom>
            <a:solidFill>
              <a:srgbClr val="F4DA6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990600" y="533400"/>
              <a:ext cx="1189892" cy="152454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474350" y="2246140"/>
              <a:ext cx="312616" cy="150474"/>
            </a:xfrm>
            <a:prstGeom prst="rect">
              <a:avLst/>
            </a:prstGeom>
            <a:solidFill>
              <a:srgbClr val="E0C13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55960" y="3356998"/>
              <a:ext cx="312616" cy="150474"/>
            </a:xfrm>
            <a:prstGeom prst="rect">
              <a:avLst/>
            </a:prstGeom>
            <a:solidFill>
              <a:srgbClr val="E0C13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loud 2"/>
            <p:cNvSpPr/>
            <p:nvPr/>
          </p:nvSpPr>
          <p:spPr>
            <a:xfrm rot="15742615" flipH="1">
              <a:off x="1175578" y="95093"/>
              <a:ext cx="698768" cy="1442128"/>
            </a:xfrm>
            <a:prstGeom prst="cloud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 rot="17832791">
              <a:off x="754038" y="921279"/>
              <a:ext cx="459770" cy="209586"/>
            </a:xfrm>
            <a:prstGeom prst="ellipse">
              <a:avLst/>
            </a:prstGeom>
            <a:solidFill>
              <a:srgbClr val="927B40"/>
            </a:solidFill>
            <a:ln>
              <a:solidFill>
                <a:srgbClr val="927B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753678"/>
              </p:ext>
            </p:extLst>
          </p:nvPr>
        </p:nvGraphicFramePr>
        <p:xfrm>
          <a:off x="304800" y="533400"/>
          <a:ext cx="8534400" cy="60607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2194560"/>
                <a:gridCol w="1706880"/>
                <a:gridCol w="1965960"/>
                <a:gridCol w="1447800"/>
              </a:tblGrid>
              <a:tr h="1031534">
                <a:tc>
                  <a:txBody>
                    <a:bodyPr/>
                    <a:lstStyle/>
                    <a:p>
                      <a:r>
                        <a:rPr lang="en-US" dirty="0" smtClean="0"/>
                        <a:t>Apostle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 known names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Family</a:t>
                      </a:r>
                      <a:r>
                        <a:rPr lang="en-US" baseline="0" dirty="0" smtClean="0"/>
                        <a:t> Facts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Unique characteristics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Death</a:t>
                      </a:r>
                      <a:endParaRPr lang="en-US" dirty="0"/>
                    </a:p>
                  </a:txBody>
                  <a:tcPr/>
                </a:tc>
              </a:tr>
              <a:tr h="4912066">
                <a:tc>
                  <a:txBody>
                    <a:bodyPr/>
                    <a:lstStyle/>
                    <a:p>
                      <a:r>
                        <a:rPr lang="en-US" dirty="0" smtClean="0"/>
                        <a:t>John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Hebrew: </a:t>
                      </a:r>
                      <a:r>
                        <a:rPr lang="en-US" dirty="0" err="1" smtClean="0"/>
                        <a:t>Johanan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Meaning “Jehovah’s Gift”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Also called: “John</a:t>
                      </a:r>
                      <a:r>
                        <a:rPr lang="en-US" baseline="0" dirty="0" smtClean="0"/>
                        <a:t> the Beloved” 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He calls himself “the disciple whom Jesus loved” or “that other disciple” </a:t>
                      </a:r>
                    </a:p>
                    <a:p>
                      <a:r>
                        <a:rPr lang="en-US" baseline="0" dirty="0" smtClean="0"/>
                        <a:t>From Jesus he received the name “</a:t>
                      </a:r>
                      <a:r>
                        <a:rPr lang="en-US" baseline="0" dirty="0" err="1" smtClean="0"/>
                        <a:t>Boanerges</a:t>
                      </a:r>
                      <a:r>
                        <a:rPr lang="en-US" baseline="0" dirty="0" smtClean="0"/>
                        <a:t>, “a son of thunder” .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Writer of John, 1,2,3 John and Revelations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Son of Zebedee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Brother of James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Baptized by John the Baptist and one of his disciples. </a:t>
                      </a:r>
                      <a:endParaRPr lang="en-US" sz="1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0" dirty="0" smtClean="0"/>
                    </a:p>
                    <a:p>
                      <a:r>
                        <a:rPr lang="en-US" sz="1400" dirty="0" smtClean="0"/>
                        <a:t>He was a fisherman</a:t>
                      </a:r>
                      <a:r>
                        <a:rPr lang="en-US" sz="1400" dirty="0" smtClean="0"/>
                        <a:t>.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 was a member of the First Presidency with Peter and James. </a:t>
                      </a:r>
                    </a:p>
                    <a:p>
                      <a:endParaRPr lang="en-US" sz="14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 labored among churches of Asia Minor, especially Ephesus. 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He </a:t>
                      </a:r>
                      <a:r>
                        <a:rPr lang="en-US" sz="1400" dirty="0" smtClean="0"/>
                        <a:t>was boiled in oil and escaped miraculously,.</a:t>
                      </a:r>
                    </a:p>
                    <a:p>
                      <a:r>
                        <a:rPr lang="en-US" sz="1400" dirty="0" smtClean="0"/>
                        <a:t>He</a:t>
                      </a:r>
                      <a:r>
                        <a:rPr lang="en-US" sz="1400" baseline="0" dirty="0" smtClean="0"/>
                        <a:t> was </a:t>
                      </a:r>
                      <a:r>
                        <a:rPr lang="en-US" sz="1400" dirty="0" smtClean="0"/>
                        <a:t>sentenced to work in mines of Patmos, an island, while he wrote Revelations. </a:t>
                      </a:r>
                    </a:p>
                    <a:p>
                      <a:r>
                        <a:rPr lang="en-US" sz="1400" dirty="0" smtClean="0"/>
                        <a:t>He is mentioned </a:t>
                      </a:r>
                      <a:r>
                        <a:rPr lang="en-US" sz="1400" baseline="0" dirty="0" smtClean="0"/>
                        <a:t> frequently in latter-day revelation.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John did not die,  but has been allowed to remain on the earth as a ministering servant until the Lord’s second coming. 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He was later translated</a:t>
                      </a:r>
                    </a:p>
                    <a:p>
                      <a:r>
                        <a:rPr lang="en-US" dirty="0" smtClean="0"/>
                        <a:t>(D&amp;C 7)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sz="1400" dirty="0" smtClean="0"/>
                        <a:t>Tradition (the world) </a:t>
                      </a:r>
                      <a:r>
                        <a:rPr lang="en-US" sz="1400" dirty="0" smtClean="0"/>
                        <a:t>says he moved </a:t>
                      </a:r>
                      <a:r>
                        <a:rPr lang="en-US" sz="1400" baseline="0" dirty="0" smtClean="0"/>
                        <a:t> to Turkey and died of old age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Group 91"/>
          <p:cNvGrpSpPr/>
          <p:nvPr/>
        </p:nvGrpSpPr>
        <p:grpSpPr>
          <a:xfrm>
            <a:off x="3733800" y="3048000"/>
            <a:ext cx="1508914" cy="3276599"/>
            <a:chOff x="949038" y="838201"/>
            <a:chExt cx="2214084" cy="4807874"/>
          </a:xfrm>
        </p:grpSpPr>
        <p:sp>
          <p:nvSpPr>
            <p:cNvPr id="4" name="Oval 3"/>
            <p:cNvSpPr/>
            <p:nvPr/>
          </p:nvSpPr>
          <p:spPr>
            <a:xfrm rot="649721" flipH="1">
              <a:off x="2013362" y="5240566"/>
              <a:ext cx="666155" cy="405509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649721" flipH="1">
              <a:off x="1403761" y="5240566"/>
              <a:ext cx="666155" cy="405509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rapezoid 5"/>
            <p:cNvSpPr/>
            <p:nvPr/>
          </p:nvSpPr>
          <p:spPr>
            <a:xfrm flipH="1">
              <a:off x="1295400" y="2438400"/>
              <a:ext cx="1554334" cy="2963662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6724914" flipH="1">
              <a:off x="811957" y="3462930"/>
              <a:ext cx="666155" cy="39199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3549535" flipH="1">
              <a:off x="2596757" y="3442199"/>
              <a:ext cx="666155" cy="39199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 rot="1217087" flipH="1">
              <a:off x="1145212" y="2348349"/>
              <a:ext cx="596675" cy="1301615"/>
            </a:xfrm>
            <a:prstGeom prst="trapezoid">
              <a:avLst/>
            </a:prstGeom>
            <a:solidFill>
              <a:srgbClr val="BEA34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 rot="20382913">
              <a:off x="2375775" y="2355258"/>
              <a:ext cx="649515" cy="1348794"/>
            </a:xfrm>
            <a:prstGeom prst="trapezoid">
              <a:avLst/>
            </a:prstGeom>
            <a:solidFill>
              <a:srgbClr val="BEA34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loud 11"/>
            <p:cNvSpPr/>
            <p:nvPr/>
          </p:nvSpPr>
          <p:spPr>
            <a:xfrm rot="671737">
              <a:off x="1015697" y="1253487"/>
              <a:ext cx="679260" cy="1461487"/>
            </a:xfrm>
            <a:prstGeom prst="cloud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loud 12"/>
            <p:cNvSpPr/>
            <p:nvPr/>
          </p:nvSpPr>
          <p:spPr>
            <a:xfrm rot="20706537">
              <a:off x="2386670" y="1320019"/>
              <a:ext cx="776452" cy="1335968"/>
            </a:xfrm>
            <a:prstGeom prst="cloud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/>
            <p:cNvSpPr/>
            <p:nvPr/>
          </p:nvSpPr>
          <p:spPr>
            <a:xfrm flipH="1">
              <a:off x="1330050" y="2294138"/>
              <a:ext cx="1443485" cy="2582662"/>
            </a:xfrm>
            <a:prstGeom prst="trapezoid">
              <a:avLst/>
            </a:prstGeom>
            <a:solidFill>
              <a:srgbClr val="BEA34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 rot="10800000" flipH="1">
              <a:off x="1811213" y="2514114"/>
              <a:ext cx="481162" cy="659924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Cloud 15"/>
            <p:cNvSpPr/>
            <p:nvPr/>
          </p:nvSpPr>
          <p:spPr>
            <a:xfrm rot="16200000">
              <a:off x="1647905" y="409497"/>
              <a:ext cx="809896" cy="1667303"/>
            </a:xfrm>
            <a:prstGeom prst="cloud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24"/>
            <p:cNvGrpSpPr/>
            <p:nvPr/>
          </p:nvGrpSpPr>
          <p:grpSpPr>
            <a:xfrm>
              <a:off x="1143000" y="2057400"/>
              <a:ext cx="1695267" cy="2438399"/>
              <a:chOff x="4553133" y="914400"/>
              <a:chExt cx="2152467" cy="3437343"/>
            </a:xfrm>
          </p:grpSpPr>
          <p:sp>
            <p:nvSpPr>
              <p:cNvPr id="83" name="Double Wave 23"/>
              <p:cNvSpPr/>
              <p:nvPr/>
            </p:nvSpPr>
            <p:spPr>
              <a:xfrm rot="17152144">
                <a:off x="3382792" y="2343203"/>
                <a:ext cx="3178881" cy="838200"/>
              </a:xfrm>
              <a:prstGeom prst="doubleWave">
                <a:avLst>
                  <a:gd name="adj1" fmla="val 6250"/>
                  <a:gd name="adj2" fmla="val -10000"/>
                </a:avLst>
              </a:prstGeom>
              <a:solidFill>
                <a:srgbClr val="E0C13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4" name="Group 16"/>
              <p:cNvGrpSpPr/>
              <p:nvPr/>
            </p:nvGrpSpPr>
            <p:grpSpPr>
              <a:xfrm>
                <a:off x="4724400" y="914400"/>
                <a:ext cx="1981200" cy="2070031"/>
                <a:chOff x="2624682" y="2226017"/>
                <a:chExt cx="1981200" cy="2070031"/>
              </a:xfrm>
              <a:solidFill>
                <a:srgbClr val="E0C13C"/>
              </a:solidFill>
            </p:grpSpPr>
            <p:sp>
              <p:nvSpPr>
                <p:cNvPr id="85" name="Pie 17"/>
                <p:cNvSpPr/>
                <p:nvPr/>
              </p:nvSpPr>
              <p:spPr>
                <a:xfrm rot="18695073">
                  <a:off x="2580266" y="2270433"/>
                  <a:ext cx="2070031" cy="1981200"/>
                </a:xfrm>
                <a:prstGeom prst="pi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86" name="Group 5"/>
                <p:cNvGrpSpPr/>
                <p:nvPr/>
              </p:nvGrpSpPr>
              <p:grpSpPr>
                <a:xfrm>
                  <a:off x="2848360" y="2341932"/>
                  <a:ext cx="1578064" cy="1626009"/>
                  <a:chOff x="2846098" y="2341932"/>
                  <a:chExt cx="1578064" cy="1626009"/>
                </a:xfrm>
                <a:grpFill/>
              </p:grpSpPr>
              <p:sp>
                <p:nvSpPr>
                  <p:cNvPr id="87" name="Moon 3"/>
                  <p:cNvSpPr/>
                  <p:nvPr/>
                </p:nvSpPr>
                <p:spPr>
                  <a:xfrm rot="16200000">
                    <a:off x="2921834" y="2465613"/>
                    <a:ext cx="1426592" cy="1578064"/>
                  </a:xfrm>
                  <a:prstGeom prst="moon">
                    <a:avLst>
                      <a:gd name="adj" fmla="val 67712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8" name="Moon 20"/>
                  <p:cNvSpPr/>
                  <p:nvPr/>
                </p:nvSpPr>
                <p:spPr>
                  <a:xfrm rot="16200000">
                    <a:off x="3033015" y="2194812"/>
                    <a:ext cx="1163267" cy="1457507"/>
                  </a:xfrm>
                  <a:prstGeom prst="moon">
                    <a:avLst>
                      <a:gd name="adj" fmla="val 67712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18" name="Oval 17"/>
            <p:cNvSpPr/>
            <p:nvPr/>
          </p:nvSpPr>
          <p:spPr>
            <a:xfrm flipH="1">
              <a:off x="1443324" y="974294"/>
              <a:ext cx="1330212" cy="164980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" name="Group 58"/>
            <p:cNvGrpSpPr/>
            <p:nvPr/>
          </p:nvGrpSpPr>
          <p:grpSpPr>
            <a:xfrm>
              <a:off x="1236689" y="4868055"/>
              <a:ext cx="1586459" cy="585867"/>
              <a:chOff x="3810000" y="1677648"/>
              <a:chExt cx="4705061" cy="1827552"/>
            </a:xfrm>
          </p:grpSpPr>
          <p:grpSp>
            <p:nvGrpSpPr>
              <p:cNvPr id="53" name="Group 37"/>
              <p:cNvGrpSpPr/>
              <p:nvPr/>
            </p:nvGrpSpPr>
            <p:grpSpPr>
              <a:xfrm>
                <a:off x="3810000" y="1828800"/>
                <a:ext cx="1776984" cy="1676400"/>
                <a:chOff x="3810000" y="1828800"/>
                <a:chExt cx="4038600" cy="3810000"/>
              </a:xfrm>
            </p:grpSpPr>
            <p:sp>
              <p:nvSpPr>
                <p:cNvPr id="74" name="Half Frame 73"/>
                <p:cNvSpPr/>
                <p:nvPr/>
              </p:nvSpPr>
              <p:spPr>
                <a:xfrm rot="10800000">
                  <a:off x="3810000" y="1828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5" name="Half Frame 74"/>
                <p:cNvSpPr/>
                <p:nvPr/>
              </p:nvSpPr>
              <p:spPr>
                <a:xfrm>
                  <a:off x="5791200" y="3733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6" name="Half Frame 75"/>
                <p:cNvSpPr/>
                <p:nvPr/>
              </p:nvSpPr>
              <p:spPr>
                <a:xfrm rot="16200000">
                  <a:off x="6036664" y="2192936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7" name="Half Frame 76"/>
                <p:cNvSpPr/>
                <p:nvPr/>
              </p:nvSpPr>
              <p:spPr>
                <a:xfrm flipH="1">
                  <a:off x="4191000" y="3886200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8" name="Donut 77"/>
                <p:cNvSpPr/>
                <p:nvPr/>
              </p:nvSpPr>
              <p:spPr>
                <a:xfrm>
                  <a:off x="4955498" y="2948065"/>
                  <a:ext cx="1693333" cy="1607695"/>
                </a:xfrm>
                <a:prstGeom prst="donut">
                  <a:avLst>
                    <a:gd name="adj" fmla="val 3262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9" name="Diamond 78"/>
                <p:cNvSpPr/>
                <p:nvPr/>
              </p:nvSpPr>
              <p:spPr>
                <a:xfrm>
                  <a:off x="5638800" y="29718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Diamond 79"/>
                <p:cNvSpPr/>
                <p:nvPr/>
              </p:nvSpPr>
              <p:spPr>
                <a:xfrm>
                  <a:off x="5638800" y="40386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Diamond 80"/>
                <p:cNvSpPr/>
                <p:nvPr/>
              </p:nvSpPr>
              <p:spPr>
                <a:xfrm rot="5400000">
                  <a:off x="5067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Diamond 81"/>
                <p:cNvSpPr/>
                <p:nvPr/>
              </p:nvSpPr>
              <p:spPr>
                <a:xfrm rot="5400000">
                  <a:off x="6210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" name="Group 38"/>
              <p:cNvGrpSpPr/>
              <p:nvPr/>
            </p:nvGrpSpPr>
            <p:grpSpPr>
              <a:xfrm>
                <a:off x="5314014" y="1757596"/>
                <a:ext cx="1776984" cy="1676400"/>
                <a:chOff x="3810000" y="1828800"/>
                <a:chExt cx="4038600" cy="3810000"/>
              </a:xfrm>
            </p:grpSpPr>
            <p:sp>
              <p:nvSpPr>
                <p:cNvPr id="65" name="Half Frame 64"/>
                <p:cNvSpPr/>
                <p:nvPr/>
              </p:nvSpPr>
              <p:spPr>
                <a:xfrm rot="10800000">
                  <a:off x="3810000" y="1828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6" name="Half Frame 65"/>
                <p:cNvSpPr/>
                <p:nvPr/>
              </p:nvSpPr>
              <p:spPr>
                <a:xfrm>
                  <a:off x="5791200" y="3733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7" name="Half Frame 66"/>
                <p:cNvSpPr/>
                <p:nvPr/>
              </p:nvSpPr>
              <p:spPr>
                <a:xfrm rot="16200000">
                  <a:off x="6036664" y="2192936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8" name="Half Frame 67"/>
                <p:cNvSpPr/>
                <p:nvPr/>
              </p:nvSpPr>
              <p:spPr>
                <a:xfrm flipH="1">
                  <a:off x="4191000" y="3886200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9" name="Donut 68"/>
                <p:cNvSpPr/>
                <p:nvPr/>
              </p:nvSpPr>
              <p:spPr>
                <a:xfrm>
                  <a:off x="4955498" y="2948065"/>
                  <a:ext cx="1693333" cy="1607695"/>
                </a:xfrm>
                <a:prstGeom prst="donut">
                  <a:avLst>
                    <a:gd name="adj" fmla="val 3262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0" name="Diamond 69"/>
                <p:cNvSpPr/>
                <p:nvPr/>
              </p:nvSpPr>
              <p:spPr>
                <a:xfrm>
                  <a:off x="5638800" y="29718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Diamond 70"/>
                <p:cNvSpPr/>
                <p:nvPr/>
              </p:nvSpPr>
              <p:spPr>
                <a:xfrm>
                  <a:off x="5638800" y="40386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Diamond 71"/>
                <p:cNvSpPr/>
                <p:nvPr/>
              </p:nvSpPr>
              <p:spPr>
                <a:xfrm rot="5400000">
                  <a:off x="5067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Diamond 72"/>
                <p:cNvSpPr/>
                <p:nvPr/>
              </p:nvSpPr>
              <p:spPr>
                <a:xfrm rot="5400000">
                  <a:off x="6210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5" name="Group 48"/>
              <p:cNvGrpSpPr/>
              <p:nvPr/>
            </p:nvGrpSpPr>
            <p:grpSpPr>
              <a:xfrm>
                <a:off x="6738077" y="1677648"/>
                <a:ext cx="1776984" cy="1676400"/>
                <a:chOff x="3810000" y="1828800"/>
                <a:chExt cx="4038600" cy="3810000"/>
              </a:xfrm>
            </p:grpSpPr>
            <p:sp>
              <p:nvSpPr>
                <p:cNvPr id="56" name="Half Frame 55"/>
                <p:cNvSpPr/>
                <p:nvPr/>
              </p:nvSpPr>
              <p:spPr>
                <a:xfrm rot="10800000">
                  <a:off x="3810000" y="1828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7" name="Half Frame 50"/>
                <p:cNvSpPr/>
                <p:nvPr/>
              </p:nvSpPr>
              <p:spPr>
                <a:xfrm>
                  <a:off x="5791200" y="3733800"/>
                  <a:ext cx="2057400" cy="1905000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8" name="Half Frame 51"/>
                <p:cNvSpPr/>
                <p:nvPr/>
              </p:nvSpPr>
              <p:spPr>
                <a:xfrm rot="16200000">
                  <a:off x="6036664" y="2192936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9" name="Half Frame 52"/>
                <p:cNvSpPr/>
                <p:nvPr/>
              </p:nvSpPr>
              <p:spPr>
                <a:xfrm flipH="1">
                  <a:off x="4191000" y="3886200"/>
                  <a:ext cx="1356610" cy="1390338"/>
                </a:xfrm>
                <a:prstGeom prst="halfFram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0" name="Donut 59"/>
                <p:cNvSpPr/>
                <p:nvPr/>
              </p:nvSpPr>
              <p:spPr>
                <a:xfrm>
                  <a:off x="4955498" y="2948065"/>
                  <a:ext cx="1693333" cy="1607695"/>
                </a:xfrm>
                <a:prstGeom prst="donut">
                  <a:avLst>
                    <a:gd name="adj" fmla="val 3262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1" name="Diamond 60"/>
                <p:cNvSpPr/>
                <p:nvPr/>
              </p:nvSpPr>
              <p:spPr>
                <a:xfrm>
                  <a:off x="5638800" y="29718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Diamond 61"/>
                <p:cNvSpPr/>
                <p:nvPr/>
              </p:nvSpPr>
              <p:spPr>
                <a:xfrm>
                  <a:off x="5638800" y="40386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Diamond 62"/>
                <p:cNvSpPr/>
                <p:nvPr/>
              </p:nvSpPr>
              <p:spPr>
                <a:xfrm rot="5400000">
                  <a:off x="5067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Diamond 63"/>
                <p:cNvSpPr/>
                <p:nvPr/>
              </p:nvSpPr>
              <p:spPr>
                <a:xfrm rot="5400000">
                  <a:off x="6210300" y="3467100"/>
                  <a:ext cx="304800" cy="5334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0" name="Group 90"/>
            <p:cNvGrpSpPr/>
            <p:nvPr/>
          </p:nvGrpSpPr>
          <p:grpSpPr>
            <a:xfrm>
              <a:off x="1140502" y="1128010"/>
              <a:ext cx="1722619" cy="206116"/>
              <a:chOff x="3733800" y="723275"/>
              <a:chExt cx="1930420" cy="585867"/>
            </a:xfrm>
          </p:grpSpPr>
          <p:sp>
            <p:nvSpPr>
              <p:cNvPr id="21" name="Rounded Rectangle 15"/>
              <p:cNvSpPr/>
              <p:nvPr/>
            </p:nvSpPr>
            <p:spPr>
              <a:xfrm>
                <a:off x="3733800" y="762000"/>
                <a:ext cx="1930420" cy="533400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" name="Group 59"/>
              <p:cNvGrpSpPr/>
              <p:nvPr/>
            </p:nvGrpSpPr>
            <p:grpSpPr>
              <a:xfrm rot="228535">
                <a:off x="3889947" y="723275"/>
                <a:ext cx="1586459" cy="585867"/>
                <a:chOff x="3810000" y="1677648"/>
                <a:chExt cx="4705061" cy="1827552"/>
              </a:xfrm>
            </p:grpSpPr>
            <p:grpSp>
              <p:nvGrpSpPr>
                <p:cNvPr id="23" name="Group 37"/>
                <p:cNvGrpSpPr/>
                <p:nvPr/>
              </p:nvGrpSpPr>
              <p:grpSpPr>
                <a:xfrm>
                  <a:off x="3810000" y="1828800"/>
                  <a:ext cx="1776984" cy="1676400"/>
                  <a:chOff x="3810000" y="1828800"/>
                  <a:chExt cx="4038600" cy="3810000"/>
                </a:xfrm>
              </p:grpSpPr>
              <p:sp>
                <p:nvSpPr>
                  <p:cNvPr id="44" name="Half Frame 43"/>
                  <p:cNvSpPr/>
                  <p:nvPr/>
                </p:nvSpPr>
                <p:spPr>
                  <a:xfrm rot="10800000">
                    <a:off x="3810000" y="1828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5" name="Half Frame 44"/>
                  <p:cNvSpPr/>
                  <p:nvPr/>
                </p:nvSpPr>
                <p:spPr>
                  <a:xfrm>
                    <a:off x="5791200" y="3733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6" name="Half Frame 45"/>
                  <p:cNvSpPr/>
                  <p:nvPr/>
                </p:nvSpPr>
                <p:spPr>
                  <a:xfrm rot="16200000">
                    <a:off x="6036664" y="2192936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7" name="Half Frame 46"/>
                  <p:cNvSpPr/>
                  <p:nvPr/>
                </p:nvSpPr>
                <p:spPr>
                  <a:xfrm flipH="1">
                    <a:off x="4191000" y="3886200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8" name="Donut 47"/>
                  <p:cNvSpPr/>
                  <p:nvPr/>
                </p:nvSpPr>
                <p:spPr>
                  <a:xfrm>
                    <a:off x="4955498" y="2948065"/>
                    <a:ext cx="1693333" cy="1607695"/>
                  </a:xfrm>
                  <a:prstGeom prst="donut">
                    <a:avLst>
                      <a:gd name="adj" fmla="val 32624"/>
                    </a:avLst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9" name="Diamond 48"/>
                  <p:cNvSpPr/>
                  <p:nvPr/>
                </p:nvSpPr>
                <p:spPr>
                  <a:xfrm>
                    <a:off x="5638800" y="29718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" name="Diamond 49"/>
                  <p:cNvSpPr/>
                  <p:nvPr/>
                </p:nvSpPr>
                <p:spPr>
                  <a:xfrm>
                    <a:off x="5638800" y="40386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Diamond 50"/>
                  <p:cNvSpPr/>
                  <p:nvPr/>
                </p:nvSpPr>
                <p:spPr>
                  <a:xfrm rot="5400000">
                    <a:off x="5067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" name="Diamond 51"/>
                  <p:cNvSpPr/>
                  <p:nvPr/>
                </p:nvSpPr>
                <p:spPr>
                  <a:xfrm rot="5400000">
                    <a:off x="6210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4" name="Group 38"/>
                <p:cNvGrpSpPr/>
                <p:nvPr/>
              </p:nvGrpSpPr>
              <p:grpSpPr>
                <a:xfrm>
                  <a:off x="5314014" y="1757596"/>
                  <a:ext cx="1776984" cy="1676400"/>
                  <a:chOff x="3810000" y="1828800"/>
                  <a:chExt cx="4038600" cy="3810000"/>
                </a:xfrm>
              </p:grpSpPr>
              <p:sp>
                <p:nvSpPr>
                  <p:cNvPr id="35" name="Half Frame 34"/>
                  <p:cNvSpPr/>
                  <p:nvPr/>
                </p:nvSpPr>
                <p:spPr>
                  <a:xfrm rot="10800000">
                    <a:off x="3810000" y="1828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6" name="Half Frame 35"/>
                  <p:cNvSpPr/>
                  <p:nvPr/>
                </p:nvSpPr>
                <p:spPr>
                  <a:xfrm>
                    <a:off x="5791200" y="3733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7" name="Half Frame 36"/>
                  <p:cNvSpPr/>
                  <p:nvPr/>
                </p:nvSpPr>
                <p:spPr>
                  <a:xfrm rot="16200000">
                    <a:off x="6036664" y="2192936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8" name="Half Frame 37"/>
                  <p:cNvSpPr/>
                  <p:nvPr/>
                </p:nvSpPr>
                <p:spPr>
                  <a:xfrm flipH="1">
                    <a:off x="4191000" y="3886200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9" name="Donut 38"/>
                  <p:cNvSpPr/>
                  <p:nvPr/>
                </p:nvSpPr>
                <p:spPr>
                  <a:xfrm>
                    <a:off x="4955498" y="2948065"/>
                    <a:ext cx="1693333" cy="1607695"/>
                  </a:xfrm>
                  <a:prstGeom prst="donut">
                    <a:avLst>
                      <a:gd name="adj" fmla="val 32624"/>
                    </a:avLst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0" name="Diamond 39"/>
                  <p:cNvSpPr/>
                  <p:nvPr/>
                </p:nvSpPr>
                <p:spPr>
                  <a:xfrm>
                    <a:off x="5638800" y="29718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Diamond 40"/>
                  <p:cNvSpPr/>
                  <p:nvPr/>
                </p:nvSpPr>
                <p:spPr>
                  <a:xfrm>
                    <a:off x="5638800" y="40386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Diamond 41"/>
                  <p:cNvSpPr/>
                  <p:nvPr/>
                </p:nvSpPr>
                <p:spPr>
                  <a:xfrm rot="5400000">
                    <a:off x="5067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Diamond 42"/>
                  <p:cNvSpPr/>
                  <p:nvPr/>
                </p:nvSpPr>
                <p:spPr>
                  <a:xfrm rot="5400000">
                    <a:off x="6210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" name="Group 48"/>
                <p:cNvGrpSpPr/>
                <p:nvPr/>
              </p:nvGrpSpPr>
              <p:grpSpPr>
                <a:xfrm>
                  <a:off x="6738077" y="1677648"/>
                  <a:ext cx="1776984" cy="1676400"/>
                  <a:chOff x="3810000" y="1828800"/>
                  <a:chExt cx="4038600" cy="3810000"/>
                </a:xfrm>
              </p:grpSpPr>
              <p:sp>
                <p:nvSpPr>
                  <p:cNvPr id="26" name="Half Frame 25"/>
                  <p:cNvSpPr/>
                  <p:nvPr/>
                </p:nvSpPr>
                <p:spPr>
                  <a:xfrm rot="10800000">
                    <a:off x="3810000" y="1828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" name="Half Frame 26"/>
                  <p:cNvSpPr/>
                  <p:nvPr/>
                </p:nvSpPr>
                <p:spPr>
                  <a:xfrm>
                    <a:off x="5791200" y="3733800"/>
                    <a:ext cx="2057400" cy="1905000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" name="Half Frame 27"/>
                  <p:cNvSpPr/>
                  <p:nvPr/>
                </p:nvSpPr>
                <p:spPr>
                  <a:xfrm rot="16200000">
                    <a:off x="6036664" y="2192936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9" name="Half Frame 28"/>
                  <p:cNvSpPr/>
                  <p:nvPr/>
                </p:nvSpPr>
                <p:spPr>
                  <a:xfrm flipH="1">
                    <a:off x="4191000" y="3886200"/>
                    <a:ext cx="1356610" cy="1390338"/>
                  </a:xfrm>
                  <a:prstGeom prst="halfFram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0" name="Donut 29"/>
                  <p:cNvSpPr/>
                  <p:nvPr/>
                </p:nvSpPr>
                <p:spPr>
                  <a:xfrm>
                    <a:off x="4955498" y="2948065"/>
                    <a:ext cx="1693333" cy="1607695"/>
                  </a:xfrm>
                  <a:prstGeom prst="donut">
                    <a:avLst>
                      <a:gd name="adj" fmla="val 32624"/>
                    </a:avLst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1" name="Diamond 30"/>
                  <p:cNvSpPr/>
                  <p:nvPr/>
                </p:nvSpPr>
                <p:spPr>
                  <a:xfrm>
                    <a:off x="5638800" y="29718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Diamond 31"/>
                  <p:cNvSpPr/>
                  <p:nvPr/>
                </p:nvSpPr>
                <p:spPr>
                  <a:xfrm>
                    <a:off x="5638800" y="40386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" name="Diamond 32"/>
                  <p:cNvSpPr/>
                  <p:nvPr/>
                </p:nvSpPr>
                <p:spPr>
                  <a:xfrm rot="5400000">
                    <a:off x="5067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Diamond 33"/>
                  <p:cNvSpPr/>
                  <p:nvPr/>
                </p:nvSpPr>
                <p:spPr>
                  <a:xfrm rot="5400000">
                    <a:off x="6210300" y="3467100"/>
                    <a:ext cx="304800" cy="533400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sp>
        <p:nvSpPr>
          <p:cNvPr id="116" name="TextBox 115"/>
          <p:cNvSpPr txBox="1"/>
          <p:nvPr/>
        </p:nvSpPr>
        <p:spPr>
          <a:xfrm>
            <a:off x="914400" y="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Apostles of Christ		John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416642"/>
              </p:ext>
            </p:extLst>
          </p:nvPr>
        </p:nvGraphicFramePr>
        <p:xfrm>
          <a:off x="228600" y="533400"/>
          <a:ext cx="8686800" cy="62740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0971"/>
                <a:gridCol w="1861457"/>
                <a:gridCol w="1473654"/>
                <a:gridCol w="2373358"/>
                <a:gridCol w="1737360"/>
              </a:tblGrid>
              <a:tr h="1031534">
                <a:tc>
                  <a:txBody>
                    <a:bodyPr/>
                    <a:lstStyle/>
                    <a:p>
                      <a:r>
                        <a:rPr lang="en-US" dirty="0" smtClean="0"/>
                        <a:t>Apostle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 known names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Family</a:t>
                      </a:r>
                      <a:r>
                        <a:rPr lang="en-US" baseline="0" dirty="0" smtClean="0"/>
                        <a:t> Facts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Unique characteristics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Death</a:t>
                      </a:r>
                      <a:endParaRPr lang="en-US" dirty="0"/>
                    </a:p>
                  </a:txBody>
                  <a:tcPr/>
                </a:tc>
              </a:tr>
              <a:tr h="5074920">
                <a:tc>
                  <a:txBody>
                    <a:bodyPr/>
                    <a:lstStyle/>
                    <a:p>
                      <a:r>
                        <a:rPr lang="en-US" dirty="0" smtClean="0"/>
                        <a:t>Philip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r>
                        <a:rPr lang="en-US" baseline="0" dirty="0" smtClean="0"/>
                        <a:t> comes from Greek: “Lover of horses”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 had 4 unmarried daughters</a:t>
                      </a:r>
                      <a:r>
                        <a:rPr lang="en-US" baseline="0" dirty="0" smtClean="0"/>
                        <a:t> who had the gift of prophecy</a:t>
                      </a:r>
                    </a:p>
                    <a:p>
                      <a:r>
                        <a:rPr lang="en-US" baseline="0" dirty="0" smtClean="0"/>
                        <a:t> (Acts 21:9</a:t>
                      </a:r>
                      <a:r>
                        <a:rPr lang="en-US" baseline="0" dirty="0" smtClean="0"/>
                        <a:t>)</a:t>
                      </a:r>
                    </a:p>
                    <a:p>
                      <a:r>
                        <a:rPr lang="en-US" baseline="0" dirty="0" smtClean="0"/>
                        <a:t>He possibly lived in Bethsaida (John 1:44; 12:21)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 may have been a Jewish-Greek as he was approached by the Greeks in John </a:t>
                      </a:r>
                      <a:r>
                        <a:rPr lang="en-US" sz="1600" dirty="0" smtClean="0"/>
                        <a:t>12:21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He preached in Samaria. Then an angel told him to go to Gaza from Jerusalem where he taught a eunuch of great importance.</a:t>
                      </a:r>
                      <a:r>
                        <a:rPr lang="en-US" sz="1600" baseline="0" dirty="0" smtClean="0"/>
                        <a:t> He lived in Caesarea during Paul’s 3</a:t>
                      </a:r>
                      <a:r>
                        <a:rPr lang="en-US" sz="1600" baseline="30000" dirty="0" smtClean="0"/>
                        <a:t>rd</a:t>
                      </a:r>
                      <a:r>
                        <a:rPr lang="en-US" sz="1600" baseline="0" dirty="0" smtClean="0"/>
                        <a:t> mission. </a:t>
                      </a:r>
                      <a:endParaRPr lang="en-US" sz="1600" baseline="0" dirty="0" smtClean="0"/>
                    </a:p>
                    <a:p>
                      <a:endParaRPr lang="en-US" sz="1600" baseline="0" dirty="0" smtClean="0"/>
                    </a:p>
                    <a:p>
                      <a:r>
                        <a:rPr lang="en-US" sz="1600" baseline="0" dirty="0" smtClean="0"/>
                        <a:t>He shared news of the long-awaited Messiah with Nathanael.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Tradition says he preached in Asia Minor</a:t>
                      </a:r>
                      <a:endParaRPr lang="en-US" sz="160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Tradition says: </a:t>
                      </a:r>
                    </a:p>
                    <a:p>
                      <a:r>
                        <a:rPr lang="en-US" dirty="0" smtClean="0"/>
                        <a:t>He was martyred in </a:t>
                      </a:r>
                      <a:r>
                        <a:rPr lang="en-US" dirty="0" err="1" smtClean="0"/>
                        <a:t>Hieropolis</a:t>
                      </a:r>
                      <a:r>
                        <a:rPr lang="en-US" dirty="0" smtClean="0"/>
                        <a:t>, Turkey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4400" y="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Apostles of Christ		Philip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533400" y="2514600"/>
            <a:ext cx="1908540" cy="3915032"/>
            <a:chOff x="5530228" y="533400"/>
            <a:chExt cx="2913593" cy="5825482"/>
          </a:xfrm>
        </p:grpSpPr>
        <p:sp>
          <p:nvSpPr>
            <p:cNvPr id="5" name="Oval 4"/>
            <p:cNvSpPr/>
            <p:nvPr/>
          </p:nvSpPr>
          <p:spPr>
            <a:xfrm rot="3646842">
              <a:off x="6888472" y="5751381"/>
              <a:ext cx="721837" cy="493165"/>
            </a:xfrm>
            <a:prstGeom prst="ellipse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6922285">
              <a:off x="6341129" y="5747781"/>
              <a:ext cx="721837" cy="493165"/>
            </a:xfrm>
            <a:prstGeom prst="ellipse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loud 7"/>
            <p:cNvSpPr/>
            <p:nvPr/>
          </p:nvSpPr>
          <p:spPr>
            <a:xfrm rot="21304292">
              <a:off x="7077564" y="635545"/>
              <a:ext cx="851179" cy="1600200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Cloud 8"/>
            <p:cNvSpPr/>
            <p:nvPr/>
          </p:nvSpPr>
          <p:spPr>
            <a:xfrm>
              <a:off x="5943600" y="609600"/>
              <a:ext cx="838200" cy="1600200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rot="3770880">
              <a:off x="7070836" y="5264272"/>
              <a:ext cx="808545" cy="45856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 rot="2706969">
              <a:off x="7764685" y="3688349"/>
              <a:ext cx="721837" cy="49316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 rot="6922285">
              <a:off x="5426729" y="3690382"/>
              <a:ext cx="721837" cy="49316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Manual Operation 12"/>
            <p:cNvSpPr/>
            <p:nvPr/>
          </p:nvSpPr>
          <p:spPr>
            <a:xfrm rot="9035457">
              <a:off x="7363195" y="2440633"/>
              <a:ext cx="748064" cy="1633234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Manual Operation 13"/>
            <p:cNvSpPr/>
            <p:nvPr/>
          </p:nvSpPr>
          <p:spPr>
            <a:xfrm rot="12441478">
              <a:off x="5826095" y="2441228"/>
              <a:ext cx="748064" cy="1660455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lowchart: Manual Operation 14"/>
            <p:cNvSpPr/>
            <p:nvPr/>
          </p:nvSpPr>
          <p:spPr>
            <a:xfrm rot="10800000">
              <a:off x="6054729" y="2438400"/>
              <a:ext cx="1815561" cy="3505200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Hexagon 15"/>
            <p:cNvSpPr/>
            <p:nvPr/>
          </p:nvSpPr>
          <p:spPr>
            <a:xfrm>
              <a:off x="6753026" y="775761"/>
              <a:ext cx="418976" cy="363541"/>
            </a:xfrm>
            <a:prstGeom prst="hexagon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6215264" y="4267201"/>
              <a:ext cx="1522203" cy="304800"/>
            </a:xfrm>
            <a:prstGeom prst="roundRect">
              <a:avLst/>
            </a:prstGeom>
            <a:solidFill>
              <a:srgbClr val="E0C13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553200" y="1752600"/>
              <a:ext cx="770700" cy="140249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194392" y="533400"/>
              <a:ext cx="1536244" cy="230242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Cloud 19"/>
            <p:cNvSpPr/>
            <p:nvPr/>
          </p:nvSpPr>
          <p:spPr>
            <a:xfrm>
              <a:off x="6580996" y="2088015"/>
              <a:ext cx="762000" cy="1371601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6054733" y="775761"/>
              <a:ext cx="1815561" cy="363541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750136" y="2270911"/>
              <a:ext cx="437067" cy="30685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Wave 22"/>
            <p:cNvSpPr/>
            <p:nvPr/>
          </p:nvSpPr>
          <p:spPr>
            <a:xfrm rot="16200000">
              <a:off x="6705600" y="4952999"/>
              <a:ext cx="1219200" cy="304800"/>
            </a:xfrm>
            <a:prstGeom prst="wave">
              <a:avLst/>
            </a:prstGeom>
            <a:solidFill>
              <a:srgbClr val="E0C13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Wave 23"/>
            <p:cNvSpPr/>
            <p:nvPr/>
          </p:nvSpPr>
          <p:spPr>
            <a:xfrm rot="15242885">
              <a:off x="6768063" y="4889830"/>
              <a:ext cx="1322876" cy="414678"/>
            </a:xfrm>
            <a:prstGeom prst="wave">
              <a:avLst/>
            </a:prstGeom>
            <a:solidFill>
              <a:srgbClr val="E0C13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7086600" y="4191000"/>
              <a:ext cx="414136" cy="381000"/>
            </a:xfrm>
            <a:prstGeom prst="roundRect">
              <a:avLst/>
            </a:prstGeom>
            <a:solidFill>
              <a:srgbClr val="E0C13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164"/>
            <p:cNvGrpSpPr/>
            <p:nvPr/>
          </p:nvGrpSpPr>
          <p:grpSpPr>
            <a:xfrm>
              <a:off x="6005384" y="776416"/>
              <a:ext cx="1828800" cy="372763"/>
              <a:chOff x="4343400" y="5863281"/>
              <a:chExt cx="2286000" cy="844379"/>
            </a:xfrm>
          </p:grpSpPr>
          <p:grpSp>
            <p:nvGrpSpPr>
              <p:cNvPr id="55" name="Group 163"/>
              <p:cNvGrpSpPr/>
              <p:nvPr/>
            </p:nvGrpSpPr>
            <p:grpSpPr>
              <a:xfrm>
                <a:off x="4343400" y="5863281"/>
                <a:ext cx="2286000" cy="766119"/>
                <a:chOff x="4343400" y="5863281"/>
                <a:chExt cx="2286000" cy="766119"/>
              </a:xfrm>
            </p:grpSpPr>
            <p:sp>
              <p:nvSpPr>
                <p:cNvPr id="60" name="Quad Arrow Callout 59"/>
                <p:cNvSpPr/>
                <p:nvPr/>
              </p:nvSpPr>
              <p:spPr>
                <a:xfrm>
                  <a:off x="43434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Quad Arrow Callout 60"/>
                <p:cNvSpPr/>
                <p:nvPr/>
              </p:nvSpPr>
              <p:spPr>
                <a:xfrm>
                  <a:off x="48768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Quad Arrow Callout 61"/>
                <p:cNvSpPr/>
                <p:nvPr/>
              </p:nvSpPr>
              <p:spPr>
                <a:xfrm>
                  <a:off x="54102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Quad Arrow Callout 62"/>
                <p:cNvSpPr/>
                <p:nvPr/>
              </p:nvSpPr>
              <p:spPr>
                <a:xfrm>
                  <a:off x="59436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4" name="Group 158"/>
                <p:cNvGrpSpPr/>
                <p:nvPr/>
              </p:nvGrpSpPr>
              <p:grpSpPr>
                <a:xfrm>
                  <a:off x="4800600" y="5863281"/>
                  <a:ext cx="1396313" cy="313038"/>
                  <a:chOff x="4800600" y="5863281"/>
                  <a:chExt cx="1396313" cy="313038"/>
                </a:xfrm>
              </p:grpSpPr>
              <p:sp>
                <p:nvSpPr>
                  <p:cNvPr id="65" name="Isosceles Triangle 64"/>
                  <p:cNvSpPr/>
                  <p:nvPr/>
                </p:nvSpPr>
                <p:spPr>
                  <a:xfrm>
                    <a:off x="4800600" y="5867400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" name="Isosceles Triangle 65"/>
                  <p:cNvSpPr/>
                  <p:nvPr/>
                </p:nvSpPr>
                <p:spPr>
                  <a:xfrm>
                    <a:off x="5321643" y="5863281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" name="Isosceles Triangle 66"/>
                  <p:cNvSpPr/>
                  <p:nvPr/>
                </p:nvSpPr>
                <p:spPr>
                  <a:xfrm>
                    <a:off x="5892113" y="5871519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6" name="Group 159"/>
              <p:cNvGrpSpPr/>
              <p:nvPr/>
            </p:nvGrpSpPr>
            <p:grpSpPr>
              <a:xfrm flipH="1" flipV="1">
                <a:off x="4800600" y="6394622"/>
                <a:ext cx="1396313" cy="313038"/>
                <a:chOff x="4800600" y="5863281"/>
                <a:chExt cx="1396313" cy="313038"/>
              </a:xfrm>
            </p:grpSpPr>
            <p:sp>
              <p:nvSpPr>
                <p:cNvPr id="57" name="Isosceles Triangle 56"/>
                <p:cNvSpPr/>
                <p:nvPr/>
              </p:nvSpPr>
              <p:spPr>
                <a:xfrm>
                  <a:off x="4800600" y="5867400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Isosceles Triangle 57"/>
                <p:cNvSpPr/>
                <p:nvPr/>
              </p:nvSpPr>
              <p:spPr>
                <a:xfrm>
                  <a:off x="5321643" y="5863281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Isosceles Triangle 58"/>
                <p:cNvSpPr/>
                <p:nvPr/>
              </p:nvSpPr>
              <p:spPr>
                <a:xfrm>
                  <a:off x="5892113" y="5871519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7" name="Group 165"/>
            <p:cNvGrpSpPr/>
            <p:nvPr/>
          </p:nvGrpSpPr>
          <p:grpSpPr>
            <a:xfrm rot="1889829">
              <a:off x="5530228" y="3667624"/>
              <a:ext cx="726889" cy="372763"/>
              <a:chOff x="4343400" y="5863281"/>
              <a:chExt cx="2286000" cy="844379"/>
            </a:xfrm>
          </p:grpSpPr>
          <p:grpSp>
            <p:nvGrpSpPr>
              <p:cNvPr id="42" name="Group 163"/>
              <p:cNvGrpSpPr/>
              <p:nvPr/>
            </p:nvGrpSpPr>
            <p:grpSpPr>
              <a:xfrm>
                <a:off x="4343400" y="5863281"/>
                <a:ext cx="2286000" cy="766119"/>
                <a:chOff x="4343400" y="5863281"/>
                <a:chExt cx="2286000" cy="766119"/>
              </a:xfrm>
            </p:grpSpPr>
            <p:sp>
              <p:nvSpPr>
                <p:cNvPr id="47" name="Quad Arrow Callout 46"/>
                <p:cNvSpPr/>
                <p:nvPr/>
              </p:nvSpPr>
              <p:spPr>
                <a:xfrm>
                  <a:off x="43434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Quad Arrow Callout 47"/>
                <p:cNvSpPr/>
                <p:nvPr/>
              </p:nvSpPr>
              <p:spPr>
                <a:xfrm>
                  <a:off x="48768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Quad Arrow Callout 48"/>
                <p:cNvSpPr/>
                <p:nvPr/>
              </p:nvSpPr>
              <p:spPr>
                <a:xfrm>
                  <a:off x="54102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Quad Arrow Callout 49"/>
                <p:cNvSpPr/>
                <p:nvPr/>
              </p:nvSpPr>
              <p:spPr>
                <a:xfrm>
                  <a:off x="59436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1" name="Group 158"/>
                <p:cNvGrpSpPr/>
                <p:nvPr/>
              </p:nvGrpSpPr>
              <p:grpSpPr>
                <a:xfrm>
                  <a:off x="4800600" y="5863281"/>
                  <a:ext cx="1396313" cy="313038"/>
                  <a:chOff x="4800600" y="5863281"/>
                  <a:chExt cx="1396313" cy="313038"/>
                </a:xfrm>
              </p:grpSpPr>
              <p:sp>
                <p:nvSpPr>
                  <p:cNvPr id="52" name="Isosceles Triangle 51"/>
                  <p:cNvSpPr/>
                  <p:nvPr/>
                </p:nvSpPr>
                <p:spPr>
                  <a:xfrm>
                    <a:off x="4800600" y="5867400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" name="Isosceles Triangle 52"/>
                  <p:cNvSpPr/>
                  <p:nvPr/>
                </p:nvSpPr>
                <p:spPr>
                  <a:xfrm>
                    <a:off x="5321643" y="5863281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" name="Isosceles Triangle 53"/>
                  <p:cNvSpPr/>
                  <p:nvPr/>
                </p:nvSpPr>
                <p:spPr>
                  <a:xfrm>
                    <a:off x="5892113" y="5871519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3" name="Group 159"/>
              <p:cNvGrpSpPr/>
              <p:nvPr/>
            </p:nvGrpSpPr>
            <p:grpSpPr>
              <a:xfrm flipH="1" flipV="1">
                <a:off x="4800600" y="6394622"/>
                <a:ext cx="1396313" cy="313038"/>
                <a:chOff x="4800600" y="5863281"/>
                <a:chExt cx="1396313" cy="313038"/>
              </a:xfrm>
            </p:grpSpPr>
            <p:sp>
              <p:nvSpPr>
                <p:cNvPr id="44" name="Isosceles Triangle 43"/>
                <p:cNvSpPr/>
                <p:nvPr/>
              </p:nvSpPr>
              <p:spPr>
                <a:xfrm>
                  <a:off x="4800600" y="5867400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Isosceles Triangle 44"/>
                <p:cNvSpPr/>
                <p:nvPr/>
              </p:nvSpPr>
              <p:spPr>
                <a:xfrm>
                  <a:off x="5321643" y="5863281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Isosceles Triangle 45"/>
                <p:cNvSpPr/>
                <p:nvPr/>
              </p:nvSpPr>
              <p:spPr>
                <a:xfrm>
                  <a:off x="5892113" y="5871519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" name="Group 179"/>
            <p:cNvGrpSpPr/>
            <p:nvPr/>
          </p:nvGrpSpPr>
          <p:grpSpPr>
            <a:xfrm rot="19648799">
              <a:off x="7716932" y="3633804"/>
              <a:ext cx="726889" cy="372763"/>
              <a:chOff x="4343400" y="5863281"/>
              <a:chExt cx="2286000" cy="844379"/>
            </a:xfrm>
          </p:grpSpPr>
          <p:grpSp>
            <p:nvGrpSpPr>
              <p:cNvPr id="29" name="Group 163"/>
              <p:cNvGrpSpPr/>
              <p:nvPr/>
            </p:nvGrpSpPr>
            <p:grpSpPr>
              <a:xfrm>
                <a:off x="4343400" y="5863281"/>
                <a:ext cx="2286000" cy="766119"/>
                <a:chOff x="4343400" y="5863281"/>
                <a:chExt cx="2286000" cy="766119"/>
              </a:xfrm>
            </p:grpSpPr>
            <p:sp>
              <p:nvSpPr>
                <p:cNvPr id="34" name="Quad Arrow Callout 33"/>
                <p:cNvSpPr/>
                <p:nvPr/>
              </p:nvSpPr>
              <p:spPr>
                <a:xfrm>
                  <a:off x="43434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Quad Arrow Callout 34"/>
                <p:cNvSpPr/>
                <p:nvPr/>
              </p:nvSpPr>
              <p:spPr>
                <a:xfrm>
                  <a:off x="48768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Quad Arrow Callout 35"/>
                <p:cNvSpPr/>
                <p:nvPr/>
              </p:nvSpPr>
              <p:spPr>
                <a:xfrm>
                  <a:off x="54102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Quad Arrow Callout 36"/>
                <p:cNvSpPr/>
                <p:nvPr/>
              </p:nvSpPr>
              <p:spPr>
                <a:xfrm>
                  <a:off x="5943600" y="5943600"/>
                  <a:ext cx="685800" cy="685800"/>
                </a:xfrm>
                <a:prstGeom prst="quadArrowCallout">
                  <a:avLst>
                    <a:gd name="adj1" fmla="val 0"/>
                    <a:gd name="adj2" fmla="val 16714"/>
                    <a:gd name="adj3" fmla="val 33286"/>
                    <a:gd name="adj4" fmla="val 4812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8" name="Group 158"/>
                <p:cNvGrpSpPr/>
                <p:nvPr/>
              </p:nvGrpSpPr>
              <p:grpSpPr>
                <a:xfrm>
                  <a:off x="4800600" y="5863281"/>
                  <a:ext cx="1396313" cy="313038"/>
                  <a:chOff x="4800600" y="5863281"/>
                  <a:chExt cx="1396313" cy="313038"/>
                </a:xfrm>
              </p:grpSpPr>
              <p:sp>
                <p:nvSpPr>
                  <p:cNvPr id="39" name="Isosceles Triangle 38"/>
                  <p:cNvSpPr/>
                  <p:nvPr/>
                </p:nvSpPr>
                <p:spPr>
                  <a:xfrm>
                    <a:off x="4800600" y="5867400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Isosceles Triangle 39"/>
                  <p:cNvSpPr/>
                  <p:nvPr/>
                </p:nvSpPr>
                <p:spPr>
                  <a:xfrm>
                    <a:off x="5321643" y="5863281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Isosceles Triangle 40"/>
                  <p:cNvSpPr/>
                  <p:nvPr/>
                </p:nvSpPr>
                <p:spPr>
                  <a:xfrm>
                    <a:off x="5892113" y="5871519"/>
                    <a:ext cx="304800" cy="304800"/>
                  </a:xfrm>
                  <a:prstGeom prst="triangl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0" name="Group 159"/>
              <p:cNvGrpSpPr/>
              <p:nvPr/>
            </p:nvGrpSpPr>
            <p:grpSpPr>
              <a:xfrm flipH="1" flipV="1">
                <a:off x="4800600" y="6394622"/>
                <a:ext cx="1396313" cy="313038"/>
                <a:chOff x="4800600" y="5863281"/>
                <a:chExt cx="1396313" cy="313038"/>
              </a:xfrm>
            </p:grpSpPr>
            <p:sp>
              <p:nvSpPr>
                <p:cNvPr id="31" name="Isosceles Triangle 30"/>
                <p:cNvSpPr/>
                <p:nvPr/>
              </p:nvSpPr>
              <p:spPr>
                <a:xfrm>
                  <a:off x="4800600" y="5867400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Isosceles Triangle 31"/>
                <p:cNvSpPr/>
                <p:nvPr/>
              </p:nvSpPr>
              <p:spPr>
                <a:xfrm>
                  <a:off x="5321643" y="5863281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Isosceles Triangle 32"/>
                <p:cNvSpPr/>
                <p:nvPr/>
              </p:nvSpPr>
              <p:spPr>
                <a:xfrm>
                  <a:off x="5892113" y="5871519"/>
                  <a:ext cx="304800" cy="304800"/>
                </a:xfrm>
                <a:prstGeom prst="triangl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036881"/>
              </p:ext>
            </p:extLst>
          </p:nvPr>
        </p:nvGraphicFramePr>
        <p:xfrm>
          <a:off x="304800" y="533400"/>
          <a:ext cx="8534400" cy="594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2194560"/>
                <a:gridCol w="1706880"/>
                <a:gridCol w="1706880"/>
                <a:gridCol w="1706880"/>
              </a:tblGrid>
              <a:tr h="1031534">
                <a:tc>
                  <a:txBody>
                    <a:bodyPr/>
                    <a:lstStyle/>
                    <a:p>
                      <a:r>
                        <a:rPr lang="en-US" dirty="0" smtClean="0"/>
                        <a:t>Apostle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 known names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Family</a:t>
                      </a:r>
                      <a:r>
                        <a:rPr lang="en-US" baseline="0" dirty="0" smtClean="0"/>
                        <a:t> Facts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Unique characteristics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Death</a:t>
                      </a:r>
                      <a:endParaRPr lang="en-US" dirty="0"/>
                    </a:p>
                  </a:txBody>
                  <a:tcPr/>
                </a:tc>
              </a:tr>
              <a:tr h="4912066">
                <a:tc>
                  <a:txBody>
                    <a:bodyPr/>
                    <a:lstStyle/>
                    <a:p>
                      <a:r>
                        <a:rPr lang="en-US" dirty="0" smtClean="0"/>
                        <a:t>Nathanael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Bartholomew</a:t>
                      </a:r>
                    </a:p>
                    <a:p>
                      <a:r>
                        <a:rPr lang="en-US" dirty="0" smtClean="0"/>
                        <a:t>From Hebrew meaning: </a:t>
                      </a:r>
                    </a:p>
                    <a:p>
                      <a:r>
                        <a:rPr lang="en-US" dirty="0" smtClean="0"/>
                        <a:t>“Gift of God” or </a:t>
                      </a:r>
                    </a:p>
                    <a:p>
                      <a:r>
                        <a:rPr lang="en-US" dirty="0" smtClean="0"/>
                        <a:t>    “God Has Given”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He was likely</a:t>
                      </a:r>
                      <a:r>
                        <a:rPr lang="en-US" baseline="0" dirty="0" smtClean="0"/>
                        <a:t> the son of a man named </a:t>
                      </a:r>
                      <a:r>
                        <a:rPr lang="en-US" baseline="0" dirty="0" err="1" smtClean="0"/>
                        <a:t>Tholomew</a:t>
                      </a:r>
                      <a:endParaRPr lang="en-US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Friendship with Philip and he belonged to Cana in </a:t>
                      </a:r>
                      <a:r>
                        <a:rPr lang="en-US" baseline="0" dirty="0" smtClean="0"/>
                        <a:t>Galilee (John 21:2)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Nathanael is always mentioned along with apostles, but his associates</a:t>
                      </a:r>
                      <a:r>
                        <a:rPr lang="en-US" baseline="0" dirty="0" smtClean="0"/>
                        <a:t> mention him as Bartholomew. </a:t>
                      </a:r>
                    </a:p>
                    <a:p>
                      <a:r>
                        <a:rPr lang="en-US" baseline="0" dirty="0" smtClean="0"/>
                        <a:t>Preached in Armenia and India, Ethiopia, Arabia, Egypt, and Persia.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Tradition says: Nathanael was skinned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alive  </a:t>
                      </a:r>
                      <a:r>
                        <a:rPr lang="en-US" baseline="0" dirty="0" smtClean="0"/>
                        <a:t>and beheaded in Northern</a:t>
                      </a:r>
                      <a:r>
                        <a:rPr lang="en-US" dirty="0" smtClean="0"/>
                        <a:t> Armenia, in a town called </a:t>
                      </a:r>
                      <a:r>
                        <a:rPr lang="en-US" dirty="0" err="1" smtClean="0"/>
                        <a:t>Derbent</a:t>
                      </a:r>
                      <a:r>
                        <a:rPr lang="en-US" dirty="0" smtClean="0"/>
                        <a:t>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Or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Tradition says he preached in southern Arabia and was flayed to death or crucified.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4400" y="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Apostles of Christ		Nathanael--Bartholomew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2590800"/>
            <a:ext cx="2057400" cy="3962400"/>
            <a:chOff x="4572000" y="840465"/>
            <a:chExt cx="2895600" cy="5636536"/>
          </a:xfrm>
        </p:grpSpPr>
        <p:sp>
          <p:nvSpPr>
            <p:cNvPr id="5" name="Cloud 4"/>
            <p:cNvSpPr/>
            <p:nvPr/>
          </p:nvSpPr>
          <p:spPr>
            <a:xfrm>
              <a:off x="6324600" y="2057400"/>
              <a:ext cx="1053204" cy="1832484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loud 5"/>
            <p:cNvSpPr/>
            <p:nvPr/>
          </p:nvSpPr>
          <p:spPr>
            <a:xfrm>
              <a:off x="6324600" y="1371600"/>
              <a:ext cx="838200" cy="13716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loud 7"/>
            <p:cNvSpPr/>
            <p:nvPr/>
          </p:nvSpPr>
          <p:spPr>
            <a:xfrm rot="19357175">
              <a:off x="6033395" y="840465"/>
              <a:ext cx="953915" cy="13716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Cloud 8"/>
            <p:cNvSpPr/>
            <p:nvPr/>
          </p:nvSpPr>
          <p:spPr>
            <a:xfrm rot="1400185">
              <a:off x="4957048" y="1047235"/>
              <a:ext cx="953915" cy="13716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loud 9"/>
            <p:cNvSpPr/>
            <p:nvPr/>
          </p:nvSpPr>
          <p:spPr>
            <a:xfrm>
              <a:off x="4661796" y="1901316"/>
              <a:ext cx="1053204" cy="1832484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 rot="6128217">
              <a:off x="6205364" y="5910987"/>
              <a:ext cx="470136" cy="661891"/>
            </a:xfrm>
            <a:prstGeom prst="ellipse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 rot="4472555">
              <a:off x="5586502" y="5893306"/>
              <a:ext cx="430690" cy="695671"/>
            </a:xfrm>
            <a:prstGeom prst="ellipse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/>
            <p:cNvSpPr/>
            <p:nvPr/>
          </p:nvSpPr>
          <p:spPr>
            <a:xfrm>
              <a:off x="5072474" y="3067919"/>
              <a:ext cx="2130646" cy="3117293"/>
            </a:xfrm>
            <a:prstGeom prst="trapezoid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/>
            <p:cNvSpPr/>
            <p:nvPr/>
          </p:nvSpPr>
          <p:spPr>
            <a:xfrm rot="610840">
              <a:off x="5266504" y="2973573"/>
              <a:ext cx="564425" cy="3176353"/>
            </a:xfrm>
            <a:prstGeom prst="trapezoid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 rot="2901859">
              <a:off x="4757064" y="3975367"/>
              <a:ext cx="394172" cy="76429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 rot="20226769">
              <a:off x="6975913" y="4063040"/>
              <a:ext cx="491687" cy="60647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rapezoid 16"/>
            <p:cNvSpPr/>
            <p:nvPr/>
          </p:nvSpPr>
          <p:spPr>
            <a:xfrm rot="1442139">
              <a:off x="4996538" y="2881630"/>
              <a:ext cx="594222" cy="1633314"/>
            </a:xfrm>
            <a:prstGeom prst="trapezoid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rapezoid 17"/>
            <p:cNvSpPr/>
            <p:nvPr/>
          </p:nvSpPr>
          <p:spPr>
            <a:xfrm rot="20249249">
              <a:off x="6617057" y="2883496"/>
              <a:ext cx="594222" cy="1633314"/>
            </a:xfrm>
            <a:prstGeom prst="trapezoid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" name="Group 41"/>
            <p:cNvGrpSpPr/>
            <p:nvPr/>
          </p:nvGrpSpPr>
          <p:grpSpPr>
            <a:xfrm>
              <a:off x="5399314" y="2813822"/>
              <a:ext cx="1541499" cy="3331040"/>
              <a:chOff x="6327583" y="3173375"/>
              <a:chExt cx="1142159" cy="1658222"/>
            </a:xfrm>
          </p:grpSpPr>
          <p:sp>
            <p:nvSpPr>
              <p:cNvPr id="24" name="Trapezoid 23"/>
              <p:cNvSpPr/>
              <p:nvPr/>
            </p:nvSpPr>
            <p:spPr>
              <a:xfrm rot="21277925">
                <a:off x="7051537" y="3250380"/>
                <a:ext cx="418205" cy="1581217"/>
              </a:xfrm>
              <a:prstGeom prst="trapezoid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Moon 24"/>
              <p:cNvSpPr/>
              <p:nvPr/>
            </p:nvSpPr>
            <p:spPr>
              <a:xfrm rot="15844898">
                <a:off x="6498264" y="3033745"/>
                <a:ext cx="711340" cy="990600"/>
              </a:xfrm>
              <a:prstGeom prst="moon">
                <a:avLst>
                  <a:gd name="adj" fmla="val 70972"/>
                </a:avLst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Moon 25"/>
              <p:cNvSpPr/>
              <p:nvPr/>
            </p:nvSpPr>
            <p:spPr>
              <a:xfrm rot="16400088">
                <a:off x="6556621" y="3146096"/>
                <a:ext cx="524331" cy="982407"/>
              </a:xfrm>
              <a:prstGeom prst="moon">
                <a:avLst>
                  <a:gd name="adj" fmla="val 70972"/>
                </a:avLst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Moon 26"/>
              <p:cNvSpPr/>
              <p:nvPr/>
            </p:nvSpPr>
            <p:spPr>
              <a:xfrm rot="16400088">
                <a:off x="6670250" y="3192443"/>
                <a:ext cx="298887" cy="970159"/>
              </a:xfrm>
              <a:prstGeom prst="moon">
                <a:avLst>
                  <a:gd name="adj" fmla="val 70972"/>
                </a:avLst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Oval 19"/>
            <p:cNvSpPr/>
            <p:nvPr/>
          </p:nvSpPr>
          <p:spPr>
            <a:xfrm>
              <a:off x="5286132" y="1321418"/>
              <a:ext cx="1557010" cy="209950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Cloud 20"/>
            <p:cNvSpPr/>
            <p:nvPr/>
          </p:nvSpPr>
          <p:spPr>
            <a:xfrm rot="17055069">
              <a:off x="5486752" y="707305"/>
              <a:ext cx="953915" cy="13716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loud 21"/>
            <p:cNvSpPr/>
            <p:nvPr/>
          </p:nvSpPr>
          <p:spPr>
            <a:xfrm>
              <a:off x="5562600" y="2667000"/>
              <a:ext cx="1053204" cy="9144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791200" y="2819400"/>
              <a:ext cx="542926" cy="29607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533400"/>
          <a:ext cx="8534400" cy="594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2194560"/>
                <a:gridCol w="1706880"/>
                <a:gridCol w="1706880"/>
                <a:gridCol w="1706880"/>
              </a:tblGrid>
              <a:tr h="1031534">
                <a:tc>
                  <a:txBody>
                    <a:bodyPr/>
                    <a:lstStyle/>
                    <a:p>
                      <a:r>
                        <a:rPr lang="en-US" dirty="0" smtClean="0"/>
                        <a:t>Apostle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 known names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Family</a:t>
                      </a:r>
                      <a:r>
                        <a:rPr lang="en-US" baseline="0" dirty="0" smtClean="0"/>
                        <a:t> Facts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Unique characteristics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Death</a:t>
                      </a:r>
                      <a:endParaRPr lang="en-US" dirty="0"/>
                    </a:p>
                  </a:txBody>
                  <a:tcPr/>
                </a:tc>
              </a:tr>
              <a:tr h="4912066">
                <a:tc>
                  <a:txBody>
                    <a:bodyPr/>
                    <a:lstStyle/>
                    <a:p>
                      <a:r>
                        <a:rPr lang="en-US" dirty="0" smtClean="0"/>
                        <a:t>Matthew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Levi a</a:t>
                      </a:r>
                      <a:r>
                        <a:rPr lang="en-US" baseline="0" dirty="0" smtClean="0"/>
                        <a:t> word meaning:</a:t>
                      </a:r>
                    </a:p>
                    <a:p>
                      <a:r>
                        <a:rPr lang="en-US" baseline="0" dirty="0" smtClean="0"/>
                        <a:t>“gift of Jehovah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He was also called the Publican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 was the son of </a:t>
                      </a:r>
                      <a:r>
                        <a:rPr lang="en-US" dirty="0" err="1" smtClean="0"/>
                        <a:t>Alphaeus</a:t>
                      </a:r>
                      <a:r>
                        <a:rPr lang="en-US" dirty="0" smtClean="0"/>
                        <a:t>, brother of James the less making him the</a:t>
                      </a:r>
                      <a:r>
                        <a:rPr lang="en-US" baseline="0" dirty="0" smtClean="0"/>
                        <a:t> nephew of James the less.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Author of Matthew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Traditions says: He was either killed in Ethiopia or Persia. Most people think he was killed by a sword in Ethiopia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914400" y="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Apostles of Christ		Matthew</a:t>
            </a:r>
            <a:endParaRPr lang="en-US" sz="2400" dirty="0"/>
          </a:p>
        </p:txBody>
      </p:sp>
      <p:grpSp>
        <p:nvGrpSpPr>
          <p:cNvPr id="58" name="Group 117"/>
          <p:cNvGrpSpPr/>
          <p:nvPr/>
        </p:nvGrpSpPr>
        <p:grpSpPr>
          <a:xfrm>
            <a:off x="762000" y="3124200"/>
            <a:ext cx="1447800" cy="3088379"/>
            <a:chOff x="533400" y="381000"/>
            <a:chExt cx="2281003" cy="4903390"/>
          </a:xfrm>
        </p:grpSpPr>
        <p:sp>
          <p:nvSpPr>
            <p:cNvPr id="59" name="Cloud 58"/>
            <p:cNvSpPr/>
            <p:nvPr/>
          </p:nvSpPr>
          <p:spPr>
            <a:xfrm rot="4581231">
              <a:off x="1610138" y="791062"/>
              <a:ext cx="1143000" cy="579798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0" name="Group 47"/>
            <p:cNvGrpSpPr/>
            <p:nvPr/>
          </p:nvGrpSpPr>
          <p:grpSpPr>
            <a:xfrm rot="2613352">
              <a:off x="991411" y="4510244"/>
              <a:ext cx="666047" cy="774146"/>
              <a:chOff x="6106804" y="4039302"/>
              <a:chExt cx="666047" cy="774146"/>
            </a:xfrm>
          </p:grpSpPr>
          <p:sp>
            <p:nvSpPr>
              <p:cNvPr id="107" name="Oval 106"/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solidFill>
                <a:srgbClr val="93731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/>
              <p:cNvSpPr/>
              <p:nvPr/>
            </p:nvSpPr>
            <p:spPr>
              <a:xfrm rot="20163506">
                <a:off x="6106804" y="4062465"/>
                <a:ext cx="528885" cy="2843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" name="Group 46"/>
            <p:cNvGrpSpPr/>
            <p:nvPr/>
          </p:nvGrpSpPr>
          <p:grpSpPr>
            <a:xfrm>
              <a:off x="1708441" y="4507745"/>
              <a:ext cx="666047" cy="774146"/>
              <a:chOff x="6106804" y="4039302"/>
              <a:chExt cx="666047" cy="774146"/>
            </a:xfrm>
          </p:grpSpPr>
          <p:sp>
            <p:nvSpPr>
              <p:cNvPr id="104" name="Oval 43"/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solidFill>
                <a:srgbClr val="93731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44"/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45"/>
              <p:cNvSpPr/>
              <p:nvPr/>
            </p:nvSpPr>
            <p:spPr>
              <a:xfrm rot="20163506">
                <a:off x="6106804" y="4062465"/>
                <a:ext cx="528885" cy="2843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2" name="Oval 61"/>
            <p:cNvSpPr/>
            <p:nvPr/>
          </p:nvSpPr>
          <p:spPr>
            <a:xfrm>
              <a:off x="2364699" y="3319072"/>
              <a:ext cx="449704" cy="6595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533400" y="3301584"/>
              <a:ext cx="449704" cy="6595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rapezoid 63"/>
            <p:cNvSpPr/>
            <p:nvPr/>
          </p:nvSpPr>
          <p:spPr>
            <a:xfrm rot="20773405">
              <a:off x="1805173" y="1603726"/>
              <a:ext cx="797234" cy="2138955"/>
            </a:xfrm>
            <a:prstGeom prst="trapezoid">
              <a:avLst/>
            </a:prstGeom>
            <a:solidFill>
              <a:srgbClr val="9373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rapezoid 64"/>
            <p:cNvSpPr/>
            <p:nvPr/>
          </p:nvSpPr>
          <p:spPr>
            <a:xfrm rot="1174596">
              <a:off x="749865" y="1706723"/>
              <a:ext cx="797234" cy="2060821"/>
            </a:xfrm>
            <a:prstGeom prst="trapezoid">
              <a:avLst/>
            </a:prstGeom>
            <a:solidFill>
              <a:srgbClr val="9373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rapezoid 65"/>
            <p:cNvSpPr/>
            <p:nvPr/>
          </p:nvSpPr>
          <p:spPr>
            <a:xfrm>
              <a:off x="926892" y="1676400"/>
              <a:ext cx="1676400" cy="3048000"/>
            </a:xfrm>
            <a:prstGeom prst="trapezoid">
              <a:avLst>
                <a:gd name="adj" fmla="val 31259"/>
              </a:avLst>
            </a:prstGeom>
            <a:solidFill>
              <a:srgbClr val="DBAE3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rapezoid 66"/>
            <p:cNvSpPr/>
            <p:nvPr/>
          </p:nvSpPr>
          <p:spPr>
            <a:xfrm>
              <a:off x="926892" y="1524000"/>
              <a:ext cx="1676400" cy="2590800"/>
            </a:xfrm>
            <a:prstGeom prst="trapezoid">
              <a:avLst>
                <a:gd name="adj" fmla="val 32153"/>
              </a:avLst>
            </a:prstGeom>
            <a:solidFill>
              <a:srgbClr val="AE881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67"/>
            <p:cNvSpPr/>
            <p:nvPr/>
          </p:nvSpPr>
          <p:spPr>
            <a:xfrm rot="21233260">
              <a:off x="1879594" y="1705855"/>
              <a:ext cx="606621" cy="2481166"/>
            </a:xfrm>
            <a:prstGeom prst="trapezoid">
              <a:avLst/>
            </a:prstGeom>
            <a:solidFill>
              <a:srgbClr val="9373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rapezoid 68"/>
            <p:cNvSpPr/>
            <p:nvPr/>
          </p:nvSpPr>
          <p:spPr>
            <a:xfrm rot="508364">
              <a:off x="924667" y="1684677"/>
              <a:ext cx="654826" cy="2458330"/>
            </a:xfrm>
            <a:prstGeom prst="trapezoid">
              <a:avLst/>
            </a:prstGeom>
            <a:solidFill>
              <a:srgbClr val="9373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3"/>
            <p:cNvSpPr/>
            <p:nvPr/>
          </p:nvSpPr>
          <p:spPr>
            <a:xfrm>
              <a:off x="1372849" y="1340370"/>
              <a:ext cx="734519" cy="86693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4"/>
            <p:cNvSpPr/>
            <p:nvPr/>
          </p:nvSpPr>
          <p:spPr>
            <a:xfrm>
              <a:off x="1160488" y="483433"/>
              <a:ext cx="1141751" cy="149027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2" name="Group 26"/>
            <p:cNvGrpSpPr/>
            <p:nvPr/>
          </p:nvGrpSpPr>
          <p:grpSpPr>
            <a:xfrm rot="4901522">
              <a:off x="1079356" y="2773919"/>
              <a:ext cx="2209671" cy="524419"/>
              <a:chOff x="5029200" y="1371600"/>
              <a:chExt cx="6791793" cy="1933731"/>
            </a:xfrm>
          </p:grpSpPr>
          <p:grpSp>
            <p:nvGrpSpPr>
              <p:cNvPr id="92" name="Group 16"/>
              <p:cNvGrpSpPr/>
              <p:nvPr/>
            </p:nvGrpSpPr>
            <p:grpSpPr>
              <a:xfrm>
                <a:off x="5029200" y="1371600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102" name="4-Point Star 14"/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4-Point Star 15"/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3" name="Group 17"/>
              <p:cNvGrpSpPr/>
              <p:nvPr/>
            </p:nvGrpSpPr>
            <p:grpSpPr>
              <a:xfrm>
                <a:off x="6713095" y="1400331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100" name="4-Point Star 99"/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4-Point Star 100"/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4" name="Group 20"/>
              <p:cNvGrpSpPr/>
              <p:nvPr/>
            </p:nvGrpSpPr>
            <p:grpSpPr>
              <a:xfrm>
                <a:off x="8404486" y="1389088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98" name="4-Point Star 97"/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4-Point Star 98"/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5" name="Group 23"/>
              <p:cNvGrpSpPr/>
              <p:nvPr/>
            </p:nvGrpSpPr>
            <p:grpSpPr>
              <a:xfrm>
                <a:off x="10068393" y="1389089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96" name="4-Point Star 24"/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4-Point Star 25"/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3" name="Group 27"/>
            <p:cNvGrpSpPr/>
            <p:nvPr/>
          </p:nvGrpSpPr>
          <p:grpSpPr>
            <a:xfrm rot="5740360">
              <a:off x="115989" y="2768133"/>
              <a:ext cx="2209671" cy="524419"/>
              <a:chOff x="5029200" y="1371600"/>
              <a:chExt cx="6791793" cy="1933731"/>
            </a:xfrm>
          </p:grpSpPr>
          <p:grpSp>
            <p:nvGrpSpPr>
              <p:cNvPr id="80" name="Group 16"/>
              <p:cNvGrpSpPr/>
              <p:nvPr/>
            </p:nvGrpSpPr>
            <p:grpSpPr>
              <a:xfrm>
                <a:off x="5029200" y="1371600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90" name="4-Point Star 89"/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4-Point Star 90"/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1" name="Group 17"/>
              <p:cNvGrpSpPr/>
              <p:nvPr/>
            </p:nvGrpSpPr>
            <p:grpSpPr>
              <a:xfrm>
                <a:off x="6713095" y="1400331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88" name="4-Point Star 87"/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4-Point Star 88"/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2" name="Group 20"/>
              <p:cNvGrpSpPr/>
              <p:nvPr/>
            </p:nvGrpSpPr>
            <p:grpSpPr>
              <a:xfrm>
                <a:off x="8404486" y="1389088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86" name="4-Point Star 85"/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4-Point Star 86"/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3" name="Group 23"/>
              <p:cNvGrpSpPr/>
              <p:nvPr/>
            </p:nvGrpSpPr>
            <p:grpSpPr>
              <a:xfrm>
                <a:off x="10068393" y="1389089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84" name="4-Point Star 27"/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4-Point Star 84"/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4" name="Rounded Rectangle 73"/>
            <p:cNvSpPr/>
            <p:nvPr/>
          </p:nvSpPr>
          <p:spPr>
            <a:xfrm>
              <a:off x="1460292" y="2438400"/>
              <a:ext cx="533400" cy="228600"/>
            </a:xfrm>
            <a:prstGeom prst="roundRect">
              <a:avLst/>
            </a:prstGeom>
            <a:solidFill>
              <a:srgbClr val="9373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1447800" y="2881859"/>
              <a:ext cx="545892" cy="242341"/>
            </a:xfrm>
            <a:prstGeom prst="roundRect">
              <a:avLst/>
            </a:prstGeom>
            <a:solidFill>
              <a:srgbClr val="9373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Cloud 75"/>
            <p:cNvSpPr/>
            <p:nvPr/>
          </p:nvSpPr>
          <p:spPr>
            <a:xfrm>
              <a:off x="1155492" y="381000"/>
              <a:ext cx="1143000" cy="4572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Cloud 76"/>
            <p:cNvSpPr/>
            <p:nvPr/>
          </p:nvSpPr>
          <p:spPr>
            <a:xfrm rot="5799345">
              <a:off x="619539" y="867262"/>
              <a:ext cx="1143000" cy="579798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Cloud 77"/>
            <p:cNvSpPr/>
            <p:nvPr/>
          </p:nvSpPr>
          <p:spPr>
            <a:xfrm rot="5799345">
              <a:off x="1332146" y="1533361"/>
              <a:ext cx="844105" cy="734169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1609591" y="1565826"/>
              <a:ext cx="324239" cy="25489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406035"/>
              </p:ext>
            </p:extLst>
          </p:nvPr>
        </p:nvGraphicFramePr>
        <p:xfrm>
          <a:off x="304800" y="533400"/>
          <a:ext cx="8534400" cy="594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2194560"/>
                <a:gridCol w="1706880"/>
                <a:gridCol w="1706880"/>
                <a:gridCol w="1706880"/>
              </a:tblGrid>
              <a:tr h="1031534">
                <a:tc>
                  <a:txBody>
                    <a:bodyPr/>
                    <a:lstStyle/>
                    <a:p>
                      <a:r>
                        <a:rPr lang="en-US" dirty="0" smtClean="0"/>
                        <a:t>Apostle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 known names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Family</a:t>
                      </a:r>
                      <a:r>
                        <a:rPr lang="en-US" baseline="0" dirty="0" smtClean="0"/>
                        <a:t> Facts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Unique characteristics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Death</a:t>
                      </a:r>
                      <a:endParaRPr lang="en-US" dirty="0"/>
                    </a:p>
                  </a:txBody>
                  <a:tcPr/>
                </a:tc>
              </a:tr>
              <a:tr h="4912066">
                <a:tc>
                  <a:txBody>
                    <a:bodyPr/>
                    <a:lstStyle/>
                    <a:p>
                      <a:r>
                        <a:rPr lang="en-US" dirty="0" smtClean="0"/>
                        <a:t>Thomas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Didymus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From the Greek meaning: “Twin”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Didymus</a:t>
                      </a:r>
                      <a:r>
                        <a:rPr lang="en-US" dirty="0" smtClean="0"/>
                        <a:t> may have been his </a:t>
                      </a:r>
                      <a:r>
                        <a:rPr lang="en-US" dirty="0" smtClean="0"/>
                        <a:t>surname.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He was</a:t>
                      </a:r>
                      <a:r>
                        <a:rPr lang="en-US" baseline="0" dirty="0" smtClean="0"/>
                        <a:t> possibly from Galilee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Tradition says he was a missionary to Parthia (modern Iran) and India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Tradition says: Thomas was stabbed with a spear near Madras south eastern coast of </a:t>
                      </a:r>
                      <a:r>
                        <a:rPr lang="en-US" dirty="0" smtClean="0"/>
                        <a:t>India.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Or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 died when shot by arrows while in prayer.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4400" y="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Apostles of Christ		Thomas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533400" y="2736662"/>
            <a:ext cx="1950157" cy="3820461"/>
            <a:chOff x="869243" y="304800"/>
            <a:chExt cx="3111707" cy="6095999"/>
          </a:xfrm>
        </p:grpSpPr>
        <p:sp>
          <p:nvSpPr>
            <p:cNvPr id="5" name="Cloud 4"/>
            <p:cNvSpPr/>
            <p:nvPr/>
          </p:nvSpPr>
          <p:spPr>
            <a:xfrm>
              <a:off x="2729163" y="879231"/>
              <a:ext cx="904374" cy="1483406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loud 5"/>
            <p:cNvSpPr/>
            <p:nvPr/>
          </p:nvSpPr>
          <p:spPr>
            <a:xfrm rot="19357175">
              <a:off x="2414968" y="304800"/>
              <a:ext cx="1029224" cy="1483406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loud 7"/>
            <p:cNvSpPr/>
            <p:nvPr/>
          </p:nvSpPr>
          <p:spPr>
            <a:xfrm rot="1400185">
              <a:off x="1253647" y="528425"/>
              <a:ext cx="1029224" cy="1483406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6128217">
              <a:off x="2599910" y="5789497"/>
              <a:ext cx="508459" cy="714146"/>
            </a:xfrm>
            <a:prstGeom prst="ellipse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rot="4472555">
              <a:off x="1932241" y="5770418"/>
              <a:ext cx="465798" cy="750592"/>
            </a:xfrm>
            <a:prstGeom prst="ellipse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>
              <a:off x="1378185" y="2713826"/>
              <a:ext cx="2298855" cy="3371400"/>
            </a:xfrm>
            <a:prstGeom prst="trapezoid">
              <a:avLst/>
            </a:prstGeom>
            <a:solidFill>
              <a:srgbClr val="F9EBA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 rot="2901859">
              <a:off x="1021687" y="3731146"/>
              <a:ext cx="519750" cy="82463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 rot="20226769">
              <a:off x="3383265" y="3887342"/>
              <a:ext cx="530504" cy="65591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/>
            <p:cNvSpPr/>
            <p:nvPr/>
          </p:nvSpPr>
          <p:spPr>
            <a:xfrm rot="1442139">
              <a:off x="1296254" y="2512351"/>
              <a:ext cx="641134" cy="1766454"/>
            </a:xfrm>
            <a:prstGeom prst="trapezoid">
              <a:avLst/>
            </a:prstGeom>
            <a:solidFill>
              <a:srgbClr val="F9EBA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4"/>
            <p:cNvSpPr/>
            <p:nvPr/>
          </p:nvSpPr>
          <p:spPr>
            <a:xfrm rot="20249249">
              <a:off x="3044709" y="2514369"/>
              <a:ext cx="641134" cy="1766454"/>
            </a:xfrm>
            <a:prstGeom prst="trapezoid">
              <a:avLst/>
            </a:prstGeom>
            <a:solidFill>
              <a:srgbClr val="F9EBA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/>
            <p:cNvSpPr/>
            <p:nvPr/>
          </p:nvSpPr>
          <p:spPr>
            <a:xfrm rot="21277925">
              <a:off x="2785040" y="2606313"/>
              <a:ext cx="608984" cy="3435274"/>
            </a:xfrm>
            <a:prstGeom prst="trapezoid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Moon 16"/>
            <p:cNvSpPr/>
            <p:nvPr/>
          </p:nvSpPr>
          <p:spPr>
            <a:xfrm rot="15844898">
              <a:off x="1724582" y="2490478"/>
              <a:ext cx="1545422" cy="1442498"/>
            </a:xfrm>
            <a:prstGeom prst="moon">
              <a:avLst>
                <a:gd name="adj" fmla="val 70972"/>
              </a:avLst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Moon 17"/>
            <p:cNvSpPr/>
            <p:nvPr/>
          </p:nvSpPr>
          <p:spPr>
            <a:xfrm rot="16400088">
              <a:off x="1876544" y="2731632"/>
              <a:ext cx="1139136" cy="1430567"/>
            </a:xfrm>
            <a:prstGeom prst="moon">
              <a:avLst>
                <a:gd name="adj" fmla="val 70972"/>
              </a:avLst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Moon 18"/>
            <p:cNvSpPr/>
            <p:nvPr/>
          </p:nvSpPr>
          <p:spPr>
            <a:xfrm rot="16400088">
              <a:off x="2122759" y="2827936"/>
              <a:ext cx="649347" cy="1412732"/>
            </a:xfrm>
            <a:prstGeom prst="moon">
              <a:avLst>
                <a:gd name="adj" fmla="val 70972"/>
              </a:avLst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608711" y="824958"/>
              <a:ext cx="1679932" cy="227064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Cloud 20"/>
            <p:cNvSpPr/>
            <p:nvPr/>
          </p:nvSpPr>
          <p:spPr>
            <a:xfrm rot="17055069">
              <a:off x="1823944" y="162547"/>
              <a:ext cx="1031674" cy="1479884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loud 21"/>
            <p:cNvSpPr/>
            <p:nvPr/>
          </p:nvSpPr>
          <p:spPr>
            <a:xfrm>
              <a:off x="1907005" y="2280226"/>
              <a:ext cx="1136352" cy="988938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153653" y="2445049"/>
              <a:ext cx="585789" cy="32021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 rot="21215670">
              <a:off x="2901344" y="5460467"/>
              <a:ext cx="564019" cy="25305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 rot="21215670">
              <a:off x="2907187" y="5038525"/>
              <a:ext cx="488987" cy="27990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 rot="21215670">
              <a:off x="2886751" y="4628571"/>
              <a:ext cx="475781" cy="21046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34"/>
            <p:cNvGrpSpPr/>
            <p:nvPr/>
          </p:nvGrpSpPr>
          <p:grpSpPr>
            <a:xfrm>
              <a:off x="1371600" y="5486400"/>
              <a:ext cx="1611443" cy="590264"/>
              <a:chOff x="4343400" y="1905000"/>
              <a:chExt cx="2892972" cy="1143000"/>
            </a:xfrm>
            <a:solidFill>
              <a:srgbClr val="F3D497"/>
            </a:solidFill>
          </p:grpSpPr>
          <p:sp>
            <p:nvSpPr>
              <p:cNvPr id="34" name="Quad Arrow Callout 28"/>
              <p:cNvSpPr/>
              <p:nvPr/>
            </p:nvSpPr>
            <p:spPr>
              <a:xfrm>
                <a:off x="43434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Quad Arrow Callout 29"/>
              <p:cNvSpPr/>
              <p:nvPr/>
            </p:nvSpPr>
            <p:spPr>
              <a:xfrm>
                <a:off x="52578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Quad Arrow Callout 35"/>
              <p:cNvSpPr/>
              <p:nvPr/>
            </p:nvSpPr>
            <p:spPr>
              <a:xfrm>
                <a:off x="61722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" name="Group 35"/>
            <p:cNvGrpSpPr/>
            <p:nvPr/>
          </p:nvGrpSpPr>
          <p:grpSpPr>
            <a:xfrm rot="19800181">
              <a:off x="3262405" y="3875651"/>
              <a:ext cx="718545" cy="321447"/>
              <a:chOff x="4343400" y="1905000"/>
              <a:chExt cx="1978572" cy="1143000"/>
            </a:xfrm>
            <a:solidFill>
              <a:srgbClr val="F3D497"/>
            </a:solidFill>
          </p:grpSpPr>
          <p:sp>
            <p:nvSpPr>
              <p:cNvPr id="32" name="Quad Arrow Callout 31"/>
              <p:cNvSpPr/>
              <p:nvPr/>
            </p:nvSpPr>
            <p:spPr>
              <a:xfrm>
                <a:off x="43434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Quad Arrow Callout 32"/>
              <p:cNvSpPr/>
              <p:nvPr/>
            </p:nvSpPr>
            <p:spPr>
              <a:xfrm>
                <a:off x="52578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" name="Group 39"/>
            <p:cNvGrpSpPr/>
            <p:nvPr/>
          </p:nvGrpSpPr>
          <p:grpSpPr>
            <a:xfrm rot="1249093">
              <a:off x="955780" y="3864669"/>
              <a:ext cx="754699" cy="371495"/>
              <a:chOff x="4343400" y="1905000"/>
              <a:chExt cx="1978572" cy="1143000"/>
            </a:xfrm>
            <a:solidFill>
              <a:srgbClr val="F3D497"/>
            </a:solidFill>
          </p:grpSpPr>
          <p:sp>
            <p:nvSpPr>
              <p:cNvPr id="30" name="Quad Arrow Callout 29"/>
              <p:cNvSpPr/>
              <p:nvPr/>
            </p:nvSpPr>
            <p:spPr>
              <a:xfrm>
                <a:off x="43434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Quad Arrow Callout 30"/>
              <p:cNvSpPr/>
              <p:nvPr/>
            </p:nvSpPr>
            <p:spPr>
              <a:xfrm>
                <a:off x="5257800" y="1905000"/>
                <a:ext cx="1064172" cy="1143000"/>
              </a:xfrm>
              <a:prstGeom prst="quadArrowCallout">
                <a:avLst>
                  <a:gd name="adj1" fmla="val 37030"/>
                  <a:gd name="adj2" fmla="val 18515"/>
                  <a:gd name="adj3" fmla="val 18515"/>
                  <a:gd name="adj4" fmla="val 4812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1785</Words>
  <Application>Microsoft Office PowerPoint</Application>
  <PresentationFormat>On-screen Show (4:3)</PresentationFormat>
  <Paragraphs>323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Lucida Calligraphy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lblau</dc:creator>
  <cp:lastModifiedBy>lynda blau</cp:lastModifiedBy>
  <cp:revision>48</cp:revision>
  <dcterms:created xsi:type="dcterms:W3CDTF">2012-09-04T20:22:02Z</dcterms:created>
  <dcterms:modified xsi:type="dcterms:W3CDTF">2016-06-11T15:58:41Z</dcterms:modified>
</cp:coreProperties>
</file>