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439186" y="42288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/>
          <p:cNvSpPr/>
          <p:nvPr/>
        </p:nvSpPr>
        <p:spPr>
          <a:xfrm>
            <a:off x="1524000" y="3048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es-ES" dirty="0" smtClean="0"/>
              <a:t>Y cuando hubo dicho estas palabras, lloró, y la multitud dio testimonio de ello; y tomó a sus niños pequeños, uno por uno, y los bendijo, y rogó al Padre por ellos.</a:t>
            </a:r>
          </a:p>
          <a:p>
            <a:pPr algn="ctr" fontAlgn="base"/>
            <a:r>
              <a:rPr lang="es-ES" dirty="0" smtClean="0"/>
              <a:t> </a:t>
            </a:r>
            <a:r>
              <a:rPr lang="es-ES" dirty="0" smtClean="0"/>
              <a:t>Y </a:t>
            </a:r>
            <a:r>
              <a:rPr lang="es-ES" dirty="0" smtClean="0"/>
              <a:t>cuando hubo hecho esto, lloró de nuevo</a:t>
            </a:r>
            <a:r>
              <a:rPr lang="es-ES" dirty="0" smtClean="0"/>
              <a:t>;”</a:t>
            </a:r>
            <a:endParaRPr lang="es-ES" dirty="0" smtClean="0"/>
          </a:p>
          <a:p>
            <a:pPr algn="ctr" fontAlgn="base"/>
            <a:r>
              <a:rPr lang="en-US" dirty="0" smtClean="0"/>
              <a:t>3 </a:t>
            </a:r>
            <a:r>
              <a:rPr lang="en-US" dirty="0" err="1" smtClean="0"/>
              <a:t>Nefi</a:t>
            </a:r>
            <a:r>
              <a:rPr lang="en-US" dirty="0" smtClean="0"/>
              <a:t>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53340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Clipper Script Fat (Personal Us" pitchFamily="2" charset="0"/>
              </a:rPr>
              <a:t>Mirad</a:t>
            </a:r>
            <a:r>
              <a:rPr lang="en-US" sz="3200" dirty="0" smtClean="0">
                <a:latin typeface="Clipper Script Fat (Personal Us" pitchFamily="2" charset="0"/>
              </a:rPr>
              <a:t> a </a:t>
            </a:r>
            <a:r>
              <a:rPr lang="en-US" sz="3200" dirty="0" err="1" smtClean="0">
                <a:latin typeface="Clipper Script Fat (Personal Us" pitchFamily="2" charset="0"/>
              </a:rPr>
              <a:t>vuestros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pequeñitos</a:t>
            </a:r>
            <a:r>
              <a:rPr lang="en-US" sz="3200" dirty="0" smtClean="0">
                <a:latin typeface="Clipper Script Fat (Personal Us" pitchFamily="2" charset="0"/>
              </a:rPr>
              <a:t>.</a:t>
            </a:r>
            <a:endParaRPr lang="en-US" sz="3200" dirty="0">
              <a:latin typeface="Clipper Script Fat (Personal Us" pitchFamily="2" charset="0"/>
            </a:endParaRPr>
          </a:p>
        </p:txBody>
      </p:sp>
      <p:pic>
        <p:nvPicPr>
          <p:cNvPr id="11266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7814" y="41526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71" name="Group 70"/>
          <p:cNvGrpSpPr/>
          <p:nvPr/>
        </p:nvGrpSpPr>
        <p:grpSpPr>
          <a:xfrm>
            <a:off x="685800" y="4343400"/>
            <a:ext cx="1371600" cy="1676400"/>
            <a:chOff x="685800" y="4343400"/>
            <a:chExt cx="1371600" cy="1676400"/>
          </a:xfrm>
        </p:grpSpPr>
        <p:grpSp>
          <p:nvGrpSpPr>
            <p:cNvPr id="3" name="Group 16"/>
            <p:cNvGrpSpPr/>
            <p:nvPr/>
          </p:nvGrpSpPr>
          <p:grpSpPr>
            <a:xfrm>
              <a:off x="1219200" y="4343400"/>
              <a:ext cx="838200" cy="1600200"/>
              <a:chOff x="1143000" y="1066800"/>
              <a:chExt cx="1127234" cy="2686339"/>
            </a:xfrm>
          </p:grpSpPr>
          <p:sp>
            <p:nvSpPr>
              <p:cNvPr id="18" name="Oval 17"/>
              <p:cNvSpPr/>
              <p:nvPr/>
            </p:nvSpPr>
            <p:spPr>
              <a:xfrm rot="3435232" flipH="1">
                <a:off x="1937323" y="2838046"/>
                <a:ext cx="381000" cy="2848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8164768">
                <a:off x="1099123" y="2838047"/>
                <a:ext cx="381000" cy="2848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260128">
                <a:off x="1371600" y="3581400"/>
                <a:ext cx="3810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2101605">
                <a:off x="1533234" y="3600739"/>
                <a:ext cx="3810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>
                <a:off x="1371600" y="2362200"/>
                <a:ext cx="609600" cy="12954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 rot="20676161" flipH="1">
                <a:off x="1778512" y="2173915"/>
                <a:ext cx="415251" cy="825311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996339">
                <a:off x="1176071" y="2175726"/>
                <a:ext cx="415251" cy="825311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/>
              <p:cNvSpPr/>
              <p:nvPr/>
            </p:nvSpPr>
            <p:spPr>
              <a:xfrm rot="21374563">
                <a:off x="1143000" y="1066800"/>
                <a:ext cx="1066800" cy="1752600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>
                <a:off x="1371600" y="2209800"/>
                <a:ext cx="609600" cy="1295400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24000" y="19050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Half Frame 27"/>
              <p:cNvSpPr/>
              <p:nvPr/>
            </p:nvSpPr>
            <p:spPr>
              <a:xfrm rot="13396727">
                <a:off x="1502076" y="2117791"/>
                <a:ext cx="303577" cy="255955"/>
              </a:xfrm>
              <a:prstGeom prst="halfFrame">
                <a:avLst>
                  <a:gd name="adj1" fmla="val 24893"/>
                  <a:gd name="adj2" fmla="val 33333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295400" y="1219200"/>
                <a:ext cx="7620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loud 29"/>
              <p:cNvSpPr/>
              <p:nvPr/>
            </p:nvSpPr>
            <p:spPr>
              <a:xfrm>
                <a:off x="1371600" y="1219200"/>
                <a:ext cx="533400" cy="381000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30"/>
              <p:cNvSpPr/>
              <p:nvPr/>
            </p:nvSpPr>
            <p:spPr>
              <a:xfrm>
                <a:off x="1371600" y="3276600"/>
                <a:ext cx="304800" cy="2286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Quad Arrow 31"/>
              <p:cNvSpPr/>
              <p:nvPr/>
            </p:nvSpPr>
            <p:spPr>
              <a:xfrm>
                <a:off x="1676400" y="3276600"/>
                <a:ext cx="304800" cy="2286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996339">
                <a:off x="1149519" y="1240328"/>
                <a:ext cx="298481" cy="1024383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20603661" flipH="1">
                <a:off x="1892752" y="1240489"/>
                <a:ext cx="298481" cy="1024383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ross 34"/>
              <p:cNvSpPr/>
              <p:nvPr/>
            </p:nvSpPr>
            <p:spPr>
              <a:xfrm>
                <a:off x="1371600" y="1219200"/>
                <a:ext cx="609600" cy="228600"/>
              </a:xfrm>
              <a:prstGeom prst="plus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85800" y="4572000"/>
              <a:ext cx="838200" cy="1447800"/>
              <a:chOff x="1143000" y="2286000"/>
              <a:chExt cx="1219200" cy="19812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752600" y="38862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371600" y="38862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143000" y="36576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981200" y="37338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Manual Operation 60"/>
              <p:cNvSpPr/>
              <p:nvPr/>
            </p:nvSpPr>
            <p:spPr>
              <a:xfrm rot="12714920">
                <a:off x="1282613" y="3232030"/>
                <a:ext cx="294786" cy="612463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8885080" flipH="1">
                <a:off x="1968413" y="3232028"/>
                <a:ext cx="294786" cy="612463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143000" y="2895600"/>
                <a:ext cx="1143000" cy="1143000"/>
              </a:xfrm>
              <a:prstGeom prst="triangl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295400" y="2362200"/>
                <a:ext cx="9144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loud 64"/>
              <p:cNvSpPr/>
              <p:nvPr/>
            </p:nvSpPr>
            <p:spPr>
              <a:xfrm>
                <a:off x="1295400" y="2286000"/>
                <a:ext cx="838200" cy="38100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7010400" y="4495800"/>
            <a:ext cx="1600200" cy="1676400"/>
            <a:chOff x="7010400" y="4419600"/>
            <a:chExt cx="1676400" cy="1752600"/>
          </a:xfrm>
        </p:grpSpPr>
        <p:grpSp>
          <p:nvGrpSpPr>
            <p:cNvPr id="36" name="Group 190"/>
            <p:cNvGrpSpPr/>
            <p:nvPr/>
          </p:nvGrpSpPr>
          <p:grpSpPr>
            <a:xfrm>
              <a:off x="7772400" y="4419600"/>
              <a:ext cx="914400" cy="1745673"/>
              <a:chOff x="5587191" y="304800"/>
              <a:chExt cx="1878359" cy="3886200"/>
            </a:xfrm>
          </p:grpSpPr>
          <p:sp>
            <p:nvSpPr>
              <p:cNvPr id="7" name="Oval 6"/>
              <p:cNvSpPr/>
              <p:nvPr/>
            </p:nvSpPr>
            <p:spPr>
              <a:xfrm rot="19671902">
                <a:off x="7070098" y="2244857"/>
                <a:ext cx="395452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647766">
                <a:off x="5587191" y="2167177"/>
                <a:ext cx="364610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9352409">
                <a:off x="6623571" y="3513153"/>
                <a:ext cx="347882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647766">
                <a:off x="6223634" y="3499745"/>
                <a:ext cx="346217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0169292">
                <a:off x="6583280" y="1483777"/>
                <a:ext cx="742954" cy="1209095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1790291">
                <a:off x="5772364" y="1444161"/>
                <a:ext cx="742954" cy="1209095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5990928" y="1639370"/>
                <a:ext cx="1108371" cy="2209173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243774" y="1261984"/>
                <a:ext cx="545526" cy="6662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990928" y="483983"/>
                <a:ext cx="1056415" cy="126681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5943600" y="304800"/>
                <a:ext cx="1143000" cy="609600"/>
              </a:xfrm>
              <a:prstGeom prst="cloud">
                <a:avLst/>
              </a:prstGeom>
              <a:solidFill>
                <a:srgbClr val="AB6F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35"/>
            <p:cNvGrpSpPr/>
            <p:nvPr/>
          </p:nvGrpSpPr>
          <p:grpSpPr>
            <a:xfrm>
              <a:off x="7010400" y="4572000"/>
              <a:ext cx="1052485" cy="1600200"/>
              <a:chOff x="1593973" y="990600"/>
              <a:chExt cx="2057035" cy="3466754"/>
            </a:xfrm>
          </p:grpSpPr>
          <p:sp>
            <p:nvSpPr>
              <p:cNvPr id="37" name="Oval 36"/>
              <p:cNvSpPr/>
              <p:nvPr/>
            </p:nvSpPr>
            <p:spPr>
              <a:xfrm rot="4427519">
                <a:off x="22061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7172481" flipH="1">
                <a:off x="27395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>
                <a:off x="1905000" y="2057400"/>
                <a:ext cx="1676400" cy="213360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10800000">
                <a:off x="2514600" y="2286000"/>
                <a:ext cx="381000" cy="4572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19411276">
                <a:off x="3230951" y="2794217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2820608">
                <a:off x="1760884" y="2703028"/>
                <a:ext cx="420057" cy="75387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 rot="2242960">
                <a:off x="1878936" y="1901223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 rot="19284057">
                <a:off x="2654004" y="1900669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209800" y="990600"/>
                <a:ext cx="990600" cy="1447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>
                <a:off x="2209800" y="990600"/>
                <a:ext cx="990600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loud 46"/>
              <p:cNvSpPr/>
              <p:nvPr/>
            </p:nvSpPr>
            <p:spPr>
              <a:xfrm rot="5107997">
                <a:off x="23964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loud 47"/>
              <p:cNvSpPr/>
              <p:nvPr/>
            </p:nvSpPr>
            <p:spPr>
              <a:xfrm rot="6038579">
                <a:off x="15582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283094">
                <a:off x="1986442" y="1103684"/>
                <a:ext cx="457200" cy="1295400"/>
              </a:xfrm>
              <a:prstGeom prst="trapezoid">
                <a:avLst>
                  <a:gd name="adj" fmla="val 4365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1363997">
                <a:off x="3015691" y="1080956"/>
                <a:ext cx="457200" cy="1295400"/>
              </a:xfrm>
              <a:prstGeom prst="trapezoid">
                <a:avLst>
                  <a:gd name="adj" fmla="val 43418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Stored Data 50"/>
              <p:cNvSpPr/>
              <p:nvPr/>
            </p:nvSpPr>
            <p:spPr>
              <a:xfrm rot="5400000">
                <a:off x="2438400" y="685800"/>
                <a:ext cx="609600" cy="1219200"/>
              </a:xfrm>
              <a:prstGeom prst="flowChartOnlineStorag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ross 51"/>
              <p:cNvSpPr/>
              <p:nvPr/>
            </p:nvSpPr>
            <p:spPr>
              <a:xfrm>
                <a:off x="1981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ross 52"/>
              <p:cNvSpPr/>
              <p:nvPr/>
            </p:nvSpPr>
            <p:spPr>
              <a:xfrm>
                <a:off x="2362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ross 53"/>
              <p:cNvSpPr/>
              <p:nvPr/>
            </p:nvSpPr>
            <p:spPr>
              <a:xfrm>
                <a:off x="28194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ross 54"/>
              <p:cNvSpPr/>
              <p:nvPr/>
            </p:nvSpPr>
            <p:spPr>
              <a:xfrm>
                <a:off x="3124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70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38786" y="2476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3" name="TextBox 72"/>
          <p:cNvSpPr txBox="1"/>
          <p:nvPr/>
        </p:nvSpPr>
        <p:spPr>
          <a:xfrm>
            <a:off x="152400" y="20574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dirty="0" smtClean="0"/>
              <a:t>Primaria 4: El Libro de Mormón</a:t>
            </a:r>
          </a:p>
          <a:p>
            <a:r>
              <a:rPr lang="en-US" dirty="0" err="1" smtClean="0"/>
              <a:t>Lección</a:t>
            </a:r>
            <a:r>
              <a:rPr lang="en-US" dirty="0" smtClean="0"/>
              <a:t> </a:t>
            </a:r>
            <a:r>
              <a:rPr lang="en-US" dirty="0" smtClean="0"/>
              <a:t>35</a:t>
            </a:r>
          </a:p>
          <a:p>
            <a:pPr fontAlgn="base"/>
            <a:r>
              <a:rPr lang="es-ES" dirty="0" smtClean="0"/>
              <a:t>Jesucristo sana a los enfermos y bendice a los niños</a:t>
            </a:r>
          </a:p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 rot="20347752">
            <a:off x="6478135" y="2393810"/>
            <a:ext cx="1152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Ejemplo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304800" y="3810000"/>
            <a:ext cx="2057972" cy="2743200"/>
            <a:chOff x="457200" y="3200400"/>
            <a:chExt cx="2057972" cy="2743200"/>
          </a:xfrm>
        </p:grpSpPr>
        <p:grpSp>
          <p:nvGrpSpPr>
            <p:cNvPr id="17" name="Group 16"/>
            <p:cNvGrpSpPr/>
            <p:nvPr/>
          </p:nvGrpSpPr>
          <p:grpSpPr>
            <a:xfrm>
              <a:off x="1371600" y="3733800"/>
              <a:ext cx="838200" cy="1600200"/>
              <a:chOff x="1143000" y="1066800"/>
              <a:chExt cx="1127234" cy="2686339"/>
            </a:xfrm>
          </p:grpSpPr>
          <p:sp>
            <p:nvSpPr>
              <p:cNvPr id="18" name="Oval 17"/>
              <p:cNvSpPr/>
              <p:nvPr/>
            </p:nvSpPr>
            <p:spPr>
              <a:xfrm rot="3435232" flipH="1">
                <a:off x="1937323" y="2838046"/>
                <a:ext cx="381000" cy="2848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8164768">
                <a:off x="1099123" y="2838047"/>
                <a:ext cx="381000" cy="2848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260128">
                <a:off x="1371600" y="3581400"/>
                <a:ext cx="3810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2101605">
                <a:off x="1533234" y="3600739"/>
                <a:ext cx="3810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>
                <a:off x="1371600" y="2362200"/>
                <a:ext cx="609600" cy="12954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 rot="20676161" flipH="1">
                <a:off x="1778512" y="2173915"/>
                <a:ext cx="415251" cy="825311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996339">
                <a:off x="1176071" y="2175726"/>
                <a:ext cx="415251" cy="825311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/>
              <p:cNvSpPr/>
              <p:nvPr/>
            </p:nvSpPr>
            <p:spPr>
              <a:xfrm rot="21374563">
                <a:off x="1143000" y="1066800"/>
                <a:ext cx="1066800" cy="1752600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>
                <a:off x="1371600" y="2209800"/>
                <a:ext cx="609600" cy="1295400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24000" y="19050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Half Frame 27"/>
              <p:cNvSpPr/>
              <p:nvPr/>
            </p:nvSpPr>
            <p:spPr>
              <a:xfrm rot="13396727">
                <a:off x="1502076" y="2117791"/>
                <a:ext cx="303577" cy="255955"/>
              </a:xfrm>
              <a:prstGeom prst="halfFrame">
                <a:avLst>
                  <a:gd name="adj1" fmla="val 24893"/>
                  <a:gd name="adj2" fmla="val 33333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295400" y="1219200"/>
                <a:ext cx="7620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loud 29"/>
              <p:cNvSpPr/>
              <p:nvPr/>
            </p:nvSpPr>
            <p:spPr>
              <a:xfrm>
                <a:off x="1371600" y="1219200"/>
                <a:ext cx="533400" cy="381000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30"/>
              <p:cNvSpPr/>
              <p:nvPr/>
            </p:nvSpPr>
            <p:spPr>
              <a:xfrm>
                <a:off x="1371600" y="3276600"/>
                <a:ext cx="304800" cy="2286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Quad Arrow 31"/>
              <p:cNvSpPr/>
              <p:nvPr/>
            </p:nvSpPr>
            <p:spPr>
              <a:xfrm>
                <a:off x="1676400" y="3276600"/>
                <a:ext cx="304800" cy="2286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996339">
                <a:off x="1149519" y="1240328"/>
                <a:ext cx="298481" cy="1024383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20603661" flipH="1">
                <a:off x="1892752" y="1240489"/>
                <a:ext cx="298481" cy="1024383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ross 34"/>
              <p:cNvSpPr/>
              <p:nvPr/>
            </p:nvSpPr>
            <p:spPr>
              <a:xfrm>
                <a:off x="1371600" y="1219200"/>
                <a:ext cx="609600" cy="228600"/>
              </a:xfrm>
              <a:prstGeom prst="plus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838200" y="3962400"/>
              <a:ext cx="838200" cy="1447800"/>
              <a:chOff x="1143000" y="2286000"/>
              <a:chExt cx="1219200" cy="19812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752600" y="38862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371600" y="38862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143000" y="36576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981200" y="37338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Manual Operation 60"/>
              <p:cNvSpPr/>
              <p:nvPr/>
            </p:nvSpPr>
            <p:spPr>
              <a:xfrm rot="12714920">
                <a:off x="1282613" y="3232030"/>
                <a:ext cx="294786" cy="612463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8885080" flipH="1">
                <a:off x="1968413" y="3232028"/>
                <a:ext cx="294786" cy="612463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143000" y="2895600"/>
                <a:ext cx="1143000" cy="1143000"/>
              </a:xfrm>
              <a:prstGeom prst="triangl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295400" y="2362200"/>
                <a:ext cx="9144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loud 64"/>
              <p:cNvSpPr/>
              <p:nvPr/>
            </p:nvSpPr>
            <p:spPr>
              <a:xfrm>
                <a:off x="1295400" y="2286000"/>
                <a:ext cx="838200" cy="38100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1266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114586" y="3543014"/>
              <a:ext cx="2743200" cy="2057972"/>
            </a:xfrm>
            <a:prstGeom prst="rect">
              <a:avLst/>
            </a:prstGeom>
            <a:noFill/>
          </p:spPr>
        </p:pic>
      </p:grpSp>
      <p:grpSp>
        <p:nvGrpSpPr>
          <p:cNvPr id="68" name="Group 67"/>
          <p:cNvGrpSpPr/>
          <p:nvPr/>
        </p:nvGrpSpPr>
        <p:grpSpPr>
          <a:xfrm>
            <a:off x="6858000" y="3886200"/>
            <a:ext cx="2057972" cy="2743200"/>
            <a:chOff x="6553200" y="3505200"/>
            <a:chExt cx="2057972" cy="2743200"/>
          </a:xfrm>
        </p:grpSpPr>
        <p:grpSp>
          <p:nvGrpSpPr>
            <p:cNvPr id="6" name="Group 190"/>
            <p:cNvGrpSpPr/>
            <p:nvPr/>
          </p:nvGrpSpPr>
          <p:grpSpPr>
            <a:xfrm>
              <a:off x="7467600" y="4038600"/>
              <a:ext cx="914400" cy="1745673"/>
              <a:chOff x="5587191" y="304800"/>
              <a:chExt cx="1878359" cy="3886200"/>
            </a:xfrm>
          </p:grpSpPr>
          <p:sp>
            <p:nvSpPr>
              <p:cNvPr id="7" name="Oval 6"/>
              <p:cNvSpPr/>
              <p:nvPr/>
            </p:nvSpPr>
            <p:spPr>
              <a:xfrm rot="19671902">
                <a:off x="7070098" y="2244857"/>
                <a:ext cx="395452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647766">
                <a:off x="5587191" y="2167177"/>
                <a:ext cx="364610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9352409">
                <a:off x="6623571" y="3513153"/>
                <a:ext cx="347882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647766">
                <a:off x="6223634" y="3499745"/>
                <a:ext cx="346217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0169292">
                <a:off x="6583280" y="1483777"/>
                <a:ext cx="742954" cy="1209095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1790291">
                <a:off x="5772364" y="1444161"/>
                <a:ext cx="742954" cy="1209095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5990928" y="1639370"/>
                <a:ext cx="1108371" cy="2209173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243774" y="1261984"/>
                <a:ext cx="545526" cy="6662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990928" y="483983"/>
                <a:ext cx="1056415" cy="126681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5943600" y="304800"/>
                <a:ext cx="1143000" cy="609600"/>
              </a:xfrm>
              <a:prstGeom prst="cloud">
                <a:avLst/>
              </a:prstGeom>
              <a:solidFill>
                <a:srgbClr val="AB6F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6705600" y="4191000"/>
              <a:ext cx="1052485" cy="1600200"/>
              <a:chOff x="1593973" y="990600"/>
              <a:chExt cx="2057035" cy="3466754"/>
            </a:xfrm>
          </p:grpSpPr>
          <p:sp>
            <p:nvSpPr>
              <p:cNvPr id="37" name="Oval 36"/>
              <p:cNvSpPr/>
              <p:nvPr/>
            </p:nvSpPr>
            <p:spPr>
              <a:xfrm rot="4427519">
                <a:off x="22061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7172481" flipH="1">
                <a:off x="27395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>
                <a:off x="1905000" y="2057400"/>
                <a:ext cx="1676400" cy="213360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10800000">
                <a:off x="2514600" y="2286000"/>
                <a:ext cx="381000" cy="4572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19411276">
                <a:off x="3230951" y="2794217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2820608">
                <a:off x="1760884" y="2703028"/>
                <a:ext cx="420057" cy="75387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 rot="2242960">
                <a:off x="1878936" y="1901223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 rot="19284057">
                <a:off x="2654004" y="1900669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209800" y="990600"/>
                <a:ext cx="990600" cy="1447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>
                <a:off x="2209800" y="990600"/>
                <a:ext cx="990600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loud 46"/>
              <p:cNvSpPr/>
              <p:nvPr/>
            </p:nvSpPr>
            <p:spPr>
              <a:xfrm rot="5107997">
                <a:off x="23964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loud 47"/>
              <p:cNvSpPr/>
              <p:nvPr/>
            </p:nvSpPr>
            <p:spPr>
              <a:xfrm rot="6038579">
                <a:off x="15582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283094">
                <a:off x="1986442" y="1103684"/>
                <a:ext cx="457200" cy="1295400"/>
              </a:xfrm>
              <a:prstGeom prst="trapezoid">
                <a:avLst>
                  <a:gd name="adj" fmla="val 4365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1363997">
                <a:off x="3015691" y="1080956"/>
                <a:ext cx="457200" cy="1295400"/>
              </a:xfrm>
              <a:prstGeom prst="trapezoid">
                <a:avLst>
                  <a:gd name="adj" fmla="val 43418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Stored Data 50"/>
              <p:cNvSpPr/>
              <p:nvPr/>
            </p:nvSpPr>
            <p:spPr>
              <a:xfrm rot="5400000">
                <a:off x="2438400" y="685800"/>
                <a:ext cx="609600" cy="1219200"/>
              </a:xfrm>
              <a:prstGeom prst="flowChartOnlineStorag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ross 51"/>
              <p:cNvSpPr/>
              <p:nvPr/>
            </p:nvSpPr>
            <p:spPr>
              <a:xfrm>
                <a:off x="1981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ross 52"/>
              <p:cNvSpPr/>
              <p:nvPr/>
            </p:nvSpPr>
            <p:spPr>
              <a:xfrm>
                <a:off x="2362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ross 53"/>
              <p:cNvSpPr/>
              <p:nvPr/>
            </p:nvSpPr>
            <p:spPr>
              <a:xfrm>
                <a:off x="28194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ross 54"/>
              <p:cNvSpPr/>
              <p:nvPr/>
            </p:nvSpPr>
            <p:spPr>
              <a:xfrm>
                <a:off x="3124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7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210586" y="3847814"/>
              <a:ext cx="2743200" cy="2057972"/>
            </a:xfrm>
            <a:prstGeom prst="rect">
              <a:avLst/>
            </a:prstGeom>
            <a:noFill/>
          </p:spPr>
        </p:pic>
      </p:grpSp>
      <p:pic>
        <p:nvPicPr>
          <p:cNvPr id="70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38786" y="2476214"/>
            <a:ext cx="2743200" cy="2057972"/>
          </a:xfrm>
          <a:prstGeom prst="rect">
            <a:avLst/>
          </a:prstGeom>
          <a:noFill/>
        </p:spPr>
      </p:pic>
      <p:sp>
        <p:nvSpPr>
          <p:cNvPr id="73" name="Rectangle 72"/>
          <p:cNvSpPr/>
          <p:nvPr/>
        </p:nvSpPr>
        <p:spPr>
          <a:xfrm>
            <a:off x="1524000" y="3048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es-ES" dirty="0" smtClean="0"/>
              <a:t>Y cuando hubo dicho estas palabras, lloró, y la multitud dio testimonio de ello; y tomó a sus niños pequeños, uno por uno, y los bendijo, y rogó al Padre por ellos.</a:t>
            </a:r>
          </a:p>
          <a:p>
            <a:pPr algn="ctr" fontAlgn="base"/>
            <a:r>
              <a:rPr lang="es-ES" dirty="0" smtClean="0"/>
              <a:t> </a:t>
            </a:r>
            <a:r>
              <a:rPr lang="es-ES" dirty="0" smtClean="0"/>
              <a:t>Y </a:t>
            </a:r>
            <a:r>
              <a:rPr lang="es-ES" dirty="0" smtClean="0"/>
              <a:t>cuando hubo hecho esto, lloró de nuevo</a:t>
            </a:r>
            <a:r>
              <a:rPr lang="es-ES" dirty="0" smtClean="0"/>
              <a:t>;”</a:t>
            </a:r>
            <a:endParaRPr lang="es-ES" dirty="0" smtClean="0"/>
          </a:p>
          <a:p>
            <a:pPr algn="ctr" fontAlgn="base"/>
            <a:r>
              <a:rPr lang="en-US" dirty="0" smtClean="0"/>
              <a:t>3 </a:t>
            </a:r>
            <a:r>
              <a:rPr lang="en-US" dirty="0" err="1" smtClean="0"/>
              <a:t>Nefi</a:t>
            </a:r>
            <a:r>
              <a:rPr lang="en-US" dirty="0" smtClean="0"/>
              <a:t>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362200" y="53340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Clipper Script Fat (Personal Us" pitchFamily="2" charset="0"/>
              </a:rPr>
              <a:t>Mirad</a:t>
            </a:r>
            <a:r>
              <a:rPr lang="en-US" sz="3200" dirty="0" smtClean="0">
                <a:latin typeface="Clipper Script Fat (Personal Us" pitchFamily="2" charset="0"/>
              </a:rPr>
              <a:t> a </a:t>
            </a:r>
            <a:r>
              <a:rPr lang="en-US" sz="3200" dirty="0" err="1" smtClean="0">
                <a:latin typeface="Clipper Script Fat (Personal Us" pitchFamily="2" charset="0"/>
              </a:rPr>
              <a:t>vuestros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pequeñitos</a:t>
            </a:r>
            <a:r>
              <a:rPr lang="en-US" sz="3200" dirty="0" smtClean="0">
                <a:latin typeface="Clipper Script Fat (Personal Us" pitchFamily="2" charset="0"/>
              </a:rPr>
              <a:t>.</a:t>
            </a:r>
            <a:endParaRPr lang="en-US" sz="3200" dirty="0">
              <a:latin typeface="Clipper Script Fat (Personal Us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439186" y="42288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66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7814" y="41526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2" name="Group 70"/>
          <p:cNvGrpSpPr/>
          <p:nvPr/>
        </p:nvGrpSpPr>
        <p:grpSpPr>
          <a:xfrm>
            <a:off x="685800" y="4343400"/>
            <a:ext cx="1371600" cy="1676400"/>
            <a:chOff x="685800" y="4343400"/>
            <a:chExt cx="1371600" cy="1676400"/>
          </a:xfrm>
          <a:solidFill>
            <a:schemeClr val="bg1"/>
          </a:solidFill>
        </p:grpSpPr>
        <p:grpSp>
          <p:nvGrpSpPr>
            <p:cNvPr id="3" name="Group 16"/>
            <p:cNvGrpSpPr/>
            <p:nvPr/>
          </p:nvGrpSpPr>
          <p:grpSpPr>
            <a:xfrm>
              <a:off x="1219200" y="4343400"/>
              <a:ext cx="838200" cy="1600200"/>
              <a:chOff x="1143000" y="1066800"/>
              <a:chExt cx="1127234" cy="2686339"/>
            </a:xfrm>
            <a:grpFill/>
          </p:grpSpPr>
          <p:sp>
            <p:nvSpPr>
              <p:cNvPr id="18" name="Oval 17"/>
              <p:cNvSpPr/>
              <p:nvPr/>
            </p:nvSpPr>
            <p:spPr>
              <a:xfrm rot="3435232" flipH="1">
                <a:off x="1937323" y="2838046"/>
                <a:ext cx="381000" cy="284822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8164768">
                <a:off x="1099123" y="2838047"/>
                <a:ext cx="381000" cy="284822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260128">
                <a:off x="1371600" y="3581400"/>
                <a:ext cx="381000" cy="1524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2101605">
                <a:off x="1533234" y="3600739"/>
                <a:ext cx="381000" cy="1524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>
                <a:off x="1371600" y="2362200"/>
                <a:ext cx="609600" cy="1295400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 rot="20676161" flipH="1">
                <a:off x="1778512" y="2173915"/>
                <a:ext cx="415251" cy="825311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996339">
                <a:off x="1176071" y="2175726"/>
                <a:ext cx="415251" cy="825311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/>
              <p:cNvSpPr/>
              <p:nvPr/>
            </p:nvSpPr>
            <p:spPr>
              <a:xfrm rot="21374563">
                <a:off x="1143000" y="1066800"/>
                <a:ext cx="1066800" cy="17526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>
                <a:off x="1371600" y="2209800"/>
                <a:ext cx="609600" cy="1295400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24000" y="1905000"/>
                <a:ext cx="304800" cy="4572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Half Frame 27"/>
              <p:cNvSpPr/>
              <p:nvPr/>
            </p:nvSpPr>
            <p:spPr>
              <a:xfrm rot="13396727">
                <a:off x="1502076" y="2117791"/>
                <a:ext cx="303577" cy="255955"/>
              </a:xfrm>
              <a:prstGeom prst="halfFrame">
                <a:avLst>
                  <a:gd name="adj1" fmla="val 24893"/>
                  <a:gd name="adj2" fmla="val 33333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295400" y="1219200"/>
                <a:ext cx="762000" cy="10668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loud 29"/>
              <p:cNvSpPr/>
              <p:nvPr/>
            </p:nvSpPr>
            <p:spPr>
              <a:xfrm>
                <a:off x="1371600" y="1219200"/>
                <a:ext cx="533400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30"/>
              <p:cNvSpPr/>
              <p:nvPr/>
            </p:nvSpPr>
            <p:spPr>
              <a:xfrm>
                <a:off x="1371600" y="3276600"/>
                <a:ext cx="304800" cy="228600"/>
              </a:xfrm>
              <a:prstGeom prst="quadArrow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Quad Arrow 31"/>
              <p:cNvSpPr/>
              <p:nvPr/>
            </p:nvSpPr>
            <p:spPr>
              <a:xfrm>
                <a:off x="1676400" y="3276600"/>
                <a:ext cx="304800" cy="228600"/>
              </a:xfrm>
              <a:prstGeom prst="quadArrow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996339">
                <a:off x="1149519" y="1240328"/>
                <a:ext cx="298481" cy="1024383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20603661" flipH="1">
                <a:off x="1892752" y="1240489"/>
                <a:ext cx="298481" cy="1024383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ross 34"/>
              <p:cNvSpPr/>
              <p:nvPr/>
            </p:nvSpPr>
            <p:spPr>
              <a:xfrm>
                <a:off x="1371600" y="1219200"/>
                <a:ext cx="609600" cy="228600"/>
              </a:xfrm>
              <a:prstGeom prst="plus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85800" y="4572000"/>
              <a:ext cx="838200" cy="1447800"/>
              <a:chOff x="1143000" y="2286000"/>
              <a:chExt cx="1219200" cy="1981200"/>
            </a:xfrm>
            <a:grpFill/>
          </p:grpSpPr>
          <p:sp>
            <p:nvSpPr>
              <p:cNvPr id="57" name="Oval 56"/>
              <p:cNvSpPr/>
              <p:nvPr/>
            </p:nvSpPr>
            <p:spPr>
              <a:xfrm>
                <a:off x="1752600" y="3886200"/>
                <a:ext cx="457200" cy="381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371600" y="3886200"/>
                <a:ext cx="457200" cy="381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143000" y="3657600"/>
                <a:ext cx="381000" cy="2286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981200" y="3733800"/>
                <a:ext cx="381000" cy="2286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Manual Operation 60"/>
              <p:cNvSpPr/>
              <p:nvPr/>
            </p:nvSpPr>
            <p:spPr>
              <a:xfrm rot="12714920">
                <a:off x="1282613" y="3232030"/>
                <a:ext cx="294786" cy="612463"/>
              </a:xfrm>
              <a:prstGeom prst="flowChartManualOperation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8885080" flipH="1">
                <a:off x="1968413" y="3232028"/>
                <a:ext cx="294786" cy="612463"/>
              </a:xfrm>
              <a:prstGeom prst="flowChartManualOperation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143000" y="2895600"/>
                <a:ext cx="1143000" cy="114300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295400" y="2362200"/>
                <a:ext cx="914400" cy="9906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loud 64"/>
              <p:cNvSpPr/>
              <p:nvPr/>
            </p:nvSpPr>
            <p:spPr>
              <a:xfrm>
                <a:off x="1295400" y="2286000"/>
                <a:ext cx="838200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71"/>
          <p:cNvGrpSpPr/>
          <p:nvPr/>
        </p:nvGrpSpPr>
        <p:grpSpPr>
          <a:xfrm>
            <a:off x="7010400" y="4495800"/>
            <a:ext cx="1600200" cy="1676400"/>
            <a:chOff x="7010400" y="4419600"/>
            <a:chExt cx="1676400" cy="1752600"/>
          </a:xfrm>
          <a:solidFill>
            <a:schemeClr val="bg1"/>
          </a:solidFill>
        </p:grpSpPr>
        <p:grpSp>
          <p:nvGrpSpPr>
            <p:cNvPr id="36" name="Group 190"/>
            <p:cNvGrpSpPr/>
            <p:nvPr/>
          </p:nvGrpSpPr>
          <p:grpSpPr>
            <a:xfrm>
              <a:off x="7772400" y="4419600"/>
              <a:ext cx="914400" cy="1745673"/>
              <a:chOff x="5587191" y="304800"/>
              <a:chExt cx="1878359" cy="3886200"/>
            </a:xfrm>
            <a:grpFill/>
          </p:grpSpPr>
          <p:sp>
            <p:nvSpPr>
              <p:cNvPr id="7" name="Oval 6"/>
              <p:cNvSpPr/>
              <p:nvPr/>
            </p:nvSpPr>
            <p:spPr>
              <a:xfrm rot="19671902">
                <a:off x="7070098" y="2244857"/>
                <a:ext cx="395452" cy="677847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647766">
                <a:off x="5587191" y="2167177"/>
                <a:ext cx="364610" cy="677847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9352409">
                <a:off x="6623571" y="3513153"/>
                <a:ext cx="347882" cy="677847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647766">
                <a:off x="6223634" y="3499745"/>
                <a:ext cx="346217" cy="677847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0169292">
                <a:off x="6583280" y="1483777"/>
                <a:ext cx="742954" cy="1209095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1790291">
                <a:off x="5772364" y="1444161"/>
                <a:ext cx="742954" cy="1209095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5990928" y="1639370"/>
                <a:ext cx="1108371" cy="2209173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243774" y="1261984"/>
                <a:ext cx="545526" cy="666236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990928" y="483983"/>
                <a:ext cx="1056415" cy="1266818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5943600" y="304800"/>
                <a:ext cx="1143000" cy="6096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35"/>
            <p:cNvGrpSpPr/>
            <p:nvPr/>
          </p:nvGrpSpPr>
          <p:grpSpPr>
            <a:xfrm>
              <a:off x="7010400" y="4572000"/>
              <a:ext cx="1052485" cy="1600200"/>
              <a:chOff x="1593973" y="990600"/>
              <a:chExt cx="2057035" cy="3466754"/>
            </a:xfrm>
            <a:grpFill/>
          </p:grpSpPr>
          <p:sp>
            <p:nvSpPr>
              <p:cNvPr id="37" name="Oval 36"/>
              <p:cNvSpPr/>
              <p:nvPr/>
            </p:nvSpPr>
            <p:spPr>
              <a:xfrm rot="4427519">
                <a:off x="2206128" y="3815032"/>
                <a:ext cx="466193" cy="818451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7172481" flipH="1">
                <a:off x="2739528" y="3815032"/>
                <a:ext cx="466193" cy="818451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>
                <a:off x="1905000" y="2057400"/>
                <a:ext cx="1676400" cy="213360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10800000">
                <a:off x="2514600" y="2286000"/>
                <a:ext cx="381000" cy="45720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19411276">
                <a:off x="3230951" y="2794217"/>
                <a:ext cx="420057" cy="753878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2820608">
                <a:off x="1760884" y="2703028"/>
                <a:ext cx="420057" cy="753879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 rot="2242960">
                <a:off x="1878936" y="1901223"/>
                <a:ext cx="914400" cy="125568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 rot="19284057">
                <a:off x="2654004" y="1900669"/>
                <a:ext cx="914400" cy="125568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209800" y="990600"/>
                <a:ext cx="990600" cy="14478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>
                <a:off x="2209800" y="990600"/>
                <a:ext cx="990600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loud 46"/>
              <p:cNvSpPr/>
              <p:nvPr/>
            </p:nvSpPr>
            <p:spPr>
              <a:xfrm rot="5107997">
                <a:off x="2396437" y="1718794"/>
                <a:ext cx="1505693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loud 47"/>
              <p:cNvSpPr/>
              <p:nvPr/>
            </p:nvSpPr>
            <p:spPr>
              <a:xfrm rot="6038579">
                <a:off x="1558237" y="1718794"/>
                <a:ext cx="1505693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283094">
                <a:off x="1986442" y="1103684"/>
                <a:ext cx="457200" cy="1295400"/>
              </a:xfrm>
              <a:prstGeom prst="trapezoid">
                <a:avLst>
                  <a:gd name="adj" fmla="val 4365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1363997">
                <a:off x="3015691" y="1080956"/>
                <a:ext cx="457200" cy="1295400"/>
              </a:xfrm>
              <a:prstGeom prst="trapezoid">
                <a:avLst>
                  <a:gd name="adj" fmla="val 43418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Stored Data 50"/>
              <p:cNvSpPr/>
              <p:nvPr/>
            </p:nvSpPr>
            <p:spPr>
              <a:xfrm rot="5400000">
                <a:off x="2438400" y="685800"/>
                <a:ext cx="609600" cy="1219200"/>
              </a:xfrm>
              <a:prstGeom prst="flowChartOnlineStorag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ross 51"/>
              <p:cNvSpPr/>
              <p:nvPr/>
            </p:nvSpPr>
            <p:spPr>
              <a:xfrm>
                <a:off x="1981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ross 52"/>
              <p:cNvSpPr/>
              <p:nvPr/>
            </p:nvSpPr>
            <p:spPr>
              <a:xfrm>
                <a:off x="2362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ross 53"/>
              <p:cNvSpPr/>
              <p:nvPr/>
            </p:nvSpPr>
            <p:spPr>
              <a:xfrm>
                <a:off x="28194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ross 54"/>
              <p:cNvSpPr/>
              <p:nvPr/>
            </p:nvSpPr>
            <p:spPr>
              <a:xfrm>
                <a:off x="3124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70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38786" y="2476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2" name="Rectangle 71"/>
          <p:cNvSpPr/>
          <p:nvPr/>
        </p:nvSpPr>
        <p:spPr>
          <a:xfrm>
            <a:off x="1524000" y="3048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es-ES" dirty="0" smtClean="0"/>
              <a:t>Y cuando hubo dicho estas palabras, lloró, y la multitud dio testimonio de ello; y tomó a sus niños pequeños, uno por uno, y los bendijo, y rogó al Padre por ellos.</a:t>
            </a:r>
          </a:p>
          <a:p>
            <a:pPr algn="ctr" fontAlgn="base"/>
            <a:r>
              <a:rPr lang="es-ES" dirty="0" smtClean="0"/>
              <a:t> </a:t>
            </a:r>
            <a:r>
              <a:rPr lang="es-ES" dirty="0" smtClean="0"/>
              <a:t>Y </a:t>
            </a:r>
            <a:r>
              <a:rPr lang="es-ES" dirty="0" smtClean="0"/>
              <a:t>cuando hubo hecho esto, lloró de nuevo</a:t>
            </a:r>
            <a:r>
              <a:rPr lang="es-ES" dirty="0" smtClean="0"/>
              <a:t>;”</a:t>
            </a:r>
            <a:endParaRPr lang="es-ES" dirty="0" smtClean="0"/>
          </a:p>
          <a:p>
            <a:pPr algn="ctr" fontAlgn="base"/>
            <a:r>
              <a:rPr lang="en-US" dirty="0" smtClean="0"/>
              <a:t>3 </a:t>
            </a:r>
            <a:r>
              <a:rPr lang="en-US" dirty="0" err="1" smtClean="0"/>
              <a:t>Nefi</a:t>
            </a:r>
            <a:r>
              <a:rPr lang="en-US" dirty="0" smtClean="0"/>
              <a:t>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362200" y="53340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Clipper Script Fat (Personal Us" pitchFamily="2" charset="0"/>
              </a:rPr>
              <a:t>Mirad</a:t>
            </a:r>
            <a:r>
              <a:rPr lang="en-US" sz="3200" dirty="0" smtClean="0">
                <a:latin typeface="Clipper Script Fat (Personal Us" pitchFamily="2" charset="0"/>
              </a:rPr>
              <a:t> a </a:t>
            </a:r>
            <a:r>
              <a:rPr lang="en-US" sz="3200" dirty="0" err="1" smtClean="0">
                <a:latin typeface="Clipper Script Fat (Personal Us" pitchFamily="2" charset="0"/>
              </a:rPr>
              <a:t>vuestros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pequeñitos</a:t>
            </a:r>
            <a:r>
              <a:rPr lang="en-US" sz="3200" dirty="0" smtClean="0">
                <a:latin typeface="Clipper Script Fat (Personal Us" pitchFamily="2" charset="0"/>
              </a:rPr>
              <a:t>.</a:t>
            </a:r>
            <a:endParaRPr lang="en-US" sz="3200" dirty="0">
              <a:latin typeface="Clipper Script Fat (Personal Us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90214" y="571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2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95786" y="571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4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90214" y="3619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5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95786" y="3619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6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5586" y="571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7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591586" y="571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8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5586" y="3619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9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591586" y="3619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0" name="TextBox 79"/>
          <p:cNvSpPr txBox="1"/>
          <p:nvPr/>
        </p:nvSpPr>
        <p:spPr>
          <a:xfrm>
            <a:off x="327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conjunto de </a:t>
            </a:r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"/>
          <p:cNvGrpSpPr/>
          <p:nvPr/>
        </p:nvGrpSpPr>
        <p:grpSpPr>
          <a:xfrm>
            <a:off x="152400" y="152400"/>
            <a:ext cx="2057972" cy="2743200"/>
            <a:chOff x="152400" y="1752600"/>
            <a:chExt cx="2057972" cy="2743200"/>
          </a:xfrm>
        </p:grpSpPr>
        <p:pic>
          <p:nvPicPr>
            <p:cNvPr id="11266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190214" y="20952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3" name="Group 70"/>
            <p:cNvGrpSpPr/>
            <p:nvPr/>
          </p:nvGrpSpPr>
          <p:grpSpPr>
            <a:xfrm>
              <a:off x="533400" y="2286000"/>
              <a:ext cx="1371600" cy="1676400"/>
              <a:chOff x="685800" y="4343400"/>
              <a:chExt cx="1371600" cy="1676400"/>
            </a:xfrm>
            <a:solidFill>
              <a:schemeClr val="bg1"/>
            </a:solidFill>
          </p:grpSpPr>
          <p:grpSp>
            <p:nvGrpSpPr>
              <p:cNvPr id="4" name="Group 16"/>
              <p:cNvGrpSpPr/>
              <p:nvPr/>
            </p:nvGrpSpPr>
            <p:grpSpPr>
              <a:xfrm>
                <a:off x="1219200" y="4343400"/>
                <a:ext cx="838200" cy="1600200"/>
                <a:chOff x="1143000" y="1066800"/>
                <a:chExt cx="1127234" cy="2686339"/>
              </a:xfrm>
              <a:grpFill/>
            </p:grpSpPr>
            <p:sp>
              <p:nvSpPr>
                <p:cNvPr id="18" name="Oval 17"/>
                <p:cNvSpPr/>
                <p:nvPr/>
              </p:nvSpPr>
              <p:spPr>
                <a:xfrm rot="3435232" flipH="1">
                  <a:off x="1937323" y="2838046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 rot="18164768">
                  <a:off x="1099123" y="2838047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 rot="20260128">
                  <a:off x="1371600" y="3581400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rot="2101605">
                  <a:off x="1533234" y="3600739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rapezoid 21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rapezoid 22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rapezoid 23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Cloud 24"/>
                <p:cNvSpPr/>
                <p:nvPr/>
              </p:nvSpPr>
              <p:spPr>
                <a:xfrm rot="21374563">
                  <a:off x="1143000" y="1066800"/>
                  <a:ext cx="1066800" cy="1752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rapezoid 25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Half Frame 27"/>
                <p:cNvSpPr/>
                <p:nvPr/>
              </p:nvSpPr>
              <p:spPr>
                <a:xfrm rot="13396727">
                  <a:off x="1502076" y="2117791"/>
                  <a:ext cx="303577" cy="255955"/>
                </a:xfrm>
                <a:prstGeom prst="halfFrame">
                  <a:avLst>
                    <a:gd name="adj1" fmla="val 24893"/>
                    <a:gd name="adj2" fmla="val 33333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Cloud 29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Quad Arrow 30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Quad Arrow 31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rapezoid 32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3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ross 34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" name="Group 55"/>
              <p:cNvGrpSpPr/>
              <p:nvPr/>
            </p:nvGrpSpPr>
            <p:grpSpPr>
              <a:xfrm>
                <a:off x="685800" y="4572000"/>
                <a:ext cx="838200" cy="1447800"/>
                <a:chOff x="1143000" y="2286000"/>
                <a:chExt cx="1219200" cy="1981200"/>
              </a:xfrm>
              <a:grpFill/>
            </p:grpSpPr>
            <p:sp>
              <p:nvSpPr>
                <p:cNvPr id="57" name="Oval 56"/>
                <p:cNvSpPr/>
                <p:nvPr/>
              </p:nvSpPr>
              <p:spPr>
                <a:xfrm>
                  <a:off x="1752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1371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1143000" y="36576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1981200" y="37338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lowchart: Manual Operation 60"/>
                <p:cNvSpPr/>
                <p:nvPr/>
              </p:nvSpPr>
              <p:spPr>
                <a:xfrm rot="12714920">
                  <a:off x="1282613" y="3232030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lowchart: Manual Operation 61"/>
                <p:cNvSpPr/>
                <p:nvPr/>
              </p:nvSpPr>
              <p:spPr>
                <a:xfrm rot="8885080" flipH="1">
                  <a:off x="1968413" y="3232028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Isosceles Triangle 62"/>
                <p:cNvSpPr/>
                <p:nvPr/>
              </p:nvSpPr>
              <p:spPr>
                <a:xfrm>
                  <a:off x="1143000" y="2895600"/>
                  <a:ext cx="1143000" cy="11430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1295400" y="2362200"/>
                  <a:ext cx="914400" cy="990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Cloud 64"/>
                <p:cNvSpPr/>
                <p:nvPr/>
              </p:nvSpPr>
              <p:spPr>
                <a:xfrm>
                  <a:off x="1295400" y="2286000"/>
                  <a:ext cx="8382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" name="Group 68"/>
          <p:cNvGrpSpPr/>
          <p:nvPr/>
        </p:nvGrpSpPr>
        <p:grpSpPr>
          <a:xfrm>
            <a:off x="2286000" y="152400"/>
            <a:ext cx="2057972" cy="2743200"/>
            <a:chOff x="6781800" y="3886200"/>
            <a:chExt cx="2057972" cy="2743200"/>
          </a:xfrm>
        </p:grpSpPr>
        <p:pic>
          <p:nvPicPr>
            <p:cNvPr id="67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439186" y="42288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17" name="Group 71"/>
            <p:cNvGrpSpPr/>
            <p:nvPr/>
          </p:nvGrpSpPr>
          <p:grpSpPr>
            <a:xfrm>
              <a:off x="7010400" y="4495800"/>
              <a:ext cx="1600200" cy="1676400"/>
              <a:chOff x="7010400" y="4419600"/>
              <a:chExt cx="1676400" cy="1752600"/>
            </a:xfrm>
            <a:solidFill>
              <a:schemeClr val="bg1"/>
            </a:solidFill>
          </p:grpSpPr>
          <p:grpSp>
            <p:nvGrpSpPr>
              <p:cNvPr id="36" name="Group 190"/>
              <p:cNvGrpSpPr/>
              <p:nvPr/>
            </p:nvGrpSpPr>
            <p:grpSpPr>
              <a:xfrm>
                <a:off x="7772400" y="4419600"/>
                <a:ext cx="914400" cy="1745673"/>
                <a:chOff x="5587191" y="304800"/>
                <a:chExt cx="1878359" cy="3886200"/>
              </a:xfrm>
              <a:grpFill/>
            </p:grpSpPr>
            <p:sp>
              <p:nvSpPr>
                <p:cNvPr id="7" name="Oval 6"/>
                <p:cNvSpPr/>
                <p:nvPr/>
              </p:nvSpPr>
              <p:spPr>
                <a:xfrm rot="19671902">
                  <a:off x="7070098" y="2244857"/>
                  <a:ext cx="39545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 rot="2647766">
                  <a:off x="5587191" y="2167177"/>
                  <a:ext cx="364610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 rot="19352409">
                  <a:off x="6623571" y="3513153"/>
                  <a:ext cx="34788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 rot="2647766">
                  <a:off x="6223634" y="3499745"/>
                  <a:ext cx="346217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rapezoid 10"/>
                <p:cNvSpPr/>
                <p:nvPr/>
              </p:nvSpPr>
              <p:spPr>
                <a:xfrm rot="20169292">
                  <a:off x="6583280" y="1483777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rapezoid 11"/>
                <p:cNvSpPr/>
                <p:nvPr/>
              </p:nvSpPr>
              <p:spPr>
                <a:xfrm rot="1790291">
                  <a:off x="5772364" y="1444161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rapezoid 12"/>
                <p:cNvSpPr/>
                <p:nvPr/>
              </p:nvSpPr>
              <p:spPr>
                <a:xfrm>
                  <a:off x="5990928" y="1639370"/>
                  <a:ext cx="1108371" cy="220917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243774" y="1261984"/>
                  <a:ext cx="545526" cy="666236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5990928" y="483983"/>
                  <a:ext cx="1056415" cy="126681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Cloud 15"/>
                <p:cNvSpPr/>
                <p:nvPr/>
              </p:nvSpPr>
              <p:spPr>
                <a:xfrm>
                  <a:off x="5943600" y="304800"/>
                  <a:ext cx="1143000" cy="609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35"/>
              <p:cNvGrpSpPr/>
              <p:nvPr/>
            </p:nvGrpSpPr>
            <p:grpSpPr>
              <a:xfrm>
                <a:off x="7010400" y="4572000"/>
                <a:ext cx="1052485" cy="1600200"/>
                <a:chOff x="1593973" y="990600"/>
                <a:chExt cx="2057035" cy="3466754"/>
              </a:xfrm>
              <a:grpFill/>
            </p:grpSpPr>
            <p:sp>
              <p:nvSpPr>
                <p:cNvPr id="37" name="Oval 36"/>
                <p:cNvSpPr/>
                <p:nvPr/>
              </p:nvSpPr>
              <p:spPr>
                <a:xfrm rot="4427519">
                  <a:off x="22061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 rot="17172481" flipH="1">
                  <a:off x="27395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Isosceles Triangle 38"/>
                <p:cNvSpPr/>
                <p:nvPr/>
              </p:nvSpPr>
              <p:spPr>
                <a:xfrm>
                  <a:off x="1905000" y="2057400"/>
                  <a:ext cx="1676400" cy="21336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Isosceles Triangle 39"/>
                <p:cNvSpPr/>
                <p:nvPr/>
              </p:nvSpPr>
              <p:spPr>
                <a:xfrm rot="10800000">
                  <a:off x="2514600" y="2286000"/>
                  <a:ext cx="381000" cy="4572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 rot="19411276">
                  <a:off x="3230951" y="2794217"/>
                  <a:ext cx="420057" cy="75387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 rot="2820608">
                  <a:off x="1760884" y="2703028"/>
                  <a:ext cx="420057" cy="753879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Isosceles Triangle 42"/>
                <p:cNvSpPr/>
                <p:nvPr/>
              </p:nvSpPr>
              <p:spPr>
                <a:xfrm rot="2242960">
                  <a:off x="1878936" y="1901223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Isosceles Triangle 43"/>
                <p:cNvSpPr/>
                <p:nvPr/>
              </p:nvSpPr>
              <p:spPr>
                <a:xfrm rot="19284057">
                  <a:off x="2654004" y="1900669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209800" y="990600"/>
                  <a:ext cx="990600" cy="1447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Cloud 45"/>
                <p:cNvSpPr/>
                <p:nvPr/>
              </p:nvSpPr>
              <p:spPr>
                <a:xfrm>
                  <a:off x="2209800" y="990600"/>
                  <a:ext cx="9906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Cloud 46"/>
                <p:cNvSpPr/>
                <p:nvPr/>
              </p:nvSpPr>
              <p:spPr>
                <a:xfrm rot="5107997">
                  <a:off x="23964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loud 47"/>
                <p:cNvSpPr/>
                <p:nvPr/>
              </p:nvSpPr>
              <p:spPr>
                <a:xfrm rot="6038579">
                  <a:off x="15582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rapezoid 48"/>
                <p:cNvSpPr/>
                <p:nvPr/>
              </p:nvSpPr>
              <p:spPr>
                <a:xfrm rot="283094">
                  <a:off x="1986442" y="1103684"/>
                  <a:ext cx="457200" cy="1295400"/>
                </a:xfrm>
                <a:prstGeom prst="trapezoid">
                  <a:avLst>
                    <a:gd name="adj" fmla="val 4365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rapezoid 49"/>
                <p:cNvSpPr/>
                <p:nvPr/>
              </p:nvSpPr>
              <p:spPr>
                <a:xfrm rot="21363997">
                  <a:off x="3015691" y="1080956"/>
                  <a:ext cx="457200" cy="1295400"/>
                </a:xfrm>
                <a:prstGeom prst="trapezoid">
                  <a:avLst>
                    <a:gd name="adj" fmla="val 43418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lowchart: Stored Data 50"/>
                <p:cNvSpPr/>
                <p:nvPr/>
              </p:nvSpPr>
              <p:spPr>
                <a:xfrm rot="5400000">
                  <a:off x="2438400" y="685800"/>
                  <a:ext cx="609600" cy="1219200"/>
                </a:xfrm>
                <a:prstGeom prst="flowChartOnlineStorag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Cross 51"/>
                <p:cNvSpPr/>
                <p:nvPr/>
              </p:nvSpPr>
              <p:spPr>
                <a:xfrm>
                  <a:off x="1981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Cross 52"/>
                <p:cNvSpPr/>
                <p:nvPr/>
              </p:nvSpPr>
              <p:spPr>
                <a:xfrm>
                  <a:off x="2362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Cross 53"/>
                <p:cNvSpPr/>
                <p:nvPr/>
              </p:nvSpPr>
              <p:spPr>
                <a:xfrm>
                  <a:off x="28194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Cross 54"/>
                <p:cNvSpPr/>
                <p:nvPr/>
              </p:nvSpPr>
              <p:spPr>
                <a:xfrm>
                  <a:off x="3124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1" name="Group 72"/>
          <p:cNvGrpSpPr/>
          <p:nvPr/>
        </p:nvGrpSpPr>
        <p:grpSpPr>
          <a:xfrm>
            <a:off x="4572000" y="152400"/>
            <a:ext cx="2057972" cy="2743200"/>
            <a:chOff x="152400" y="1752600"/>
            <a:chExt cx="2057972" cy="2743200"/>
          </a:xfrm>
        </p:grpSpPr>
        <p:pic>
          <p:nvPicPr>
            <p:cNvPr id="73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190214" y="20952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74" name="Group 70"/>
            <p:cNvGrpSpPr/>
            <p:nvPr/>
          </p:nvGrpSpPr>
          <p:grpSpPr>
            <a:xfrm>
              <a:off x="533400" y="2286000"/>
              <a:ext cx="1371600" cy="1676400"/>
              <a:chOff x="685800" y="4343400"/>
              <a:chExt cx="1371600" cy="1676400"/>
            </a:xfrm>
            <a:solidFill>
              <a:schemeClr val="bg1"/>
            </a:solidFill>
          </p:grpSpPr>
          <p:grpSp>
            <p:nvGrpSpPr>
              <p:cNvPr id="75" name="Group 16"/>
              <p:cNvGrpSpPr/>
              <p:nvPr/>
            </p:nvGrpSpPr>
            <p:grpSpPr>
              <a:xfrm>
                <a:off x="1219200" y="4343400"/>
                <a:ext cx="838200" cy="1600200"/>
                <a:chOff x="1143000" y="1066800"/>
                <a:chExt cx="1127234" cy="2686339"/>
              </a:xfrm>
              <a:grpFill/>
            </p:grpSpPr>
            <p:sp>
              <p:nvSpPr>
                <p:cNvPr id="86" name="Oval 85"/>
                <p:cNvSpPr/>
                <p:nvPr/>
              </p:nvSpPr>
              <p:spPr>
                <a:xfrm rot="3435232" flipH="1">
                  <a:off x="1937323" y="2838046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 rot="18164768">
                  <a:off x="1099123" y="2838047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 rot="20260128">
                  <a:off x="1371600" y="3581400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 rot="2101605">
                  <a:off x="1533234" y="3600739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Trapezoid 89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rapezoid 90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rapezoid 91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Cloud 92"/>
                <p:cNvSpPr/>
                <p:nvPr/>
              </p:nvSpPr>
              <p:spPr>
                <a:xfrm rot="21374563">
                  <a:off x="1143000" y="1066800"/>
                  <a:ext cx="1066800" cy="1752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rapezoid 93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Half Frame 95"/>
                <p:cNvSpPr/>
                <p:nvPr/>
              </p:nvSpPr>
              <p:spPr>
                <a:xfrm rot="13396727">
                  <a:off x="1502076" y="2117791"/>
                  <a:ext cx="303577" cy="255955"/>
                </a:xfrm>
                <a:prstGeom prst="halfFrame">
                  <a:avLst>
                    <a:gd name="adj1" fmla="val 24893"/>
                    <a:gd name="adj2" fmla="val 33333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Cloud 97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Quad Arrow 98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Quad Arrow 99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rapezoid 100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rapezoid 101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Cross 102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5"/>
              <p:cNvGrpSpPr/>
              <p:nvPr/>
            </p:nvGrpSpPr>
            <p:grpSpPr>
              <a:xfrm>
                <a:off x="685800" y="4572000"/>
                <a:ext cx="838200" cy="1447800"/>
                <a:chOff x="1143000" y="2286000"/>
                <a:chExt cx="1219200" cy="1981200"/>
              </a:xfrm>
              <a:grpFill/>
            </p:grpSpPr>
            <p:sp>
              <p:nvSpPr>
                <p:cNvPr id="77" name="Oval 76"/>
                <p:cNvSpPr/>
                <p:nvPr/>
              </p:nvSpPr>
              <p:spPr>
                <a:xfrm>
                  <a:off x="1752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1371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1143000" y="36576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1981200" y="37338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lowchart: Manual Operation 80"/>
                <p:cNvSpPr/>
                <p:nvPr/>
              </p:nvSpPr>
              <p:spPr>
                <a:xfrm rot="12714920">
                  <a:off x="1282613" y="3232030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lowchart: Manual Operation 81"/>
                <p:cNvSpPr/>
                <p:nvPr/>
              </p:nvSpPr>
              <p:spPr>
                <a:xfrm rot="8885080" flipH="1">
                  <a:off x="1968413" y="3232028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Isosceles Triangle 82"/>
                <p:cNvSpPr/>
                <p:nvPr/>
              </p:nvSpPr>
              <p:spPr>
                <a:xfrm>
                  <a:off x="1143000" y="2895600"/>
                  <a:ext cx="1143000" cy="11430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1295400" y="2362200"/>
                  <a:ext cx="914400" cy="990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Cloud 84"/>
                <p:cNvSpPr/>
                <p:nvPr/>
              </p:nvSpPr>
              <p:spPr>
                <a:xfrm>
                  <a:off x="1295400" y="2286000"/>
                  <a:ext cx="8382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4" name="Group 68"/>
          <p:cNvGrpSpPr/>
          <p:nvPr/>
        </p:nvGrpSpPr>
        <p:grpSpPr>
          <a:xfrm>
            <a:off x="6705600" y="152400"/>
            <a:ext cx="2057972" cy="2743200"/>
            <a:chOff x="6781800" y="3886200"/>
            <a:chExt cx="2057972" cy="2743200"/>
          </a:xfrm>
        </p:grpSpPr>
        <p:pic>
          <p:nvPicPr>
            <p:cNvPr id="105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439186" y="42288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106" name="Group 71"/>
            <p:cNvGrpSpPr/>
            <p:nvPr/>
          </p:nvGrpSpPr>
          <p:grpSpPr>
            <a:xfrm>
              <a:off x="7010400" y="4495800"/>
              <a:ext cx="1600200" cy="1676400"/>
              <a:chOff x="7010400" y="4419600"/>
              <a:chExt cx="1676400" cy="1752600"/>
            </a:xfrm>
            <a:solidFill>
              <a:schemeClr val="bg1"/>
            </a:solidFill>
          </p:grpSpPr>
          <p:grpSp>
            <p:nvGrpSpPr>
              <p:cNvPr id="107" name="Group 190"/>
              <p:cNvGrpSpPr/>
              <p:nvPr/>
            </p:nvGrpSpPr>
            <p:grpSpPr>
              <a:xfrm>
                <a:off x="7772400" y="4419600"/>
                <a:ext cx="914400" cy="1745673"/>
                <a:chOff x="5587191" y="304800"/>
                <a:chExt cx="1878359" cy="3886200"/>
              </a:xfrm>
              <a:grpFill/>
            </p:grpSpPr>
            <p:sp>
              <p:nvSpPr>
                <p:cNvPr id="128" name="Oval 6"/>
                <p:cNvSpPr/>
                <p:nvPr/>
              </p:nvSpPr>
              <p:spPr>
                <a:xfrm rot="19671902">
                  <a:off x="7070098" y="2244857"/>
                  <a:ext cx="39545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7"/>
                <p:cNvSpPr/>
                <p:nvPr/>
              </p:nvSpPr>
              <p:spPr>
                <a:xfrm rot="2647766">
                  <a:off x="5587191" y="2167177"/>
                  <a:ext cx="364610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8"/>
                <p:cNvSpPr/>
                <p:nvPr/>
              </p:nvSpPr>
              <p:spPr>
                <a:xfrm rot="19352409">
                  <a:off x="6623571" y="3513153"/>
                  <a:ext cx="34788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9"/>
                <p:cNvSpPr/>
                <p:nvPr/>
              </p:nvSpPr>
              <p:spPr>
                <a:xfrm rot="2647766">
                  <a:off x="6223634" y="3499745"/>
                  <a:ext cx="346217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10"/>
                <p:cNvSpPr/>
                <p:nvPr/>
              </p:nvSpPr>
              <p:spPr>
                <a:xfrm rot="20169292">
                  <a:off x="6583280" y="1483777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11"/>
                <p:cNvSpPr/>
                <p:nvPr/>
              </p:nvSpPr>
              <p:spPr>
                <a:xfrm rot="1790291">
                  <a:off x="5772364" y="1444161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Trapezoid 12"/>
                <p:cNvSpPr/>
                <p:nvPr/>
              </p:nvSpPr>
              <p:spPr>
                <a:xfrm>
                  <a:off x="5990928" y="1639370"/>
                  <a:ext cx="1108371" cy="220917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"/>
                <p:cNvSpPr/>
                <p:nvPr/>
              </p:nvSpPr>
              <p:spPr>
                <a:xfrm>
                  <a:off x="6243774" y="1261984"/>
                  <a:ext cx="545526" cy="666236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4"/>
                <p:cNvSpPr/>
                <p:nvPr/>
              </p:nvSpPr>
              <p:spPr>
                <a:xfrm>
                  <a:off x="5990928" y="483983"/>
                  <a:ext cx="1056415" cy="126681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Cloud 15"/>
                <p:cNvSpPr/>
                <p:nvPr/>
              </p:nvSpPr>
              <p:spPr>
                <a:xfrm>
                  <a:off x="5943600" y="304800"/>
                  <a:ext cx="1143000" cy="609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35"/>
              <p:cNvGrpSpPr/>
              <p:nvPr/>
            </p:nvGrpSpPr>
            <p:grpSpPr>
              <a:xfrm>
                <a:off x="7010400" y="4572000"/>
                <a:ext cx="1052485" cy="1600200"/>
                <a:chOff x="1593973" y="990600"/>
                <a:chExt cx="2057035" cy="3466754"/>
              </a:xfrm>
              <a:grpFill/>
            </p:grpSpPr>
            <p:sp>
              <p:nvSpPr>
                <p:cNvPr id="109" name="Oval 36"/>
                <p:cNvSpPr/>
                <p:nvPr/>
              </p:nvSpPr>
              <p:spPr>
                <a:xfrm rot="4427519">
                  <a:off x="22061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37"/>
                <p:cNvSpPr/>
                <p:nvPr/>
              </p:nvSpPr>
              <p:spPr>
                <a:xfrm rot="17172481" flipH="1">
                  <a:off x="27395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>
                  <a:off x="1905000" y="2057400"/>
                  <a:ext cx="1676400" cy="21336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Isosceles Triangle 111"/>
                <p:cNvSpPr/>
                <p:nvPr/>
              </p:nvSpPr>
              <p:spPr>
                <a:xfrm rot="10800000">
                  <a:off x="2514600" y="2286000"/>
                  <a:ext cx="381000" cy="4572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 rot="19411276">
                  <a:off x="3230951" y="2794217"/>
                  <a:ext cx="420057" cy="75387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 rot="2820608">
                  <a:off x="1760884" y="2703028"/>
                  <a:ext cx="420057" cy="753879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Isosceles Triangle 114"/>
                <p:cNvSpPr/>
                <p:nvPr/>
              </p:nvSpPr>
              <p:spPr>
                <a:xfrm rot="2242960">
                  <a:off x="1878936" y="1901223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Isosceles Triangle 115"/>
                <p:cNvSpPr/>
                <p:nvPr/>
              </p:nvSpPr>
              <p:spPr>
                <a:xfrm rot="19284057">
                  <a:off x="2654004" y="1900669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209800" y="990600"/>
                  <a:ext cx="990600" cy="1447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Cloud 117"/>
                <p:cNvSpPr/>
                <p:nvPr/>
              </p:nvSpPr>
              <p:spPr>
                <a:xfrm>
                  <a:off x="2209800" y="990600"/>
                  <a:ext cx="9906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Cloud 118"/>
                <p:cNvSpPr/>
                <p:nvPr/>
              </p:nvSpPr>
              <p:spPr>
                <a:xfrm rot="5107997">
                  <a:off x="23964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Cloud 119"/>
                <p:cNvSpPr/>
                <p:nvPr/>
              </p:nvSpPr>
              <p:spPr>
                <a:xfrm rot="6038579">
                  <a:off x="15582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Trapezoid 120"/>
                <p:cNvSpPr/>
                <p:nvPr/>
              </p:nvSpPr>
              <p:spPr>
                <a:xfrm rot="283094">
                  <a:off x="1986442" y="1103684"/>
                  <a:ext cx="457200" cy="1295400"/>
                </a:xfrm>
                <a:prstGeom prst="trapezoid">
                  <a:avLst>
                    <a:gd name="adj" fmla="val 4365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Trapezoid 121"/>
                <p:cNvSpPr/>
                <p:nvPr/>
              </p:nvSpPr>
              <p:spPr>
                <a:xfrm rot="21363997">
                  <a:off x="3015691" y="1080956"/>
                  <a:ext cx="457200" cy="1295400"/>
                </a:xfrm>
                <a:prstGeom prst="trapezoid">
                  <a:avLst>
                    <a:gd name="adj" fmla="val 43418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Flowchart: Stored Data 122"/>
                <p:cNvSpPr/>
                <p:nvPr/>
              </p:nvSpPr>
              <p:spPr>
                <a:xfrm rot="5400000">
                  <a:off x="2438400" y="685800"/>
                  <a:ext cx="609600" cy="1219200"/>
                </a:xfrm>
                <a:prstGeom prst="flowChartOnlineStorag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Cross 123"/>
                <p:cNvSpPr/>
                <p:nvPr/>
              </p:nvSpPr>
              <p:spPr>
                <a:xfrm>
                  <a:off x="1981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Cross 124"/>
                <p:cNvSpPr/>
                <p:nvPr/>
              </p:nvSpPr>
              <p:spPr>
                <a:xfrm>
                  <a:off x="2362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Cross 125"/>
                <p:cNvSpPr/>
                <p:nvPr/>
              </p:nvSpPr>
              <p:spPr>
                <a:xfrm>
                  <a:off x="28194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Cross 126"/>
                <p:cNvSpPr/>
                <p:nvPr/>
              </p:nvSpPr>
              <p:spPr>
                <a:xfrm>
                  <a:off x="3124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8" name="Group 72"/>
          <p:cNvGrpSpPr/>
          <p:nvPr/>
        </p:nvGrpSpPr>
        <p:grpSpPr>
          <a:xfrm>
            <a:off x="228600" y="3352800"/>
            <a:ext cx="2057972" cy="2743200"/>
            <a:chOff x="152400" y="1752600"/>
            <a:chExt cx="2057972" cy="2743200"/>
          </a:xfrm>
        </p:grpSpPr>
        <p:pic>
          <p:nvPicPr>
            <p:cNvPr id="139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190214" y="20952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140" name="Group 70"/>
            <p:cNvGrpSpPr/>
            <p:nvPr/>
          </p:nvGrpSpPr>
          <p:grpSpPr>
            <a:xfrm>
              <a:off x="533400" y="2286000"/>
              <a:ext cx="1371600" cy="1676400"/>
              <a:chOff x="685800" y="4343400"/>
              <a:chExt cx="1371600" cy="1676400"/>
            </a:xfrm>
            <a:solidFill>
              <a:schemeClr val="bg1"/>
            </a:solidFill>
          </p:grpSpPr>
          <p:grpSp>
            <p:nvGrpSpPr>
              <p:cNvPr id="141" name="Group 16"/>
              <p:cNvGrpSpPr/>
              <p:nvPr/>
            </p:nvGrpSpPr>
            <p:grpSpPr>
              <a:xfrm>
                <a:off x="1219200" y="4343400"/>
                <a:ext cx="838200" cy="1600200"/>
                <a:chOff x="1143000" y="1066800"/>
                <a:chExt cx="1127234" cy="2686339"/>
              </a:xfrm>
              <a:grpFill/>
            </p:grpSpPr>
            <p:sp>
              <p:nvSpPr>
                <p:cNvPr id="152" name="Oval 151"/>
                <p:cNvSpPr/>
                <p:nvPr/>
              </p:nvSpPr>
              <p:spPr>
                <a:xfrm rot="3435232" flipH="1">
                  <a:off x="1937323" y="2838046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 rot="18164768">
                  <a:off x="1099123" y="2838047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 rot="20260128">
                  <a:off x="1371600" y="3581400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 rot="2101605">
                  <a:off x="1533234" y="3600739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Trapezoid 155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Trapezoid 156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Trapezoid 157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Cloud 158"/>
                <p:cNvSpPr/>
                <p:nvPr/>
              </p:nvSpPr>
              <p:spPr>
                <a:xfrm rot="21374563">
                  <a:off x="1143000" y="1066800"/>
                  <a:ext cx="1066800" cy="1752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Trapezoid 159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Half Frame 161"/>
                <p:cNvSpPr/>
                <p:nvPr/>
              </p:nvSpPr>
              <p:spPr>
                <a:xfrm rot="13396727">
                  <a:off x="1502076" y="2117791"/>
                  <a:ext cx="303577" cy="255955"/>
                </a:xfrm>
                <a:prstGeom prst="halfFrame">
                  <a:avLst>
                    <a:gd name="adj1" fmla="val 24893"/>
                    <a:gd name="adj2" fmla="val 33333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Cloud 163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Quad Arrow 164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Quad Arrow 165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rapezoid 166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Trapezoid 167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Cross 168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55"/>
              <p:cNvGrpSpPr/>
              <p:nvPr/>
            </p:nvGrpSpPr>
            <p:grpSpPr>
              <a:xfrm>
                <a:off x="685800" y="4572000"/>
                <a:ext cx="838200" cy="1447800"/>
                <a:chOff x="1143000" y="2286000"/>
                <a:chExt cx="1219200" cy="1981200"/>
              </a:xfrm>
              <a:grpFill/>
            </p:grpSpPr>
            <p:sp>
              <p:nvSpPr>
                <p:cNvPr id="143" name="Oval 142"/>
                <p:cNvSpPr/>
                <p:nvPr/>
              </p:nvSpPr>
              <p:spPr>
                <a:xfrm>
                  <a:off x="1752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1371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1143000" y="36576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1981200" y="37338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lowchart: Manual Operation 146"/>
                <p:cNvSpPr/>
                <p:nvPr/>
              </p:nvSpPr>
              <p:spPr>
                <a:xfrm rot="12714920">
                  <a:off x="1282613" y="3232030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lowchart: Manual Operation 147"/>
                <p:cNvSpPr/>
                <p:nvPr/>
              </p:nvSpPr>
              <p:spPr>
                <a:xfrm rot="8885080" flipH="1">
                  <a:off x="1968413" y="3232028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Isosceles Triangle 148"/>
                <p:cNvSpPr/>
                <p:nvPr/>
              </p:nvSpPr>
              <p:spPr>
                <a:xfrm>
                  <a:off x="1143000" y="2895600"/>
                  <a:ext cx="1143000" cy="11430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1295400" y="2362200"/>
                  <a:ext cx="914400" cy="990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Cloud 150"/>
                <p:cNvSpPr/>
                <p:nvPr/>
              </p:nvSpPr>
              <p:spPr>
                <a:xfrm>
                  <a:off x="1295400" y="2286000"/>
                  <a:ext cx="8382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70" name="Group 68"/>
          <p:cNvGrpSpPr/>
          <p:nvPr/>
        </p:nvGrpSpPr>
        <p:grpSpPr>
          <a:xfrm>
            <a:off x="2362200" y="3352800"/>
            <a:ext cx="2057972" cy="2743200"/>
            <a:chOff x="6781800" y="3886200"/>
            <a:chExt cx="2057972" cy="2743200"/>
          </a:xfrm>
        </p:grpSpPr>
        <p:pic>
          <p:nvPicPr>
            <p:cNvPr id="171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439186" y="42288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172" name="Group 71"/>
            <p:cNvGrpSpPr/>
            <p:nvPr/>
          </p:nvGrpSpPr>
          <p:grpSpPr>
            <a:xfrm>
              <a:off x="7010400" y="4495800"/>
              <a:ext cx="1600200" cy="1676400"/>
              <a:chOff x="7010400" y="4419600"/>
              <a:chExt cx="1676400" cy="1752600"/>
            </a:xfrm>
            <a:solidFill>
              <a:schemeClr val="bg1"/>
            </a:solidFill>
          </p:grpSpPr>
          <p:grpSp>
            <p:nvGrpSpPr>
              <p:cNvPr id="173" name="Group 190"/>
              <p:cNvGrpSpPr/>
              <p:nvPr/>
            </p:nvGrpSpPr>
            <p:grpSpPr>
              <a:xfrm>
                <a:off x="7772400" y="4419600"/>
                <a:ext cx="914400" cy="1745673"/>
                <a:chOff x="5587191" y="304800"/>
                <a:chExt cx="1878359" cy="3886200"/>
              </a:xfrm>
              <a:grpFill/>
            </p:grpSpPr>
            <p:sp>
              <p:nvSpPr>
                <p:cNvPr id="194" name="Oval 6"/>
                <p:cNvSpPr/>
                <p:nvPr/>
              </p:nvSpPr>
              <p:spPr>
                <a:xfrm rot="19671902">
                  <a:off x="7070098" y="2244857"/>
                  <a:ext cx="39545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Oval 7"/>
                <p:cNvSpPr/>
                <p:nvPr/>
              </p:nvSpPr>
              <p:spPr>
                <a:xfrm rot="2647766">
                  <a:off x="5587191" y="2167177"/>
                  <a:ext cx="364610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8"/>
                <p:cNvSpPr/>
                <p:nvPr/>
              </p:nvSpPr>
              <p:spPr>
                <a:xfrm rot="19352409">
                  <a:off x="6623571" y="3513153"/>
                  <a:ext cx="34788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Oval 9"/>
                <p:cNvSpPr/>
                <p:nvPr/>
              </p:nvSpPr>
              <p:spPr>
                <a:xfrm rot="2647766">
                  <a:off x="6223634" y="3499745"/>
                  <a:ext cx="346217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Trapezoid 10"/>
                <p:cNvSpPr/>
                <p:nvPr/>
              </p:nvSpPr>
              <p:spPr>
                <a:xfrm rot="20169292">
                  <a:off x="6583280" y="1483777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Trapezoid 11"/>
                <p:cNvSpPr/>
                <p:nvPr/>
              </p:nvSpPr>
              <p:spPr>
                <a:xfrm rot="1790291">
                  <a:off x="5772364" y="1444161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Trapezoid 12"/>
                <p:cNvSpPr/>
                <p:nvPr/>
              </p:nvSpPr>
              <p:spPr>
                <a:xfrm>
                  <a:off x="5990928" y="1639370"/>
                  <a:ext cx="1108371" cy="220917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Oval 13"/>
                <p:cNvSpPr/>
                <p:nvPr/>
              </p:nvSpPr>
              <p:spPr>
                <a:xfrm>
                  <a:off x="6243774" y="1261984"/>
                  <a:ext cx="545526" cy="666236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Oval 14"/>
                <p:cNvSpPr/>
                <p:nvPr/>
              </p:nvSpPr>
              <p:spPr>
                <a:xfrm>
                  <a:off x="5990928" y="483983"/>
                  <a:ext cx="1056415" cy="126681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Cloud 15"/>
                <p:cNvSpPr/>
                <p:nvPr/>
              </p:nvSpPr>
              <p:spPr>
                <a:xfrm>
                  <a:off x="5943600" y="304800"/>
                  <a:ext cx="1143000" cy="609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4" name="Group 35"/>
              <p:cNvGrpSpPr/>
              <p:nvPr/>
            </p:nvGrpSpPr>
            <p:grpSpPr>
              <a:xfrm>
                <a:off x="7010400" y="4572000"/>
                <a:ext cx="1052485" cy="1600200"/>
                <a:chOff x="1593973" y="990600"/>
                <a:chExt cx="2057035" cy="3466754"/>
              </a:xfrm>
              <a:grpFill/>
            </p:grpSpPr>
            <p:sp>
              <p:nvSpPr>
                <p:cNvPr id="175" name="Oval 36"/>
                <p:cNvSpPr/>
                <p:nvPr/>
              </p:nvSpPr>
              <p:spPr>
                <a:xfrm rot="4427519">
                  <a:off x="22061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Oval 37"/>
                <p:cNvSpPr/>
                <p:nvPr/>
              </p:nvSpPr>
              <p:spPr>
                <a:xfrm rot="17172481" flipH="1">
                  <a:off x="27395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Isosceles Triangle 176"/>
                <p:cNvSpPr/>
                <p:nvPr/>
              </p:nvSpPr>
              <p:spPr>
                <a:xfrm>
                  <a:off x="1905000" y="2057400"/>
                  <a:ext cx="1676400" cy="21336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Isosceles Triangle 177"/>
                <p:cNvSpPr/>
                <p:nvPr/>
              </p:nvSpPr>
              <p:spPr>
                <a:xfrm rot="10800000">
                  <a:off x="2514600" y="2286000"/>
                  <a:ext cx="381000" cy="4572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178"/>
                <p:cNvSpPr/>
                <p:nvPr/>
              </p:nvSpPr>
              <p:spPr>
                <a:xfrm rot="19411276">
                  <a:off x="3230951" y="2794217"/>
                  <a:ext cx="420057" cy="75387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Oval 179"/>
                <p:cNvSpPr/>
                <p:nvPr/>
              </p:nvSpPr>
              <p:spPr>
                <a:xfrm rot="2820608">
                  <a:off x="1760884" y="2703028"/>
                  <a:ext cx="420057" cy="753879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Isosceles Triangle 180"/>
                <p:cNvSpPr/>
                <p:nvPr/>
              </p:nvSpPr>
              <p:spPr>
                <a:xfrm rot="2242960">
                  <a:off x="1878936" y="1901223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Isosceles Triangle 181"/>
                <p:cNvSpPr/>
                <p:nvPr/>
              </p:nvSpPr>
              <p:spPr>
                <a:xfrm rot="19284057">
                  <a:off x="2654004" y="1900669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Oval 182"/>
                <p:cNvSpPr/>
                <p:nvPr/>
              </p:nvSpPr>
              <p:spPr>
                <a:xfrm>
                  <a:off x="2209800" y="990600"/>
                  <a:ext cx="990600" cy="1447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Cloud 183"/>
                <p:cNvSpPr/>
                <p:nvPr/>
              </p:nvSpPr>
              <p:spPr>
                <a:xfrm>
                  <a:off x="2209800" y="990600"/>
                  <a:ext cx="9906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loud 184"/>
                <p:cNvSpPr/>
                <p:nvPr/>
              </p:nvSpPr>
              <p:spPr>
                <a:xfrm rot="5107997">
                  <a:off x="23964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Cloud 185"/>
                <p:cNvSpPr/>
                <p:nvPr/>
              </p:nvSpPr>
              <p:spPr>
                <a:xfrm rot="6038579">
                  <a:off x="15582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Trapezoid 186"/>
                <p:cNvSpPr/>
                <p:nvPr/>
              </p:nvSpPr>
              <p:spPr>
                <a:xfrm rot="283094">
                  <a:off x="1986442" y="1103684"/>
                  <a:ext cx="457200" cy="1295400"/>
                </a:xfrm>
                <a:prstGeom prst="trapezoid">
                  <a:avLst>
                    <a:gd name="adj" fmla="val 4365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Trapezoid 187"/>
                <p:cNvSpPr/>
                <p:nvPr/>
              </p:nvSpPr>
              <p:spPr>
                <a:xfrm rot="21363997">
                  <a:off x="3015691" y="1080956"/>
                  <a:ext cx="457200" cy="1295400"/>
                </a:xfrm>
                <a:prstGeom prst="trapezoid">
                  <a:avLst>
                    <a:gd name="adj" fmla="val 43418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lowchart: Stored Data 188"/>
                <p:cNvSpPr/>
                <p:nvPr/>
              </p:nvSpPr>
              <p:spPr>
                <a:xfrm rot="5400000">
                  <a:off x="2438400" y="685800"/>
                  <a:ext cx="609600" cy="1219200"/>
                </a:xfrm>
                <a:prstGeom prst="flowChartOnlineStorag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Cross 189"/>
                <p:cNvSpPr/>
                <p:nvPr/>
              </p:nvSpPr>
              <p:spPr>
                <a:xfrm>
                  <a:off x="1981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Cross 190"/>
                <p:cNvSpPr/>
                <p:nvPr/>
              </p:nvSpPr>
              <p:spPr>
                <a:xfrm>
                  <a:off x="2362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Cross 191"/>
                <p:cNvSpPr/>
                <p:nvPr/>
              </p:nvSpPr>
              <p:spPr>
                <a:xfrm>
                  <a:off x="28194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Cross 192"/>
                <p:cNvSpPr/>
                <p:nvPr/>
              </p:nvSpPr>
              <p:spPr>
                <a:xfrm>
                  <a:off x="3124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04" name="Group 72"/>
          <p:cNvGrpSpPr/>
          <p:nvPr/>
        </p:nvGrpSpPr>
        <p:grpSpPr>
          <a:xfrm>
            <a:off x="4572000" y="3352800"/>
            <a:ext cx="2057972" cy="2743200"/>
            <a:chOff x="152400" y="1752600"/>
            <a:chExt cx="2057972" cy="2743200"/>
          </a:xfrm>
        </p:grpSpPr>
        <p:pic>
          <p:nvPicPr>
            <p:cNvPr id="205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190214" y="20952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206" name="Group 70"/>
            <p:cNvGrpSpPr/>
            <p:nvPr/>
          </p:nvGrpSpPr>
          <p:grpSpPr>
            <a:xfrm>
              <a:off x="533400" y="2286000"/>
              <a:ext cx="1371600" cy="1676400"/>
              <a:chOff x="685800" y="4343400"/>
              <a:chExt cx="1371600" cy="1676400"/>
            </a:xfrm>
            <a:solidFill>
              <a:schemeClr val="bg1"/>
            </a:solidFill>
          </p:grpSpPr>
          <p:grpSp>
            <p:nvGrpSpPr>
              <p:cNvPr id="207" name="Group 16"/>
              <p:cNvGrpSpPr/>
              <p:nvPr/>
            </p:nvGrpSpPr>
            <p:grpSpPr>
              <a:xfrm>
                <a:off x="1219200" y="4343400"/>
                <a:ext cx="838200" cy="1600200"/>
                <a:chOff x="1143000" y="1066800"/>
                <a:chExt cx="1127234" cy="2686339"/>
              </a:xfrm>
              <a:grpFill/>
            </p:grpSpPr>
            <p:sp>
              <p:nvSpPr>
                <p:cNvPr id="218" name="Oval 217"/>
                <p:cNvSpPr/>
                <p:nvPr/>
              </p:nvSpPr>
              <p:spPr>
                <a:xfrm rot="3435232" flipH="1">
                  <a:off x="1937323" y="2838046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Oval 218"/>
                <p:cNvSpPr/>
                <p:nvPr/>
              </p:nvSpPr>
              <p:spPr>
                <a:xfrm rot="18164768">
                  <a:off x="1099123" y="2838047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Oval 219"/>
                <p:cNvSpPr/>
                <p:nvPr/>
              </p:nvSpPr>
              <p:spPr>
                <a:xfrm rot="20260128">
                  <a:off x="1371600" y="3581400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Oval 220"/>
                <p:cNvSpPr/>
                <p:nvPr/>
              </p:nvSpPr>
              <p:spPr>
                <a:xfrm rot="2101605">
                  <a:off x="1533234" y="3600739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Trapezoid 221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Trapezoid 222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Trapezoid 223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Cloud 224"/>
                <p:cNvSpPr/>
                <p:nvPr/>
              </p:nvSpPr>
              <p:spPr>
                <a:xfrm rot="21374563">
                  <a:off x="1143000" y="1066800"/>
                  <a:ext cx="1066800" cy="1752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Trapezoid 225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Half Frame 227"/>
                <p:cNvSpPr/>
                <p:nvPr/>
              </p:nvSpPr>
              <p:spPr>
                <a:xfrm rot="13396727">
                  <a:off x="1502076" y="2117791"/>
                  <a:ext cx="303577" cy="255955"/>
                </a:xfrm>
                <a:prstGeom prst="halfFrame">
                  <a:avLst>
                    <a:gd name="adj1" fmla="val 24893"/>
                    <a:gd name="adj2" fmla="val 33333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9" name="Oval 228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Cloud 229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Quad Arrow 230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Quad Arrow 231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Trapezoid 232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Cross 234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55"/>
              <p:cNvGrpSpPr/>
              <p:nvPr/>
            </p:nvGrpSpPr>
            <p:grpSpPr>
              <a:xfrm>
                <a:off x="685800" y="4572000"/>
                <a:ext cx="838200" cy="1447800"/>
                <a:chOff x="1143000" y="2286000"/>
                <a:chExt cx="1219200" cy="1981200"/>
              </a:xfrm>
              <a:grpFill/>
            </p:grpSpPr>
            <p:sp>
              <p:nvSpPr>
                <p:cNvPr id="209" name="Oval 208"/>
                <p:cNvSpPr/>
                <p:nvPr/>
              </p:nvSpPr>
              <p:spPr>
                <a:xfrm>
                  <a:off x="1752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1371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1143000" y="36576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Oval 211"/>
                <p:cNvSpPr/>
                <p:nvPr/>
              </p:nvSpPr>
              <p:spPr>
                <a:xfrm>
                  <a:off x="1981200" y="37338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lowchart: Manual Operation 212"/>
                <p:cNvSpPr/>
                <p:nvPr/>
              </p:nvSpPr>
              <p:spPr>
                <a:xfrm rot="12714920">
                  <a:off x="1282613" y="3232030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lowchart: Manual Operation 213"/>
                <p:cNvSpPr/>
                <p:nvPr/>
              </p:nvSpPr>
              <p:spPr>
                <a:xfrm rot="8885080" flipH="1">
                  <a:off x="1968413" y="3232028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Isosceles Triangle 214"/>
                <p:cNvSpPr/>
                <p:nvPr/>
              </p:nvSpPr>
              <p:spPr>
                <a:xfrm>
                  <a:off x="1143000" y="2895600"/>
                  <a:ext cx="1143000" cy="11430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Oval 215"/>
                <p:cNvSpPr/>
                <p:nvPr/>
              </p:nvSpPr>
              <p:spPr>
                <a:xfrm>
                  <a:off x="1295400" y="2362200"/>
                  <a:ext cx="914400" cy="990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Cloud 216"/>
                <p:cNvSpPr/>
                <p:nvPr/>
              </p:nvSpPr>
              <p:spPr>
                <a:xfrm>
                  <a:off x="1295400" y="2286000"/>
                  <a:ext cx="8382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36" name="Group 68"/>
          <p:cNvGrpSpPr/>
          <p:nvPr/>
        </p:nvGrpSpPr>
        <p:grpSpPr>
          <a:xfrm>
            <a:off x="6705600" y="3352800"/>
            <a:ext cx="2057972" cy="2743200"/>
            <a:chOff x="6781800" y="3886200"/>
            <a:chExt cx="2057972" cy="2743200"/>
          </a:xfrm>
        </p:grpSpPr>
        <p:pic>
          <p:nvPicPr>
            <p:cNvPr id="237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439186" y="42288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238" name="Group 71"/>
            <p:cNvGrpSpPr/>
            <p:nvPr/>
          </p:nvGrpSpPr>
          <p:grpSpPr>
            <a:xfrm>
              <a:off x="7010400" y="4495800"/>
              <a:ext cx="1600200" cy="1676400"/>
              <a:chOff x="7010400" y="4419600"/>
              <a:chExt cx="1676400" cy="1752600"/>
            </a:xfrm>
            <a:solidFill>
              <a:schemeClr val="bg1"/>
            </a:solidFill>
          </p:grpSpPr>
          <p:grpSp>
            <p:nvGrpSpPr>
              <p:cNvPr id="239" name="Group 190"/>
              <p:cNvGrpSpPr/>
              <p:nvPr/>
            </p:nvGrpSpPr>
            <p:grpSpPr>
              <a:xfrm>
                <a:off x="7772400" y="4419600"/>
                <a:ext cx="914400" cy="1745673"/>
                <a:chOff x="5587191" y="304800"/>
                <a:chExt cx="1878359" cy="3886200"/>
              </a:xfrm>
              <a:grpFill/>
            </p:grpSpPr>
            <p:sp>
              <p:nvSpPr>
                <p:cNvPr id="260" name="Oval 6"/>
                <p:cNvSpPr/>
                <p:nvPr/>
              </p:nvSpPr>
              <p:spPr>
                <a:xfrm rot="19671902">
                  <a:off x="7070098" y="2244857"/>
                  <a:ext cx="39545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Oval 7"/>
                <p:cNvSpPr/>
                <p:nvPr/>
              </p:nvSpPr>
              <p:spPr>
                <a:xfrm rot="2647766">
                  <a:off x="5587191" y="2167177"/>
                  <a:ext cx="364610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Oval 8"/>
                <p:cNvSpPr/>
                <p:nvPr/>
              </p:nvSpPr>
              <p:spPr>
                <a:xfrm rot="19352409">
                  <a:off x="6623571" y="3513153"/>
                  <a:ext cx="34788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Oval 9"/>
                <p:cNvSpPr/>
                <p:nvPr/>
              </p:nvSpPr>
              <p:spPr>
                <a:xfrm rot="2647766">
                  <a:off x="6223634" y="3499745"/>
                  <a:ext cx="346217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Trapezoid 10"/>
                <p:cNvSpPr/>
                <p:nvPr/>
              </p:nvSpPr>
              <p:spPr>
                <a:xfrm rot="20169292">
                  <a:off x="6583280" y="1483777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Trapezoid 11"/>
                <p:cNvSpPr/>
                <p:nvPr/>
              </p:nvSpPr>
              <p:spPr>
                <a:xfrm rot="1790291">
                  <a:off x="5772364" y="1444161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Trapezoid 12"/>
                <p:cNvSpPr/>
                <p:nvPr/>
              </p:nvSpPr>
              <p:spPr>
                <a:xfrm>
                  <a:off x="5990928" y="1639370"/>
                  <a:ext cx="1108371" cy="220917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Oval 13"/>
                <p:cNvSpPr/>
                <p:nvPr/>
              </p:nvSpPr>
              <p:spPr>
                <a:xfrm>
                  <a:off x="6243774" y="1261984"/>
                  <a:ext cx="545526" cy="666236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Oval 14"/>
                <p:cNvSpPr/>
                <p:nvPr/>
              </p:nvSpPr>
              <p:spPr>
                <a:xfrm>
                  <a:off x="5990928" y="483983"/>
                  <a:ext cx="1056415" cy="126681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Cloud 15"/>
                <p:cNvSpPr/>
                <p:nvPr/>
              </p:nvSpPr>
              <p:spPr>
                <a:xfrm>
                  <a:off x="5943600" y="304800"/>
                  <a:ext cx="1143000" cy="609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35"/>
              <p:cNvGrpSpPr/>
              <p:nvPr/>
            </p:nvGrpSpPr>
            <p:grpSpPr>
              <a:xfrm>
                <a:off x="7010400" y="4572000"/>
                <a:ext cx="1052485" cy="1600200"/>
                <a:chOff x="1593973" y="990600"/>
                <a:chExt cx="2057035" cy="3466754"/>
              </a:xfrm>
              <a:grpFill/>
            </p:grpSpPr>
            <p:sp>
              <p:nvSpPr>
                <p:cNvPr id="241" name="Oval 36"/>
                <p:cNvSpPr/>
                <p:nvPr/>
              </p:nvSpPr>
              <p:spPr>
                <a:xfrm rot="4427519">
                  <a:off x="22061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Oval 37"/>
                <p:cNvSpPr/>
                <p:nvPr/>
              </p:nvSpPr>
              <p:spPr>
                <a:xfrm rot="17172481" flipH="1">
                  <a:off x="27395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Isosceles Triangle 242"/>
                <p:cNvSpPr/>
                <p:nvPr/>
              </p:nvSpPr>
              <p:spPr>
                <a:xfrm>
                  <a:off x="1905000" y="2057400"/>
                  <a:ext cx="1676400" cy="21336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Isosceles Triangle 243"/>
                <p:cNvSpPr/>
                <p:nvPr/>
              </p:nvSpPr>
              <p:spPr>
                <a:xfrm rot="10800000">
                  <a:off x="2514600" y="2286000"/>
                  <a:ext cx="381000" cy="4572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Oval 244"/>
                <p:cNvSpPr/>
                <p:nvPr/>
              </p:nvSpPr>
              <p:spPr>
                <a:xfrm rot="19411276">
                  <a:off x="3230951" y="2794217"/>
                  <a:ext cx="420057" cy="75387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Oval 245"/>
                <p:cNvSpPr/>
                <p:nvPr/>
              </p:nvSpPr>
              <p:spPr>
                <a:xfrm rot="2820608">
                  <a:off x="1760884" y="2703028"/>
                  <a:ext cx="420057" cy="753879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Isosceles Triangle 246"/>
                <p:cNvSpPr/>
                <p:nvPr/>
              </p:nvSpPr>
              <p:spPr>
                <a:xfrm rot="2242960">
                  <a:off x="1878936" y="1901223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Isosceles Triangle 247"/>
                <p:cNvSpPr/>
                <p:nvPr/>
              </p:nvSpPr>
              <p:spPr>
                <a:xfrm rot="19284057">
                  <a:off x="2654004" y="1900669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Oval 248"/>
                <p:cNvSpPr/>
                <p:nvPr/>
              </p:nvSpPr>
              <p:spPr>
                <a:xfrm>
                  <a:off x="2209800" y="990600"/>
                  <a:ext cx="990600" cy="1447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Cloud 249"/>
                <p:cNvSpPr/>
                <p:nvPr/>
              </p:nvSpPr>
              <p:spPr>
                <a:xfrm>
                  <a:off x="2209800" y="990600"/>
                  <a:ext cx="9906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Cloud 250"/>
                <p:cNvSpPr/>
                <p:nvPr/>
              </p:nvSpPr>
              <p:spPr>
                <a:xfrm rot="5107997">
                  <a:off x="23964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Cloud 251"/>
                <p:cNvSpPr/>
                <p:nvPr/>
              </p:nvSpPr>
              <p:spPr>
                <a:xfrm rot="6038579">
                  <a:off x="15582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Trapezoid 252"/>
                <p:cNvSpPr/>
                <p:nvPr/>
              </p:nvSpPr>
              <p:spPr>
                <a:xfrm rot="283094">
                  <a:off x="1986442" y="1103684"/>
                  <a:ext cx="457200" cy="1295400"/>
                </a:xfrm>
                <a:prstGeom prst="trapezoid">
                  <a:avLst>
                    <a:gd name="adj" fmla="val 4365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Trapezoid 253"/>
                <p:cNvSpPr/>
                <p:nvPr/>
              </p:nvSpPr>
              <p:spPr>
                <a:xfrm rot="21363997">
                  <a:off x="3015691" y="1080956"/>
                  <a:ext cx="457200" cy="1295400"/>
                </a:xfrm>
                <a:prstGeom prst="trapezoid">
                  <a:avLst>
                    <a:gd name="adj" fmla="val 43418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lowchart: Stored Data 254"/>
                <p:cNvSpPr/>
                <p:nvPr/>
              </p:nvSpPr>
              <p:spPr>
                <a:xfrm rot="5400000">
                  <a:off x="2438400" y="685800"/>
                  <a:ext cx="609600" cy="1219200"/>
                </a:xfrm>
                <a:prstGeom prst="flowChartOnlineStorag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Cross 255"/>
                <p:cNvSpPr/>
                <p:nvPr/>
              </p:nvSpPr>
              <p:spPr>
                <a:xfrm>
                  <a:off x="1981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Cross 256"/>
                <p:cNvSpPr/>
                <p:nvPr/>
              </p:nvSpPr>
              <p:spPr>
                <a:xfrm>
                  <a:off x="2362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Cross 257"/>
                <p:cNvSpPr/>
                <p:nvPr/>
              </p:nvSpPr>
              <p:spPr>
                <a:xfrm>
                  <a:off x="28194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Cross 258"/>
                <p:cNvSpPr/>
                <p:nvPr/>
              </p:nvSpPr>
              <p:spPr>
                <a:xfrm>
                  <a:off x="3124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70" name="TextBox 269"/>
          <p:cNvSpPr txBox="1"/>
          <p:nvPr/>
        </p:nvSpPr>
        <p:spPr>
          <a:xfrm>
            <a:off x="327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conjunto de </a:t>
            </a: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7010400" y="3657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conjunto de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" y="2286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es-ES" dirty="0" smtClean="0"/>
              <a:t>Y cuando hubo dicho estas palabras, lloró, y la multitud dio testimonio de ello; y tomó a sus niños pequeños, uno por uno, y los bendijo, y rogó al Padre por ellos.</a:t>
            </a:r>
          </a:p>
          <a:p>
            <a:pPr algn="ctr" fontAlgn="base"/>
            <a:r>
              <a:rPr lang="es-ES" dirty="0" smtClean="0"/>
              <a:t> </a:t>
            </a:r>
            <a:r>
              <a:rPr lang="es-ES" dirty="0" smtClean="0"/>
              <a:t>Y </a:t>
            </a:r>
            <a:r>
              <a:rPr lang="es-ES" dirty="0" smtClean="0"/>
              <a:t>cuando hubo hecho esto, lloró de nuevo</a:t>
            </a:r>
            <a:r>
              <a:rPr lang="es-ES" dirty="0" smtClean="0"/>
              <a:t>;”</a:t>
            </a:r>
            <a:endParaRPr lang="es-ES" dirty="0" smtClean="0"/>
          </a:p>
          <a:p>
            <a:pPr algn="ctr" fontAlgn="base"/>
            <a:r>
              <a:rPr lang="en-US" dirty="0" smtClean="0"/>
              <a:t>3 </a:t>
            </a:r>
            <a:r>
              <a:rPr lang="en-US" dirty="0" err="1" smtClean="0"/>
              <a:t>Nefi</a:t>
            </a:r>
            <a:r>
              <a:rPr lang="en-US" dirty="0" smtClean="0"/>
              <a:t>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8600" y="19050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es-ES" dirty="0" smtClean="0"/>
              <a:t>Y cuando hubo dicho estas palabras, lloró, y la multitud dio testimonio de ello; y tomó a sus niños pequeños, uno por uno, y los bendijo, y rogó al Padre por ellos.</a:t>
            </a:r>
          </a:p>
          <a:p>
            <a:pPr algn="ctr" fontAlgn="base"/>
            <a:r>
              <a:rPr lang="es-ES" dirty="0" smtClean="0"/>
              <a:t> </a:t>
            </a:r>
            <a:r>
              <a:rPr lang="es-ES" dirty="0" smtClean="0"/>
              <a:t>Y </a:t>
            </a:r>
            <a:r>
              <a:rPr lang="es-ES" dirty="0" smtClean="0"/>
              <a:t>cuando hubo hecho esto, lloró de nuevo</a:t>
            </a:r>
            <a:r>
              <a:rPr lang="es-ES" dirty="0" smtClean="0"/>
              <a:t>;”</a:t>
            </a:r>
            <a:endParaRPr lang="es-ES" dirty="0" smtClean="0"/>
          </a:p>
          <a:p>
            <a:pPr algn="ctr" fontAlgn="base"/>
            <a:r>
              <a:rPr lang="en-US" dirty="0" smtClean="0"/>
              <a:t>3 </a:t>
            </a:r>
            <a:r>
              <a:rPr lang="en-US" dirty="0" err="1" smtClean="0"/>
              <a:t>Nefi</a:t>
            </a:r>
            <a:r>
              <a:rPr lang="en-US" dirty="0" smtClean="0"/>
              <a:t>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600" y="35814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es-ES" dirty="0" smtClean="0"/>
              <a:t>Y cuando hubo dicho estas palabras, lloró, y la multitud dio testimonio de ello; y tomó a sus niños pequeños, uno por uno, y los bendijo, y rogó al Padre por ellos.</a:t>
            </a:r>
          </a:p>
          <a:p>
            <a:pPr algn="ctr" fontAlgn="base"/>
            <a:r>
              <a:rPr lang="es-ES" dirty="0" smtClean="0"/>
              <a:t> </a:t>
            </a:r>
            <a:r>
              <a:rPr lang="es-ES" dirty="0" smtClean="0"/>
              <a:t>Y </a:t>
            </a:r>
            <a:r>
              <a:rPr lang="es-ES" dirty="0" smtClean="0"/>
              <a:t>cuando hubo hecho esto, lloró de nuevo</a:t>
            </a:r>
            <a:r>
              <a:rPr lang="es-ES" dirty="0" smtClean="0"/>
              <a:t>;”</a:t>
            </a:r>
            <a:endParaRPr lang="es-ES" dirty="0" smtClean="0"/>
          </a:p>
          <a:p>
            <a:pPr algn="ctr" fontAlgn="base"/>
            <a:r>
              <a:rPr lang="en-US" dirty="0" smtClean="0"/>
              <a:t>3 </a:t>
            </a:r>
            <a:r>
              <a:rPr lang="en-US" dirty="0" err="1" smtClean="0"/>
              <a:t>Nefi</a:t>
            </a:r>
            <a:r>
              <a:rPr lang="en-US" dirty="0" smtClean="0"/>
              <a:t>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8600" y="51816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es-ES" dirty="0" smtClean="0"/>
              <a:t>Y cuando hubo dicho estas palabras, lloró, y la multitud dio testimonio de ello; y tomó a sus niños pequeños, uno por uno, y los bendijo, y rogó al Padre por ellos.</a:t>
            </a:r>
          </a:p>
          <a:p>
            <a:pPr algn="ctr" fontAlgn="base"/>
            <a:r>
              <a:rPr lang="es-ES" dirty="0" smtClean="0"/>
              <a:t> </a:t>
            </a:r>
            <a:r>
              <a:rPr lang="es-ES" dirty="0" smtClean="0"/>
              <a:t>Y </a:t>
            </a:r>
            <a:r>
              <a:rPr lang="es-ES" dirty="0" smtClean="0"/>
              <a:t>cuando hubo hecho esto, lloró de nuevo</a:t>
            </a:r>
            <a:r>
              <a:rPr lang="es-ES" dirty="0" smtClean="0"/>
              <a:t>;”</a:t>
            </a:r>
            <a:endParaRPr lang="es-ES" dirty="0" smtClean="0"/>
          </a:p>
          <a:p>
            <a:pPr algn="ctr" fontAlgn="base"/>
            <a:r>
              <a:rPr lang="en-US" dirty="0" smtClean="0"/>
              <a:t>3 </a:t>
            </a:r>
            <a:r>
              <a:rPr lang="en-US" dirty="0" err="1" smtClean="0"/>
              <a:t>Nefi</a:t>
            </a:r>
            <a:r>
              <a:rPr lang="en-US" dirty="0" smtClean="0"/>
              <a:t> </a:t>
            </a:r>
            <a:r>
              <a:rPr lang="en-US" dirty="0" smtClean="0"/>
              <a:t>17:21-23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62200" y="53340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Clipper Script Fat (Personal Us" pitchFamily="2" charset="0"/>
              </a:rPr>
              <a:t>Mirad</a:t>
            </a:r>
            <a:r>
              <a:rPr lang="en-US" sz="3200" dirty="0" smtClean="0">
                <a:latin typeface="Clipper Script Fat (Personal Us" pitchFamily="2" charset="0"/>
              </a:rPr>
              <a:t> a </a:t>
            </a:r>
            <a:r>
              <a:rPr lang="en-US" sz="3200" dirty="0" err="1" smtClean="0">
                <a:latin typeface="Clipper Script Fat (Personal Us" pitchFamily="2" charset="0"/>
              </a:rPr>
              <a:t>vuestros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pequeñitos</a:t>
            </a:r>
            <a:r>
              <a:rPr lang="en-US" sz="3200" dirty="0" smtClean="0">
                <a:latin typeface="Clipper Script Fat (Personal Us" pitchFamily="2" charset="0"/>
              </a:rPr>
              <a:t>.</a:t>
            </a:r>
            <a:endParaRPr lang="en-US" sz="3200" dirty="0">
              <a:latin typeface="Clipper Script Fat (Personal Us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5</cp:revision>
  <dcterms:created xsi:type="dcterms:W3CDTF">2016-08-13T16:39:38Z</dcterms:created>
  <dcterms:modified xsi:type="dcterms:W3CDTF">2016-08-13T18:56:55Z</dcterms:modified>
</cp:coreProperties>
</file>