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7" autoAdjust="0"/>
    <p:restoredTop sz="94660"/>
  </p:normalViewPr>
  <p:slideViewPr>
    <p:cSldViewPr snapToGrid="0">
      <p:cViewPr varScale="1">
        <p:scale>
          <a:sx n="71" d="100"/>
          <a:sy n="71" d="100"/>
        </p:scale>
        <p:origin x="102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FE3D-34BD-48B2-924B-676FDFAA3935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2F8B-A928-4D02-B01D-A02D55E55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491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FE3D-34BD-48B2-924B-676FDFAA3935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2F8B-A928-4D02-B01D-A02D55E55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237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FE3D-34BD-48B2-924B-676FDFAA3935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2F8B-A928-4D02-B01D-A02D55E55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557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FE3D-34BD-48B2-924B-676FDFAA3935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2F8B-A928-4D02-B01D-A02D55E55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045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FE3D-34BD-48B2-924B-676FDFAA3935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2F8B-A928-4D02-B01D-A02D55E55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665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FE3D-34BD-48B2-924B-676FDFAA3935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2F8B-A928-4D02-B01D-A02D55E55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880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FE3D-34BD-48B2-924B-676FDFAA3935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2F8B-A928-4D02-B01D-A02D55E55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951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FE3D-34BD-48B2-924B-676FDFAA3935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2F8B-A928-4D02-B01D-A02D55E55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277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FE3D-34BD-48B2-924B-676FDFAA3935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2F8B-A928-4D02-B01D-A02D55E55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6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FE3D-34BD-48B2-924B-676FDFAA3935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2F8B-A928-4D02-B01D-A02D55E55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915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FE3D-34BD-48B2-924B-676FDFAA3935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2F8B-A928-4D02-B01D-A02D55E55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792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0FE3D-34BD-48B2-924B-676FDFAA3935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E2F8B-A928-4D02-B01D-A02D55E55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908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72"/>
          <p:cNvGrpSpPr/>
          <p:nvPr/>
        </p:nvGrpSpPr>
        <p:grpSpPr>
          <a:xfrm>
            <a:off x="1421531" y="528028"/>
            <a:ext cx="10050575" cy="5936414"/>
            <a:chOff x="1421531" y="528028"/>
            <a:chExt cx="10050575" cy="5936414"/>
          </a:xfrm>
        </p:grpSpPr>
        <p:sp>
          <p:nvSpPr>
            <p:cNvPr id="74" name="Oval 73"/>
            <p:cNvSpPr/>
            <p:nvPr/>
          </p:nvSpPr>
          <p:spPr>
            <a:xfrm>
              <a:off x="3568944" y="712694"/>
              <a:ext cx="5553635" cy="555363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4980519" y="528028"/>
              <a:ext cx="2685173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J</a:t>
              </a:r>
              <a:r>
                <a:rPr lang="en-US" dirty="0" smtClean="0"/>
                <a:t>_______________</a:t>
              </a:r>
              <a:endParaRPr lang="en-US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5003174" y="6095110"/>
              <a:ext cx="2685173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M</a:t>
              </a:r>
              <a:r>
                <a:rPr lang="en-US" dirty="0" smtClean="0"/>
                <a:t>_____________</a:t>
              </a:r>
              <a:endParaRPr lang="en-US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7941357" y="1532553"/>
              <a:ext cx="2685173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B</a:t>
              </a:r>
              <a:r>
                <a:rPr lang="en-US" dirty="0" smtClean="0"/>
                <a:t>_____________</a:t>
              </a:r>
              <a:endParaRPr lang="en-US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8786933" y="2935513"/>
              <a:ext cx="2685173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P____________</a:t>
              </a:r>
              <a:endParaRPr lang="en-US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8285759" y="4575823"/>
              <a:ext cx="2685173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O____________</a:t>
              </a:r>
              <a:endParaRPr lang="en-US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1720591" y="4575823"/>
              <a:ext cx="2685173" cy="6463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S</a:t>
              </a:r>
              <a:r>
                <a:rPr lang="en-US" dirty="0" smtClean="0"/>
                <a:t>_____________</a:t>
              </a:r>
              <a:r>
                <a:rPr lang="en-US" dirty="0" smtClean="0"/>
                <a:t>O</a:t>
              </a:r>
              <a:r>
                <a:rPr lang="en-US" dirty="0" smtClean="0"/>
                <a:t>__</a:t>
              </a:r>
              <a:endParaRPr lang="en-US" dirty="0" smtClean="0"/>
            </a:p>
            <a:p>
              <a:pPr algn="ctr"/>
              <a:r>
                <a:rPr lang="en-US" dirty="0"/>
                <a:t>D</a:t>
              </a:r>
              <a:r>
                <a:rPr lang="en-US" dirty="0" smtClean="0"/>
                <a:t>_</a:t>
              </a:r>
              <a:r>
                <a:rPr lang="en-US" dirty="0" smtClean="0"/>
                <a:t>______________</a:t>
              </a:r>
              <a:endParaRPr lang="en-US" dirty="0" smtClean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1421531" y="2935513"/>
              <a:ext cx="2685173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H___________</a:t>
              </a:r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1903880" y="1522006"/>
              <a:ext cx="2685173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R____________</a:t>
              </a:r>
              <a:endParaRPr lang="en-US" dirty="0"/>
            </a:p>
          </p:txBody>
        </p:sp>
        <p:grpSp>
          <p:nvGrpSpPr>
            <p:cNvPr id="84" name="Group 83"/>
            <p:cNvGrpSpPr/>
            <p:nvPr/>
          </p:nvGrpSpPr>
          <p:grpSpPr>
            <a:xfrm>
              <a:off x="4171608" y="1806976"/>
              <a:ext cx="1286410" cy="2774546"/>
              <a:chOff x="762000" y="1752600"/>
              <a:chExt cx="1904282" cy="3733799"/>
            </a:xfrm>
          </p:grpSpPr>
          <p:sp>
            <p:nvSpPr>
              <p:cNvPr id="105" name="Double Wave 104"/>
              <p:cNvSpPr/>
              <p:nvPr/>
            </p:nvSpPr>
            <p:spPr>
              <a:xfrm rot="4853557">
                <a:off x="670179" y="2668980"/>
                <a:ext cx="1295400" cy="609600"/>
              </a:xfrm>
              <a:prstGeom prst="doubleWave">
                <a:avLst>
                  <a:gd name="adj1" fmla="val 10661"/>
                  <a:gd name="adj2" fmla="val 10000"/>
                </a:avLst>
              </a:prstGeom>
              <a:solidFill>
                <a:srgbClr val="913A0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Double Wave 105"/>
              <p:cNvSpPr/>
              <p:nvPr/>
            </p:nvSpPr>
            <p:spPr>
              <a:xfrm rot="16746443" flipH="1">
                <a:off x="1584579" y="2668980"/>
                <a:ext cx="1295400" cy="609600"/>
              </a:xfrm>
              <a:prstGeom prst="doubleWave">
                <a:avLst>
                  <a:gd name="adj1" fmla="val 10661"/>
                  <a:gd name="adj2" fmla="val 10000"/>
                </a:avLst>
              </a:prstGeom>
              <a:solidFill>
                <a:srgbClr val="913A0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Oval 106"/>
              <p:cNvSpPr/>
              <p:nvPr/>
            </p:nvSpPr>
            <p:spPr>
              <a:xfrm rot="18905227">
                <a:off x="762000" y="4258116"/>
                <a:ext cx="529005" cy="297646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Oval 107"/>
              <p:cNvSpPr/>
              <p:nvPr/>
            </p:nvSpPr>
            <p:spPr>
              <a:xfrm rot="2323083" flipH="1">
                <a:off x="2137277" y="4324927"/>
                <a:ext cx="529005" cy="286794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Trapezoid 108"/>
              <p:cNvSpPr/>
              <p:nvPr/>
            </p:nvSpPr>
            <p:spPr>
              <a:xfrm rot="1217087" flipH="1">
                <a:off x="990449" y="3245704"/>
                <a:ext cx="473830" cy="1241017"/>
              </a:xfrm>
              <a:prstGeom prst="trapezoid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Trapezoid 109"/>
              <p:cNvSpPr/>
              <p:nvPr/>
            </p:nvSpPr>
            <p:spPr>
              <a:xfrm rot="20382913">
                <a:off x="1939439" y="3406471"/>
                <a:ext cx="515791" cy="1120209"/>
              </a:xfrm>
              <a:prstGeom prst="trapezoid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Oval 110"/>
              <p:cNvSpPr/>
              <p:nvPr/>
            </p:nvSpPr>
            <p:spPr>
              <a:xfrm rot="649721" flipH="1">
                <a:off x="1674907" y="5149613"/>
                <a:ext cx="529005" cy="336786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Oval 111"/>
              <p:cNvSpPr/>
              <p:nvPr/>
            </p:nvSpPr>
            <p:spPr>
              <a:xfrm rot="649721" flipH="1">
                <a:off x="1263427" y="5149613"/>
                <a:ext cx="529005" cy="336786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Trapezoid 112"/>
              <p:cNvSpPr/>
              <p:nvPr/>
            </p:nvSpPr>
            <p:spPr>
              <a:xfrm flipH="1">
                <a:off x="1109011" y="3355709"/>
                <a:ext cx="1146297" cy="1867546"/>
              </a:xfrm>
              <a:prstGeom prst="trapezoid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Isosceles Triangle 113"/>
              <p:cNvSpPr/>
              <p:nvPr/>
            </p:nvSpPr>
            <p:spPr>
              <a:xfrm rot="10800000" flipH="1">
                <a:off x="1524000" y="3581400"/>
                <a:ext cx="382099" cy="352689"/>
              </a:xfrm>
              <a:prstGeom prst="triangl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Oval 114"/>
              <p:cNvSpPr/>
              <p:nvPr/>
            </p:nvSpPr>
            <p:spPr>
              <a:xfrm flipH="1">
                <a:off x="1198964" y="2259543"/>
                <a:ext cx="1056344" cy="1370211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ound Diagonal Corner Rectangle 115"/>
              <p:cNvSpPr/>
              <p:nvPr/>
            </p:nvSpPr>
            <p:spPr>
              <a:xfrm>
                <a:off x="1219200" y="2209800"/>
                <a:ext cx="533400" cy="5334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13A0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ound Diagonal Corner Rectangle 116"/>
              <p:cNvSpPr/>
              <p:nvPr/>
            </p:nvSpPr>
            <p:spPr>
              <a:xfrm rot="4485393">
                <a:off x="1737138" y="2194338"/>
                <a:ext cx="533400" cy="5334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13A0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Oval 117"/>
              <p:cNvSpPr/>
              <p:nvPr/>
            </p:nvSpPr>
            <p:spPr>
              <a:xfrm rot="18923193">
                <a:off x="1066800" y="2402540"/>
                <a:ext cx="609600" cy="228600"/>
              </a:xfrm>
              <a:prstGeom prst="ellipse">
                <a:avLst/>
              </a:prstGeom>
              <a:solidFill>
                <a:srgbClr val="913A0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Oval 118"/>
              <p:cNvSpPr/>
              <p:nvPr/>
            </p:nvSpPr>
            <p:spPr>
              <a:xfrm rot="2587249">
                <a:off x="1918447" y="2447364"/>
                <a:ext cx="609600" cy="228600"/>
              </a:xfrm>
              <a:prstGeom prst="ellipse">
                <a:avLst/>
              </a:prstGeom>
              <a:solidFill>
                <a:srgbClr val="913A0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0" name="Group 298"/>
              <p:cNvGrpSpPr/>
              <p:nvPr/>
            </p:nvGrpSpPr>
            <p:grpSpPr>
              <a:xfrm>
                <a:off x="1219200" y="3507106"/>
                <a:ext cx="990600" cy="1205340"/>
                <a:chOff x="3505200" y="2611590"/>
                <a:chExt cx="1143000" cy="1808010"/>
              </a:xfrm>
            </p:grpSpPr>
            <p:sp>
              <p:nvSpPr>
                <p:cNvPr id="145" name="Donut 144"/>
                <p:cNvSpPr/>
                <p:nvPr/>
              </p:nvSpPr>
              <p:spPr>
                <a:xfrm rot="20181405">
                  <a:off x="3684494" y="2617694"/>
                  <a:ext cx="277906" cy="533400"/>
                </a:xfrm>
                <a:prstGeom prst="donu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6" name="Donut 145"/>
                <p:cNvSpPr/>
                <p:nvPr/>
              </p:nvSpPr>
              <p:spPr>
                <a:xfrm rot="1352410">
                  <a:off x="4206524" y="2611590"/>
                  <a:ext cx="266424" cy="533400"/>
                </a:xfrm>
                <a:prstGeom prst="donu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47" name="Group 292"/>
                <p:cNvGrpSpPr/>
                <p:nvPr/>
              </p:nvGrpSpPr>
              <p:grpSpPr>
                <a:xfrm>
                  <a:off x="3505200" y="3048000"/>
                  <a:ext cx="1143000" cy="1371600"/>
                  <a:chOff x="3505200" y="3048000"/>
                  <a:chExt cx="1143000" cy="1371600"/>
                </a:xfrm>
              </p:grpSpPr>
              <p:sp>
                <p:nvSpPr>
                  <p:cNvPr id="148" name="Hexagon 147"/>
                  <p:cNvSpPr/>
                  <p:nvPr/>
                </p:nvSpPr>
                <p:spPr>
                  <a:xfrm>
                    <a:off x="3505200" y="3048000"/>
                    <a:ext cx="1143000" cy="1371600"/>
                  </a:xfrm>
                  <a:prstGeom prst="hexagon">
                    <a:avLst/>
                  </a:prstGeom>
                  <a:solidFill>
                    <a:schemeClr val="bg1">
                      <a:lumMod val="6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9" name="Hexagon 148"/>
                  <p:cNvSpPr/>
                  <p:nvPr/>
                </p:nvSpPr>
                <p:spPr>
                  <a:xfrm>
                    <a:off x="3657600" y="3200400"/>
                    <a:ext cx="825500" cy="990600"/>
                  </a:xfrm>
                  <a:prstGeom prst="hexagon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0" name="Quad Arrow 149"/>
                  <p:cNvSpPr/>
                  <p:nvPr/>
                </p:nvSpPr>
                <p:spPr>
                  <a:xfrm>
                    <a:off x="3810000" y="3294530"/>
                    <a:ext cx="533400" cy="667871"/>
                  </a:xfrm>
                  <a:prstGeom prst="quadArrow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21" name="Group 318"/>
              <p:cNvGrpSpPr/>
              <p:nvPr/>
            </p:nvGrpSpPr>
            <p:grpSpPr>
              <a:xfrm>
                <a:off x="2362200" y="1752600"/>
                <a:ext cx="228600" cy="3581400"/>
                <a:chOff x="2362200" y="1752600"/>
                <a:chExt cx="304800" cy="3581400"/>
              </a:xfrm>
            </p:grpSpPr>
            <p:sp>
              <p:nvSpPr>
                <p:cNvPr id="141" name="Pentagon 140"/>
                <p:cNvSpPr/>
                <p:nvPr/>
              </p:nvSpPr>
              <p:spPr>
                <a:xfrm rot="16200000">
                  <a:off x="2171700" y="2019300"/>
                  <a:ext cx="685800" cy="152400"/>
                </a:xfrm>
                <a:prstGeom prst="homePlat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2" name="Rectangle 141"/>
                <p:cNvSpPr/>
                <p:nvPr/>
              </p:nvSpPr>
              <p:spPr>
                <a:xfrm>
                  <a:off x="2438400" y="2438400"/>
                  <a:ext cx="152400" cy="2895600"/>
                </a:xfrm>
                <a:prstGeom prst="rect">
                  <a:avLst/>
                </a:prstGeom>
                <a:solidFill>
                  <a:srgbClr val="6F35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3" name="Rounded Rectangle 142"/>
                <p:cNvSpPr/>
                <p:nvPr/>
              </p:nvSpPr>
              <p:spPr>
                <a:xfrm>
                  <a:off x="2362200" y="2362200"/>
                  <a:ext cx="304800" cy="152400"/>
                </a:xfrm>
                <a:prstGeom prst="roundRect">
                  <a:avLst/>
                </a:prstGeom>
                <a:solidFill>
                  <a:srgbClr val="A5826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4" name="Rounded Rectangle 143"/>
                <p:cNvSpPr/>
                <p:nvPr/>
              </p:nvSpPr>
              <p:spPr>
                <a:xfrm>
                  <a:off x="2362200" y="2438400"/>
                  <a:ext cx="304800" cy="152400"/>
                </a:xfrm>
                <a:prstGeom prst="roundRect">
                  <a:avLst/>
                </a:prstGeom>
                <a:solidFill>
                  <a:srgbClr val="A5826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22" name="Oval 121"/>
              <p:cNvSpPr/>
              <p:nvPr/>
            </p:nvSpPr>
            <p:spPr>
              <a:xfrm rot="2323083" flipH="1">
                <a:off x="2429582" y="4400045"/>
                <a:ext cx="221634" cy="115312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3" name="Group 352"/>
              <p:cNvGrpSpPr/>
              <p:nvPr/>
            </p:nvGrpSpPr>
            <p:grpSpPr>
              <a:xfrm>
                <a:off x="1066800" y="2133600"/>
                <a:ext cx="1295400" cy="576100"/>
                <a:chOff x="3886200" y="2075329"/>
                <a:chExt cx="1447800" cy="995082"/>
              </a:xfrm>
            </p:grpSpPr>
            <p:grpSp>
              <p:nvGrpSpPr>
                <p:cNvPr id="124" name="Group 349"/>
                <p:cNvGrpSpPr/>
                <p:nvPr/>
              </p:nvGrpSpPr>
              <p:grpSpPr>
                <a:xfrm>
                  <a:off x="4253752" y="2075329"/>
                  <a:ext cx="715433" cy="660400"/>
                  <a:chOff x="3352800" y="2667000"/>
                  <a:chExt cx="715433" cy="660400"/>
                </a:xfrm>
              </p:grpSpPr>
              <p:sp>
                <p:nvSpPr>
                  <p:cNvPr id="139" name="Hexagon 138"/>
                  <p:cNvSpPr/>
                  <p:nvPr/>
                </p:nvSpPr>
                <p:spPr>
                  <a:xfrm>
                    <a:off x="3352800" y="2667000"/>
                    <a:ext cx="715433" cy="660400"/>
                  </a:xfrm>
                  <a:prstGeom prst="hexagon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0" name="Cross 139"/>
                  <p:cNvSpPr/>
                  <p:nvPr/>
                </p:nvSpPr>
                <p:spPr>
                  <a:xfrm>
                    <a:off x="3505200" y="2743200"/>
                    <a:ext cx="381000" cy="533400"/>
                  </a:xfrm>
                  <a:prstGeom prst="plus">
                    <a:avLst/>
                  </a:prstGeom>
                  <a:solidFill>
                    <a:srgbClr val="A58267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25" name="Group 348"/>
                <p:cNvGrpSpPr/>
                <p:nvPr/>
              </p:nvGrpSpPr>
              <p:grpSpPr>
                <a:xfrm>
                  <a:off x="3886200" y="2667000"/>
                  <a:ext cx="1447800" cy="403411"/>
                  <a:chOff x="3276600" y="2568389"/>
                  <a:chExt cx="2743200" cy="838200"/>
                </a:xfrm>
              </p:grpSpPr>
              <p:sp>
                <p:nvSpPr>
                  <p:cNvPr id="126" name="Rounded Rectangle 125"/>
                  <p:cNvSpPr/>
                  <p:nvPr/>
                </p:nvSpPr>
                <p:spPr>
                  <a:xfrm>
                    <a:off x="3276600" y="2568389"/>
                    <a:ext cx="2743200" cy="838200"/>
                  </a:xfrm>
                  <a:prstGeom prst="round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27" name="Group 324"/>
                  <p:cNvGrpSpPr/>
                  <p:nvPr/>
                </p:nvGrpSpPr>
                <p:grpSpPr>
                  <a:xfrm>
                    <a:off x="3352800" y="2667000"/>
                    <a:ext cx="715433" cy="660400"/>
                    <a:chOff x="3352800" y="2667000"/>
                    <a:chExt cx="715433" cy="660400"/>
                  </a:xfrm>
                </p:grpSpPr>
                <p:sp>
                  <p:nvSpPr>
                    <p:cNvPr id="137" name="Hexagon 136"/>
                    <p:cNvSpPr/>
                    <p:nvPr/>
                  </p:nvSpPr>
                  <p:spPr>
                    <a:xfrm>
                      <a:off x="3352800" y="2667000"/>
                      <a:ext cx="715433" cy="660400"/>
                    </a:xfrm>
                    <a:prstGeom prst="hexagon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8" name="Cross 137"/>
                    <p:cNvSpPr/>
                    <p:nvPr/>
                  </p:nvSpPr>
                  <p:spPr>
                    <a:xfrm>
                      <a:off x="3505200" y="2743200"/>
                      <a:ext cx="381000" cy="533400"/>
                    </a:xfrm>
                    <a:prstGeom prst="plus">
                      <a:avLst/>
                    </a:prstGeom>
                    <a:solidFill>
                      <a:srgbClr val="A58267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28" name="Group 325"/>
                  <p:cNvGrpSpPr/>
                  <p:nvPr/>
                </p:nvGrpSpPr>
                <p:grpSpPr>
                  <a:xfrm>
                    <a:off x="4007224" y="2671482"/>
                    <a:ext cx="715433" cy="660400"/>
                    <a:chOff x="3352800" y="2667000"/>
                    <a:chExt cx="715433" cy="660400"/>
                  </a:xfrm>
                </p:grpSpPr>
                <p:sp>
                  <p:nvSpPr>
                    <p:cNvPr id="135" name="Hexagon 134"/>
                    <p:cNvSpPr/>
                    <p:nvPr/>
                  </p:nvSpPr>
                  <p:spPr>
                    <a:xfrm>
                      <a:off x="3352800" y="2667000"/>
                      <a:ext cx="715433" cy="660400"/>
                    </a:xfrm>
                    <a:prstGeom prst="hexagon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6" name="Cross 135"/>
                    <p:cNvSpPr/>
                    <p:nvPr/>
                  </p:nvSpPr>
                  <p:spPr>
                    <a:xfrm>
                      <a:off x="3505200" y="2743200"/>
                      <a:ext cx="381000" cy="533400"/>
                    </a:xfrm>
                    <a:prstGeom prst="plus">
                      <a:avLst/>
                    </a:prstGeom>
                    <a:solidFill>
                      <a:srgbClr val="A58267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29" name="Group 339"/>
                  <p:cNvGrpSpPr/>
                  <p:nvPr/>
                </p:nvGrpSpPr>
                <p:grpSpPr>
                  <a:xfrm>
                    <a:off x="4652683" y="2644588"/>
                    <a:ext cx="715433" cy="660400"/>
                    <a:chOff x="3352800" y="2667000"/>
                    <a:chExt cx="715433" cy="660400"/>
                  </a:xfrm>
                </p:grpSpPr>
                <p:sp>
                  <p:nvSpPr>
                    <p:cNvPr id="133" name="Hexagon 132"/>
                    <p:cNvSpPr/>
                    <p:nvPr/>
                  </p:nvSpPr>
                  <p:spPr>
                    <a:xfrm>
                      <a:off x="3352800" y="2667000"/>
                      <a:ext cx="715433" cy="660400"/>
                    </a:xfrm>
                    <a:prstGeom prst="hexagon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4" name="Cross 133"/>
                    <p:cNvSpPr/>
                    <p:nvPr/>
                  </p:nvSpPr>
                  <p:spPr>
                    <a:xfrm>
                      <a:off x="3505200" y="2743200"/>
                      <a:ext cx="381000" cy="533400"/>
                    </a:xfrm>
                    <a:prstGeom prst="plus">
                      <a:avLst/>
                    </a:prstGeom>
                    <a:solidFill>
                      <a:srgbClr val="A58267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30" name="Group 342"/>
                  <p:cNvGrpSpPr/>
                  <p:nvPr/>
                </p:nvGrpSpPr>
                <p:grpSpPr>
                  <a:xfrm>
                    <a:off x="5284695" y="2649070"/>
                    <a:ext cx="715433" cy="660400"/>
                    <a:chOff x="3352800" y="2667000"/>
                    <a:chExt cx="715433" cy="660400"/>
                  </a:xfrm>
                </p:grpSpPr>
                <p:sp>
                  <p:nvSpPr>
                    <p:cNvPr id="131" name="Hexagon 130"/>
                    <p:cNvSpPr/>
                    <p:nvPr/>
                  </p:nvSpPr>
                  <p:spPr>
                    <a:xfrm>
                      <a:off x="3352800" y="2667000"/>
                      <a:ext cx="715433" cy="660400"/>
                    </a:xfrm>
                    <a:prstGeom prst="hexagon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2" name="Cross 131"/>
                    <p:cNvSpPr/>
                    <p:nvPr/>
                  </p:nvSpPr>
                  <p:spPr>
                    <a:xfrm>
                      <a:off x="3505200" y="2743200"/>
                      <a:ext cx="381000" cy="533400"/>
                    </a:xfrm>
                    <a:prstGeom prst="plus">
                      <a:avLst/>
                    </a:prstGeom>
                    <a:solidFill>
                      <a:srgbClr val="A58267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  <p:grpSp>
          <p:nvGrpSpPr>
            <p:cNvPr id="85" name="Group 84"/>
            <p:cNvGrpSpPr/>
            <p:nvPr/>
          </p:nvGrpSpPr>
          <p:grpSpPr>
            <a:xfrm>
              <a:off x="7320245" y="1997635"/>
              <a:ext cx="1332001" cy="2664002"/>
              <a:chOff x="5699794" y="1337082"/>
              <a:chExt cx="1310606" cy="3649561"/>
            </a:xfrm>
          </p:grpSpPr>
          <p:sp>
            <p:nvSpPr>
              <p:cNvPr id="86" name="Oval 85"/>
              <p:cNvSpPr/>
              <p:nvPr/>
            </p:nvSpPr>
            <p:spPr>
              <a:xfrm rot="18242526">
                <a:off x="6780635" y="3627916"/>
                <a:ext cx="215389" cy="24414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87" name="Oval 86"/>
              <p:cNvSpPr/>
              <p:nvPr/>
            </p:nvSpPr>
            <p:spPr>
              <a:xfrm>
                <a:off x="5949433" y="4694927"/>
                <a:ext cx="343606" cy="291716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88" name="Oval 87"/>
              <p:cNvSpPr/>
              <p:nvPr/>
            </p:nvSpPr>
            <p:spPr>
              <a:xfrm>
                <a:off x="6261482" y="4694927"/>
                <a:ext cx="343606" cy="291716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89" name="Cloud 88"/>
              <p:cNvSpPr/>
              <p:nvPr/>
            </p:nvSpPr>
            <p:spPr>
              <a:xfrm rot="20835976" flipH="1">
                <a:off x="6414925" y="1623392"/>
                <a:ext cx="454119" cy="1225209"/>
              </a:xfrm>
              <a:prstGeom prst="cloud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5699794" y="3554127"/>
                <a:ext cx="171804" cy="40840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91" name="Flowchart: Manual Operation 90"/>
              <p:cNvSpPr/>
              <p:nvPr/>
            </p:nvSpPr>
            <p:spPr>
              <a:xfrm rot="10800000">
                <a:off x="5943600" y="2743200"/>
                <a:ext cx="685801" cy="1861106"/>
              </a:xfrm>
              <a:prstGeom prst="flowChartManualOperation">
                <a:avLst/>
              </a:prstGeom>
              <a:solidFill>
                <a:srgbClr val="3366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5943600" y="4572000"/>
                <a:ext cx="681602" cy="196294"/>
              </a:xfrm>
              <a:prstGeom prst="rect">
                <a:avLst/>
              </a:prstGeom>
              <a:solidFill>
                <a:srgbClr val="99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93" name="Flowchart: Extract 92"/>
              <p:cNvSpPr/>
              <p:nvPr/>
            </p:nvSpPr>
            <p:spPr>
              <a:xfrm rot="10800000">
                <a:off x="6129301" y="2620634"/>
                <a:ext cx="300656" cy="450216"/>
              </a:xfrm>
              <a:prstGeom prst="flowChartExtra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600"/>
              </a:p>
            </p:txBody>
          </p:sp>
          <p:sp>
            <p:nvSpPr>
              <p:cNvPr id="94" name="Flowchart: Manual Operation 93"/>
              <p:cNvSpPr/>
              <p:nvPr/>
            </p:nvSpPr>
            <p:spPr>
              <a:xfrm rot="12217775">
                <a:off x="5797270" y="2551319"/>
                <a:ext cx="355171" cy="1236082"/>
              </a:xfrm>
              <a:prstGeom prst="flowChartManualOperation">
                <a:avLst/>
              </a:prstGeom>
              <a:solidFill>
                <a:srgbClr val="3366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95" name="Flowchart: Manual Operation 94"/>
              <p:cNvSpPr/>
              <p:nvPr/>
            </p:nvSpPr>
            <p:spPr>
              <a:xfrm rot="9181948" flipH="1">
                <a:off x="6434240" y="2553900"/>
                <a:ext cx="357461" cy="1236082"/>
              </a:xfrm>
              <a:prstGeom prst="flowChartManualOperation">
                <a:avLst/>
              </a:prstGeom>
              <a:solidFill>
                <a:srgbClr val="3366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96" name="Cloud 95"/>
              <p:cNvSpPr/>
              <p:nvPr/>
            </p:nvSpPr>
            <p:spPr>
              <a:xfrm rot="764024">
                <a:off x="5708212" y="1617313"/>
                <a:ext cx="413583" cy="1225209"/>
              </a:xfrm>
              <a:prstGeom prst="cloud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97" name="Oval 96"/>
              <p:cNvSpPr/>
              <p:nvPr/>
            </p:nvSpPr>
            <p:spPr>
              <a:xfrm>
                <a:off x="6000450" y="1628800"/>
                <a:ext cx="558359" cy="115811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98" name="Cloud 97"/>
              <p:cNvSpPr/>
              <p:nvPr/>
            </p:nvSpPr>
            <p:spPr>
              <a:xfrm rot="16200000" flipH="1">
                <a:off x="6009387" y="1199290"/>
                <a:ext cx="583432" cy="859015"/>
              </a:xfrm>
              <a:prstGeom prst="cloud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99" name="Rounded Rectangle 98"/>
              <p:cNvSpPr/>
              <p:nvPr/>
            </p:nvSpPr>
            <p:spPr>
              <a:xfrm>
                <a:off x="5828646" y="1628798"/>
                <a:ext cx="901966" cy="175029"/>
              </a:xfrm>
              <a:prstGeom prst="roundRect">
                <a:avLst/>
              </a:prstGeom>
              <a:solidFill>
                <a:srgbClr val="99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00" name="Rounded Rectangle 99"/>
              <p:cNvSpPr/>
              <p:nvPr/>
            </p:nvSpPr>
            <p:spPr>
              <a:xfrm>
                <a:off x="5960566" y="3638725"/>
                <a:ext cx="625854" cy="141968"/>
              </a:xfrm>
              <a:prstGeom prst="roundRect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grpSp>
            <p:nvGrpSpPr>
              <p:cNvPr id="101" name="Group 100"/>
              <p:cNvGrpSpPr/>
              <p:nvPr/>
            </p:nvGrpSpPr>
            <p:grpSpPr>
              <a:xfrm>
                <a:off x="6429963" y="3567742"/>
                <a:ext cx="373407" cy="1242098"/>
                <a:chOff x="5029205" y="1676401"/>
                <a:chExt cx="982013" cy="1407436"/>
              </a:xfrm>
              <a:solidFill>
                <a:srgbClr val="996633"/>
              </a:solidFill>
            </p:grpSpPr>
            <p:sp>
              <p:nvSpPr>
                <p:cNvPr id="102" name="Diagonal Stripe 101"/>
                <p:cNvSpPr/>
                <p:nvPr/>
              </p:nvSpPr>
              <p:spPr>
                <a:xfrm rot="19468279">
                  <a:off x="5401618" y="1834736"/>
                  <a:ext cx="609600" cy="1143000"/>
                </a:xfrm>
                <a:prstGeom prst="diagStrip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3" name="Diagonal Stripe 102"/>
                <p:cNvSpPr/>
                <p:nvPr/>
              </p:nvSpPr>
              <p:spPr>
                <a:xfrm rot="20963615">
                  <a:off x="5066204" y="1940837"/>
                  <a:ext cx="609600" cy="1143000"/>
                </a:xfrm>
                <a:prstGeom prst="diagStrip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4" name="Rounded Rectangle 103"/>
                <p:cNvSpPr/>
                <p:nvPr/>
              </p:nvSpPr>
              <p:spPr>
                <a:xfrm>
                  <a:off x="5029205" y="1676401"/>
                  <a:ext cx="548640" cy="3341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72" name="TextBox 71"/>
          <p:cNvSpPr txBox="1"/>
          <p:nvPr/>
        </p:nvSpPr>
        <p:spPr>
          <a:xfrm>
            <a:off x="-66733" y="0"/>
            <a:ext cx="207020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/>
              <a:t>Primaire 4 : Livre de </a:t>
            </a:r>
            <a:r>
              <a:rPr lang="fr-FR" i="1" dirty="0" smtClean="0"/>
              <a:t>Mormon</a:t>
            </a:r>
          </a:p>
          <a:p>
            <a:r>
              <a:rPr lang="en-US" dirty="0" err="1" smtClean="0"/>
              <a:t>Leçon</a:t>
            </a:r>
            <a:r>
              <a:rPr lang="en-US" dirty="0" smtClean="0"/>
              <a:t> 41</a:t>
            </a:r>
          </a:p>
          <a:p>
            <a:pPr fontAlgn="base"/>
            <a:r>
              <a:rPr lang="fr-FR" dirty="0"/>
              <a:t>Les </a:t>
            </a:r>
            <a:r>
              <a:rPr lang="fr-FR" dirty="0" err="1"/>
              <a:t>Jarédites</a:t>
            </a:r>
            <a:r>
              <a:rPr lang="fr-FR" dirty="0"/>
              <a:t> rejettent les prophètes</a:t>
            </a:r>
          </a:p>
          <a:p>
            <a:r>
              <a:rPr lang="en-US" dirty="0" smtClean="0"/>
              <a:t>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52" name="TextBox 151"/>
          <p:cNvSpPr txBox="1"/>
          <p:nvPr/>
        </p:nvSpPr>
        <p:spPr>
          <a:xfrm>
            <a:off x="8966648" y="343362"/>
            <a:ext cx="18313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</a:rPr>
              <a:t>Exemple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5114851" y="2050643"/>
            <a:ext cx="25334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Cycle</a:t>
            </a:r>
          </a:p>
          <a:p>
            <a:pPr algn="ctr"/>
            <a:r>
              <a:rPr lang="en-US" sz="3600" dirty="0"/>
              <a:t>d</a:t>
            </a:r>
            <a:r>
              <a:rPr lang="en-US" sz="3600" dirty="0" smtClean="0"/>
              <a:t>e</a:t>
            </a:r>
          </a:p>
          <a:p>
            <a:pPr algn="ctr"/>
            <a:r>
              <a:rPr lang="en-US" sz="3600" dirty="0" err="1" smtClean="0"/>
              <a:t>I’histoire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91865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1421531" y="528028"/>
            <a:ext cx="10050575" cy="5936414"/>
            <a:chOff x="1421531" y="528028"/>
            <a:chExt cx="10050575" cy="5936414"/>
          </a:xfrm>
        </p:grpSpPr>
        <p:sp>
          <p:nvSpPr>
            <p:cNvPr id="3" name="Oval 2"/>
            <p:cNvSpPr/>
            <p:nvPr/>
          </p:nvSpPr>
          <p:spPr>
            <a:xfrm>
              <a:off x="3568944" y="712694"/>
              <a:ext cx="5553635" cy="555363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980519" y="528028"/>
              <a:ext cx="2685173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J</a:t>
              </a:r>
              <a:r>
                <a:rPr lang="en-US" dirty="0" smtClean="0"/>
                <a:t>_____________</a:t>
              </a:r>
              <a:endParaRPr lang="en-US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003174" y="6095110"/>
              <a:ext cx="2685173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M</a:t>
              </a:r>
              <a:r>
                <a:rPr lang="en-US" dirty="0" smtClean="0"/>
                <a:t>_____________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941357" y="1532553"/>
              <a:ext cx="2685173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B</a:t>
              </a:r>
              <a:r>
                <a:rPr lang="en-US" dirty="0" smtClean="0"/>
                <a:t>_____________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786933" y="2935513"/>
              <a:ext cx="2685173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P</a:t>
              </a:r>
              <a:r>
                <a:rPr lang="en-US" dirty="0" smtClean="0"/>
                <a:t>_</a:t>
              </a:r>
              <a:r>
                <a:rPr lang="en-US" dirty="0" smtClean="0"/>
                <a:t>____________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285759" y="4575823"/>
              <a:ext cx="2685173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O</a:t>
              </a:r>
              <a:r>
                <a:rPr lang="en-US" dirty="0" smtClean="0"/>
                <a:t>_____________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720591" y="4575823"/>
              <a:ext cx="2685173" cy="6463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S</a:t>
              </a:r>
              <a:r>
                <a:rPr lang="en-US" dirty="0" smtClean="0"/>
                <a:t>_____________</a:t>
              </a:r>
              <a:r>
                <a:rPr lang="en-US" dirty="0" smtClean="0"/>
                <a:t>O</a:t>
              </a:r>
              <a:r>
                <a:rPr lang="en-US" dirty="0" smtClean="0"/>
                <a:t>__</a:t>
              </a:r>
              <a:endParaRPr lang="en-US" dirty="0" smtClean="0"/>
            </a:p>
            <a:p>
              <a:pPr algn="ctr"/>
              <a:r>
                <a:rPr lang="en-US" dirty="0" smtClean="0"/>
                <a:t>D_______________</a:t>
              </a:r>
              <a:endParaRPr lang="en-US" dirty="0" smtClean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421531" y="2935513"/>
              <a:ext cx="2685173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H____________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903880" y="1522006"/>
              <a:ext cx="2685173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R</a:t>
              </a:r>
              <a:r>
                <a:rPr lang="en-US" dirty="0" smtClean="0"/>
                <a:t>____________</a:t>
              </a:r>
              <a:endParaRPr lang="en-US" dirty="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4171608" y="1806976"/>
              <a:ext cx="1286410" cy="2774546"/>
              <a:chOff x="762000" y="1752600"/>
              <a:chExt cx="1904282" cy="3733799"/>
            </a:xfrm>
          </p:grpSpPr>
          <p:sp>
            <p:nvSpPr>
              <p:cNvPr id="14" name="Double Wave 13"/>
              <p:cNvSpPr/>
              <p:nvPr/>
            </p:nvSpPr>
            <p:spPr>
              <a:xfrm rot="4853557">
                <a:off x="670179" y="2668980"/>
                <a:ext cx="1295400" cy="609600"/>
              </a:xfrm>
              <a:prstGeom prst="doubleWave">
                <a:avLst>
                  <a:gd name="adj1" fmla="val 10661"/>
                  <a:gd name="adj2" fmla="val 10000"/>
                </a:avLst>
              </a:prstGeom>
              <a:solidFill>
                <a:srgbClr val="913A0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Double Wave 14"/>
              <p:cNvSpPr/>
              <p:nvPr/>
            </p:nvSpPr>
            <p:spPr>
              <a:xfrm rot="16746443" flipH="1">
                <a:off x="1584579" y="2668980"/>
                <a:ext cx="1295400" cy="609600"/>
              </a:xfrm>
              <a:prstGeom prst="doubleWave">
                <a:avLst>
                  <a:gd name="adj1" fmla="val 10661"/>
                  <a:gd name="adj2" fmla="val 10000"/>
                </a:avLst>
              </a:prstGeom>
              <a:solidFill>
                <a:srgbClr val="913A0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 rot="18905227">
                <a:off x="762000" y="4258116"/>
                <a:ext cx="529005" cy="297646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/>
              <p:nvPr/>
            </p:nvSpPr>
            <p:spPr>
              <a:xfrm rot="2323083" flipH="1">
                <a:off x="2137277" y="4324927"/>
                <a:ext cx="529005" cy="286794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Trapezoid 17"/>
              <p:cNvSpPr/>
              <p:nvPr/>
            </p:nvSpPr>
            <p:spPr>
              <a:xfrm rot="1217087" flipH="1">
                <a:off x="990449" y="3245704"/>
                <a:ext cx="473830" cy="1241017"/>
              </a:xfrm>
              <a:prstGeom prst="trapezoid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Trapezoid 18"/>
              <p:cNvSpPr/>
              <p:nvPr/>
            </p:nvSpPr>
            <p:spPr>
              <a:xfrm rot="20382913">
                <a:off x="1939439" y="3406471"/>
                <a:ext cx="515791" cy="1120209"/>
              </a:xfrm>
              <a:prstGeom prst="trapezoid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 rot="649721" flipH="1">
                <a:off x="1674907" y="5149613"/>
                <a:ext cx="529005" cy="336786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 rot="649721" flipH="1">
                <a:off x="1263427" y="5149613"/>
                <a:ext cx="529005" cy="336786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Trapezoid 21"/>
              <p:cNvSpPr/>
              <p:nvPr/>
            </p:nvSpPr>
            <p:spPr>
              <a:xfrm flipH="1">
                <a:off x="1109011" y="3355709"/>
                <a:ext cx="1146297" cy="1867546"/>
              </a:xfrm>
              <a:prstGeom prst="trapezoid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Isosceles Triangle 22"/>
              <p:cNvSpPr/>
              <p:nvPr/>
            </p:nvSpPr>
            <p:spPr>
              <a:xfrm rot="10800000" flipH="1">
                <a:off x="1524000" y="3581400"/>
                <a:ext cx="382099" cy="352689"/>
              </a:xfrm>
              <a:prstGeom prst="triangl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 flipH="1">
                <a:off x="1198964" y="2259543"/>
                <a:ext cx="1056344" cy="1370211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ound Diagonal Corner Rectangle 24"/>
              <p:cNvSpPr/>
              <p:nvPr/>
            </p:nvSpPr>
            <p:spPr>
              <a:xfrm>
                <a:off x="1219200" y="2209800"/>
                <a:ext cx="533400" cy="5334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13A0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ound Diagonal Corner Rectangle 25"/>
              <p:cNvSpPr/>
              <p:nvPr/>
            </p:nvSpPr>
            <p:spPr>
              <a:xfrm rot="4485393">
                <a:off x="1737138" y="2194338"/>
                <a:ext cx="533400" cy="5334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13A0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 rot="18923193">
                <a:off x="1066800" y="2402540"/>
                <a:ext cx="609600" cy="228600"/>
              </a:xfrm>
              <a:prstGeom prst="ellipse">
                <a:avLst/>
              </a:prstGeom>
              <a:solidFill>
                <a:srgbClr val="913A0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 rot="2587249">
                <a:off x="1918447" y="2447364"/>
                <a:ext cx="609600" cy="228600"/>
              </a:xfrm>
              <a:prstGeom prst="ellipse">
                <a:avLst/>
              </a:prstGeom>
              <a:solidFill>
                <a:srgbClr val="913A0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9" name="Group 298"/>
              <p:cNvGrpSpPr/>
              <p:nvPr/>
            </p:nvGrpSpPr>
            <p:grpSpPr>
              <a:xfrm>
                <a:off x="1219200" y="3507106"/>
                <a:ext cx="990600" cy="1205340"/>
                <a:chOff x="3505200" y="2611590"/>
                <a:chExt cx="1143000" cy="1808010"/>
              </a:xfrm>
            </p:grpSpPr>
            <p:sp>
              <p:nvSpPr>
                <p:cNvPr id="54" name="Donut 53"/>
                <p:cNvSpPr/>
                <p:nvPr/>
              </p:nvSpPr>
              <p:spPr>
                <a:xfrm rot="20181405">
                  <a:off x="3684494" y="2617694"/>
                  <a:ext cx="277906" cy="533400"/>
                </a:xfrm>
                <a:prstGeom prst="donu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5" name="Donut 54"/>
                <p:cNvSpPr/>
                <p:nvPr/>
              </p:nvSpPr>
              <p:spPr>
                <a:xfrm rot="1352410">
                  <a:off x="4206524" y="2611590"/>
                  <a:ext cx="266424" cy="533400"/>
                </a:xfrm>
                <a:prstGeom prst="donu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56" name="Group 292"/>
                <p:cNvGrpSpPr/>
                <p:nvPr/>
              </p:nvGrpSpPr>
              <p:grpSpPr>
                <a:xfrm>
                  <a:off x="3505200" y="3048000"/>
                  <a:ext cx="1143000" cy="1371600"/>
                  <a:chOff x="3505200" y="3048000"/>
                  <a:chExt cx="1143000" cy="1371600"/>
                </a:xfrm>
              </p:grpSpPr>
              <p:sp>
                <p:nvSpPr>
                  <p:cNvPr id="57" name="Hexagon 56"/>
                  <p:cNvSpPr/>
                  <p:nvPr/>
                </p:nvSpPr>
                <p:spPr>
                  <a:xfrm>
                    <a:off x="3505200" y="3048000"/>
                    <a:ext cx="1143000" cy="1371600"/>
                  </a:xfrm>
                  <a:prstGeom prst="hexagon">
                    <a:avLst/>
                  </a:prstGeom>
                  <a:solidFill>
                    <a:schemeClr val="bg1">
                      <a:lumMod val="6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8" name="Hexagon 57"/>
                  <p:cNvSpPr/>
                  <p:nvPr/>
                </p:nvSpPr>
                <p:spPr>
                  <a:xfrm>
                    <a:off x="3657600" y="3200400"/>
                    <a:ext cx="825500" cy="990600"/>
                  </a:xfrm>
                  <a:prstGeom prst="hexagon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9" name="Quad Arrow 58"/>
                  <p:cNvSpPr/>
                  <p:nvPr/>
                </p:nvSpPr>
                <p:spPr>
                  <a:xfrm>
                    <a:off x="3810000" y="3294530"/>
                    <a:ext cx="533400" cy="667871"/>
                  </a:xfrm>
                  <a:prstGeom prst="quadArrow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0" name="Group 318"/>
              <p:cNvGrpSpPr/>
              <p:nvPr/>
            </p:nvGrpSpPr>
            <p:grpSpPr>
              <a:xfrm>
                <a:off x="2362200" y="1752600"/>
                <a:ext cx="228600" cy="3581400"/>
                <a:chOff x="2362200" y="1752600"/>
                <a:chExt cx="304800" cy="3581400"/>
              </a:xfrm>
            </p:grpSpPr>
            <p:sp>
              <p:nvSpPr>
                <p:cNvPr id="50" name="Pentagon 49"/>
                <p:cNvSpPr/>
                <p:nvPr/>
              </p:nvSpPr>
              <p:spPr>
                <a:xfrm rot="16200000">
                  <a:off x="2171700" y="2019300"/>
                  <a:ext cx="685800" cy="152400"/>
                </a:xfrm>
                <a:prstGeom prst="homePlat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Rectangle 50"/>
                <p:cNvSpPr/>
                <p:nvPr/>
              </p:nvSpPr>
              <p:spPr>
                <a:xfrm>
                  <a:off x="2438400" y="2438400"/>
                  <a:ext cx="152400" cy="2895600"/>
                </a:xfrm>
                <a:prstGeom prst="rect">
                  <a:avLst/>
                </a:prstGeom>
                <a:solidFill>
                  <a:srgbClr val="6F35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Rounded Rectangle 51"/>
                <p:cNvSpPr/>
                <p:nvPr/>
              </p:nvSpPr>
              <p:spPr>
                <a:xfrm>
                  <a:off x="2362200" y="2362200"/>
                  <a:ext cx="304800" cy="152400"/>
                </a:xfrm>
                <a:prstGeom prst="roundRect">
                  <a:avLst/>
                </a:prstGeom>
                <a:solidFill>
                  <a:srgbClr val="A5826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Rounded Rectangle 52"/>
                <p:cNvSpPr/>
                <p:nvPr/>
              </p:nvSpPr>
              <p:spPr>
                <a:xfrm>
                  <a:off x="2362200" y="2438400"/>
                  <a:ext cx="304800" cy="152400"/>
                </a:xfrm>
                <a:prstGeom prst="roundRect">
                  <a:avLst/>
                </a:prstGeom>
                <a:solidFill>
                  <a:srgbClr val="A5826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1" name="Oval 30"/>
              <p:cNvSpPr/>
              <p:nvPr/>
            </p:nvSpPr>
            <p:spPr>
              <a:xfrm rot="2323083" flipH="1">
                <a:off x="2429582" y="4400045"/>
                <a:ext cx="221634" cy="115312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2" name="Group 352"/>
              <p:cNvGrpSpPr/>
              <p:nvPr/>
            </p:nvGrpSpPr>
            <p:grpSpPr>
              <a:xfrm>
                <a:off x="1066800" y="2133600"/>
                <a:ext cx="1295400" cy="576100"/>
                <a:chOff x="3886200" y="2075329"/>
                <a:chExt cx="1447800" cy="995082"/>
              </a:xfrm>
            </p:grpSpPr>
            <p:grpSp>
              <p:nvGrpSpPr>
                <p:cNvPr id="33" name="Group 349"/>
                <p:cNvGrpSpPr/>
                <p:nvPr/>
              </p:nvGrpSpPr>
              <p:grpSpPr>
                <a:xfrm>
                  <a:off x="4253752" y="2075329"/>
                  <a:ext cx="715433" cy="660400"/>
                  <a:chOff x="3352800" y="2667000"/>
                  <a:chExt cx="715433" cy="660400"/>
                </a:xfrm>
              </p:grpSpPr>
              <p:sp>
                <p:nvSpPr>
                  <p:cNvPr id="48" name="Hexagon 47"/>
                  <p:cNvSpPr/>
                  <p:nvPr/>
                </p:nvSpPr>
                <p:spPr>
                  <a:xfrm>
                    <a:off x="3352800" y="2667000"/>
                    <a:ext cx="715433" cy="660400"/>
                  </a:xfrm>
                  <a:prstGeom prst="hexagon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" name="Cross 48"/>
                  <p:cNvSpPr/>
                  <p:nvPr/>
                </p:nvSpPr>
                <p:spPr>
                  <a:xfrm>
                    <a:off x="3505200" y="2743200"/>
                    <a:ext cx="381000" cy="533400"/>
                  </a:xfrm>
                  <a:prstGeom prst="plus">
                    <a:avLst/>
                  </a:prstGeom>
                  <a:solidFill>
                    <a:srgbClr val="A58267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4" name="Group 348"/>
                <p:cNvGrpSpPr/>
                <p:nvPr/>
              </p:nvGrpSpPr>
              <p:grpSpPr>
                <a:xfrm>
                  <a:off x="3886200" y="2667000"/>
                  <a:ext cx="1447800" cy="403411"/>
                  <a:chOff x="3276600" y="2568389"/>
                  <a:chExt cx="2743200" cy="838200"/>
                </a:xfrm>
              </p:grpSpPr>
              <p:sp>
                <p:nvSpPr>
                  <p:cNvPr id="35" name="Rounded Rectangle 34"/>
                  <p:cNvSpPr/>
                  <p:nvPr/>
                </p:nvSpPr>
                <p:spPr>
                  <a:xfrm>
                    <a:off x="3276600" y="2568389"/>
                    <a:ext cx="2743200" cy="838200"/>
                  </a:xfrm>
                  <a:prstGeom prst="round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6" name="Group 324"/>
                  <p:cNvGrpSpPr/>
                  <p:nvPr/>
                </p:nvGrpSpPr>
                <p:grpSpPr>
                  <a:xfrm>
                    <a:off x="3352800" y="2667000"/>
                    <a:ext cx="715433" cy="660400"/>
                    <a:chOff x="3352800" y="2667000"/>
                    <a:chExt cx="715433" cy="660400"/>
                  </a:xfrm>
                </p:grpSpPr>
                <p:sp>
                  <p:nvSpPr>
                    <p:cNvPr id="46" name="Hexagon 45"/>
                    <p:cNvSpPr/>
                    <p:nvPr/>
                  </p:nvSpPr>
                  <p:spPr>
                    <a:xfrm>
                      <a:off x="3352800" y="2667000"/>
                      <a:ext cx="715433" cy="660400"/>
                    </a:xfrm>
                    <a:prstGeom prst="hexagon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7" name="Cross 46"/>
                    <p:cNvSpPr/>
                    <p:nvPr/>
                  </p:nvSpPr>
                  <p:spPr>
                    <a:xfrm>
                      <a:off x="3505200" y="2743200"/>
                      <a:ext cx="381000" cy="533400"/>
                    </a:xfrm>
                    <a:prstGeom prst="plus">
                      <a:avLst/>
                    </a:prstGeom>
                    <a:solidFill>
                      <a:srgbClr val="A58267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7" name="Group 325"/>
                  <p:cNvGrpSpPr/>
                  <p:nvPr/>
                </p:nvGrpSpPr>
                <p:grpSpPr>
                  <a:xfrm>
                    <a:off x="4007224" y="2671482"/>
                    <a:ext cx="715433" cy="660400"/>
                    <a:chOff x="3352800" y="2667000"/>
                    <a:chExt cx="715433" cy="660400"/>
                  </a:xfrm>
                </p:grpSpPr>
                <p:sp>
                  <p:nvSpPr>
                    <p:cNvPr id="44" name="Hexagon 43"/>
                    <p:cNvSpPr/>
                    <p:nvPr/>
                  </p:nvSpPr>
                  <p:spPr>
                    <a:xfrm>
                      <a:off x="3352800" y="2667000"/>
                      <a:ext cx="715433" cy="660400"/>
                    </a:xfrm>
                    <a:prstGeom prst="hexagon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5" name="Cross 44"/>
                    <p:cNvSpPr/>
                    <p:nvPr/>
                  </p:nvSpPr>
                  <p:spPr>
                    <a:xfrm>
                      <a:off x="3505200" y="2743200"/>
                      <a:ext cx="381000" cy="533400"/>
                    </a:xfrm>
                    <a:prstGeom prst="plus">
                      <a:avLst/>
                    </a:prstGeom>
                    <a:solidFill>
                      <a:srgbClr val="A58267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8" name="Group 339"/>
                  <p:cNvGrpSpPr/>
                  <p:nvPr/>
                </p:nvGrpSpPr>
                <p:grpSpPr>
                  <a:xfrm>
                    <a:off x="4652683" y="2644588"/>
                    <a:ext cx="715433" cy="660400"/>
                    <a:chOff x="3352800" y="2667000"/>
                    <a:chExt cx="715433" cy="660400"/>
                  </a:xfrm>
                </p:grpSpPr>
                <p:sp>
                  <p:nvSpPr>
                    <p:cNvPr id="42" name="Hexagon 41"/>
                    <p:cNvSpPr/>
                    <p:nvPr/>
                  </p:nvSpPr>
                  <p:spPr>
                    <a:xfrm>
                      <a:off x="3352800" y="2667000"/>
                      <a:ext cx="715433" cy="660400"/>
                    </a:xfrm>
                    <a:prstGeom prst="hexagon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3" name="Cross 42"/>
                    <p:cNvSpPr/>
                    <p:nvPr/>
                  </p:nvSpPr>
                  <p:spPr>
                    <a:xfrm>
                      <a:off x="3505200" y="2743200"/>
                      <a:ext cx="381000" cy="533400"/>
                    </a:xfrm>
                    <a:prstGeom prst="plus">
                      <a:avLst/>
                    </a:prstGeom>
                    <a:solidFill>
                      <a:srgbClr val="A58267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9" name="Group 342"/>
                  <p:cNvGrpSpPr/>
                  <p:nvPr/>
                </p:nvGrpSpPr>
                <p:grpSpPr>
                  <a:xfrm>
                    <a:off x="5284695" y="2649070"/>
                    <a:ext cx="715433" cy="660400"/>
                    <a:chOff x="3352800" y="2667000"/>
                    <a:chExt cx="715433" cy="660400"/>
                  </a:xfrm>
                </p:grpSpPr>
                <p:sp>
                  <p:nvSpPr>
                    <p:cNvPr id="40" name="Hexagon 39"/>
                    <p:cNvSpPr/>
                    <p:nvPr/>
                  </p:nvSpPr>
                  <p:spPr>
                    <a:xfrm>
                      <a:off x="3352800" y="2667000"/>
                      <a:ext cx="715433" cy="660400"/>
                    </a:xfrm>
                    <a:prstGeom prst="hexagon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1" name="Cross 40"/>
                    <p:cNvSpPr/>
                    <p:nvPr/>
                  </p:nvSpPr>
                  <p:spPr>
                    <a:xfrm>
                      <a:off x="3505200" y="2743200"/>
                      <a:ext cx="381000" cy="533400"/>
                    </a:xfrm>
                    <a:prstGeom prst="plus">
                      <a:avLst/>
                    </a:prstGeom>
                    <a:solidFill>
                      <a:srgbClr val="A58267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  <p:grpSp>
          <p:nvGrpSpPr>
            <p:cNvPr id="60" name="Group 59"/>
            <p:cNvGrpSpPr/>
            <p:nvPr/>
          </p:nvGrpSpPr>
          <p:grpSpPr>
            <a:xfrm>
              <a:off x="7320245" y="1997635"/>
              <a:ext cx="1332001" cy="2664002"/>
              <a:chOff x="5699794" y="1337082"/>
              <a:chExt cx="1310606" cy="3649561"/>
            </a:xfrm>
          </p:grpSpPr>
          <p:sp>
            <p:nvSpPr>
              <p:cNvPr id="61" name="Oval 60"/>
              <p:cNvSpPr/>
              <p:nvPr/>
            </p:nvSpPr>
            <p:spPr>
              <a:xfrm rot="18242526">
                <a:off x="6780635" y="3627916"/>
                <a:ext cx="215389" cy="24414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5949433" y="4694927"/>
                <a:ext cx="343606" cy="291716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6261482" y="4694927"/>
                <a:ext cx="343606" cy="291716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64" name="Cloud 63"/>
              <p:cNvSpPr/>
              <p:nvPr/>
            </p:nvSpPr>
            <p:spPr>
              <a:xfrm rot="20835976" flipH="1">
                <a:off x="6414925" y="1623392"/>
                <a:ext cx="454119" cy="1225209"/>
              </a:xfrm>
              <a:prstGeom prst="cloud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5699794" y="3554127"/>
                <a:ext cx="171804" cy="40840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66" name="Flowchart: Manual Operation 65"/>
              <p:cNvSpPr/>
              <p:nvPr/>
            </p:nvSpPr>
            <p:spPr>
              <a:xfrm rot="10800000">
                <a:off x="5943600" y="2743200"/>
                <a:ext cx="685801" cy="1861106"/>
              </a:xfrm>
              <a:prstGeom prst="flowChartManualOperation">
                <a:avLst/>
              </a:prstGeom>
              <a:solidFill>
                <a:srgbClr val="3366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5943600" y="4572000"/>
                <a:ext cx="681602" cy="196294"/>
              </a:xfrm>
              <a:prstGeom prst="rect">
                <a:avLst/>
              </a:prstGeom>
              <a:solidFill>
                <a:srgbClr val="99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68" name="Flowchart: Extract 67"/>
              <p:cNvSpPr/>
              <p:nvPr/>
            </p:nvSpPr>
            <p:spPr>
              <a:xfrm rot="10800000">
                <a:off x="6129301" y="2620634"/>
                <a:ext cx="300656" cy="450216"/>
              </a:xfrm>
              <a:prstGeom prst="flowChartExtra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600"/>
              </a:p>
            </p:txBody>
          </p:sp>
          <p:sp>
            <p:nvSpPr>
              <p:cNvPr id="69" name="Flowchart: Manual Operation 68"/>
              <p:cNvSpPr/>
              <p:nvPr/>
            </p:nvSpPr>
            <p:spPr>
              <a:xfrm rot="12217775">
                <a:off x="5797270" y="2551319"/>
                <a:ext cx="355171" cy="1236082"/>
              </a:xfrm>
              <a:prstGeom prst="flowChartManualOperation">
                <a:avLst/>
              </a:prstGeom>
              <a:solidFill>
                <a:srgbClr val="3366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70" name="Flowchart: Manual Operation 69"/>
              <p:cNvSpPr/>
              <p:nvPr/>
            </p:nvSpPr>
            <p:spPr>
              <a:xfrm rot="9181948" flipH="1">
                <a:off x="6434240" y="2553900"/>
                <a:ext cx="357461" cy="1236082"/>
              </a:xfrm>
              <a:prstGeom prst="flowChartManualOperation">
                <a:avLst/>
              </a:prstGeom>
              <a:solidFill>
                <a:srgbClr val="3366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71" name="Cloud 70"/>
              <p:cNvSpPr/>
              <p:nvPr/>
            </p:nvSpPr>
            <p:spPr>
              <a:xfrm rot="764024">
                <a:off x="5708212" y="1617313"/>
                <a:ext cx="413583" cy="1225209"/>
              </a:xfrm>
              <a:prstGeom prst="cloud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6000450" y="1628800"/>
                <a:ext cx="558359" cy="115811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73" name="Cloud 72"/>
              <p:cNvSpPr/>
              <p:nvPr/>
            </p:nvSpPr>
            <p:spPr>
              <a:xfrm rot="16200000" flipH="1">
                <a:off x="6009387" y="1199290"/>
                <a:ext cx="583432" cy="859015"/>
              </a:xfrm>
              <a:prstGeom prst="cloud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74" name="Rounded Rectangle 73"/>
              <p:cNvSpPr/>
              <p:nvPr/>
            </p:nvSpPr>
            <p:spPr>
              <a:xfrm>
                <a:off x="5828646" y="1628798"/>
                <a:ext cx="901966" cy="175029"/>
              </a:xfrm>
              <a:prstGeom prst="roundRect">
                <a:avLst/>
              </a:prstGeom>
              <a:solidFill>
                <a:srgbClr val="99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75" name="Rounded Rectangle 74"/>
              <p:cNvSpPr/>
              <p:nvPr/>
            </p:nvSpPr>
            <p:spPr>
              <a:xfrm>
                <a:off x="5960566" y="3638725"/>
                <a:ext cx="625854" cy="141968"/>
              </a:xfrm>
              <a:prstGeom prst="roundRect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grpSp>
            <p:nvGrpSpPr>
              <p:cNvPr id="76" name="Group 75"/>
              <p:cNvGrpSpPr/>
              <p:nvPr/>
            </p:nvGrpSpPr>
            <p:grpSpPr>
              <a:xfrm>
                <a:off x="6429963" y="3567742"/>
                <a:ext cx="373407" cy="1242098"/>
                <a:chOff x="5029205" y="1676401"/>
                <a:chExt cx="982013" cy="1407436"/>
              </a:xfrm>
              <a:solidFill>
                <a:srgbClr val="996633"/>
              </a:solidFill>
            </p:grpSpPr>
            <p:sp>
              <p:nvSpPr>
                <p:cNvPr id="77" name="Diagonal Stripe 76"/>
                <p:cNvSpPr/>
                <p:nvPr/>
              </p:nvSpPr>
              <p:spPr>
                <a:xfrm rot="19468279">
                  <a:off x="5401618" y="1834736"/>
                  <a:ext cx="609600" cy="1143000"/>
                </a:xfrm>
                <a:prstGeom prst="diagStrip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8" name="Diagonal Stripe 77"/>
                <p:cNvSpPr/>
                <p:nvPr/>
              </p:nvSpPr>
              <p:spPr>
                <a:xfrm rot="20963615">
                  <a:off x="5066204" y="1940837"/>
                  <a:ext cx="609600" cy="1143000"/>
                </a:xfrm>
                <a:prstGeom prst="diagStrip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9" name="Rounded Rectangle 78"/>
                <p:cNvSpPr/>
                <p:nvPr/>
              </p:nvSpPr>
              <p:spPr>
                <a:xfrm>
                  <a:off x="5029205" y="1676401"/>
                  <a:ext cx="548640" cy="3341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82" name="TextBox 81"/>
          <p:cNvSpPr txBox="1"/>
          <p:nvPr/>
        </p:nvSpPr>
        <p:spPr>
          <a:xfrm>
            <a:off x="5114851" y="2050643"/>
            <a:ext cx="25334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Cycle</a:t>
            </a:r>
          </a:p>
          <a:p>
            <a:pPr algn="ctr"/>
            <a:r>
              <a:rPr lang="en-US" sz="3600" dirty="0"/>
              <a:t>d</a:t>
            </a:r>
            <a:r>
              <a:rPr lang="en-US" sz="3600" dirty="0" smtClean="0"/>
              <a:t>e</a:t>
            </a:r>
          </a:p>
          <a:p>
            <a:pPr algn="ctr"/>
            <a:r>
              <a:rPr lang="en-US" sz="3600" dirty="0" err="1" smtClean="0"/>
              <a:t>I’histoire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19672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568944" y="712694"/>
            <a:ext cx="5553635" cy="555363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980519" y="528028"/>
            <a:ext cx="268517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J</a:t>
            </a:r>
            <a:r>
              <a:rPr lang="en-US" dirty="0" smtClean="0"/>
              <a:t>_____________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03174" y="6095110"/>
            <a:ext cx="268517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</a:t>
            </a:r>
            <a:r>
              <a:rPr lang="en-US" dirty="0" smtClean="0"/>
              <a:t>_____________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941357" y="1532553"/>
            <a:ext cx="268517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</a:t>
            </a:r>
            <a:r>
              <a:rPr lang="en-US" dirty="0" smtClean="0"/>
              <a:t>_</a:t>
            </a:r>
            <a:r>
              <a:rPr lang="en-US" dirty="0" smtClean="0"/>
              <a:t>____________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786933" y="2935513"/>
            <a:ext cx="268517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</a:t>
            </a:r>
            <a:r>
              <a:rPr lang="en-US" dirty="0" smtClean="0"/>
              <a:t>_</a:t>
            </a:r>
            <a:r>
              <a:rPr lang="en-US" dirty="0" smtClean="0"/>
              <a:t>_____________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285759" y="4575823"/>
            <a:ext cx="268517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O____________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720591" y="4575823"/>
            <a:ext cx="2685173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</a:t>
            </a:r>
            <a:r>
              <a:rPr lang="en-US" dirty="0" smtClean="0"/>
              <a:t>_____________</a:t>
            </a:r>
            <a:r>
              <a:rPr lang="en-US" dirty="0" smtClean="0"/>
              <a:t>O</a:t>
            </a:r>
            <a:r>
              <a:rPr lang="en-US" dirty="0" smtClean="0"/>
              <a:t>__</a:t>
            </a:r>
            <a:endParaRPr lang="en-US" dirty="0" smtClean="0"/>
          </a:p>
          <a:p>
            <a:pPr algn="ctr"/>
            <a:r>
              <a:rPr lang="en-US" dirty="0" smtClean="0"/>
              <a:t>D</a:t>
            </a:r>
            <a:r>
              <a:rPr lang="en-US" dirty="0" smtClean="0"/>
              <a:t>_______________</a:t>
            </a:r>
            <a:endParaRPr lang="en-US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1421531" y="2935513"/>
            <a:ext cx="268517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</a:t>
            </a:r>
            <a:r>
              <a:rPr lang="en-US" dirty="0" smtClean="0"/>
              <a:t>____________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903880" y="1522006"/>
            <a:ext cx="268517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</a:t>
            </a:r>
            <a:r>
              <a:rPr lang="en-US" dirty="0" smtClean="0"/>
              <a:t>_____________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4078931" y="1890883"/>
            <a:ext cx="1233656" cy="2660765"/>
            <a:chOff x="762000" y="1752600"/>
            <a:chExt cx="1904282" cy="3733799"/>
          </a:xfrm>
          <a:solidFill>
            <a:schemeClr val="bg1"/>
          </a:solidFill>
        </p:grpSpPr>
        <p:sp>
          <p:nvSpPr>
            <p:cNvPr id="14" name="Double Wave 13"/>
            <p:cNvSpPr/>
            <p:nvPr/>
          </p:nvSpPr>
          <p:spPr>
            <a:xfrm rot="4853557">
              <a:off x="670179" y="2668980"/>
              <a:ext cx="1295400" cy="609600"/>
            </a:xfrm>
            <a:prstGeom prst="doubleWave">
              <a:avLst>
                <a:gd name="adj1" fmla="val 10661"/>
                <a:gd name="adj2" fmla="val 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Double Wave 14"/>
            <p:cNvSpPr/>
            <p:nvPr/>
          </p:nvSpPr>
          <p:spPr>
            <a:xfrm rot="16746443" flipH="1">
              <a:off x="1584579" y="2668980"/>
              <a:ext cx="1295400" cy="609600"/>
            </a:xfrm>
            <a:prstGeom prst="doubleWave">
              <a:avLst>
                <a:gd name="adj1" fmla="val 10661"/>
                <a:gd name="adj2" fmla="val 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 rot="18905227">
              <a:off x="762000" y="4258116"/>
              <a:ext cx="529005" cy="29764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 rot="2323083" flipH="1">
              <a:off x="2137277" y="4324927"/>
              <a:ext cx="529005" cy="28679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rapezoid 17"/>
            <p:cNvSpPr/>
            <p:nvPr/>
          </p:nvSpPr>
          <p:spPr>
            <a:xfrm rot="1217087" flipH="1">
              <a:off x="990449" y="3245704"/>
              <a:ext cx="473830" cy="1241017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rapezoid 18"/>
            <p:cNvSpPr/>
            <p:nvPr/>
          </p:nvSpPr>
          <p:spPr>
            <a:xfrm rot="20382913">
              <a:off x="1939439" y="3406471"/>
              <a:ext cx="515791" cy="1120209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 rot="649721" flipH="1">
              <a:off x="1674907" y="5149613"/>
              <a:ext cx="529005" cy="33678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 rot="649721" flipH="1">
              <a:off x="1263427" y="5149613"/>
              <a:ext cx="529005" cy="33678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rapezoid 21"/>
            <p:cNvSpPr/>
            <p:nvPr/>
          </p:nvSpPr>
          <p:spPr>
            <a:xfrm flipH="1">
              <a:off x="1109011" y="3355709"/>
              <a:ext cx="1146297" cy="1867546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Isosceles Triangle 22"/>
            <p:cNvSpPr/>
            <p:nvPr/>
          </p:nvSpPr>
          <p:spPr>
            <a:xfrm rot="10800000" flipH="1">
              <a:off x="1524000" y="3581400"/>
              <a:ext cx="382099" cy="352689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 flipH="1">
              <a:off x="1198964" y="2259543"/>
              <a:ext cx="1056344" cy="1370211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ound Diagonal Corner Rectangle 24"/>
            <p:cNvSpPr/>
            <p:nvPr/>
          </p:nvSpPr>
          <p:spPr>
            <a:xfrm>
              <a:off x="1219200" y="2209800"/>
              <a:ext cx="533400" cy="533400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ound Diagonal Corner Rectangle 25"/>
            <p:cNvSpPr/>
            <p:nvPr/>
          </p:nvSpPr>
          <p:spPr>
            <a:xfrm rot="4485393">
              <a:off x="1737138" y="2194338"/>
              <a:ext cx="533400" cy="533400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 rot="18923193">
              <a:off x="1066800" y="2402540"/>
              <a:ext cx="609600" cy="228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 rot="2587249">
              <a:off x="1918447" y="2447364"/>
              <a:ext cx="609600" cy="228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9" name="Group 298"/>
            <p:cNvGrpSpPr/>
            <p:nvPr/>
          </p:nvGrpSpPr>
          <p:grpSpPr>
            <a:xfrm>
              <a:off x="1219200" y="3507106"/>
              <a:ext cx="990600" cy="1205340"/>
              <a:chOff x="3505200" y="2611590"/>
              <a:chExt cx="1143000" cy="1808010"/>
            </a:xfrm>
            <a:grpFill/>
          </p:grpSpPr>
          <p:sp>
            <p:nvSpPr>
              <p:cNvPr id="54" name="Donut 53"/>
              <p:cNvSpPr/>
              <p:nvPr/>
            </p:nvSpPr>
            <p:spPr>
              <a:xfrm rot="20181405">
                <a:off x="3684494" y="2617694"/>
                <a:ext cx="277906" cy="533400"/>
              </a:xfrm>
              <a:prstGeom prst="don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Donut 54"/>
              <p:cNvSpPr/>
              <p:nvPr/>
            </p:nvSpPr>
            <p:spPr>
              <a:xfrm rot="1352410">
                <a:off x="4206524" y="2611590"/>
                <a:ext cx="266424" cy="533400"/>
              </a:xfrm>
              <a:prstGeom prst="don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56" name="Group 292"/>
              <p:cNvGrpSpPr/>
              <p:nvPr/>
            </p:nvGrpSpPr>
            <p:grpSpPr>
              <a:xfrm>
                <a:off x="3505200" y="3048000"/>
                <a:ext cx="1143000" cy="1371600"/>
                <a:chOff x="3505200" y="3048000"/>
                <a:chExt cx="1143000" cy="1371600"/>
              </a:xfrm>
              <a:grpFill/>
            </p:grpSpPr>
            <p:sp>
              <p:nvSpPr>
                <p:cNvPr id="57" name="Hexagon 56"/>
                <p:cNvSpPr/>
                <p:nvPr/>
              </p:nvSpPr>
              <p:spPr>
                <a:xfrm>
                  <a:off x="3505200" y="3048000"/>
                  <a:ext cx="1143000" cy="1371600"/>
                </a:xfrm>
                <a:prstGeom prst="hexagon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Hexagon 57"/>
                <p:cNvSpPr/>
                <p:nvPr/>
              </p:nvSpPr>
              <p:spPr>
                <a:xfrm>
                  <a:off x="3657600" y="3200400"/>
                  <a:ext cx="825500" cy="990600"/>
                </a:xfrm>
                <a:prstGeom prst="hexagon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Quad Arrow 58"/>
                <p:cNvSpPr/>
                <p:nvPr/>
              </p:nvSpPr>
              <p:spPr>
                <a:xfrm>
                  <a:off x="3810000" y="3294530"/>
                  <a:ext cx="533400" cy="667871"/>
                </a:xfrm>
                <a:prstGeom prst="quadArrow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0" name="Group 318"/>
            <p:cNvGrpSpPr/>
            <p:nvPr/>
          </p:nvGrpSpPr>
          <p:grpSpPr>
            <a:xfrm>
              <a:off x="2362200" y="1752600"/>
              <a:ext cx="228600" cy="3581400"/>
              <a:chOff x="2362200" y="1752600"/>
              <a:chExt cx="304800" cy="3581400"/>
            </a:xfrm>
            <a:grpFill/>
          </p:grpSpPr>
          <p:sp>
            <p:nvSpPr>
              <p:cNvPr id="50" name="Pentagon 49"/>
              <p:cNvSpPr/>
              <p:nvPr/>
            </p:nvSpPr>
            <p:spPr>
              <a:xfrm rot="16200000">
                <a:off x="2171700" y="2019300"/>
                <a:ext cx="685800" cy="15240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2438400" y="2438400"/>
                <a:ext cx="152400" cy="28956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ounded Rectangle 51"/>
              <p:cNvSpPr/>
              <p:nvPr/>
            </p:nvSpPr>
            <p:spPr>
              <a:xfrm>
                <a:off x="2362200" y="2362200"/>
                <a:ext cx="304800" cy="1524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ounded Rectangle 52"/>
              <p:cNvSpPr/>
              <p:nvPr/>
            </p:nvSpPr>
            <p:spPr>
              <a:xfrm>
                <a:off x="2362200" y="2438400"/>
                <a:ext cx="304800" cy="1524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1" name="Oval 30"/>
            <p:cNvSpPr/>
            <p:nvPr/>
          </p:nvSpPr>
          <p:spPr>
            <a:xfrm rot="2323083" flipH="1">
              <a:off x="2429582" y="4400045"/>
              <a:ext cx="221634" cy="11531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2" name="Group 352"/>
            <p:cNvGrpSpPr/>
            <p:nvPr/>
          </p:nvGrpSpPr>
          <p:grpSpPr>
            <a:xfrm>
              <a:off x="1066800" y="2133600"/>
              <a:ext cx="1295400" cy="576100"/>
              <a:chOff x="3886200" y="2075329"/>
              <a:chExt cx="1447800" cy="995082"/>
            </a:xfrm>
            <a:grpFill/>
          </p:grpSpPr>
          <p:grpSp>
            <p:nvGrpSpPr>
              <p:cNvPr id="33" name="Group 349"/>
              <p:cNvGrpSpPr/>
              <p:nvPr/>
            </p:nvGrpSpPr>
            <p:grpSpPr>
              <a:xfrm>
                <a:off x="4253752" y="2075329"/>
                <a:ext cx="715433" cy="660400"/>
                <a:chOff x="3352800" y="2667000"/>
                <a:chExt cx="715433" cy="660400"/>
              </a:xfrm>
              <a:grpFill/>
            </p:grpSpPr>
            <p:sp>
              <p:nvSpPr>
                <p:cNvPr id="48" name="Hexagon 47"/>
                <p:cNvSpPr/>
                <p:nvPr/>
              </p:nvSpPr>
              <p:spPr>
                <a:xfrm>
                  <a:off x="3352800" y="2667000"/>
                  <a:ext cx="715433" cy="660400"/>
                </a:xfrm>
                <a:prstGeom prst="hexagon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Cross 48"/>
                <p:cNvSpPr/>
                <p:nvPr/>
              </p:nvSpPr>
              <p:spPr>
                <a:xfrm>
                  <a:off x="3505200" y="2743200"/>
                  <a:ext cx="381000" cy="533400"/>
                </a:xfrm>
                <a:prstGeom prst="plus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" name="Group 348"/>
              <p:cNvGrpSpPr/>
              <p:nvPr/>
            </p:nvGrpSpPr>
            <p:grpSpPr>
              <a:xfrm>
                <a:off x="3886200" y="2667000"/>
                <a:ext cx="1447800" cy="403411"/>
                <a:chOff x="3276600" y="2568389"/>
                <a:chExt cx="2743200" cy="838200"/>
              </a:xfrm>
              <a:grpFill/>
            </p:grpSpPr>
            <p:sp>
              <p:nvSpPr>
                <p:cNvPr id="35" name="Rounded Rectangle 34"/>
                <p:cNvSpPr/>
                <p:nvPr/>
              </p:nvSpPr>
              <p:spPr>
                <a:xfrm>
                  <a:off x="3276600" y="2568389"/>
                  <a:ext cx="2743200" cy="838200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6" name="Group 324"/>
                <p:cNvGrpSpPr/>
                <p:nvPr/>
              </p:nvGrpSpPr>
              <p:grpSpPr>
                <a:xfrm>
                  <a:off x="3352800" y="2667000"/>
                  <a:ext cx="715433" cy="660400"/>
                  <a:chOff x="3352800" y="2667000"/>
                  <a:chExt cx="715433" cy="660400"/>
                </a:xfrm>
                <a:grpFill/>
              </p:grpSpPr>
              <p:sp>
                <p:nvSpPr>
                  <p:cNvPr id="46" name="Hexagon 45"/>
                  <p:cNvSpPr/>
                  <p:nvPr/>
                </p:nvSpPr>
                <p:spPr>
                  <a:xfrm>
                    <a:off x="3352800" y="2667000"/>
                    <a:ext cx="715433" cy="660400"/>
                  </a:xfrm>
                  <a:prstGeom prst="hexag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" name="Cross 46"/>
                  <p:cNvSpPr/>
                  <p:nvPr/>
                </p:nvSpPr>
                <p:spPr>
                  <a:xfrm>
                    <a:off x="3505200" y="2743200"/>
                    <a:ext cx="381000" cy="533400"/>
                  </a:xfrm>
                  <a:prstGeom prst="plus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7" name="Group 325"/>
                <p:cNvGrpSpPr/>
                <p:nvPr/>
              </p:nvGrpSpPr>
              <p:grpSpPr>
                <a:xfrm>
                  <a:off x="4007224" y="2671482"/>
                  <a:ext cx="715433" cy="660400"/>
                  <a:chOff x="3352800" y="2667000"/>
                  <a:chExt cx="715433" cy="660400"/>
                </a:xfrm>
                <a:grpFill/>
              </p:grpSpPr>
              <p:sp>
                <p:nvSpPr>
                  <p:cNvPr id="44" name="Hexagon 43"/>
                  <p:cNvSpPr/>
                  <p:nvPr/>
                </p:nvSpPr>
                <p:spPr>
                  <a:xfrm>
                    <a:off x="3352800" y="2667000"/>
                    <a:ext cx="715433" cy="660400"/>
                  </a:xfrm>
                  <a:prstGeom prst="hexag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" name="Cross 44"/>
                  <p:cNvSpPr/>
                  <p:nvPr/>
                </p:nvSpPr>
                <p:spPr>
                  <a:xfrm>
                    <a:off x="3505200" y="2743200"/>
                    <a:ext cx="381000" cy="533400"/>
                  </a:xfrm>
                  <a:prstGeom prst="plus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8" name="Group 339"/>
                <p:cNvGrpSpPr/>
                <p:nvPr/>
              </p:nvGrpSpPr>
              <p:grpSpPr>
                <a:xfrm>
                  <a:off x="4652683" y="2644588"/>
                  <a:ext cx="715433" cy="660400"/>
                  <a:chOff x="3352800" y="2667000"/>
                  <a:chExt cx="715433" cy="660400"/>
                </a:xfrm>
                <a:grpFill/>
              </p:grpSpPr>
              <p:sp>
                <p:nvSpPr>
                  <p:cNvPr id="42" name="Hexagon 41"/>
                  <p:cNvSpPr/>
                  <p:nvPr/>
                </p:nvSpPr>
                <p:spPr>
                  <a:xfrm>
                    <a:off x="3352800" y="2667000"/>
                    <a:ext cx="715433" cy="660400"/>
                  </a:xfrm>
                  <a:prstGeom prst="hexag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" name="Cross 42"/>
                  <p:cNvSpPr/>
                  <p:nvPr/>
                </p:nvSpPr>
                <p:spPr>
                  <a:xfrm>
                    <a:off x="3505200" y="2743200"/>
                    <a:ext cx="381000" cy="533400"/>
                  </a:xfrm>
                  <a:prstGeom prst="plus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9" name="Group 342"/>
                <p:cNvGrpSpPr/>
                <p:nvPr/>
              </p:nvGrpSpPr>
              <p:grpSpPr>
                <a:xfrm>
                  <a:off x="5284695" y="2649070"/>
                  <a:ext cx="715433" cy="660400"/>
                  <a:chOff x="3352800" y="2667000"/>
                  <a:chExt cx="715433" cy="660400"/>
                </a:xfrm>
                <a:grpFill/>
              </p:grpSpPr>
              <p:sp>
                <p:nvSpPr>
                  <p:cNvPr id="40" name="Hexagon 39"/>
                  <p:cNvSpPr/>
                  <p:nvPr/>
                </p:nvSpPr>
                <p:spPr>
                  <a:xfrm>
                    <a:off x="3352800" y="2667000"/>
                    <a:ext cx="715433" cy="660400"/>
                  </a:xfrm>
                  <a:prstGeom prst="hexag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" name="Cross 40"/>
                  <p:cNvSpPr/>
                  <p:nvPr/>
                </p:nvSpPr>
                <p:spPr>
                  <a:xfrm>
                    <a:off x="3505200" y="2743200"/>
                    <a:ext cx="381000" cy="533400"/>
                  </a:xfrm>
                  <a:prstGeom prst="plus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</p:grpSp>
      <p:grpSp>
        <p:nvGrpSpPr>
          <p:cNvPr id="60" name="Group 59"/>
          <p:cNvGrpSpPr/>
          <p:nvPr/>
        </p:nvGrpSpPr>
        <p:grpSpPr>
          <a:xfrm>
            <a:off x="7293977" y="1997635"/>
            <a:ext cx="1358270" cy="2716540"/>
            <a:chOff x="5699794" y="1337082"/>
            <a:chExt cx="1310606" cy="3649561"/>
          </a:xfrm>
          <a:solidFill>
            <a:schemeClr val="bg1"/>
          </a:solidFill>
        </p:grpSpPr>
        <p:sp>
          <p:nvSpPr>
            <p:cNvPr id="61" name="Oval 60"/>
            <p:cNvSpPr/>
            <p:nvPr/>
          </p:nvSpPr>
          <p:spPr>
            <a:xfrm rot="18242526">
              <a:off x="6780635" y="3627916"/>
              <a:ext cx="215389" cy="2441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5949433" y="4694927"/>
              <a:ext cx="343606" cy="29171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6261482" y="4694927"/>
              <a:ext cx="343606" cy="29171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64" name="Cloud 63"/>
            <p:cNvSpPr/>
            <p:nvPr/>
          </p:nvSpPr>
          <p:spPr>
            <a:xfrm rot="20835976" flipH="1">
              <a:off x="6414925" y="1623392"/>
              <a:ext cx="454119" cy="1225209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5699794" y="3554127"/>
              <a:ext cx="171804" cy="40840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66" name="Flowchart: Manual Operation 65"/>
            <p:cNvSpPr/>
            <p:nvPr/>
          </p:nvSpPr>
          <p:spPr>
            <a:xfrm rot="10800000">
              <a:off x="5943600" y="2743200"/>
              <a:ext cx="685801" cy="1861106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5943600" y="4572000"/>
              <a:ext cx="681602" cy="19629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68" name="Flowchart: Extract 67"/>
            <p:cNvSpPr/>
            <p:nvPr/>
          </p:nvSpPr>
          <p:spPr>
            <a:xfrm rot="10800000">
              <a:off x="6129301" y="2620634"/>
              <a:ext cx="300656" cy="450216"/>
            </a:xfrm>
            <a:prstGeom prst="flowChartExtra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600"/>
            </a:p>
          </p:txBody>
        </p:sp>
        <p:sp>
          <p:nvSpPr>
            <p:cNvPr id="69" name="Flowchart: Manual Operation 68"/>
            <p:cNvSpPr/>
            <p:nvPr/>
          </p:nvSpPr>
          <p:spPr>
            <a:xfrm rot="12217775">
              <a:off x="5797270" y="2551319"/>
              <a:ext cx="355171" cy="1236082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70" name="Flowchart: Manual Operation 69"/>
            <p:cNvSpPr/>
            <p:nvPr/>
          </p:nvSpPr>
          <p:spPr>
            <a:xfrm rot="9181948" flipH="1">
              <a:off x="6434240" y="2553900"/>
              <a:ext cx="357461" cy="1236082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71" name="Cloud 70"/>
            <p:cNvSpPr/>
            <p:nvPr/>
          </p:nvSpPr>
          <p:spPr>
            <a:xfrm rot="764024">
              <a:off x="5708212" y="1617313"/>
              <a:ext cx="413583" cy="1225209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6000450" y="1628800"/>
              <a:ext cx="558359" cy="115811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73" name="Cloud 72"/>
            <p:cNvSpPr/>
            <p:nvPr/>
          </p:nvSpPr>
          <p:spPr>
            <a:xfrm rot="16200000" flipH="1">
              <a:off x="6009387" y="1199290"/>
              <a:ext cx="583432" cy="859015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74" name="Rounded Rectangle 73"/>
            <p:cNvSpPr/>
            <p:nvPr/>
          </p:nvSpPr>
          <p:spPr>
            <a:xfrm>
              <a:off x="5828646" y="1628798"/>
              <a:ext cx="901966" cy="175029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75" name="Rounded Rectangle 74"/>
            <p:cNvSpPr/>
            <p:nvPr/>
          </p:nvSpPr>
          <p:spPr>
            <a:xfrm>
              <a:off x="5960566" y="3638725"/>
              <a:ext cx="625854" cy="141968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grpSp>
          <p:nvGrpSpPr>
            <p:cNvPr id="76" name="Group 75"/>
            <p:cNvGrpSpPr/>
            <p:nvPr/>
          </p:nvGrpSpPr>
          <p:grpSpPr>
            <a:xfrm>
              <a:off x="6429963" y="3567742"/>
              <a:ext cx="373407" cy="1242098"/>
              <a:chOff x="5029205" y="1676401"/>
              <a:chExt cx="982013" cy="1407436"/>
            </a:xfrm>
            <a:grpFill/>
          </p:grpSpPr>
          <p:sp>
            <p:nvSpPr>
              <p:cNvPr id="77" name="Diagonal Stripe 76"/>
              <p:cNvSpPr/>
              <p:nvPr/>
            </p:nvSpPr>
            <p:spPr>
              <a:xfrm rot="19468279">
                <a:off x="5401618" y="1834736"/>
                <a:ext cx="609600" cy="1143000"/>
              </a:xfrm>
              <a:prstGeom prst="diagStrip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8" name="Diagonal Stripe 77"/>
              <p:cNvSpPr/>
              <p:nvPr/>
            </p:nvSpPr>
            <p:spPr>
              <a:xfrm rot="20963615">
                <a:off x="5066204" y="1940837"/>
                <a:ext cx="609600" cy="1143000"/>
              </a:xfrm>
              <a:prstGeom prst="diagStrip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9" name="Rounded Rectangle 78"/>
              <p:cNvSpPr/>
              <p:nvPr/>
            </p:nvSpPr>
            <p:spPr>
              <a:xfrm>
                <a:off x="5029205" y="1676401"/>
                <a:ext cx="548640" cy="334109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</p:grpSp>
      </p:grpSp>
      <p:sp>
        <p:nvSpPr>
          <p:cNvPr id="81" name="TextBox 80"/>
          <p:cNvSpPr txBox="1"/>
          <p:nvPr/>
        </p:nvSpPr>
        <p:spPr>
          <a:xfrm>
            <a:off x="5114851" y="2050643"/>
            <a:ext cx="25334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Cycle</a:t>
            </a:r>
          </a:p>
          <a:p>
            <a:pPr algn="ctr"/>
            <a:r>
              <a:rPr lang="en-US" sz="3600" dirty="0"/>
              <a:t>d</a:t>
            </a:r>
            <a:r>
              <a:rPr lang="en-US" sz="3600" dirty="0" smtClean="0"/>
              <a:t>e</a:t>
            </a:r>
          </a:p>
          <a:p>
            <a:pPr algn="ctr"/>
            <a:r>
              <a:rPr lang="en-US" sz="3600" dirty="0" err="1" smtClean="0"/>
              <a:t>I’histoire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54318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5152" y="174811"/>
            <a:ext cx="301214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/>
          </a:p>
          <a:p>
            <a:pPr fontAlgn="base"/>
            <a:r>
              <a:rPr lang="fr-FR" sz="2800" dirty="0"/>
              <a:t>Justice</a:t>
            </a:r>
          </a:p>
          <a:p>
            <a:pPr fontAlgn="base"/>
            <a:r>
              <a:rPr lang="fr-FR" sz="2800" dirty="0"/>
              <a:t>Bénédictions</a:t>
            </a:r>
          </a:p>
          <a:p>
            <a:pPr fontAlgn="base"/>
            <a:r>
              <a:rPr lang="fr-FR" sz="2800" dirty="0"/>
              <a:t>Prospérité</a:t>
            </a:r>
          </a:p>
          <a:p>
            <a:pPr fontAlgn="base"/>
            <a:r>
              <a:rPr lang="fr-FR" sz="2800" dirty="0"/>
              <a:t>Orgueil</a:t>
            </a:r>
          </a:p>
          <a:p>
            <a:pPr fontAlgn="base"/>
            <a:r>
              <a:rPr lang="fr-FR" sz="2800" dirty="0"/>
              <a:t>Méchanceté</a:t>
            </a:r>
          </a:p>
          <a:p>
            <a:pPr fontAlgn="base"/>
            <a:r>
              <a:rPr lang="fr-FR" sz="2800" dirty="0"/>
              <a:t>Souffrance ou destruction</a:t>
            </a:r>
          </a:p>
          <a:p>
            <a:pPr fontAlgn="base"/>
            <a:r>
              <a:rPr lang="fr-FR" sz="2800" dirty="0"/>
              <a:t>Humilité</a:t>
            </a:r>
          </a:p>
          <a:p>
            <a:pPr fontAlgn="base"/>
            <a:r>
              <a:rPr lang="fr-FR" sz="2800" dirty="0"/>
              <a:t>Repentir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68706" y="605697"/>
            <a:ext cx="301214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fr-FR" sz="2800" dirty="0"/>
              <a:t>Justice</a:t>
            </a:r>
          </a:p>
          <a:p>
            <a:pPr fontAlgn="base"/>
            <a:r>
              <a:rPr lang="fr-FR" sz="2800" dirty="0"/>
              <a:t>Bénédictions</a:t>
            </a:r>
          </a:p>
          <a:p>
            <a:pPr fontAlgn="base"/>
            <a:r>
              <a:rPr lang="fr-FR" sz="2800" dirty="0"/>
              <a:t>Prospérité</a:t>
            </a:r>
          </a:p>
          <a:p>
            <a:pPr fontAlgn="base"/>
            <a:r>
              <a:rPr lang="fr-FR" sz="2800" dirty="0"/>
              <a:t>Orgueil</a:t>
            </a:r>
          </a:p>
          <a:p>
            <a:pPr fontAlgn="base"/>
            <a:r>
              <a:rPr lang="fr-FR" sz="2800" dirty="0"/>
              <a:t>Méchanceté</a:t>
            </a:r>
          </a:p>
          <a:p>
            <a:pPr fontAlgn="base"/>
            <a:r>
              <a:rPr lang="fr-FR" sz="2800" dirty="0"/>
              <a:t>Souffrance ou destruction</a:t>
            </a:r>
          </a:p>
          <a:p>
            <a:pPr fontAlgn="base"/>
            <a:r>
              <a:rPr lang="fr-FR" sz="2800" dirty="0"/>
              <a:t>Humilité</a:t>
            </a:r>
          </a:p>
          <a:p>
            <a:pPr fontAlgn="base"/>
            <a:r>
              <a:rPr lang="fr-FR" sz="2800" dirty="0"/>
              <a:t>Repentir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80847" y="174810"/>
            <a:ext cx="301214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/>
          </a:p>
          <a:p>
            <a:pPr fontAlgn="base"/>
            <a:r>
              <a:rPr lang="fr-FR" sz="2800" dirty="0"/>
              <a:t>Justice</a:t>
            </a:r>
          </a:p>
          <a:p>
            <a:pPr fontAlgn="base"/>
            <a:r>
              <a:rPr lang="fr-FR" sz="2800" dirty="0"/>
              <a:t>Bénédictions</a:t>
            </a:r>
          </a:p>
          <a:p>
            <a:pPr fontAlgn="base"/>
            <a:r>
              <a:rPr lang="fr-FR" sz="2800" dirty="0"/>
              <a:t>Prospérité</a:t>
            </a:r>
          </a:p>
          <a:p>
            <a:pPr fontAlgn="base"/>
            <a:r>
              <a:rPr lang="fr-FR" sz="2800" dirty="0"/>
              <a:t>Orgueil</a:t>
            </a:r>
          </a:p>
          <a:p>
            <a:pPr fontAlgn="base"/>
            <a:r>
              <a:rPr lang="fr-FR" sz="2800" dirty="0"/>
              <a:t>Méchanceté</a:t>
            </a:r>
          </a:p>
          <a:p>
            <a:pPr fontAlgn="base"/>
            <a:r>
              <a:rPr lang="fr-FR" sz="2800" dirty="0"/>
              <a:t>Souffrance ou destruction</a:t>
            </a:r>
          </a:p>
          <a:p>
            <a:pPr fontAlgn="base"/>
            <a:r>
              <a:rPr lang="fr-FR" sz="2800" dirty="0"/>
              <a:t>Humilité</a:t>
            </a:r>
          </a:p>
          <a:p>
            <a:pPr fontAlgn="base"/>
            <a:r>
              <a:rPr lang="fr-FR" sz="2800" dirty="0"/>
              <a:t>Repentir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776445" y="174810"/>
            <a:ext cx="301214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/>
          </a:p>
          <a:p>
            <a:pPr fontAlgn="base"/>
            <a:r>
              <a:rPr lang="fr-FR" sz="2800" dirty="0"/>
              <a:t>Justice</a:t>
            </a:r>
          </a:p>
          <a:p>
            <a:pPr fontAlgn="base"/>
            <a:r>
              <a:rPr lang="fr-FR" sz="2800" dirty="0"/>
              <a:t>Bénédictions</a:t>
            </a:r>
          </a:p>
          <a:p>
            <a:pPr fontAlgn="base"/>
            <a:r>
              <a:rPr lang="fr-FR" sz="2800" dirty="0"/>
              <a:t>Prospérité</a:t>
            </a:r>
          </a:p>
          <a:p>
            <a:pPr fontAlgn="base"/>
            <a:r>
              <a:rPr lang="fr-FR" sz="2800" dirty="0"/>
              <a:t>Orgueil</a:t>
            </a:r>
          </a:p>
          <a:p>
            <a:pPr fontAlgn="base"/>
            <a:r>
              <a:rPr lang="fr-FR" sz="2800" dirty="0"/>
              <a:t>Méchanceté</a:t>
            </a:r>
          </a:p>
          <a:p>
            <a:pPr fontAlgn="base"/>
            <a:r>
              <a:rPr lang="fr-FR" sz="2800" dirty="0"/>
              <a:t>Souffrance ou destruction</a:t>
            </a:r>
          </a:p>
          <a:p>
            <a:pPr fontAlgn="base"/>
            <a:r>
              <a:rPr lang="fr-FR" sz="2800" dirty="0"/>
              <a:t>Humilité</a:t>
            </a:r>
          </a:p>
          <a:p>
            <a:pPr fontAlgn="base"/>
            <a:r>
              <a:rPr lang="fr-FR" sz="2800" dirty="0"/>
              <a:t>Repentir</a:t>
            </a:r>
          </a:p>
        </p:txBody>
      </p:sp>
    </p:spTree>
    <p:extLst>
      <p:ext uri="{BB962C8B-B14F-4D97-AF65-F5344CB8AC3E}">
        <p14:creationId xmlns:p14="http://schemas.microsoft.com/office/powerpoint/2010/main" val="171947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142106" y="68672"/>
            <a:ext cx="3066290" cy="6613410"/>
            <a:chOff x="762000" y="1752600"/>
            <a:chExt cx="1904282" cy="3733799"/>
          </a:xfrm>
        </p:grpSpPr>
        <p:sp>
          <p:nvSpPr>
            <p:cNvPr id="3" name="Double Wave 2"/>
            <p:cNvSpPr/>
            <p:nvPr/>
          </p:nvSpPr>
          <p:spPr>
            <a:xfrm rot="4853557">
              <a:off x="670179" y="2668980"/>
              <a:ext cx="1295400" cy="609600"/>
            </a:xfrm>
            <a:prstGeom prst="doubleWave">
              <a:avLst>
                <a:gd name="adj1" fmla="val 10661"/>
                <a:gd name="adj2" fmla="val 10000"/>
              </a:avLst>
            </a:prstGeom>
            <a:solidFill>
              <a:srgbClr val="913A0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Double Wave 3"/>
            <p:cNvSpPr/>
            <p:nvPr/>
          </p:nvSpPr>
          <p:spPr>
            <a:xfrm rot="16746443" flipH="1">
              <a:off x="1584579" y="2668980"/>
              <a:ext cx="1295400" cy="609600"/>
            </a:xfrm>
            <a:prstGeom prst="doubleWave">
              <a:avLst>
                <a:gd name="adj1" fmla="val 10661"/>
                <a:gd name="adj2" fmla="val 10000"/>
              </a:avLst>
            </a:prstGeom>
            <a:solidFill>
              <a:srgbClr val="913A0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 rot="18905227">
              <a:off x="762000" y="4258116"/>
              <a:ext cx="529005" cy="29764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 rot="2323083" flipH="1">
              <a:off x="2137277" y="4324927"/>
              <a:ext cx="529005" cy="28679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rapezoid 6"/>
            <p:cNvSpPr/>
            <p:nvPr/>
          </p:nvSpPr>
          <p:spPr>
            <a:xfrm rot="1217087" flipH="1">
              <a:off x="990449" y="3245704"/>
              <a:ext cx="473830" cy="1241017"/>
            </a:xfrm>
            <a:prstGeom prst="trapezoid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rapezoid 7"/>
            <p:cNvSpPr/>
            <p:nvPr/>
          </p:nvSpPr>
          <p:spPr>
            <a:xfrm rot="20382913">
              <a:off x="1939439" y="3406471"/>
              <a:ext cx="515791" cy="1120209"/>
            </a:xfrm>
            <a:prstGeom prst="trapezoid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 rot="649721" flipH="1">
              <a:off x="1674907" y="5149613"/>
              <a:ext cx="529005" cy="336786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 rot="649721" flipH="1">
              <a:off x="1263427" y="5149613"/>
              <a:ext cx="529005" cy="336786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rapezoid 10"/>
            <p:cNvSpPr/>
            <p:nvPr/>
          </p:nvSpPr>
          <p:spPr>
            <a:xfrm flipH="1">
              <a:off x="1109011" y="3355709"/>
              <a:ext cx="1146297" cy="1867546"/>
            </a:xfrm>
            <a:prstGeom prst="trapezoid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/>
            <p:cNvSpPr/>
            <p:nvPr/>
          </p:nvSpPr>
          <p:spPr>
            <a:xfrm rot="10800000" flipH="1">
              <a:off x="1524000" y="3581400"/>
              <a:ext cx="382099" cy="352689"/>
            </a:xfrm>
            <a:prstGeom prst="triangl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 flipH="1">
              <a:off x="1198964" y="2259543"/>
              <a:ext cx="1056344" cy="1370211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 Diagonal Corner Rectangle 13"/>
            <p:cNvSpPr/>
            <p:nvPr/>
          </p:nvSpPr>
          <p:spPr>
            <a:xfrm>
              <a:off x="1219200" y="2209800"/>
              <a:ext cx="533400" cy="53340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13A0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ound Diagonal Corner Rectangle 14"/>
            <p:cNvSpPr/>
            <p:nvPr/>
          </p:nvSpPr>
          <p:spPr>
            <a:xfrm rot="4485393">
              <a:off x="1737138" y="2194338"/>
              <a:ext cx="533400" cy="53340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13A0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 rot="18923193">
              <a:off x="1066800" y="2402540"/>
              <a:ext cx="609600" cy="228600"/>
            </a:xfrm>
            <a:prstGeom prst="ellipse">
              <a:avLst/>
            </a:prstGeom>
            <a:solidFill>
              <a:srgbClr val="913A0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 rot="2587249">
              <a:off x="1918447" y="2447364"/>
              <a:ext cx="609600" cy="228600"/>
            </a:xfrm>
            <a:prstGeom prst="ellipse">
              <a:avLst/>
            </a:prstGeom>
            <a:solidFill>
              <a:srgbClr val="913A0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298"/>
            <p:cNvGrpSpPr/>
            <p:nvPr/>
          </p:nvGrpSpPr>
          <p:grpSpPr>
            <a:xfrm>
              <a:off x="1219200" y="3507106"/>
              <a:ext cx="990600" cy="1205340"/>
              <a:chOff x="3505200" y="2611590"/>
              <a:chExt cx="1143000" cy="1808010"/>
            </a:xfrm>
          </p:grpSpPr>
          <p:sp>
            <p:nvSpPr>
              <p:cNvPr id="43" name="Donut 42"/>
              <p:cNvSpPr/>
              <p:nvPr/>
            </p:nvSpPr>
            <p:spPr>
              <a:xfrm rot="20181405">
                <a:off x="3684494" y="2617694"/>
                <a:ext cx="277906" cy="533400"/>
              </a:xfrm>
              <a:prstGeom prst="donu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Donut 43"/>
              <p:cNvSpPr/>
              <p:nvPr/>
            </p:nvSpPr>
            <p:spPr>
              <a:xfrm rot="1352410">
                <a:off x="4206524" y="2611590"/>
                <a:ext cx="266424" cy="533400"/>
              </a:xfrm>
              <a:prstGeom prst="donu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45" name="Group 292"/>
              <p:cNvGrpSpPr/>
              <p:nvPr/>
            </p:nvGrpSpPr>
            <p:grpSpPr>
              <a:xfrm>
                <a:off x="3505200" y="3048000"/>
                <a:ext cx="1143000" cy="1371600"/>
                <a:chOff x="3505200" y="3048000"/>
                <a:chExt cx="1143000" cy="1371600"/>
              </a:xfrm>
            </p:grpSpPr>
            <p:sp>
              <p:nvSpPr>
                <p:cNvPr id="46" name="Hexagon 45"/>
                <p:cNvSpPr/>
                <p:nvPr/>
              </p:nvSpPr>
              <p:spPr>
                <a:xfrm>
                  <a:off x="3505200" y="3048000"/>
                  <a:ext cx="1143000" cy="1371600"/>
                </a:xfrm>
                <a:prstGeom prst="hexagon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Hexagon 46"/>
                <p:cNvSpPr/>
                <p:nvPr/>
              </p:nvSpPr>
              <p:spPr>
                <a:xfrm>
                  <a:off x="3657600" y="3200400"/>
                  <a:ext cx="825500" cy="990600"/>
                </a:xfrm>
                <a:prstGeom prst="hexagon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Quad Arrow 47"/>
                <p:cNvSpPr/>
                <p:nvPr/>
              </p:nvSpPr>
              <p:spPr>
                <a:xfrm>
                  <a:off x="3810000" y="3294530"/>
                  <a:ext cx="533400" cy="667871"/>
                </a:xfrm>
                <a:prstGeom prst="quadArrow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9" name="Group 318"/>
            <p:cNvGrpSpPr/>
            <p:nvPr/>
          </p:nvGrpSpPr>
          <p:grpSpPr>
            <a:xfrm>
              <a:off x="2362200" y="1752600"/>
              <a:ext cx="228600" cy="3581400"/>
              <a:chOff x="2362200" y="1752600"/>
              <a:chExt cx="304800" cy="3581400"/>
            </a:xfrm>
          </p:grpSpPr>
          <p:sp>
            <p:nvSpPr>
              <p:cNvPr id="39" name="Pentagon 38"/>
              <p:cNvSpPr/>
              <p:nvPr/>
            </p:nvSpPr>
            <p:spPr>
              <a:xfrm rot="16200000">
                <a:off x="2171700" y="2019300"/>
                <a:ext cx="685800" cy="152400"/>
              </a:xfrm>
              <a:prstGeom prst="homePlat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2438400" y="2438400"/>
                <a:ext cx="152400" cy="2895600"/>
              </a:xfrm>
              <a:prstGeom prst="rect">
                <a:avLst/>
              </a:prstGeom>
              <a:solidFill>
                <a:srgbClr val="6F35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ounded Rectangle 40"/>
              <p:cNvSpPr/>
              <p:nvPr/>
            </p:nvSpPr>
            <p:spPr>
              <a:xfrm>
                <a:off x="2362200" y="2362200"/>
                <a:ext cx="304800" cy="152400"/>
              </a:xfrm>
              <a:prstGeom prst="roundRect">
                <a:avLst/>
              </a:prstGeom>
              <a:solidFill>
                <a:srgbClr val="A5826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ounded Rectangle 41"/>
              <p:cNvSpPr/>
              <p:nvPr/>
            </p:nvSpPr>
            <p:spPr>
              <a:xfrm>
                <a:off x="2362200" y="2438400"/>
                <a:ext cx="304800" cy="152400"/>
              </a:xfrm>
              <a:prstGeom prst="roundRect">
                <a:avLst/>
              </a:prstGeom>
              <a:solidFill>
                <a:srgbClr val="A5826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0" name="Oval 19"/>
            <p:cNvSpPr/>
            <p:nvPr/>
          </p:nvSpPr>
          <p:spPr>
            <a:xfrm rot="2323083" flipH="1">
              <a:off x="2429582" y="4400045"/>
              <a:ext cx="221634" cy="11531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" name="Group 352"/>
            <p:cNvGrpSpPr/>
            <p:nvPr/>
          </p:nvGrpSpPr>
          <p:grpSpPr>
            <a:xfrm>
              <a:off x="1066800" y="2133600"/>
              <a:ext cx="1295400" cy="576100"/>
              <a:chOff x="3886200" y="2075329"/>
              <a:chExt cx="1447800" cy="995082"/>
            </a:xfrm>
          </p:grpSpPr>
          <p:grpSp>
            <p:nvGrpSpPr>
              <p:cNvPr id="22" name="Group 349"/>
              <p:cNvGrpSpPr/>
              <p:nvPr/>
            </p:nvGrpSpPr>
            <p:grpSpPr>
              <a:xfrm>
                <a:off x="4253752" y="2075329"/>
                <a:ext cx="715433" cy="660400"/>
                <a:chOff x="3352800" y="2667000"/>
                <a:chExt cx="715433" cy="660400"/>
              </a:xfrm>
            </p:grpSpPr>
            <p:sp>
              <p:nvSpPr>
                <p:cNvPr id="37" name="Hexagon 36"/>
                <p:cNvSpPr/>
                <p:nvPr/>
              </p:nvSpPr>
              <p:spPr>
                <a:xfrm>
                  <a:off x="3352800" y="2667000"/>
                  <a:ext cx="715433" cy="660400"/>
                </a:xfrm>
                <a:prstGeom prst="hexagon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Cross 37"/>
                <p:cNvSpPr/>
                <p:nvPr/>
              </p:nvSpPr>
              <p:spPr>
                <a:xfrm>
                  <a:off x="3505200" y="2743200"/>
                  <a:ext cx="381000" cy="533400"/>
                </a:xfrm>
                <a:prstGeom prst="plus">
                  <a:avLst/>
                </a:prstGeom>
                <a:solidFill>
                  <a:srgbClr val="A5826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" name="Group 348"/>
              <p:cNvGrpSpPr/>
              <p:nvPr/>
            </p:nvGrpSpPr>
            <p:grpSpPr>
              <a:xfrm>
                <a:off x="3886200" y="2667000"/>
                <a:ext cx="1447800" cy="403411"/>
                <a:chOff x="3276600" y="2568389"/>
                <a:chExt cx="2743200" cy="838200"/>
              </a:xfrm>
            </p:grpSpPr>
            <p:sp>
              <p:nvSpPr>
                <p:cNvPr id="24" name="Rounded Rectangle 23"/>
                <p:cNvSpPr/>
                <p:nvPr/>
              </p:nvSpPr>
              <p:spPr>
                <a:xfrm>
                  <a:off x="3276600" y="2568389"/>
                  <a:ext cx="2743200" cy="838200"/>
                </a:xfrm>
                <a:prstGeom prst="roundRect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5" name="Group 324"/>
                <p:cNvGrpSpPr/>
                <p:nvPr/>
              </p:nvGrpSpPr>
              <p:grpSpPr>
                <a:xfrm>
                  <a:off x="3352800" y="2667000"/>
                  <a:ext cx="715433" cy="660400"/>
                  <a:chOff x="3352800" y="2667000"/>
                  <a:chExt cx="715433" cy="660400"/>
                </a:xfrm>
              </p:grpSpPr>
              <p:sp>
                <p:nvSpPr>
                  <p:cNvPr id="35" name="Hexagon 34"/>
                  <p:cNvSpPr/>
                  <p:nvPr/>
                </p:nvSpPr>
                <p:spPr>
                  <a:xfrm>
                    <a:off x="3352800" y="2667000"/>
                    <a:ext cx="715433" cy="660400"/>
                  </a:xfrm>
                  <a:prstGeom prst="hexagon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" name="Cross 35"/>
                  <p:cNvSpPr/>
                  <p:nvPr/>
                </p:nvSpPr>
                <p:spPr>
                  <a:xfrm>
                    <a:off x="3505200" y="2743200"/>
                    <a:ext cx="381000" cy="533400"/>
                  </a:xfrm>
                  <a:prstGeom prst="plus">
                    <a:avLst/>
                  </a:prstGeom>
                  <a:solidFill>
                    <a:srgbClr val="A58267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6" name="Group 325"/>
                <p:cNvGrpSpPr/>
                <p:nvPr/>
              </p:nvGrpSpPr>
              <p:grpSpPr>
                <a:xfrm>
                  <a:off x="4007224" y="2671482"/>
                  <a:ext cx="715433" cy="660400"/>
                  <a:chOff x="3352800" y="2667000"/>
                  <a:chExt cx="715433" cy="660400"/>
                </a:xfrm>
              </p:grpSpPr>
              <p:sp>
                <p:nvSpPr>
                  <p:cNvPr id="33" name="Hexagon 32"/>
                  <p:cNvSpPr/>
                  <p:nvPr/>
                </p:nvSpPr>
                <p:spPr>
                  <a:xfrm>
                    <a:off x="3352800" y="2667000"/>
                    <a:ext cx="715433" cy="660400"/>
                  </a:xfrm>
                  <a:prstGeom prst="hexagon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" name="Cross 33"/>
                  <p:cNvSpPr/>
                  <p:nvPr/>
                </p:nvSpPr>
                <p:spPr>
                  <a:xfrm>
                    <a:off x="3505200" y="2743200"/>
                    <a:ext cx="381000" cy="533400"/>
                  </a:xfrm>
                  <a:prstGeom prst="plus">
                    <a:avLst/>
                  </a:prstGeom>
                  <a:solidFill>
                    <a:srgbClr val="A58267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7" name="Group 339"/>
                <p:cNvGrpSpPr/>
                <p:nvPr/>
              </p:nvGrpSpPr>
              <p:grpSpPr>
                <a:xfrm>
                  <a:off x="4652683" y="2644588"/>
                  <a:ext cx="715433" cy="660400"/>
                  <a:chOff x="3352800" y="2667000"/>
                  <a:chExt cx="715433" cy="660400"/>
                </a:xfrm>
              </p:grpSpPr>
              <p:sp>
                <p:nvSpPr>
                  <p:cNvPr id="31" name="Hexagon 30"/>
                  <p:cNvSpPr/>
                  <p:nvPr/>
                </p:nvSpPr>
                <p:spPr>
                  <a:xfrm>
                    <a:off x="3352800" y="2667000"/>
                    <a:ext cx="715433" cy="660400"/>
                  </a:xfrm>
                  <a:prstGeom prst="hexagon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" name="Cross 31"/>
                  <p:cNvSpPr/>
                  <p:nvPr/>
                </p:nvSpPr>
                <p:spPr>
                  <a:xfrm>
                    <a:off x="3505200" y="2743200"/>
                    <a:ext cx="381000" cy="533400"/>
                  </a:xfrm>
                  <a:prstGeom prst="plus">
                    <a:avLst/>
                  </a:prstGeom>
                  <a:solidFill>
                    <a:srgbClr val="A58267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8" name="Group 342"/>
                <p:cNvGrpSpPr/>
                <p:nvPr/>
              </p:nvGrpSpPr>
              <p:grpSpPr>
                <a:xfrm>
                  <a:off x="5284695" y="2649070"/>
                  <a:ext cx="715433" cy="660400"/>
                  <a:chOff x="3352800" y="2667000"/>
                  <a:chExt cx="715433" cy="660400"/>
                </a:xfrm>
              </p:grpSpPr>
              <p:sp>
                <p:nvSpPr>
                  <p:cNvPr id="29" name="Hexagon 28"/>
                  <p:cNvSpPr/>
                  <p:nvPr/>
                </p:nvSpPr>
                <p:spPr>
                  <a:xfrm>
                    <a:off x="3352800" y="2667000"/>
                    <a:ext cx="715433" cy="660400"/>
                  </a:xfrm>
                  <a:prstGeom prst="hexagon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" name="Cross 29"/>
                  <p:cNvSpPr/>
                  <p:nvPr/>
                </p:nvSpPr>
                <p:spPr>
                  <a:xfrm>
                    <a:off x="3505200" y="2743200"/>
                    <a:ext cx="381000" cy="533400"/>
                  </a:xfrm>
                  <a:prstGeom prst="plus">
                    <a:avLst/>
                  </a:prstGeom>
                  <a:solidFill>
                    <a:srgbClr val="A58267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</p:grpSp>
      <p:grpSp>
        <p:nvGrpSpPr>
          <p:cNvPr id="49" name="Group 48"/>
          <p:cNvGrpSpPr/>
          <p:nvPr/>
        </p:nvGrpSpPr>
        <p:grpSpPr>
          <a:xfrm>
            <a:off x="320216" y="569124"/>
            <a:ext cx="3026023" cy="5930090"/>
            <a:chOff x="5699794" y="1337082"/>
            <a:chExt cx="1310606" cy="3649561"/>
          </a:xfrm>
        </p:grpSpPr>
        <p:sp>
          <p:nvSpPr>
            <p:cNvPr id="50" name="Oval 49"/>
            <p:cNvSpPr/>
            <p:nvPr/>
          </p:nvSpPr>
          <p:spPr>
            <a:xfrm rot="18242526">
              <a:off x="6780635" y="3627916"/>
              <a:ext cx="215389" cy="24414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5949433" y="4694927"/>
              <a:ext cx="343606" cy="29171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6261482" y="4694927"/>
              <a:ext cx="343606" cy="29171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53" name="Cloud 52"/>
            <p:cNvSpPr/>
            <p:nvPr/>
          </p:nvSpPr>
          <p:spPr>
            <a:xfrm rot="20835976" flipH="1">
              <a:off x="6414925" y="1623392"/>
              <a:ext cx="454119" cy="1225209"/>
            </a:xfrm>
            <a:prstGeom prst="cloud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5699794" y="3554127"/>
              <a:ext cx="171804" cy="40840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55" name="Flowchart: Manual Operation 54"/>
            <p:cNvSpPr/>
            <p:nvPr/>
          </p:nvSpPr>
          <p:spPr>
            <a:xfrm rot="10800000">
              <a:off x="5943600" y="2743200"/>
              <a:ext cx="685801" cy="1861106"/>
            </a:xfrm>
            <a:prstGeom prst="flowChartManualOperation">
              <a:avLst/>
            </a:prstGeom>
            <a:solidFill>
              <a:srgbClr val="3366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5943600" y="4572000"/>
              <a:ext cx="681602" cy="196294"/>
            </a:xfrm>
            <a:prstGeom prst="rect">
              <a:avLst/>
            </a:prstGeom>
            <a:solidFill>
              <a:srgbClr val="99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57" name="Flowchart: Extract 56"/>
            <p:cNvSpPr/>
            <p:nvPr/>
          </p:nvSpPr>
          <p:spPr>
            <a:xfrm rot="10800000">
              <a:off x="6129301" y="2620634"/>
              <a:ext cx="300656" cy="450216"/>
            </a:xfrm>
            <a:prstGeom prst="flowChartExtra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600"/>
            </a:p>
          </p:txBody>
        </p:sp>
        <p:sp>
          <p:nvSpPr>
            <p:cNvPr id="58" name="Flowchart: Manual Operation 57"/>
            <p:cNvSpPr/>
            <p:nvPr/>
          </p:nvSpPr>
          <p:spPr>
            <a:xfrm rot="12217775">
              <a:off x="5797270" y="2551319"/>
              <a:ext cx="355171" cy="1236082"/>
            </a:xfrm>
            <a:prstGeom prst="flowChartManualOperation">
              <a:avLst/>
            </a:prstGeom>
            <a:solidFill>
              <a:srgbClr val="3366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59" name="Flowchart: Manual Operation 58"/>
            <p:cNvSpPr/>
            <p:nvPr/>
          </p:nvSpPr>
          <p:spPr>
            <a:xfrm rot="9181948" flipH="1">
              <a:off x="6434240" y="2553900"/>
              <a:ext cx="357461" cy="1236082"/>
            </a:xfrm>
            <a:prstGeom prst="flowChartManualOperation">
              <a:avLst/>
            </a:prstGeom>
            <a:solidFill>
              <a:srgbClr val="3366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60" name="Cloud 59"/>
            <p:cNvSpPr/>
            <p:nvPr/>
          </p:nvSpPr>
          <p:spPr>
            <a:xfrm rot="764024">
              <a:off x="5708212" y="1617313"/>
              <a:ext cx="413583" cy="1225209"/>
            </a:xfrm>
            <a:prstGeom prst="cloud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6000450" y="1628800"/>
              <a:ext cx="558359" cy="115811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62" name="Cloud 61"/>
            <p:cNvSpPr/>
            <p:nvPr/>
          </p:nvSpPr>
          <p:spPr>
            <a:xfrm rot="16200000" flipH="1">
              <a:off x="6009387" y="1199290"/>
              <a:ext cx="583432" cy="859015"/>
            </a:xfrm>
            <a:prstGeom prst="cloud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5828646" y="1628798"/>
              <a:ext cx="901966" cy="175029"/>
            </a:xfrm>
            <a:prstGeom prst="roundRect">
              <a:avLst/>
            </a:prstGeom>
            <a:solidFill>
              <a:srgbClr val="99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64" name="Rounded Rectangle 63"/>
            <p:cNvSpPr/>
            <p:nvPr/>
          </p:nvSpPr>
          <p:spPr>
            <a:xfrm>
              <a:off x="5960566" y="3638725"/>
              <a:ext cx="625854" cy="141968"/>
            </a:xfrm>
            <a:prstGeom prst="roundRect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grpSp>
          <p:nvGrpSpPr>
            <p:cNvPr id="65" name="Group 64"/>
            <p:cNvGrpSpPr/>
            <p:nvPr/>
          </p:nvGrpSpPr>
          <p:grpSpPr>
            <a:xfrm>
              <a:off x="6429963" y="3567742"/>
              <a:ext cx="373407" cy="1242098"/>
              <a:chOff x="5029205" y="1676401"/>
              <a:chExt cx="982013" cy="1407436"/>
            </a:xfrm>
            <a:solidFill>
              <a:srgbClr val="996633"/>
            </a:solidFill>
          </p:grpSpPr>
          <p:sp>
            <p:nvSpPr>
              <p:cNvPr id="66" name="Diagonal Stripe 65"/>
              <p:cNvSpPr/>
              <p:nvPr/>
            </p:nvSpPr>
            <p:spPr>
              <a:xfrm rot="19468279">
                <a:off x="5401618" y="1834736"/>
                <a:ext cx="609600" cy="1143000"/>
              </a:xfrm>
              <a:prstGeom prst="diagStrip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Diagonal Stripe 66"/>
              <p:cNvSpPr/>
              <p:nvPr/>
            </p:nvSpPr>
            <p:spPr>
              <a:xfrm rot="20963615">
                <a:off x="5066204" y="1940837"/>
                <a:ext cx="609600" cy="1143000"/>
              </a:xfrm>
              <a:prstGeom prst="diagStrip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Rounded Rectangle 67"/>
              <p:cNvSpPr/>
              <p:nvPr/>
            </p:nvSpPr>
            <p:spPr>
              <a:xfrm>
                <a:off x="5029205" y="1676401"/>
                <a:ext cx="548640" cy="334109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</p:grpSp>
      </p:grpSp>
      <p:grpSp>
        <p:nvGrpSpPr>
          <p:cNvPr id="69" name="Group 68"/>
          <p:cNvGrpSpPr/>
          <p:nvPr/>
        </p:nvGrpSpPr>
        <p:grpSpPr>
          <a:xfrm>
            <a:off x="7955115" y="687037"/>
            <a:ext cx="3099048" cy="5756354"/>
            <a:chOff x="6539230" y="1752600"/>
            <a:chExt cx="2134029" cy="3963871"/>
          </a:xfrm>
        </p:grpSpPr>
        <p:sp>
          <p:nvSpPr>
            <p:cNvPr id="70" name="Oval 69"/>
            <p:cNvSpPr/>
            <p:nvPr/>
          </p:nvSpPr>
          <p:spPr>
            <a:xfrm rot="20950279">
              <a:off x="7101013" y="5372440"/>
              <a:ext cx="441820" cy="344031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 rot="20950279">
              <a:off x="7558213" y="5372440"/>
              <a:ext cx="441820" cy="344031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Cloud 71"/>
            <p:cNvSpPr/>
            <p:nvPr/>
          </p:nvSpPr>
          <p:spPr>
            <a:xfrm rot="19405997">
              <a:off x="6539230" y="1888416"/>
              <a:ext cx="1448229" cy="1454827"/>
            </a:xfrm>
            <a:prstGeom prst="cloud">
              <a:avLst/>
            </a:prstGeom>
            <a:solidFill>
              <a:srgbClr val="83644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Cloud 72"/>
            <p:cNvSpPr/>
            <p:nvPr/>
          </p:nvSpPr>
          <p:spPr>
            <a:xfrm rot="19405997">
              <a:off x="7225030" y="2040817"/>
              <a:ext cx="1448229" cy="1454827"/>
            </a:xfrm>
            <a:prstGeom prst="cloud">
              <a:avLst/>
            </a:prstGeom>
            <a:solidFill>
              <a:srgbClr val="83644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 rot="7671173" flipH="1">
              <a:off x="6669216" y="4242565"/>
              <a:ext cx="490389" cy="340807"/>
            </a:xfrm>
            <a:prstGeom prst="ellipse">
              <a:avLst/>
            </a:prstGeom>
            <a:solidFill>
              <a:srgbClr val="EFB16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rapezoid 74"/>
            <p:cNvSpPr/>
            <p:nvPr/>
          </p:nvSpPr>
          <p:spPr>
            <a:xfrm rot="1571469" flipH="1">
              <a:off x="6919614" y="3026384"/>
              <a:ext cx="584913" cy="1451136"/>
            </a:xfrm>
            <a:prstGeom prst="trapezoid">
              <a:avLst>
                <a:gd name="adj" fmla="val 30356"/>
              </a:avLst>
            </a:prstGeom>
            <a:solidFill>
              <a:srgbClr val="C4490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rapezoid 75"/>
            <p:cNvSpPr/>
            <p:nvPr/>
          </p:nvSpPr>
          <p:spPr>
            <a:xfrm>
              <a:off x="6945426" y="3056830"/>
              <a:ext cx="1255692" cy="2429570"/>
            </a:xfrm>
            <a:prstGeom prst="trapezoid">
              <a:avLst>
                <a:gd name="adj" fmla="val 33441"/>
              </a:avLst>
            </a:prstGeom>
            <a:solidFill>
              <a:srgbClr val="C4490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 rot="3718254" flipH="1">
              <a:off x="8022073" y="4239861"/>
              <a:ext cx="488018" cy="340807"/>
            </a:xfrm>
            <a:prstGeom prst="ellipse">
              <a:avLst/>
            </a:prstGeom>
            <a:solidFill>
              <a:srgbClr val="EFB16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rapezoid 77"/>
            <p:cNvSpPr/>
            <p:nvPr/>
          </p:nvSpPr>
          <p:spPr>
            <a:xfrm rot="20175942" flipH="1">
              <a:off x="7740205" y="3038186"/>
              <a:ext cx="642900" cy="1489661"/>
            </a:xfrm>
            <a:prstGeom prst="trapezoid">
              <a:avLst>
                <a:gd name="adj" fmla="val 45365"/>
              </a:avLst>
            </a:prstGeom>
            <a:solidFill>
              <a:srgbClr val="C4490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gular Pentagon 78"/>
            <p:cNvSpPr/>
            <p:nvPr/>
          </p:nvSpPr>
          <p:spPr>
            <a:xfrm rot="10800000">
              <a:off x="6858000" y="2057400"/>
              <a:ext cx="1420084" cy="1453728"/>
            </a:xfrm>
            <a:prstGeom prst="pentagon">
              <a:avLst/>
            </a:prstGeom>
            <a:solidFill>
              <a:srgbClr val="EFB16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Cloud 79"/>
            <p:cNvSpPr/>
            <p:nvPr/>
          </p:nvSpPr>
          <p:spPr>
            <a:xfrm>
              <a:off x="6934200" y="1752600"/>
              <a:ext cx="1207072" cy="623026"/>
            </a:xfrm>
            <a:prstGeom prst="cloud">
              <a:avLst/>
            </a:prstGeom>
            <a:solidFill>
              <a:srgbClr val="83644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1" name="Group 78"/>
            <p:cNvGrpSpPr/>
            <p:nvPr/>
          </p:nvGrpSpPr>
          <p:grpSpPr>
            <a:xfrm rot="2570505">
              <a:off x="6669690" y="1927697"/>
              <a:ext cx="324646" cy="969152"/>
              <a:chOff x="4876800" y="2209800"/>
              <a:chExt cx="721689" cy="2209800"/>
            </a:xfrm>
          </p:grpSpPr>
          <p:sp>
            <p:nvSpPr>
              <p:cNvPr id="107" name="Moon 106"/>
              <p:cNvSpPr/>
              <p:nvPr/>
            </p:nvSpPr>
            <p:spPr>
              <a:xfrm>
                <a:off x="4876800" y="2209800"/>
                <a:ext cx="457200" cy="2057400"/>
              </a:xfrm>
              <a:prstGeom prst="moon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Moon 107"/>
              <p:cNvSpPr/>
              <p:nvPr/>
            </p:nvSpPr>
            <p:spPr>
              <a:xfrm rot="20540578">
                <a:off x="5029200" y="2362200"/>
                <a:ext cx="457200" cy="2057400"/>
              </a:xfrm>
              <a:prstGeom prst="moon">
                <a:avLst/>
              </a:prstGeom>
              <a:solidFill>
                <a:srgbClr val="C0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Moon 108"/>
              <p:cNvSpPr/>
              <p:nvPr/>
            </p:nvSpPr>
            <p:spPr>
              <a:xfrm rot="20085338">
                <a:off x="5141289" y="2285249"/>
                <a:ext cx="457200" cy="2057400"/>
              </a:xfrm>
              <a:prstGeom prst="moon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2" name="Group 79"/>
            <p:cNvGrpSpPr/>
            <p:nvPr/>
          </p:nvGrpSpPr>
          <p:grpSpPr>
            <a:xfrm rot="19276754" flipH="1">
              <a:off x="8175720" y="1930077"/>
              <a:ext cx="324646" cy="969152"/>
              <a:chOff x="4876800" y="2209800"/>
              <a:chExt cx="721689" cy="2209800"/>
            </a:xfrm>
          </p:grpSpPr>
          <p:sp>
            <p:nvSpPr>
              <p:cNvPr id="104" name="Moon 103"/>
              <p:cNvSpPr/>
              <p:nvPr/>
            </p:nvSpPr>
            <p:spPr>
              <a:xfrm>
                <a:off x="4876800" y="2209800"/>
                <a:ext cx="457200" cy="2057400"/>
              </a:xfrm>
              <a:prstGeom prst="moon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Moon 104"/>
              <p:cNvSpPr/>
              <p:nvPr/>
            </p:nvSpPr>
            <p:spPr>
              <a:xfrm rot="20540578">
                <a:off x="5029200" y="2362200"/>
                <a:ext cx="457200" cy="2057400"/>
              </a:xfrm>
              <a:prstGeom prst="moon">
                <a:avLst/>
              </a:prstGeom>
              <a:solidFill>
                <a:srgbClr val="C0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Moon 105"/>
              <p:cNvSpPr/>
              <p:nvPr/>
            </p:nvSpPr>
            <p:spPr>
              <a:xfrm rot="20085338">
                <a:off x="5141289" y="2285249"/>
                <a:ext cx="457200" cy="2057400"/>
              </a:xfrm>
              <a:prstGeom prst="moon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3" name="Group 82"/>
            <p:cNvGrpSpPr/>
            <p:nvPr/>
          </p:nvGrpSpPr>
          <p:grpSpPr>
            <a:xfrm>
              <a:off x="7192076" y="3375212"/>
              <a:ext cx="737207" cy="1600200"/>
              <a:chOff x="6228370" y="152400"/>
              <a:chExt cx="737207" cy="1600200"/>
            </a:xfrm>
          </p:grpSpPr>
          <p:sp>
            <p:nvSpPr>
              <p:cNvPr id="94" name="Trapezoid 93"/>
              <p:cNvSpPr/>
              <p:nvPr/>
            </p:nvSpPr>
            <p:spPr>
              <a:xfrm rot="604733">
                <a:off x="6228370" y="1289464"/>
                <a:ext cx="228600" cy="457200"/>
              </a:xfrm>
              <a:prstGeom prst="trapezoid">
                <a:avLst>
                  <a:gd name="adj" fmla="val 23693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Trapezoid 94"/>
              <p:cNvSpPr/>
              <p:nvPr/>
            </p:nvSpPr>
            <p:spPr>
              <a:xfrm>
                <a:off x="6405282" y="1295400"/>
                <a:ext cx="228600" cy="457200"/>
              </a:xfrm>
              <a:prstGeom prst="trapezoid">
                <a:avLst>
                  <a:gd name="adj" fmla="val 23693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Trapezoid 95"/>
              <p:cNvSpPr/>
              <p:nvPr/>
            </p:nvSpPr>
            <p:spPr>
              <a:xfrm rot="21206393">
                <a:off x="6575612" y="1295400"/>
                <a:ext cx="228600" cy="457200"/>
              </a:xfrm>
              <a:prstGeom prst="trapezoid">
                <a:avLst>
                  <a:gd name="adj" fmla="val 23693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Trapezoid 96"/>
              <p:cNvSpPr/>
              <p:nvPr/>
            </p:nvSpPr>
            <p:spPr>
              <a:xfrm rot="20834089">
                <a:off x="6736977" y="1268505"/>
                <a:ext cx="228600" cy="457200"/>
              </a:xfrm>
              <a:prstGeom prst="trapezoid">
                <a:avLst>
                  <a:gd name="adj" fmla="val 23693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8" name="Group 97"/>
              <p:cNvGrpSpPr/>
              <p:nvPr/>
            </p:nvGrpSpPr>
            <p:grpSpPr>
              <a:xfrm>
                <a:off x="6248400" y="152400"/>
                <a:ext cx="685800" cy="1219200"/>
                <a:chOff x="6172200" y="381000"/>
                <a:chExt cx="685800" cy="1219200"/>
              </a:xfrm>
            </p:grpSpPr>
            <p:grpSp>
              <p:nvGrpSpPr>
                <p:cNvPr id="99" name="Group 98"/>
                <p:cNvGrpSpPr/>
                <p:nvPr/>
              </p:nvGrpSpPr>
              <p:grpSpPr>
                <a:xfrm>
                  <a:off x="6172200" y="838200"/>
                  <a:ext cx="685800" cy="762000"/>
                  <a:chOff x="6324600" y="533400"/>
                  <a:chExt cx="685800" cy="762000"/>
                </a:xfrm>
              </p:grpSpPr>
              <p:sp>
                <p:nvSpPr>
                  <p:cNvPr id="102" name="Trapezoid 101"/>
                  <p:cNvSpPr/>
                  <p:nvPr/>
                </p:nvSpPr>
                <p:spPr>
                  <a:xfrm>
                    <a:off x="6324600" y="533400"/>
                    <a:ext cx="685800" cy="762000"/>
                  </a:xfrm>
                  <a:prstGeom prst="trapezoid">
                    <a:avLst>
                      <a:gd name="adj" fmla="val 17157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3" name="Quad Arrow 102"/>
                  <p:cNvSpPr/>
                  <p:nvPr/>
                </p:nvSpPr>
                <p:spPr>
                  <a:xfrm>
                    <a:off x="6477000" y="609600"/>
                    <a:ext cx="381000" cy="609600"/>
                  </a:xfrm>
                  <a:prstGeom prst="quadArrow">
                    <a:avLst/>
                  </a:prstGeom>
                  <a:solidFill>
                    <a:srgbClr val="6F3505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00" name="Oval 99"/>
                <p:cNvSpPr/>
                <p:nvPr/>
              </p:nvSpPr>
              <p:spPr>
                <a:xfrm>
                  <a:off x="6248400" y="381000"/>
                  <a:ext cx="152400" cy="45720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Oval 100"/>
                <p:cNvSpPr/>
                <p:nvPr/>
              </p:nvSpPr>
              <p:spPr>
                <a:xfrm>
                  <a:off x="6606988" y="381000"/>
                  <a:ext cx="152400" cy="45720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84" name="Rounded Rectangle 315"/>
            <p:cNvSpPr/>
            <p:nvPr/>
          </p:nvSpPr>
          <p:spPr>
            <a:xfrm>
              <a:off x="6858000" y="2057400"/>
              <a:ext cx="1219200" cy="152400"/>
            </a:xfrm>
            <a:prstGeom prst="roundRect">
              <a:avLst/>
            </a:prstGeom>
            <a:solidFill>
              <a:srgbClr val="C44904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5" name="Group 84"/>
            <p:cNvGrpSpPr/>
            <p:nvPr/>
          </p:nvGrpSpPr>
          <p:grpSpPr>
            <a:xfrm rot="20084424">
              <a:off x="6857741" y="3813394"/>
              <a:ext cx="437745" cy="1882588"/>
              <a:chOff x="3599329" y="3810000"/>
              <a:chExt cx="685800" cy="2949388"/>
            </a:xfrm>
          </p:grpSpPr>
          <p:sp>
            <p:nvSpPr>
              <p:cNvPr id="87" name="Cross 86"/>
              <p:cNvSpPr/>
              <p:nvPr/>
            </p:nvSpPr>
            <p:spPr>
              <a:xfrm>
                <a:off x="3599329" y="5015753"/>
                <a:ext cx="685800" cy="685800"/>
              </a:xfrm>
              <a:prstGeom prst="plus">
                <a:avLst>
                  <a:gd name="adj" fmla="val 31536"/>
                </a:avLst>
              </a:prstGeom>
              <a:solidFill>
                <a:srgbClr val="6F35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3810000" y="3810000"/>
                <a:ext cx="228600" cy="1219200"/>
              </a:xfrm>
              <a:prstGeom prst="rect">
                <a:avLst/>
              </a:prstGeom>
              <a:solidFill>
                <a:srgbClr val="6F35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Pentagon 88"/>
              <p:cNvSpPr/>
              <p:nvPr/>
            </p:nvSpPr>
            <p:spPr>
              <a:xfrm rot="5400000">
                <a:off x="3330388" y="6019800"/>
                <a:ext cx="1219200" cy="259976"/>
              </a:xfrm>
              <a:prstGeom prst="homePlat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ounded Rectangle 315"/>
              <p:cNvSpPr/>
              <p:nvPr/>
            </p:nvSpPr>
            <p:spPr>
              <a:xfrm>
                <a:off x="3790465" y="4915338"/>
                <a:ext cx="324335" cy="104897"/>
              </a:xfrm>
              <a:prstGeom prst="roundRect">
                <a:avLst/>
              </a:prstGeom>
              <a:solidFill>
                <a:srgbClr val="F9EBAD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Rounded Rectangle 315"/>
              <p:cNvSpPr/>
              <p:nvPr/>
            </p:nvSpPr>
            <p:spPr>
              <a:xfrm>
                <a:off x="3781500" y="5013950"/>
                <a:ext cx="324335" cy="104897"/>
              </a:xfrm>
              <a:prstGeom prst="roundRect">
                <a:avLst/>
              </a:prstGeom>
              <a:solidFill>
                <a:srgbClr val="F9EBAD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Rounded Rectangle 315"/>
              <p:cNvSpPr/>
              <p:nvPr/>
            </p:nvSpPr>
            <p:spPr>
              <a:xfrm>
                <a:off x="3781500" y="5121526"/>
                <a:ext cx="324335" cy="104897"/>
              </a:xfrm>
              <a:prstGeom prst="roundRect">
                <a:avLst/>
              </a:prstGeom>
              <a:solidFill>
                <a:srgbClr val="F9EBAD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ounded Rectangle 315"/>
              <p:cNvSpPr/>
              <p:nvPr/>
            </p:nvSpPr>
            <p:spPr>
              <a:xfrm>
                <a:off x="3781500" y="5480115"/>
                <a:ext cx="324335" cy="104897"/>
              </a:xfrm>
              <a:prstGeom prst="roundRect">
                <a:avLst/>
              </a:prstGeom>
              <a:solidFill>
                <a:srgbClr val="F9EBAD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Oval 85"/>
            <p:cNvSpPr/>
            <p:nvPr/>
          </p:nvSpPr>
          <p:spPr>
            <a:xfrm rot="7671173" flipH="1">
              <a:off x="6880180" y="4386031"/>
              <a:ext cx="178120" cy="143339"/>
            </a:xfrm>
            <a:prstGeom prst="ellipse">
              <a:avLst/>
            </a:prstGeom>
            <a:solidFill>
              <a:srgbClr val="EFB16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0" name="TextBox 109"/>
          <p:cNvSpPr txBox="1"/>
          <p:nvPr/>
        </p:nvSpPr>
        <p:spPr>
          <a:xfrm>
            <a:off x="591671" y="6499214"/>
            <a:ext cx="1545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Ether</a:t>
            </a:r>
            <a:endParaRPr lang="en-US" dirty="0"/>
          </a:p>
        </p:txBody>
      </p:sp>
      <p:sp>
        <p:nvSpPr>
          <p:cNvPr id="111" name="TextBox 110"/>
          <p:cNvSpPr txBox="1"/>
          <p:nvPr/>
        </p:nvSpPr>
        <p:spPr>
          <a:xfrm>
            <a:off x="9257748" y="6557686"/>
            <a:ext cx="1545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Shiz</a:t>
            </a:r>
            <a:endParaRPr lang="en-US" dirty="0"/>
          </a:p>
        </p:txBody>
      </p:sp>
      <p:sp>
        <p:nvSpPr>
          <p:cNvPr id="112" name="TextBox 111"/>
          <p:cNvSpPr txBox="1"/>
          <p:nvPr/>
        </p:nvSpPr>
        <p:spPr>
          <a:xfrm>
            <a:off x="3258184" y="6341551"/>
            <a:ext cx="1545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Coriantumr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486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127</Words>
  <Application>Microsoft Office PowerPoint</Application>
  <PresentationFormat>Widescreen</PresentationFormat>
  <Paragraphs>79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6</cp:revision>
  <dcterms:created xsi:type="dcterms:W3CDTF">2016-10-02T16:56:45Z</dcterms:created>
  <dcterms:modified xsi:type="dcterms:W3CDTF">2016-10-02T17:50:28Z</dcterms:modified>
</cp:coreProperties>
</file>