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4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74" name="Oval 73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R_______________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P____________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O____________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/>
                <a:t>D</a:t>
              </a:r>
              <a:r>
                <a:rPr lang="en-US" dirty="0" smtClean="0"/>
                <a:t>_</a:t>
              </a:r>
              <a:r>
                <a:rPr lang="en-US" dirty="0" smtClean="0"/>
                <a:t>______________</a:t>
              </a:r>
              <a:endParaRPr lang="en-US" dirty="0" smtClean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</a:t>
              </a:r>
              <a:r>
                <a:rPr lang="en-US" dirty="0" smtClean="0"/>
                <a:t>___________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P____________</a:t>
              </a:r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05" name="Double Wave 104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uble Wave 105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 Diagonal Corner Rectangle 116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145" name="Donut 144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Donut 145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148" name="Hexagon 147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Hexagon 148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49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141" name="Pentagon 140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Oval 121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124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139" name="Hexagon 13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Cross 13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7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Cross 131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86" name="Oval 85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Flowchart: Extract 92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Cloud 95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102" name="Diagonal Stripe 101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iagonal Stripe 102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2" name="TextBox 71"/>
          <p:cNvSpPr txBox="1"/>
          <p:nvPr/>
        </p:nvSpPr>
        <p:spPr>
          <a:xfrm>
            <a:off x="-66733" y="0"/>
            <a:ext cx="20702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dirty="0"/>
              <a:t>Primária 4: O Livro de Mórmon</a:t>
            </a:r>
          </a:p>
          <a:p>
            <a:r>
              <a:rPr lang="en-US" dirty="0" err="1" smtClean="0"/>
              <a:t>Lição</a:t>
            </a:r>
            <a:r>
              <a:rPr lang="en-US" dirty="0"/>
              <a:t> </a:t>
            </a:r>
            <a:r>
              <a:rPr lang="en-US" dirty="0" smtClean="0"/>
              <a:t>41</a:t>
            </a:r>
          </a:p>
          <a:p>
            <a:pPr fontAlgn="base"/>
            <a:r>
              <a:rPr lang="pt-BR" dirty="0"/>
              <a:t>Os Jareditas Rejeitam os Profetas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8966648" y="343362"/>
            <a:ext cx="1831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Esempio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Ciclo</a:t>
            </a:r>
            <a:endParaRPr lang="en-US" sz="3600" dirty="0" smtClean="0"/>
          </a:p>
          <a:p>
            <a:pPr algn="ctr"/>
            <a:r>
              <a:rPr lang="en-US" sz="3600" dirty="0" err="1" smtClean="0"/>
              <a:t>della</a:t>
            </a:r>
            <a:endParaRPr lang="en-US" sz="3600" dirty="0" smtClean="0"/>
          </a:p>
          <a:p>
            <a:pPr algn="ctr"/>
            <a:r>
              <a:rPr lang="en-US" sz="3600" dirty="0"/>
              <a:t> </a:t>
            </a:r>
            <a:r>
              <a:rPr lang="en-US" sz="3600" dirty="0" err="1" smtClean="0"/>
              <a:t>Storia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1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3" name="Oval 2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 smtClean="0"/>
                <a:t>D_______________</a:t>
              </a:r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4" name="Double Wave 13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uble Wave 14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 Diagonal Corner Rectangle 24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54" name="Donut 53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onut 54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6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57" name="Hexagon 56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Hexagon 57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Quad Arrow 58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50" name="Pentagon 49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33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48" name="Hexagon 47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Cross 48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6" name="Hexagon 45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Cross 46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4" name="Hexagon 43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Cross 44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2" name="Hexagon 41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Cross 42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0" name="Hexagon 39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Cross 40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61" name="Oval 60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77" name="Diagonal Stripe 76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iagonal Stripe 77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2" name="TextBox 81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Ciclo</a:t>
            </a:r>
            <a:endParaRPr lang="en-US" sz="3600" dirty="0"/>
          </a:p>
          <a:p>
            <a:pPr algn="ctr"/>
            <a:r>
              <a:rPr lang="en-US" sz="3600" dirty="0" err="1"/>
              <a:t>d</a:t>
            </a:r>
            <a:r>
              <a:rPr lang="en-US" sz="3600" dirty="0" err="1" smtClean="0"/>
              <a:t>ella</a:t>
            </a:r>
            <a:endParaRPr lang="en-US" sz="3600" dirty="0" smtClean="0"/>
          </a:p>
          <a:p>
            <a:pPr algn="ctr"/>
            <a:r>
              <a:rPr lang="en-US" sz="3600" dirty="0" err="1" smtClean="0"/>
              <a:t>Storia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8944" y="712694"/>
            <a:ext cx="5553635" cy="55536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0519" y="528028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3174" y="6095110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41357" y="153255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_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86933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_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5759" y="457582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0591" y="4575823"/>
            <a:ext cx="26851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_____________</a:t>
            </a:r>
            <a:r>
              <a:rPr lang="en-US" dirty="0" smtClean="0"/>
              <a:t>O</a:t>
            </a:r>
            <a:r>
              <a:rPr lang="en-US" dirty="0" smtClean="0"/>
              <a:t>__</a:t>
            </a:r>
            <a:endParaRPr lang="en-US" dirty="0" smtClean="0"/>
          </a:p>
          <a:p>
            <a:pPr algn="ctr"/>
            <a:r>
              <a:rPr lang="en-US" dirty="0" smtClean="0"/>
              <a:t>D</a:t>
            </a:r>
            <a:r>
              <a:rPr lang="en-US" dirty="0" smtClean="0"/>
              <a:t>_______________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21531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3880" y="1522006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</a:t>
            </a:r>
            <a:r>
              <a:rPr lang="en-US" dirty="0" smtClean="0"/>
              <a:t>_____________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078931" y="1890883"/>
            <a:ext cx="1233656" cy="2660765"/>
            <a:chOff x="762000" y="1752600"/>
            <a:chExt cx="1904282" cy="3733799"/>
          </a:xfrm>
          <a:solidFill>
            <a:schemeClr val="bg1"/>
          </a:solidFill>
        </p:grpSpPr>
        <p:sp>
          <p:nvSpPr>
            <p:cNvPr id="14" name="Double Wave 13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  <a:grpFill/>
          </p:grpSpPr>
          <p:sp>
            <p:nvSpPr>
              <p:cNvPr id="54" name="Donut 53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  <a:grpFill/>
            </p:grpSpPr>
            <p:sp>
              <p:nvSpPr>
                <p:cNvPr id="57" name="Hexagon 56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  <a:grpFill/>
          </p:grpSpPr>
          <p:sp>
            <p:nvSpPr>
              <p:cNvPr id="50" name="Pentagon 49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  <a:grpFill/>
          </p:grpSpPr>
          <p:grpSp>
            <p:nvGrpSpPr>
              <p:cNvPr id="33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  <a:grpFill/>
            </p:grpSpPr>
            <p:sp>
              <p:nvSpPr>
                <p:cNvPr id="48" name="Hexagon 47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  <a:grpFill/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6" name="Hexagon 45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Cross 46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4" name="Hexagon 43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Cross 44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2" name="Hexagon 41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ross 42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0" name="Hexagon 39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ross 40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7293977" y="1997635"/>
            <a:ext cx="1358270" cy="2716540"/>
            <a:chOff x="5699794" y="1337082"/>
            <a:chExt cx="1310606" cy="3649561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8" name="Flowchart: Extract 67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grpFill/>
          </p:grpSpPr>
          <p:sp>
            <p:nvSpPr>
              <p:cNvPr id="77" name="Diagonal Stripe 76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Ciclo</a:t>
            </a:r>
            <a:endParaRPr lang="en-US" sz="3600" dirty="0"/>
          </a:p>
          <a:p>
            <a:pPr algn="ctr"/>
            <a:r>
              <a:rPr lang="en-US" sz="3600" dirty="0" err="1" smtClean="0"/>
              <a:t>della</a:t>
            </a:r>
            <a:endParaRPr lang="en-US" sz="3600" dirty="0"/>
          </a:p>
          <a:p>
            <a:pPr algn="ctr"/>
            <a:r>
              <a:rPr lang="en-US" sz="3600" dirty="0"/>
              <a:t> </a:t>
            </a:r>
            <a:r>
              <a:rPr lang="en-US" sz="3600" dirty="0" err="1" smtClean="0"/>
              <a:t>Storia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52" y="174811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800" dirty="0"/>
              <a:t>Rettitudine Benedizioni Prosperità </a:t>
            </a:r>
            <a:endParaRPr lang="it-IT" sz="2800" dirty="0" smtClean="0"/>
          </a:p>
          <a:p>
            <a:pPr fontAlgn="base"/>
            <a:r>
              <a:rPr lang="it-IT" sz="2800" dirty="0" smtClean="0"/>
              <a:t>Orgoglio </a:t>
            </a:r>
          </a:p>
          <a:p>
            <a:pPr fontAlgn="base"/>
            <a:r>
              <a:rPr lang="it-IT" sz="2800" dirty="0" smtClean="0"/>
              <a:t>Malvagità </a:t>
            </a:r>
            <a:r>
              <a:rPr lang="it-IT" sz="2800" dirty="0"/>
              <a:t>Sofferenza o distruzione </a:t>
            </a:r>
            <a:endParaRPr lang="it-IT" sz="2800" dirty="0" smtClean="0"/>
          </a:p>
          <a:p>
            <a:pPr fontAlgn="base"/>
            <a:r>
              <a:rPr lang="it-IT" sz="2800" dirty="0" smtClean="0"/>
              <a:t>Umiltà </a:t>
            </a:r>
          </a:p>
          <a:p>
            <a:pPr fontAlgn="base"/>
            <a:r>
              <a:rPr lang="it-IT" sz="2800" dirty="0" smtClean="0"/>
              <a:t>Pentimento </a:t>
            </a:r>
            <a:endParaRPr lang="pt-BR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5975" y="174811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800" dirty="0"/>
              <a:t>Rettitudine Benedizioni Prosperità </a:t>
            </a:r>
            <a:endParaRPr lang="it-IT" sz="2800" dirty="0" smtClean="0"/>
          </a:p>
          <a:p>
            <a:pPr fontAlgn="base"/>
            <a:r>
              <a:rPr lang="it-IT" sz="2800" dirty="0" smtClean="0"/>
              <a:t>Orgoglio </a:t>
            </a:r>
          </a:p>
          <a:p>
            <a:pPr fontAlgn="base"/>
            <a:r>
              <a:rPr lang="it-IT" sz="2800" dirty="0" smtClean="0"/>
              <a:t>Malvagità </a:t>
            </a:r>
            <a:r>
              <a:rPr lang="it-IT" sz="2800" dirty="0"/>
              <a:t>Sofferenza o distruzione </a:t>
            </a:r>
            <a:endParaRPr lang="it-IT" sz="2800" dirty="0" smtClean="0"/>
          </a:p>
          <a:p>
            <a:pPr fontAlgn="base"/>
            <a:r>
              <a:rPr lang="it-IT" sz="2800" dirty="0" smtClean="0"/>
              <a:t>Umiltà </a:t>
            </a:r>
          </a:p>
          <a:p>
            <a:pPr fontAlgn="base"/>
            <a:r>
              <a:rPr lang="it-IT" sz="2800" dirty="0" smtClean="0"/>
              <a:t>Pentimento </a:t>
            </a:r>
            <a:endParaRPr lang="pt-BR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798" y="174811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800" dirty="0"/>
              <a:t>Rettitudine Benedizioni Prosperità </a:t>
            </a:r>
            <a:endParaRPr lang="it-IT" sz="2800" dirty="0" smtClean="0"/>
          </a:p>
          <a:p>
            <a:pPr fontAlgn="base"/>
            <a:r>
              <a:rPr lang="it-IT" sz="2800" dirty="0" smtClean="0"/>
              <a:t>Orgoglio </a:t>
            </a:r>
          </a:p>
          <a:p>
            <a:pPr fontAlgn="base"/>
            <a:r>
              <a:rPr lang="it-IT" sz="2800" dirty="0" smtClean="0"/>
              <a:t>Malvagità </a:t>
            </a:r>
            <a:r>
              <a:rPr lang="it-IT" sz="2800" dirty="0"/>
              <a:t>Sofferenza o distruzione </a:t>
            </a:r>
            <a:endParaRPr lang="it-IT" sz="2800" dirty="0" smtClean="0"/>
          </a:p>
          <a:p>
            <a:pPr fontAlgn="base"/>
            <a:r>
              <a:rPr lang="it-IT" sz="2800" dirty="0" smtClean="0"/>
              <a:t>Umiltà </a:t>
            </a:r>
          </a:p>
          <a:p>
            <a:pPr fontAlgn="base"/>
            <a:r>
              <a:rPr lang="it-IT" sz="2800" dirty="0" smtClean="0"/>
              <a:t>Pentimento </a:t>
            </a:r>
            <a:endParaRPr lang="pt-BR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207621" y="174811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800" dirty="0"/>
              <a:t>Rettitudine Benedizioni Prosperità </a:t>
            </a:r>
            <a:endParaRPr lang="it-IT" sz="2800" dirty="0" smtClean="0"/>
          </a:p>
          <a:p>
            <a:pPr fontAlgn="base"/>
            <a:r>
              <a:rPr lang="it-IT" sz="2800" dirty="0" smtClean="0"/>
              <a:t>Orgoglio </a:t>
            </a:r>
          </a:p>
          <a:p>
            <a:pPr fontAlgn="base"/>
            <a:r>
              <a:rPr lang="it-IT" sz="2800" dirty="0" smtClean="0"/>
              <a:t>Malvagità </a:t>
            </a:r>
            <a:r>
              <a:rPr lang="it-IT" sz="2800" dirty="0"/>
              <a:t>Sofferenza o distruzione </a:t>
            </a:r>
            <a:endParaRPr lang="it-IT" sz="2800" dirty="0" smtClean="0"/>
          </a:p>
          <a:p>
            <a:pPr fontAlgn="base"/>
            <a:r>
              <a:rPr lang="it-IT" sz="2800" dirty="0" smtClean="0"/>
              <a:t>Umiltà </a:t>
            </a:r>
          </a:p>
          <a:p>
            <a:pPr fontAlgn="base"/>
            <a:r>
              <a:rPr lang="it-IT" sz="2800" dirty="0" smtClean="0"/>
              <a:t>Pentimento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194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2106" y="68672"/>
            <a:ext cx="3066290" cy="6613410"/>
            <a:chOff x="762000" y="1752600"/>
            <a:chExt cx="1904282" cy="3733799"/>
          </a:xfrm>
        </p:grpSpPr>
        <p:sp>
          <p:nvSpPr>
            <p:cNvPr id="3" name="Double Wave 2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</p:grpSpPr>
          <p:sp>
            <p:nvSpPr>
              <p:cNvPr id="43" name="Donut 42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</p:grpSpPr>
          <p:sp>
            <p:nvSpPr>
              <p:cNvPr id="39" name="Pentagon 38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</p:grpSpPr>
          <p:grpSp>
            <p:nvGrpSpPr>
              <p:cNvPr id="22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</p:grpSpPr>
            <p:sp>
              <p:nvSpPr>
                <p:cNvPr id="37" name="Hexagon 36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5" name="Hexagon 34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Cross 35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3" name="Hexagon 32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Cross 33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1" name="Hexagon 30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Cross 31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29" name="Hexagon 2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ross 2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48"/>
          <p:cNvGrpSpPr/>
          <p:nvPr/>
        </p:nvGrpSpPr>
        <p:grpSpPr>
          <a:xfrm>
            <a:off x="320216" y="569124"/>
            <a:ext cx="3026023" cy="5930090"/>
            <a:chOff x="5699794" y="1337082"/>
            <a:chExt cx="1310606" cy="3649561"/>
          </a:xfrm>
        </p:grpSpPr>
        <p:sp>
          <p:nvSpPr>
            <p:cNvPr id="50" name="Oval 49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lowchart: Extract 56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solidFill>
              <a:srgbClr val="996633"/>
            </a:solidFill>
          </p:grpSpPr>
          <p:sp>
            <p:nvSpPr>
              <p:cNvPr id="66" name="Diagonal Stripe 65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iagonal Stripe 66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955115" y="687037"/>
            <a:ext cx="3099048" cy="5756354"/>
            <a:chOff x="6539230" y="1752600"/>
            <a:chExt cx="2134029" cy="3963871"/>
          </a:xfrm>
        </p:grpSpPr>
        <p:sp>
          <p:nvSpPr>
            <p:cNvPr id="70" name="Oval 69"/>
            <p:cNvSpPr/>
            <p:nvPr/>
          </p:nvSpPr>
          <p:spPr>
            <a:xfrm rot="20950279">
              <a:off x="71010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0950279">
              <a:off x="75582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9405997">
              <a:off x="6539230" y="1888416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9405997">
              <a:off x="7225030" y="2040817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7671173" flipH="1">
              <a:off x="6669216" y="4242565"/>
              <a:ext cx="490389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571469" flipH="1">
              <a:off x="6919614" y="3026384"/>
              <a:ext cx="584913" cy="1451136"/>
            </a:xfrm>
            <a:prstGeom prst="trapezoid">
              <a:avLst>
                <a:gd name="adj" fmla="val 30356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945426" y="3056830"/>
              <a:ext cx="1255692" cy="2429570"/>
            </a:xfrm>
            <a:prstGeom prst="trapezoid">
              <a:avLst>
                <a:gd name="adj" fmla="val 33441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718254" flipH="1">
              <a:off x="8022073" y="4239861"/>
              <a:ext cx="488018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175942" flipH="1">
              <a:off x="7740205" y="3038186"/>
              <a:ext cx="642900" cy="1489661"/>
            </a:xfrm>
            <a:prstGeom prst="trapezoid">
              <a:avLst>
                <a:gd name="adj" fmla="val 45365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gular Pentagon 78"/>
            <p:cNvSpPr/>
            <p:nvPr/>
          </p:nvSpPr>
          <p:spPr>
            <a:xfrm rot="10800000">
              <a:off x="6858000" y="2057400"/>
              <a:ext cx="1420084" cy="1453728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6934200" y="1752600"/>
              <a:ext cx="1207072" cy="62302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78"/>
            <p:cNvGrpSpPr/>
            <p:nvPr/>
          </p:nvGrpSpPr>
          <p:grpSpPr>
            <a:xfrm rot="2570505">
              <a:off x="6669690" y="1927697"/>
              <a:ext cx="324646" cy="969152"/>
              <a:chOff x="4876800" y="2209800"/>
              <a:chExt cx="721689" cy="2209800"/>
            </a:xfrm>
          </p:grpSpPr>
          <p:sp>
            <p:nvSpPr>
              <p:cNvPr id="107" name="Moon 106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79"/>
            <p:cNvGrpSpPr/>
            <p:nvPr/>
          </p:nvGrpSpPr>
          <p:grpSpPr>
            <a:xfrm rot="19276754" flipH="1">
              <a:off x="8175720" y="1930077"/>
              <a:ext cx="324646" cy="969152"/>
              <a:chOff x="4876800" y="2209800"/>
              <a:chExt cx="721689" cy="2209800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92076" y="3375212"/>
              <a:ext cx="737207" cy="1600200"/>
              <a:chOff x="6228370" y="152400"/>
              <a:chExt cx="737207" cy="1600200"/>
            </a:xfrm>
          </p:grpSpPr>
          <p:sp>
            <p:nvSpPr>
              <p:cNvPr id="94" name="Trapezoid 93"/>
              <p:cNvSpPr/>
              <p:nvPr/>
            </p:nvSpPr>
            <p:spPr>
              <a:xfrm rot="604733">
                <a:off x="6228370" y="1289464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640528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21206393">
                <a:off x="657561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834089">
                <a:off x="6736977" y="1268505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248400" y="152400"/>
                <a:ext cx="685800" cy="1219200"/>
                <a:chOff x="6172200" y="381000"/>
                <a:chExt cx="685800" cy="12192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6172200" y="838200"/>
                  <a:ext cx="685800" cy="762000"/>
                  <a:chOff x="6324600" y="533400"/>
                  <a:chExt cx="685800" cy="762000"/>
                </a:xfrm>
              </p:grpSpPr>
              <p:sp>
                <p:nvSpPr>
                  <p:cNvPr id="102" name="Trapezoid 101"/>
                  <p:cNvSpPr/>
                  <p:nvPr/>
                </p:nvSpPr>
                <p:spPr>
                  <a:xfrm>
                    <a:off x="6324600" y="533400"/>
                    <a:ext cx="685800" cy="762000"/>
                  </a:xfrm>
                  <a:prstGeom prst="trapezoid">
                    <a:avLst>
                      <a:gd name="adj" fmla="val 17157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477000" y="609600"/>
                    <a:ext cx="381000" cy="609600"/>
                  </a:xfrm>
                  <a:prstGeom prst="quadArrow">
                    <a:avLst/>
                  </a:prstGeom>
                  <a:solidFill>
                    <a:srgbClr val="6F35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0" name="Oval 99"/>
                <p:cNvSpPr/>
                <p:nvPr/>
              </p:nvSpPr>
              <p:spPr>
                <a:xfrm>
                  <a:off x="6248400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606988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315"/>
            <p:cNvSpPr/>
            <p:nvPr/>
          </p:nvSpPr>
          <p:spPr>
            <a:xfrm>
              <a:off x="6858000" y="2057400"/>
              <a:ext cx="1219200" cy="152400"/>
            </a:xfrm>
            <a:prstGeom prst="roundRect">
              <a:avLst/>
            </a:prstGeom>
            <a:solidFill>
              <a:srgbClr val="C44904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 rot="20084424">
              <a:off x="6857741" y="3813394"/>
              <a:ext cx="437745" cy="1882588"/>
              <a:chOff x="3599329" y="3810000"/>
              <a:chExt cx="685800" cy="2949388"/>
            </a:xfrm>
          </p:grpSpPr>
          <p:sp>
            <p:nvSpPr>
              <p:cNvPr id="87" name="Cross 86"/>
              <p:cNvSpPr/>
              <p:nvPr/>
            </p:nvSpPr>
            <p:spPr>
              <a:xfrm>
                <a:off x="3599329" y="5015753"/>
                <a:ext cx="685800" cy="685800"/>
              </a:xfrm>
              <a:prstGeom prst="plus">
                <a:avLst>
                  <a:gd name="adj" fmla="val 31536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810000" y="3810000"/>
                <a:ext cx="228600" cy="12192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5400000">
                <a:off x="3330388" y="6019800"/>
                <a:ext cx="1219200" cy="259976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315"/>
              <p:cNvSpPr/>
              <p:nvPr/>
            </p:nvSpPr>
            <p:spPr>
              <a:xfrm>
                <a:off x="3790465" y="4915338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315"/>
              <p:cNvSpPr/>
              <p:nvPr/>
            </p:nvSpPr>
            <p:spPr>
              <a:xfrm>
                <a:off x="3781500" y="5013950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315"/>
              <p:cNvSpPr/>
              <p:nvPr/>
            </p:nvSpPr>
            <p:spPr>
              <a:xfrm>
                <a:off x="3781500" y="5121526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315"/>
              <p:cNvSpPr/>
              <p:nvPr/>
            </p:nvSpPr>
            <p:spPr>
              <a:xfrm>
                <a:off x="3781500" y="5480115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 rot="7671173" flipH="1">
              <a:off x="6880180" y="4386031"/>
              <a:ext cx="178120" cy="143339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91671" y="6499214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9257748" y="6557686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Shiz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58184" y="6341551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Coriantumr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119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2016-10-02T16:56:45Z</dcterms:created>
  <dcterms:modified xsi:type="dcterms:W3CDTF">2016-10-02T18:16:45Z</dcterms:modified>
</cp:coreProperties>
</file>