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1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0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3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A6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5900" y="163943"/>
            <a:ext cx="8440200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it-IT" sz="2400" dirty="0" smtClean="0">
                <a:latin typeface="Comic Sans MS" panose="030F0702030302020204" pitchFamily="66" charset="0"/>
              </a:rPr>
              <a:t>La fede consiste in cose che si sperano e non si vedono </a:t>
            </a:r>
            <a:r>
              <a:rPr lang="en-US" dirty="0" smtClean="0">
                <a:latin typeface="Comic Sans MS" panose="030F0702030302020204" pitchFamily="66" charset="0"/>
              </a:rPr>
              <a:t>Ether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 12:6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632" y="828882"/>
            <a:ext cx="3897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mtClean="0"/>
              <a:t>Primaria </a:t>
            </a:r>
            <a:r>
              <a:rPr lang="it-IT" dirty="0" smtClean="0"/>
              <a:t>4 Libro di Mormon</a:t>
            </a:r>
          </a:p>
          <a:p>
            <a:pPr fontAlgn="base"/>
            <a:r>
              <a:rPr lang="en-US" dirty="0" err="1" smtClean="0"/>
              <a:t>lezione</a:t>
            </a:r>
            <a:r>
              <a:rPr lang="en-US" dirty="0" smtClean="0"/>
              <a:t> 43</a:t>
            </a:r>
          </a:p>
          <a:p>
            <a:pPr fontAlgn="base"/>
            <a:r>
              <a:rPr lang="it-IT" dirty="0" smtClean="0"/>
              <a:t>Moroni insegna la fede in Gesù Cristo</a:t>
            </a:r>
          </a:p>
          <a:p>
            <a:pPr fontAlgn="base"/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81000" y="1757134"/>
            <a:ext cx="900377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Pregai tutto il giorno e tutta la notte, ricorrendo alla mia fede in Gesù Cristo.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Per la mia fede un angelo apparve a mio figlio e ai quattro figli di Mosia per guidarli al pentimento.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Feci uno stendardo per incoraggiare il mio popolo ad avere fede in Gesù Cristo e a combattere per la loro libertà e per le loro famiglie.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Per la mia fede decisi di prendere la mia famiglia e andare con Lehi e la sua famiglia nel deserto.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Ebbi la fede necessaria per tornare a Gerusalemme per ottenere le tavole di bronzo.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 La mia fede in Gesù Cristo mi permise di vedere il Suo dito e poi tutta la Sua persona.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 La nostra fede in Gesù Cristo insegnataci dalle nostre madri ci salvò la vita in battaglia.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 La mia fede in Gesù Cristo e il mio desiderio di predicare il Suo Vangelo mi aiutarono a combattere una banda di predoni che volevano massacrare le greggi di re Lamoni. </a:t>
            </a: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La nostra fede fece crollare i muri della prigione. </a:t>
            </a: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Mentre eravamo in prigione, fummo circondati dal fuoco grazie alla nostra fede.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Per la nostra fede in Gesù Cristo non conosceremo la morte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Fummo guidati dalla Liahona nella terra promessa secondo la nostra fede in Gesù Cristo. </a:t>
            </a:r>
          </a:p>
        </p:txBody>
      </p:sp>
      <p:sp>
        <p:nvSpPr>
          <p:cNvPr id="11" name="TextBox 10"/>
          <p:cNvSpPr txBox="1"/>
          <p:nvPr/>
        </p:nvSpPr>
        <p:spPr>
          <a:xfrm rot="19693382">
            <a:off x="6121010" y="1756074"/>
            <a:ext cx="389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Esempio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84778" y="1757134"/>
            <a:ext cx="26548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Alma e Amulec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Nefi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Tre Nefiti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Capitano Moroni </a:t>
            </a:r>
          </a:p>
          <a:p>
            <a:pPr fontAlgn="base"/>
            <a:endParaRPr lang="it-IT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Lehi e la sua famiglia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Nefi e Lehi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___Alma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Fratello di Giared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___Ammon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Duemila giovani guerrieri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Ishmaele</a:t>
            </a:r>
            <a:endParaRPr lang="en-US" sz="1200" dirty="0"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8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384778" y="1757134"/>
            <a:ext cx="26548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Alma e Amulec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Nefi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Tre Nefiti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Capitano Moroni </a:t>
            </a:r>
          </a:p>
          <a:p>
            <a:pPr fontAlgn="base"/>
            <a:endParaRPr lang="it-IT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Lehi e la sua famiglia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Nefi e Lehi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___Alma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Fratello di Giared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___Ammon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Duemila giovani guerrieri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Ishmaele</a:t>
            </a:r>
            <a:endParaRPr lang="en-US" sz="1200" dirty="0"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5900" y="163943"/>
            <a:ext cx="8440200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it-IT" sz="2400" dirty="0" smtClean="0">
                <a:latin typeface="Comic Sans MS" panose="030F0702030302020204" pitchFamily="66" charset="0"/>
              </a:rPr>
              <a:t>La fede consiste in cose che si sperano e non si vedono </a:t>
            </a:r>
            <a:r>
              <a:rPr lang="en-US" dirty="0" smtClean="0">
                <a:latin typeface="Comic Sans MS" panose="030F0702030302020204" pitchFamily="66" charset="0"/>
              </a:rPr>
              <a:t>Ether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 12:6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788" y="1572468"/>
            <a:ext cx="93069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Pregai tutto il giorno e tutta la notte, ricorrendo alla mia fede in Gesù Cristo.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Per la mia fede un angelo apparve a mio figlio e ai quattro figli di Mosia per guidarli al pentimento.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Feci uno stendardo per incoraggiare il mio popolo ad avere fede in Gesù Cristo e a combattere per la loro libertà e per le loro famiglie.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Per la mia fede decisi di prendere la mia famiglia e andare con Lehi e la sua famiglia nel deserto.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Ebbi la fede necessaria per tornare a Gerusalemme per ottenere le tavole di bronzo.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 La mia fede in Gesù Cristo mi permise di vedere il Suo dito e poi tutta la Sua persona.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 La nostra fede in Gesù Cristo insegnataci dalle nostre madri ci salvò la vita in battaglia.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 La mia fede in Gesù Cristo e il mio desiderio di predicare il Suo Vangelo mi aiutarono a combattere una banda di predoni che volevano massacrare le greggi di re Lamoni. </a:t>
            </a: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La nostra fede fece crollare i muri della prigione. </a:t>
            </a: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Mentre eravamo in prigione, fummo circondati dal fuoco grazie alla nostra fede. 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Per la nostra fede in Gesù Cristo non conosceremo la morte</a:t>
            </a:r>
          </a:p>
          <a:p>
            <a:pPr marL="228600" indent="-228600" fontAlgn="base">
              <a:buFont typeface="+mj-lt"/>
              <a:buAutoNum type="arabicPeriod"/>
            </a:pPr>
            <a:endParaRPr lang="it-IT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it-IT" sz="1200" dirty="0" smtClean="0">
                <a:latin typeface="Comic Sans MS" panose="030F0702030302020204" pitchFamily="66" charset="0"/>
              </a:rPr>
              <a:t>Fummo guidati dalla Liahona nella terra promessa secondo la nostra fede in Gesù Cristo. </a:t>
            </a:r>
          </a:p>
        </p:txBody>
      </p:sp>
    </p:spTree>
    <p:extLst>
      <p:ext uri="{BB962C8B-B14F-4D97-AF65-F5344CB8AC3E}">
        <p14:creationId xmlns:p14="http://schemas.microsoft.com/office/powerpoint/2010/main" val="22636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9533" y="0"/>
            <a:ext cx="1992086" cy="4898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-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en-US" sz="36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risposte</a:t>
            </a:r>
            <a:r>
              <a:rPr kumimoji="0" lang="pt-PT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533" y="763629"/>
            <a:ext cx="26548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9   </a:t>
            </a:r>
            <a:r>
              <a:rPr lang="it-IT" sz="1200" dirty="0" smtClean="0">
                <a:latin typeface="Comic Sans MS" panose="030F0702030302020204" pitchFamily="66" charset="0"/>
              </a:rPr>
              <a:t>Alma e Amulec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5   </a:t>
            </a:r>
            <a:r>
              <a:rPr lang="pt-BR" sz="1200" dirty="0" smtClean="0">
                <a:latin typeface="Comic Sans MS" panose="030F0702030302020204" pitchFamily="66" charset="0"/>
              </a:rPr>
              <a:t>Nefi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11  </a:t>
            </a:r>
            <a:r>
              <a:rPr lang="it-IT" sz="1200" dirty="0" smtClean="0">
                <a:latin typeface="Comic Sans MS" panose="030F0702030302020204" pitchFamily="66" charset="0"/>
              </a:rPr>
              <a:t>Tre Nefiti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  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3   </a:t>
            </a:r>
            <a:r>
              <a:rPr lang="it-IT" sz="1200" dirty="0" smtClean="0">
                <a:latin typeface="Comic Sans MS" panose="030F0702030302020204" pitchFamily="66" charset="0"/>
              </a:rPr>
              <a:t>Capitano Moroni </a:t>
            </a:r>
          </a:p>
          <a:p>
            <a:pPr fontAlgn="base"/>
            <a:endParaRPr lang="it-IT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  </a:t>
            </a:r>
            <a:r>
              <a:rPr lang="it-IT" sz="1200" dirty="0" smtClean="0">
                <a:latin typeface="Comic Sans MS" panose="030F0702030302020204" pitchFamily="66" charset="0"/>
              </a:rPr>
              <a:t>Lehi e la sua famiglia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10  </a:t>
            </a:r>
            <a:r>
              <a:rPr lang="pt-BR" sz="1200" dirty="0" smtClean="0">
                <a:latin typeface="Comic Sans MS" panose="030F0702030302020204" pitchFamily="66" charset="0"/>
              </a:rPr>
              <a:t>Nefi e Lehi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2   Alma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it-IT" sz="1200" dirty="0" smtClean="0">
                <a:latin typeface="Comic Sans MS" panose="030F0702030302020204" pitchFamily="66" charset="0"/>
              </a:rPr>
              <a:t>6   Fratello di Giared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8   Ammon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7   </a:t>
            </a:r>
            <a:r>
              <a:rPr lang="pt-BR" sz="1200" dirty="0" smtClean="0">
                <a:latin typeface="Comic Sans MS" panose="030F0702030302020204" pitchFamily="66" charset="0"/>
              </a:rPr>
              <a:t> </a:t>
            </a:r>
            <a:r>
              <a:rPr lang="it-IT" sz="1200" dirty="0" smtClean="0">
                <a:latin typeface="Comic Sans MS" panose="030F0702030302020204" pitchFamily="66" charset="0"/>
              </a:rPr>
              <a:t>Duemila giovani guerrieri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4  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Ishmaele</a:t>
            </a:r>
            <a:endParaRPr lang="en-US" sz="1200" dirty="0">
              <a:latin typeface="Comic Sans MS" panose="030F0702030302020204" pitchFamily="66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1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604</Words>
  <Application>Microsoft Office PowerPoint</Application>
  <PresentationFormat>Widescreen</PresentationFormat>
  <Paragraphs>122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inherit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9</cp:revision>
  <dcterms:created xsi:type="dcterms:W3CDTF">2016-10-29T17:07:49Z</dcterms:created>
  <dcterms:modified xsi:type="dcterms:W3CDTF">2016-10-29T22:34:47Z</dcterms:modified>
</cp:coreProperties>
</file>