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8231" y="2149019"/>
            <a:ext cx="930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prayed all day and all night, using my faith in Jesus Christ.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Because of faith, an angel appeared to my son and the four sons of Mosiah to call them to repentance.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used a special flag to encourage my people to have faith in Jesus Christ and to fight for their liberty and their families.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Because of my faith, I chose to take my family and go with Lehi and his family into the wilderness.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had the faith to return to Jerusalem to get the brass plates.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My faith in Jesus Christ let me see his finger and then his whole being.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Our faith in Jesus Christ, taught by our mothers, saved our lives in battle.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My faith in Jesus Christ and my desire to preach his gospel helped me fight off a band of robbers who wanted to kill King </a:t>
            </a:r>
            <a:r>
              <a:rPr lang="en-US" sz="1200" dirty="0" err="1">
                <a:latin typeface="Comic Sans MS" panose="030F0702030302020204" pitchFamily="66" charset="0"/>
              </a:rPr>
              <a:t>Lamoni’s</a:t>
            </a:r>
            <a:r>
              <a:rPr lang="en-US" sz="1200" dirty="0">
                <a:latin typeface="Comic Sans MS" panose="030F0702030302020204" pitchFamily="66" charset="0"/>
              </a:rPr>
              <a:t> sheep</a:t>
            </a:r>
            <a:r>
              <a:rPr lang="en-US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Our faith caused the prison to tumble</a:t>
            </a:r>
            <a:r>
              <a:rPr lang="en-US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While imprisoned, we were encircled with fire because of our faith.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Because of our faith in Jesus Christ, we will not taste of death.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We were guided by the Liahona to the promised land according to our faith in Jesus Christ.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06549" y="2149019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 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___Nephi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___The Three Nephites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___Captain Moroni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___Lehi and His Family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___Nephi 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___Brother of Jared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___2,000 stripling warriors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___Ishmael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370" y="219439"/>
            <a:ext cx="7100021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F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aith is things which are hoped for and not seen</a:t>
            </a: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045029"/>
            <a:ext cx="389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4: Book of Mormon</a:t>
            </a:r>
          </a:p>
          <a:p>
            <a:r>
              <a:rPr lang="en-US" b="1" dirty="0" smtClean="0"/>
              <a:t>Lesson 43</a:t>
            </a:r>
          </a:p>
          <a:p>
            <a:r>
              <a:rPr lang="en-US" b="1" dirty="0"/>
              <a:t>Moroni Teaches Faith in Jesus Christ</a:t>
            </a:r>
          </a:p>
          <a:p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SAMPLE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231" y="2149019"/>
            <a:ext cx="930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prayed all day and all night, using my faith in Jesus Christ.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Because of faith, an angel appeared to my son and the four sons of Mosiah to call them to repentance.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used a special flag to encourage my people to have faith in Jesus Christ and to fight for their liberty and their families.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Because of my faith, I chose to take my family and go with Lehi and his family into the wilderness.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I had the faith to return to Jerusalem to get the brass plates.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My faith in Jesus Christ let me see his finger and then his whole being.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Our faith in Jesus Christ, taught by our mothers, saved our lives in battle.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 smtClean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My faith in Jesus Christ and my desire to preach his gospel helped me fight off a band of robbers who wanted to kill King </a:t>
            </a:r>
            <a:r>
              <a:rPr lang="en-US" sz="1200" dirty="0" err="1">
                <a:latin typeface="Comic Sans MS" panose="030F0702030302020204" pitchFamily="66" charset="0"/>
              </a:rPr>
              <a:t>Lamoni’s</a:t>
            </a:r>
            <a:r>
              <a:rPr lang="en-US" sz="1200" dirty="0">
                <a:latin typeface="Comic Sans MS" panose="030F0702030302020204" pitchFamily="66" charset="0"/>
              </a:rPr>
              <a:t> sheep</a:t>
            </a:r>
            <a:r>
              <a:rPr lang="en-US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Our faith caused the prison to tumble</a:t>
            </a:r>
            <a:r>
              <a:rPr lang="en-US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While imprisoned, we were encircled with fire because of our faith.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Because of our faith in Jesus Christ, we will not taste of death.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Comic Sans MS" panose="030F0702030302020204" pitchFamily="66" charset="0"/>
              </a:rPr>
              <a:t>We were guided by the Liahona to the promised land according to our faith in Jesus Christ. 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06549" y="2149019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 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___Nephi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___The Three Nephites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___Captain Moroni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___Lehi and His Family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___Nephi 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___Brother of Jared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___2,000 stripling warriors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___Ishmael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370" y="219439"/>
            <a:ext cx="7100021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F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aith is things which are hoped for and not seen</a:t>
            </a: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12:6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603" y="427157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9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Alma and </a:t>
            </a:r>
            <a:r>
              <a:rPr lang="en-US" sz="1200" dirty="0" err="1" smtClean="0">
                <a:solidFill>
                  <a:srgbClr val="333333"/>
                </a:solidFill>
                <a:latin typeface="Open Sans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Open Sans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5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Nephi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11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The Three Nephites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1  </a:t>
            </a:r>
            <a:r>
              <a:rPr lang="en-US" sz="1200" dirty="0" err="1" smtClean="0">
                <a:solidFill>
                  <a:srgbClr val="333333"/>
                </a:solidFill>
                <a:latin typeface="Open Sans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Open Sans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3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Captain Moroni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12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Lehi and His Family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10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Nephi 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2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6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Brother of Jared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8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7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2,000 stripling warriors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Open Sans"/>
            </a:endParaRPr>
          </a:p>
          <a:p>
            <a:pPr fontAlgn="base"/>
            <a:r>
              <a:rPr lang="en-US" sz="1200" u="sng" dirty="0" smtClean="0">
                <a:solidFill>
                  <a:srgbClr val="333333"/>
                </a:solidFill>
                <a:latin typeface="Open Sans"/>
              </a:rPr>
              <a:t>4  </a:t>
            </a:r>
            <a:r>
              <a:rPr lang="en-US" sz="1200" dirty="0" smtClean="0">
                <a:solidFill>
                  <a:srgbClr val="333333"/>
                </a:solidFill>
                <a:latin typeface="Open Sans"/>
              </a:rPr>
              <a:t>Ishmael</a:t>
            </a:r>
            <a:endParaRPr lang="en-US" sz="1200" dirty="0"/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085" y="99588"/>
            <a:ext cx="154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559</Words>
  <Application>Microsoft Office PowerPoint</Application>
  <PresentationFormat>Widescreen</PresentationFormat>
  <Paragraphs>124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2</cp:revision>
  <dcterms:created xsi:type="dcterms:W3CDTF">2016-10-29T17:07:49Z</dcterms:created>
  <dcterms:modified xsi:type="dcterms:W3CDTF">2016-10-29T17:16:54Z</dcterms:modified>
</cp:coreProperties>
</file>