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4370" y="219439"/>
            <a:ext cx="6960823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fontAlgn="base"/>
            <a:r>
              <a:rPr lang="pt-BR" sz="2400" dirty="0" smtClean="0">
                <a:latin typeface="Comic Sans MS" panose="030F0702030302020204" pitchFamily="66" charset="0"/>
              </a:rPr>
              <a:t>Fé são coisas que se esperam mas não se </a:t>
            </a:r>
            <a:r>
              <a:rPr lang="pt-BR" sz="2400" dirty="0">
                <a:latin typeface="Comic Sans MS" panose="030F0702030302020204" pitchFamily="66" charset="0"/>
              </a:rPr>
              <a:t>vêem</a:t>
            </a:r>
          </a:p>
          <a:p>
            <a:pPr algn="ctr"/>
            <a:r>
              <a:rPr lang="en-US" dirty="0" err="1">
                <a:latin typeface="Comic Sans MS" panose="030F0702030302020204" pitchFamily="66" charset="0"/>
              </a:rPr>
              <a:t>Éter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774" y="829132"/>
            <a:ext cx="389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dirty="0"/>
              <a:t>Primária 4: O Livro de Mórmon</a:t>
            </a:r>
          </a:p>
          <a:p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smtClean="0"/>
              <a:t>43</a:t>
            </a:r>
          </a:p>
          <a:p>
            <a:r>
              <a:rPr lang="pt-BR" dirty="0"/>
              <a:t>Morôni Ensina a Fé em Jesus Cristo</a:t>
            </a:r>
          </a:p>
          <a:p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Exemplo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774" y="1757134"/>
            <a:ext cx="930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Orei todo o dia e a noite inteira, exercendo minha fé em Jesus Cristo. (Enos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Por causa da fé, um anjo apareceu a meu filho e aos quatro filhos de Mosias para chamá-los ao arrependimento. (Alma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Usei um estandarte especial para incentivar meu povo a ter fé em Jesus Cristo e lutar por sua liberdade e de suas famílias. (Capitão Morôni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Por causa de minha fé, decidi pegar minha família e acompanhar Leí e sua família ao deserto. (Ismael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Tive fé para voltar a Jerusalém a fim de obter as placas de latão. (Néfi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Minha fé em Jesus Cristo permitiu-me ver Seu dedo e depois todo o Seu ser. (O irmão de Jarede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Nossa fé em Jesus Cristo, que nossas mães nos ensinaram, salvou nossa vida na batalha. (Os dois mil jovens guerreiros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Minha fé em Jesus Cristo e meu desejo de pregar o evangelho ajudaram-me a afugentar um bando de ladrões que queriam matar as ovelhas do rei Lamôni. (Amon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Nossa fé fez com que a prisão desabasse. (Alma e Amuleque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Quando éramos prisioneiros, fomos envolvidos por fogo devido à nossa fé. (Néfi e Leí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Devido à nossa fé em Jesus Cristo, não sofreremos a morte. (Os três nefitas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Fomos guiados pela Liahona até a terra da promissão, de acordo com nossa fé em Jesus Cristo. (Leí e sua família.)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84778" y="1757134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Alma e Amuleque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Néfi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Os três nefitas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Capitão Morôni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Leí e sua família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Néfi e Leí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 irmão de Jarede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Os dois mil jovens guerreiros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___Ishmael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774" y="1757134"/>
            <a:ext cx="930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Orei todo o dia e a noite inteira, exercendo minha fé em Jesus Cristo. (Enos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Por causa da fé, um anjo apareceu a meu filho e aos quatro filhos de Mosias para chamá-los ao arrependimento. (Alma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Usei um estandarte especial para incentivar meu povo a ter fé em Jesus Cristo e lutar por sua liberdade e de suas famílias. (Capitão Morôni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Por causa de minha fé, decidi pegar minha família e acompanhar Leí e sua família ao deserto. (Ismael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Tive fé para voltar a Jerusalém a fim de obter as placas de latão. (Néfi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Minha fé em Jesus Cristo permitiu-me ver Seu dedo e depois todo o Seu ser. (O irmão de Jarede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Nossa fé em Jesus Cristo, que nossas mães nos ensinaram, salvou nossa vida na batalha. (Os dois mil jovens guerreiros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Minha fé em Jesus Cristo e meu desejo de pregar o evangelho ajudaram-me a afugentar um bando de ladrões que queriam matar as ovelhas do rei Lamôni. (Amon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Nossa fé fez com que a prisão desabasse. (Alma e Amuleque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Quando éramos prisioneiros, fomos envolvidos por fogo devido à nossa fé. (Néfi e Leí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Devido à nossa fé em Jesus Cristo, não sofreremos a morte. (Os três nefitas</a:t>
            </a:r>
            <a:r>
              <a:rPr lang="pt-BR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pt-B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pt-BR" sz="1200" dirty="0">
                <a:latin typeface="Comic Sans MS" panose="030F0702030302020204" pitchFamily="66" charset="0"/>
              </a:rPr>
              <a:t>Fomos guiados pela Liahona até a terra da promissão, de acordo com nossa fé em Jesus Cristo. (Leí e sua família.)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4778" y="1757134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Alma e Amuleque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Néfi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Os três nefitas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Capitão Morôni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Leí e sua família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Néfi e Leí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 irmão de Jarede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Os dois mil jovens guerreiros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___Ishmael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370" y="219439"/>
            <a:ext cx="7100021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F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aith is things which are hoped for and not seen</a:t>
            </a: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12:6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533" y="686635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9</a:t>
            </a:r>
            <a:r>
              <a:rPr lang="pt-BR" sz="1200" dirty="0" smtClean="0">
                <a:latin typeface="Comic Sans MS" panose="030F0702030302020204" pitchFamily="66" charset="0"/>
              </a:rPr>
              <a:t> Alma e Amuleque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5  </a:t>
            </a:r>
            <a:r>
              <a:rPr lang="pt-BR" sz="1200" dirty="0" smtClean="0">
                <a:latin typeface="Comic Sans MS" panose="030F0702030302020204" pitchFamily="66" charset="0"/>
              </a:rPr>
              <a:t>Néfi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11  </a:t>
            </a:r>
            <a:r>
              <a:rPr lang="pt-BR" sz="1200" dirty="0" smtClean="0">
                <a:latin typeface="Comic Sans MS" panose="030F0702030302020204" pitchFamily="66" charset="0"/>
              </a:rPr>
              <a:t>Os três nefitas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 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3  </a:t>
            </a:r>
            <a:r>
              <a:rPr lang="pt-BR" sz="1200" dirty="0" smtClean="0">
                <a:latin typeface="Comic Sans MS" panose="030F0702030302020204" pitchFamily="66" charset="0"/>
              </a:rPr>
              <a:t>Capitão Morôni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 </a:t>
            </a:r>
            <a:r>
              <a:rPr lang="pt-BR" sz="1200" dirty="0" smtClean="0">
                <a:latin typeface="Comic Sans MS" panose="030F0702030302020204" pitchFamily="66" charset="0"/>
              </a:rPr>
              <a:t>Leí e sua família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10 </a:t>
            </a:r>
            <a:r>
              <a:rPr lang="pt-BR" sz="1200" dirty="0" smtClean="0">
                <a:latin typeface="Comic Sans MS" panose="030F0702030302020204" pitchFamily="66" charset="0"/>
              </a:rPr>
              <a:t>Néfi e Leí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2  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6  </a:t>
            </a:r>
            <a:r>
              <a:rPr lang="pt-BR" sz="1200" dirty="0" smtClean="0">
                <a:latin typeface="Comic Sans MS" panose="030F0702030302020204" pitchFamily="66" charset="0"/>
              </a:rPr>
              <a:t>O irmão de Jarede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8  Amon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7  </a:t>
            </a:r>
            <a:r>
              <a:rPr lang="pt-BR" sz="1200" dirty="0" smtClean="0">
                <a:latin typeface="Comic Sans MS" panose="030F0702030302020204" pitchFamily="66" charset="0"/>
              </a:rPr>
              <a:t>Os dois mil jovens guerreiros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4  Ishmael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533" y="0"/>
            <a:ext cx="1992086" cy="4898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respostas</a:t>
            </a:r>
            <a:r>
              <a:rPr kumimoji="0" lang="pt-PT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684</Words>
  <Application>Microsoft Office PowerPoint</Application>
  <PresentationFormat>Widescreen</PresentationFormat>
  <Paragraphs>124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inherit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7</cp:revision>
  <dcterms:created xsi:type="dcterms:W3CDTF">2016-10-29T17:07:49Z</dcterms:created>
  <dcterms:modified xsi:type="dcterms:W3CDTF">2016-10-29T17:52:31Z</dcterms:modified>
</cp:coreProperties>
</file>