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05920" y="269639"/>
            <a:ext cx="758016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s-ES" sz="2400" dirty="0"/>
              <a:t>La fe </a:t>
            </a:r>
            <a:r>
              <a:rPr lang="es-ES" sz="2400" dirty="0" smtClean="0"/>
              <a:t>es as cosas que se esperan y no se ven</a:t>
            </a:r>
            <a:endParaRPr lang="es-ES" sz="2400" dirty="0"/>
          </a:p>
          <a:p>
            <a:pPr algn="ctr"/>
            <a:r>
              <a:rPr lang="en-US" dirty="0" err="1"/>
              <a:t>Éter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11" y="106348"/>
            <a:ext cx="21464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sz="1400" dirty="0"/>
              <a:t>Primaria 4: El Libro de Mormón</a:t>
            </a:r>
          </a:p>
          <a:p>
            <a:r>
              <a:rPr lang="en-US" sz="1400" dirty="0" err="1"/>
              <a:t>Lección</a:t>
            </a:r>
            <a:r>
              <a:rPr lang="en-US" sz="1400" dirty="0"/>
              <a:t> </a:t>
            </a:r>
            <a:r>
              <a:rPr lang="en-US" sz="1400" dirty="0" smtClean="0"/>
              <a:t>43</a:t>
            </a:r>
          </a:p>
          <a:p>
            <a:r>
              <a:rPr lang="es-ES" sz="1400" dirty="0"/>
              <a:t>Moroni enseña sobre la fe en Jesucristo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143345" y="1779687"/>
            <a:ext cx="93069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Oré todo el día y toda la noche, ejerciendo mi fe en Jesucristo. (</a:t>
            </a:r>
            <a:r>
              <a:rPr lang="es-ES" sz="1200" dirty="0" err="1">
                <a:latin typeface="Comic Sans MS" panose="030F0702030302020204" pitchFamily="66" charset="0"/>
              </a:rPr>
              <a:t>Enós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la fe, un ángel se apareció a mi hijo y a los cuatro hijos de </a:t>
            </a:r>
            <a:r>
              <a:rPr lang="es-ES" sz="1200" dirty="0" err="1">
                <a:latin typeface="Comic Sans MS" panose="030F0702030302020204" pitchFamily="66" charset="0"/>
              </a:rPr>
              <a:t>Mosíah</a:t>
            </a:r>
            <a:r>
              <a:rPr lang="es-ES" sz="1200" dirty="0">
                <a:latin typeface="Comic Sans MS" panose="030F0702030302020204" pitchFamily="66" charset="0"/>
              </a:rPr>
              <a:t> para llamarlos al arrepentimiento. (Alma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Utilicé una bandera especial para exhortar a mi pueblo a tener fe en Jesucristo y a luchar por la libertad y sus familias. (Capitán Moroni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mi fe, decidí tomar a mi familia y salir con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 al desierto. (Ismael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Tuve la fe para regresar a Jerusalén a obtener las planchas de bronce. (</a:t>
            </a:r>
            <a:r>
              <a:rPr lang="es-ES" sz="1200" dirty="0" err="1">
                <a:latin typeface="Comic Sans MS" panose="030F0702030302020204" pitchFamily="66" charset="0"/>
              </a:rPr>
              <a:t>Nefi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mi fe en Jesucristo, me fue permitido ver Su dedo y después toda Su persona. (El hermano de Jared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Nuestras madres nos enseñaron a tener fe en Jesucristo y esa fe nos salvó la vida en el campo de batalla. (Los 2.000 jóvenes guerreros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Mi fe en Jesucristo y el deseo que tenía de predicar Su evangelio me ayudaron a dispersar la banda de ladrones que querían robar las ovejas del rey </a:t>
            </a:r>
            <a:r>
              <a:rPr lang="es-ES" sz="1200" dirty="0" err="1">
                <a:latin typeface="Comic Sans MS" panose="030F0702030302020204" pitchFamily="66" charset="0"/>
              </a:rPr>
              <a:t>Lamoni</a:t>
            </a:r>
            <a:r>
              <a:rPr lang="es-ES" sz="1200" dirty="0">
                <a:latin typeface="Comic Sans MS" panose="030F0702030302020204" pitchFamily="66" charset="0"/>
              </a:rPr>
              <a:t>. (Ammón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Nuestra fe hizo que la cárcel cayera. (Alma y </a:t>
            </a:r>
            <a:r>
              <a:rPr lang="es-ES" sz="1200" dirty="0" err="1">
                <a:latin typeface="Comic Sans MS" panose="030F0702030302020204" pitchFamily="66" charset="0"/>
              </a:rPr>
              <a:t>Amulek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Mientras nos encontrábamos prisioneros, por causa de nuestra fe fuimos rodeados por un círculo de fuego. (</a:t>
            </a:r>
            <a:r>
              <a:rPr lang="es-ES" sz="1200" dirty="0" err="1">
                <a:latin typeface="Comic Sans MS" panose="030F0702030302020204" pitchFamily="66" charset="0"/>
              </a:rPr>
              <a:t>Nefi</a:t>
            </a:r>
            <a:r>
              <a:rPr lang="es-ES" sz="1200" dirty="0">
                <a:latin typeface="Comic Sans MS" panose="030F0702030302020204" pitchFamily="66" charset="0"/>
              </a:rPr>
              <a:t> y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Por motivo de nuestra fe en Jesucristo, no experimentaremos la muerte. (Los tres </a:t>
            </a:r>
            <a:r>
              <a:rPr lang="es-ES" sz="1200" dirty="0" err="1">
                <a:latin typeface="Comic Sans MS" panose="030F0702030302020204" pitchFamily="66" charset="0"/>
              </a:rPr>
              <a:t>nefitas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 acuerdo con nuestra fe en Jesucristo, la Liahona nos </a:t>
            </a:r>
            <a:r>
              <a:rPr lang="es-ES" sz="1200" dirty="0" err="1">
                <a:latin typeface="Comic Sans MS" panose="030F0702030302020204" pitchFamily="66" charset="0"/>
              </a:rPr>
              <a:t>guió</a:t>
            </a:r>
            <a:r>
              <a:rPr lang="es-ES" sz="1200" dirty="0">
                <a:latin typeface="Comic Sans MS" panose="030F0702030302020204" pitchFamily="66" charset="0"/>
              </a:rPr>
              <a:t> hasta la tierra prometida. (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familia.)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50307" y="2127315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Los tres </a:t>
            </a:r>
            <a:r>
              <a:rPr lang="es-ES" sz="1200" dirty="0" err="1">
                <a:latin typeface="Comic Sans MS" panose="030F0702030302020204" pitchFamily="66" charset="0"/>
              </a:rPr>
              <a:t>nefitas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s-ES" sz="1200" dirty="0">
                <a:latin typeface="Comic Sans MS" panose="030F0702030302020204" pitchFamily="66" charset="0"/>
              </a:rPr>
              <a:t> </a:t>
            </a:r>
            <a:r>
              <a:rPr lang="es-ES" sz="1200" dirty="0" err="1" smtClean="0">
                <a:latin typeface="Comic Sans MS" panose="030F0702030302020204" pitchFamily="66" charset="0"/>
              </a:rPr>
              <a:t>Enós</a:t>
            </a:r>
            <a:endParaRPr lang="es-ES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Capitán </a:t>
            </a:r>
            <a:r>
              <a:rPr lang="es-ES" sz="1200" dirty="0" smtClean="0">
                <a:latin typeface="Comic Sans MS" panose="030F0702030302020204" pitchFamily="66" charset="0"/>
              </a:rPr>
              <a:t>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r>
              <a:rPr lang="fr-FR" sz="1200" dirty="0" smtClean="0">
                <a:latin typeface="Comic Sans MS" panose="030F0702030302020204" pitchFamily="66" charset="0"/>
              </a:rPr>
              <a:t> y </a:t>
            </a:r>
            <a:r>
              <a:rPr lang="fr-FR" sz="1200" dirty="0" err="1" smtClean="0">
                <a:latin typeface="Comic Sans MS" panose="030F0702030302020204" pitchFamily="66" charset="0"/>
              </a:rPr>
              <a:t>Lehi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El hermano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 smtClean="0">
                <a:latin typeface="Comic Sans MS" panose="030F0702030302020204" pitchFamily="66" charset="0"/>
              </a:rPr>
              <a:t>Ammón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Los 2.000 jóvenes </a:t>
            </a:r>
            <a:r>
              <a:rPr lang="es-ES" sz="1200" dirty="0" smtClean="0">
                <a:latin typeface="Comic Sans MS" panose="030F0702030302020204" pitchFamily="66" charset="0"/>
              </a:rPr>
              <a:t>guerreros</a:t>
            </a:r>
            <a:endParaRPr lang="es-ES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Ismael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Ejemplo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068" y="1410355"/>
            <a:ext cx="93069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Oré todo el día y toda la noche, ejerciendo mi fe en Jesucristo. (</a:t>
            </a:r>
            <a:r>
              <a:rPr lang="es-ES" sz="1200" dirty="0" err="1">
                <a:latin typeface="Comic Sans MS" panose="030F0702030302020204" pitchFamily="66" charset="0"/>
              </a:rPr>
              <a:t>Enós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la fe, un ángel se apareció a mi hijo y a los cuatro hijos de </a:t>
            </a:r>
            <a:r>
              <a:rPr lang="es-ES" sz="1200" dirty="0" err="1">
                <a:latin typeface="Comic Sans MS" panose="030F0702030302020204" pitchFamily="66" charset="0"/>
              </a:rPr>
              <a:t>Mosíah</a:t>
            </a:r>
            <a:r>
              <a:rPr lang="es-ES" sz="1200" dirty="0">
                <a:latin typeface="Comic Sans MS" panose="030F0702030302020204" pitchFamily="66" charset="0"/>
              </a:rPr>
              <a:t> para llamarlos al arrepentimiento. (Alma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Utilicé una bandera especial para exhortar a mi pueblo a tener fe en Jesucristo y a luchar por la libertad y sus familias. (Capitán Moroni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mi fe, decidí tomar a mi familia y salir con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 al desierto. (Ismael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Tuve la fe para regresar a Jerusalén a obtener las planchas de bronce. (</a:t>
            </a:r>
            <a:r>
              <a:rPr lang="es-ES" sz="1200" dirty="0" err="1">
                <a:latin typeface="Comic Sans MS" panose="030F0702030302020204" pitchFamily="66" charset="0"/>
              </a:rPr>
              <a:t>Nefi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Debido a mi fe en Jesucristo, me fue permitido ver Su dedo y después toda Su persona. (El hermano de Jared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Nuestras madres nos enseñaron a tener fe en Jesucristo y esa fe nos salvó la vida en el campo de batalla. (Los 2.000 jóvenes guerreros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Mi fe en Jesucristo y el deseo que tenía de predicar Su evangelio me ayudaron a dispersar la banda de ladrones que querían robar las ovejas del rey </a:t>
            </a:r>
            <a:r>
              <a:rPr lang="es-ES" sz="1200" dirty="0" err="1">
                <a:latin typeface="Comic Sans MS" panose="030F0702030302020204" pitchFamily="66" charset="0"/>
              </a:rPr>
              <a:t>Lamoni</a:t>
            </a:r>
            <a:r>
              <a:rPr lang="es-ES" sz="1200" dirty="0">
                <a:latin typeface="Comic Sans MS" panose="030F0702030302020204" pitchFamily="66" charset="0"/>
              </a:rPr>
              <a:t>. (Ammón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Nuestra fe hizo que la cárcel cayera. (Alma y </a:t>
            </a:r>
            <a:r>
              <a:rPr lang="es-ES" sz="1200" dirty="0" err="1">
                <a:latin typeface="Comic Sans MS" panose="030F0702030302020204" pitchFamily="66" charset="0"/>
              </a:rPr>
              <a:t>Amulek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Mientras nos encontrábamos prisioneros, por causa de nuestra fe fuimos rodeados por un círculo de fuego. (</a:t>
            </a:r>
            <a:r>
              <a:rPr lang="es-ES" sz="1200" dirty="0" err="1">
                <a:latin typeface="Comic Sans MS" panose="030F0702030302020204" pitchFamily="66" charset="0"/>
              </a:rPr>
              <a:t>Nefi</a:t>
            </a:r>
            <a:r>
              <a:rPr lang="es-ES" sz="1200" dirty="0">
                <a:latin typeface="Comic Sans MS" panose="030F0702030302020204" pitchFamily="66" charset="0"/>
              </a:rPr>
              <a:t> y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Por motivo de nuestra fe en Jesucristo, no experimentaremos la muerte. (Los tres </a:t>
            </a:r>
            <a:r>
              <a:rPr lang="es-ES" sz="1200" dirty="0" err="1">
                <a:latin typeface="Comic Sans MS" panose="030F0702030302020204" pitchFamily="66" charset="0"/>
              </a:rPr>
              <a:t>nefitas</a:t>
            </a:r>
            <a:r>
              <a:rPr lang="es-ES" sz="1200" dirty="0" smtClean="0">
                <a:latin typeface="Comic Sans MS" panose="030F0702030302020204" pitchFamily="66" charset="0"/>
              </a:rPr>
              <a:t>.)</a:t>
            </a:r>
          </a:p>
          <a:p>
            <a:pPr marL="228600" indent="-228600" fontAlgn="base">
              <a:buFont typeface="+mj-lt"/>
              <a:buAutoNum type="arabicPeriod"/>
            </a:pPr>
            <a:endParaRPr lang="es-ES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es-ES" sz="1200" dirty="0">
                <a:latin typeface="Comic Sans MS" panose="030F0702030302020204" pitchFamily="66" charset="0"/>
              </a:rPr>
              <a:t>De acuerdo con nuestra fe en Jesucristo, la Liahona nos </a:t>
            </a:r>
            <a:r>
              <a:rPr lang="es-ES" sz="1200" dirty="0" err="1">
                <a:latin typeface="Comic Sans MS" panose="030F0702030302020204" pitchFamily="66" charset="0"/>
              </a:rPr>
              <a:t>guió</a:t>
            </a:r>
            <a:r>
              <a:rPr lang="es-ES" sz="1200" dirty="0">
                <a:latin typeface="Comic Sans MS" panose="030F0702030302020204" pitchFamily="66" charset="0"/>
              </a:rPr>
              <a:t> hasta la tierra prometida. (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familia.)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8030" y="1757983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Los tres </a:t>
            </a:r>
            <a:r>
              <a:rPr lang="es-ES" sz="1200" dirty="0" err="1">
                <a:latin typeface="Comic Sans MS" panose="030F0702030302020204" pitchFamily="66" charset="0"/>
              </a:rPr>
              <a:t>nefitas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s-ES" sz="1200" dirty="0">
                <a:latin typeface="Comic Sans MS" panose="030F0702030302020204" pitchFamily="66" charset="0"/>
              </a:rPr>
              <a:t> </a:t>
            </a:r>
            <a:r>
              <a:rPr lang="es-ES" sz="1200" dirty="0" err="1" smtClean="0">
                <a:latin typeface="Comic Sans MS" panose="030F0702030302020204" pitchFamily="66" charset="0"/>
              </a:rPr>
              <a:t>Enós</a:t>
            </a:r>
            <a:endParaRPr lang="es-ES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Capitán </a:t>
            </a:r>
            <a:r>
              <a:rPr lang="es-ES" sz="1200" dirty="0" smtClean="0">
                <a:latin typeface="Comic Sans MS" panose="030F0702030302020204" pitchFamily="66" charset="0"/>
              </a:rPr>
              <a:t>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 err="1">
                <a:latin typeface="Comic Sans MS" panose="030F0702030302020204" pitchFamily="66" charset="0"/>
              </a:rPr>
              <a:t>Lehi</a:t>
            </a:r>
            <a:r>
              <a:rPr lang="es-ES" sz="1200" dirty="0">
                <a:latin typeface="Comic Sans MS" panose="030F0702030302020204" pitchFamily="66" charset="0"/>
              </a:rPr>
              <a:t> y su familia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r>
              <a:rPr lang="fr-FR" sz="1200" dirty="0" smtClean="0">
                <a:latin typeface="Comic Sans MS" panose="030F0702030302020204" pitchFamily="66" charset="0"/>
              </a:rPr>
              <a:t> y </a:t>
            </a:r>
            <a:r>
              <a:rPr lang="fr-FR" sz="1200" dirty="0" err="1" smtClean="0">
                <a:latin typeface="Comic Sans MS" panose="030F0702030302020204" pitchFamily="66" charset="0"/>
              </a:rPr>
              <a:t>Lehi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El hermano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 smtClean="0">
                <a:latin typeface="Comic Sans MS" panose="030F0702030302020204" pitchFamily="66" charset="0"/>
              </a:rPr>
              <a:t>Ammón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es-ES" sz="1200" dirty="0">
                <a:latin typeface="Comic Sans MS" panose="030F0702030302020204" pitchFamily="66" charset="0"/>
              </a:rPr>
              <a:t>Los 2.000 jóvenes </a:t>
            </a:r>
            <a:r>
              <a:rPr lang="es-ES" sz="1200" dirty="0" smtClean="0">
                <a:latin typeface="Comic Sans MS" panose="030F0702030302020204" pitchFamily="66" charset="0"/>
              </a:rPr>
              <a:t>guerreros</a:t>
            </a:r>
            <a:endParaRPr lang="es-ES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fr-FR" sz="1200" dirty="0" err="1" smtClean="0">
                <a:latin typeface="Comic Sans MS" panose="030F0702030302020204" pitchFamily="66" charset="0"/>
              </a:rPr>
              <a:t>Ismael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05920" y="269639"/>
            <a:ext cx="7580160" cy="738664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es-ES" sz="2400" dirty="0"/>
              <a:t>La fe </a:t>
            </a:r>
            <a:r>
              <a:rPr lang="es-ES" sz="2400" dirty="0" smtClean="0"/>
              <a:t>es as cosas que se esperan y no se ven</a:t>
            </a:r>
            <a:endParaRPr lang="es-ES" sz="2400" dirty="0"/>
          </a:p>
          <a:p>
            <a:pPr algn="ctr"/>
            <a:r>
              <a:rPr lang="en-US" dirty="0" err="1"/>
              <a:t>Éter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085" y="99588"/>
            <a:ext cx="1548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réponses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3085" y="968534"/>
            <a:ext cx="25787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9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5 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11  </a:t>
            </a:r>
            <a:r>
              <a:rPr lang="es-ES" sz="1200" dirty="0" smtClean="0">
                <a:latin typeface="Comic Sans MS" panose="030F0702030302020204" pitchFamily="66" charset="0"/>
              </a:rPr>
              <a:t>Los </a:t>
            </a:r>
            <a:r>
              <a:rPr lang="es-ES" sz="1200" dirty="0">
                <a:latin typeface="Comic Sans MS" panose="030F0702030302020204" pitchFamily="66" charset="0"/>
              </a:rPr>
              <a:t>tres </a:t>
            </a:r>
            <a:r>
              <a:rPr lang="es-ES" sz="1200" dirty="0" err="1">
                <a:latin typeface="Comic Sans MS" panose="030F0702030302020204" pitchFamily="66" charset="0"/>
              </a:rPr>
              <a:t>nefitas</a:t>
            </a:r>
            <a:endParaRPr lang="fr-FR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   </a:t>
            </a:r>
            <a:r>
              <a:rPr lang="es-ES" sz="1200" dirty="0" err="1" smtClean="0">
                <a:latin typeface="Comic Sans MS" panose="030F0702030302020204" pitchFamily="66" charset="0"/>
              </a:rPr>
              <a:t>Enós</a:t>
            </a:r>
            <a:endParaRPr lang="es-ES" sz="1200" dirty="0" smtClean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3   </a:t>
            </a:r>
            <a:r>
              <a:rPr lang="es-ES" sz="1200" dirty="0" smtClean="0">
                <a:latin typeface="Comic Sans MS" panose="030F0702030302020204" pitchFamily="66" charset="0"/>
              </a:rPr>
              <a:t>Capitán Moroni</a:t>
            </a:r>
            <a:endParaRPr lang="es-ES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  </a:t>
            </a:r>
            <a:r>
              <a:rPr lang="es-ES" sz="1200" dirty="0" err="1" smtClean="0">
                <a:latin typeface="Comic Sans MS" panose="030F0702030302020204" pitchFamily="66" charset="0"/>
              </a:rPr>
              <a:t>Lehi</a:t>
            </a:r>
            <a:r>
              <a:rPr lang="es-ES" sz="1200" dirty="0" smtClean="0">
                <a:latin typeface="Comic Sans MS" panose="030F0702030302020204" pitchFamily="66" charset="0"/>
              </a:rPr>
              <a:t> </a:t>
            </a:r>
            <a:r>
              <a:rPr lang="es-ES" sz="1200" dirty="0">
                <a:latin typeface="Comic Sans MS" panose="030F0702030302020204" pitchFamily="66" charset="0"/>
              </a:rPr>
              <a:t>y su familia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10  </a:t>
            </a:r>
            <a:r>
              <a:rPr lang="fr-FR" sz="1200" dirty="0" err="1" smtClean="0">
                <a:latin typeface="Comic Sans MS" panose="030F0702030302020204" pitchFamily="66" charset="0"/>
              </a:rPr>
              <a:t>Nefi</a:t>
            </a:r>
            <a:r>
              <a:rPr lang="fr-FR" sz="1200" dirty="0" smtClean="0">
                <a:latin typeface="Comic Sans MS" panose="030F0702030302020204" pitchFamily="66" charset="0"/>
              </a:rPr>
              <a:t> y </a:t>
            </a:r>
            <a:r>
              <a:rPr lang="fr-FR" sz="1200" dirty="0" err="1" smtClean="0">
                <a:latin typeface="Comic Sans MS" panose="030F0702030302020204" pitchFamily="66" charset="0"/>
              </a:rPr>
              <a:t>Lehi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2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6   </a:t>
            </a:r>
            <a:r>
              <a:rPr lang="es-ES" sz="1200" dirty="0" smtClean="0">
                <a:latin typeface="Comic Sans MS" panose="030F0702030302020204" pitchFamily="66" charset="0"/>
              </a:rPr>
              <a:t>El </a:t>
            </a:r>
            <a:r>
              <a:rPr lang="es-ES" sz="1200" dirty="0">
                <a:latin typeface="Comic Sans MS" panose="030F0702030302020204" pitchFamily="66" charset="0"/>
              </a:rPr>
              <a:t>hermano de Jared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8   </a:t>
            </a:r>
            <a:r>
              <a:rPr lang="es-ES" sz="1200" dirty="0" smtClean="0">
                <a:latin typeface="Comic Sans MS" panose="030F0702030302020204" pitchFamily="66" charset="0"/>
              </a:rPr>
              <a:t>Ammón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7   </a:t>
            </a:r>
            <a:r>
              <a:rPr lang="es-ES" sz="1200" dirty="0" smtClean="0">
                <a:latin typeface="Comic Sans MS" panose="030F0702030302020204" pitchFamily="66" charset="0"/>
              </a:rPr>
              <a:t>Los </a:t>
            </a:r>
            <a:r>
              <a:rPr lang="es-ES" sz="1200" dirty="0">
                <a:latin typeface="Comic Sans MS" panose="030F0702030302020204" pitchFamily="66" charset="0"/>
              </a:rPr>
              <a:t>2.000 jóvenes </a:t>
            </a:r>
            <a:r>
              <a:rPr lang="es-ES" sz="1200" dirty="0" smtClean="0">
                <a:latin typeface="Comic Sans MS" panose="030F0702030302020204" pitchFamily="66" charset="0"/>
              </a:rPr>
              <a:t>guerreros</a:t>
            </a:r>
            <a:endParaRPr lang="es-ES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4   </a:t>
            </a:r>
            <a:r>
              <a:rPr lang="fr-FR" sz="1200" dirty="0" err="1" smtClean="0">
                <a:latin typeface="Comic Sans MS" panose="030F0702030302020204" pitchFamily="66" charset="0"/>
              </a:rPr>
              <a:t>Ismaelc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717</Words>
  <Application>Microsoft Office PowerPoint</Application>
  <PresentationFormat>Widescreen</PresentationFormat>
  <Paragraphs>124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9</cp:revision>
  <dcterms:created xsi:type="dcterms:W3CDTF">2016-10-29T17:07:49Z</dcterms:created>
  <dcterms:modified xsi:type="dcterms:W3CDTF">2016-10-29T22:32:57Z</dcterms:modified>
</cp:coreProperties>
</file>