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8" autoAdjust="0"/>
    <p:restoredTop sz="94660"/>
  </p:normalViewPr>
  <p:slideViewPr>
    <p:cSldViewPr snapToGrid="0">
      <p:cViewPr varScale="1">
        <p:scale>
          <a:sx n="116" d="100"/>
          <a:sy n="116" d="100"/>
        </p:scale>
        <p:origin x="2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9910029-DF01-47EC-B1D1-BA69CC45EA1C}"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370762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10029-DF01-47EC-B1D1-BA69CC45EA1C}"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37998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10029-DF01-47EC-B1D1-BA69CC45EA1C}"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188286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9910029-DF01-47EC-B1D1-BA69CC45EA1C}"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3186243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10029-DF01-47EC-B1D1-BA69CC45EA1C}"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283504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9910029-DF01-47EC-B1D1-BA69CC45EA1C}"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3157131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9910029-DF01-47EC-B1D1-BA69CC45EA1C}"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381339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9910029-DF01-47EC-B1D1-BA69CC45EA1C}"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381878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10029-DF01-47EC-B1D1-BA69CC45EA1C}"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7303901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10029-DF01-47EC-B1D1-BA69CC45EA1C}"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3748601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10029-DF01-47EC-B1D1-BA69CC45EA1C}"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8EA5A0-1932-4DAF-9054-19D250E2F266}" type="slidenum">
              <a:rPr lang="en-US" smtClean="0"/>
              <a:t>‹#›</a:t>
            </a:fld>
            <a:endParaRPr lang="en-US"/>
          </a:p>
        </p:txBody>
      </p:sp>
    </p:spTree>
    <p:extLst>
      <p:ext uri="{BB962C8B-B14F-4D97-AF65-F5344CB8AC3E}">
        <p14:creationId xmlns:p14="http://schemas.microsoft.com/office/powerpoint/2010/main" val="3343495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10029-DF01-47EC-B1D1-BA69CC45EA1C}" type="datetimeFigureOut">
              <a:rPr lang="en-US" smtClean="0"/>
              <a:t>10/21/2016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8EA5A0-1932-4DAF-9054-19D250E2F266}" type="slidenum">
              <a:rPr lang="en-US" smtClean="0"/>
              <a:t>‹#›</a:t>
            </a:fld>
            <a:endParaRPr lang="en-US"/>
          </a:p>
        </p:txBody>
      </p:sp>
    </p:spTree>
    <p:extLst>
      <p:ext uri="{BB962C8B-B14F-4D97-AF65-F5344CB8AC3E}">
        <p14:creationId xmlns:p14="http://schemas.microsoft.com/office/powerpoint/2010/main" val="24176151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857250"/>
            <a:ext cx="6858000" cy="5143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Heart 8"/>
          <p:cNvSpPr/>
          <p:nvPr/>
        </p:nvSpPr>
        <p:spPr>
          <a:xfrm>
            <a:off x="3943350" y="3771900"/>
            <a:ext cx="1097280" cy="914400"/>
          </a:xfrm>
          <a:prstGeom prst="hear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722391"/>
            <a:ext cx="7064352" cy="2272481"/>
          </a:xfrm>
          <a:prstGeom prst="rect">
            <a:avLst/>
          </a:prstGeom>
        </p:spPr>
      </p:pic>
    </p:spTree>
    <p:extLst>
      <p:ext uri="{BB962C8B-B14F-4D97-AF65-F5344CB8AC3E}">
        <p14:creationId xmlns:p14="http://schemas.microsoft.com/office/powerpoint/2010/main" val="1331096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857250"/>
            <a:ext cx="6858000" cy="5143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p:cNvSpPr txBox="1"/>
          <p:nvPr/>
        </p:nvSpPr>
        <p:spPr>
          <a:xfrm>
            <a:off x="1154242" y="1009963"/>
            <a:ext cx="6675308" cy="5863144"/>
          </a:xfrm>
          <a:prstGeom prst="rect">
            <a:avLst/>
          </a:prstGeom>
          <a:noFill/>
        </p:spPr>
        <p:txBody>
          <a:bodyPr wrap="square" rtlCol="0">
            <a:spAutoFit/>
          </a:bodyPr>
          <a:lstStyle/>
          <a:p>
            <a:r>
              <a:rPr lang="en-US" sz="2100" dirty="0">
                <a:solidFill>
                  <a:schemeClr val="bg1"/>
                </a:solidFill>
              </a:rPr>
              <a:t>1, 2, 3</a:t>
            </a:r>
          </a:p>
          <a:p>
            <a:r>
              <a:rPr lang="en-US" sz="2100" dirty="0">
                <a:solidFill>
                  <a:schemeClr val="bg1"/>
                </a:solidFill>
              </a:rPr>
              <a:t>John 13:1 “Now before the feast of the Passover, when Jesus knew that his hour was come that he should depart out of this world unto the Father, Having loved his own which were in the world, he loved them unto the end.”</a:t>
            </a:r>
          </a:p>
          <a:p>
            <a:endParaRPr lang="en-US" sz="2100" dirty="0">
              <a:solidFill>
                <a:schemeClr val="bg1"/>
              </a:solidFill>
            </a:endParaRPr>
          </a:p>
          <a:p>
            <a:r>
              <a:rPr lang="en-US" sz="2100" dirty="0">
                <a:solidFill>
                  <a:schemeClr val="bg1"/>
                </a:solidFill>
              </a:rPr>
              <a:t>4</a:t>
            </a:r>
          </a:p>
          <a:p>
            <a:r>
              <a:rPr lang="en-US" sz="2100" dirty="0">
                <a:solidFill>
                  <a:schemeClr val="bg1"/>
                </a:solidFill>
              </a:rPr>
              <a:t>John 13:23 “Now there was leaning on Jesus’ bosom one of his disciples, whom Jesus loved.”</a:t>
            </a:r>
          </a:p>
          <a:p>
            <a:endParaRPr lang="en-US" sz="2100" dirty="0">
              <a:solidFill>
                <a:schemeClr val="bg1"/>
              </a:solidFill>
            </a:endParaRPr>
          </a:p>
          <a:p>
            <a:r>
              <a:rPr lang="en-US" sz="2100" dirty="0">
                <a:solidFill>
                  <a:schemeClr val="bg1"/>
                </a:solidFill>
              </a:rPr>
              <a:t>5, 6, 7</a:t>
            </a:r>
          </a:p>
          <a:p>
            <a:r>
              <a:rPr lang="en-US" sz="2100" dirty="0">
                <a:solidFill>
                  <a:schemeClr val="bg1"/>
                </a:solidFill>
              </a:rPr>
              <a:t>John 13:34 “A new commandment I give unto you, That ye love one another: as I have loved you, that ye also love one another”</a:t>
            </a:r>
          </a:p>
          <a:p>
            <a:endParaRPr lang="en-US" sz="1350" dirty="0">
              <a:solidFill>
                <a:schemeClr val="bg1"/>
              </a:solidFill>
            </a:endParaRPr>
          </a:p>
          <a:p>
            <a:endParaRPr lang="en-US" sz="1350" dirty="0">
              <a:solidFill>
                <a:schemeClr val="bg1"/>
              </a:solidFill>
            </a:endParaRPr>
          </a:p>
          <a:p>
            <a:endParaRPr lang="en-US" sz="1350" dirty="0">
              <a:solidFill>
                <a:schemeClr val="bg1"/>
              </a:solidFill>
            </a:endParaRPr>
          </a:p>
          <a:p>
            <a:endParaRPr lang="en-US" sz="1350" dirty="0">
              <a:solidFill>
                <a:schemeClr val="bg1"/>
              </a:solidFill>
            </a:endParaRPr>
          </a:p>
          <a:p>
            <a:endParaRPr lang="en-US" sz="1350" dirty="0">
              <a:solidFill>
                <a:schemeClr val="bg1"/>
              </a:solidFill>
            </a:endParaRPr>
          </a:p>
          <a:p>
            <a:endParaRPr lang="en-US" sz="1350" dirty="0">
              <a:solidFill>
                <a:schemeClr val="bg1"/>
              </a:solidFill>
            </a:endParaRPr>
          </a:p>
        </p:txBody>
      </p:sp>
      <p:grpSp>
        <p:nvGrpSpPr>
          <p:cNvPr id="2" name="Group 16"/>
          <p:cNvGrpSpPr/>
          <p:nvPr/>
        </p:nvGrpSpPr>
        <p:grpSpPr>
          <a:xfrm>
            <a:off x="1943101" y="1053997"/>
            <a:ext cx="1256363" cy="294182"/>
            <a:chOff x="821961" y="138659"/>
            <a:chExt cx="1675151" cy="392243"/>
          </a:xfrm>
        </p:grpSpPr>
        <p:sp>
          <p:nvSpPr>
            <p:cNvPr id="9" name="Heart 8"/>
            <p:cNvSpPr/>
            <p:nvPr/>
          </p:nvSpPr>
          <p:spPr>
            <a:xfrm>
              <a:off x="821961" y="138659"/>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Heart 9"/>
            <p:cNvSpPr/>
            <p:nvPr/>
          </p:nvSpPr>
          <p:spPr>
            <a:xfrm>
              <a:off x="1439056" y="141157"/>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Heart 10"/>
            <p:cNvSpPr/>
            <p:nvPr/>
          </p:nvSpPr>
          <p:spPr>
            <a:xfrm>
              <a:off x="2039912" y="149902"/>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16" name="Heart 15"/>
          <p:cNvSpPr/>
          <p:nvPr/>
        </p:nvSpPr>
        <p:spPr>
          <a:xfrm>
            <a:off x="1428750" y="297180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3" name="Group 17"/>
          <p:cNvGrpSpPr/>
          <p:nvPr/>
        </p:nvGrpSpPr>
        <p:grpSpPr>
          <a:xfrm>
            <a:off x="2000251" y="4229101"/>
            <a:ext cx="1210456" cy="298867"/>
            <a:chOff x="821961" y="138659"/>
            <a:chExt cx="1613941" cy="398489"/>
          </a:xfrm>
        </p:grpSpPr>
        <p:sp>
          <p:nvSpPr>
            <p:cNvPr id="19" name="Heart 18"/>
            <p:cNvSpPr/>
            <p:nvPr/>
          </p:nvSpPr>
          <p:spPr>
            <a:xfrm>
              <a:off x="821961" y="138659"/>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Heart 19"/>
            <p:cNvSpPr/>
            <p:nvPr/>
          </p:nvSpPr>
          <p:spPr>
            <a:xfrm>
              <a:off x="1439056" y="141157"/>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Heart 20"/>
            <p:cNvSpPr/>
            <p:nvPr/>
          </p:nvSpPr>
          <p:spPr>
            <a:xfrm>
              <a:off x="1978702" y="156148"/>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4148796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linds(horizontal)">
                                      <p:cBhvr>
                                        <p:cTn id="15" dur="500"/>
                                        <p:tgtEl>
                                          <p:spTgt spid="6">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blinds(horizontal)">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blinds(horizontal)">
                                      <p:cBhvr>
                                        <p:cTn id="23" dur="500"/>
                                        <p:tgtEl>
                                          <p:spTgt spid="6">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blinds(horizontal)">
                                      <p:cBhvr>
                                        <p:cTn id="26"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143000" y="857250"/>
            <a:ext cx="6858000" cy="5143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p:cNvSpPr txBox="1"/>
          <p:nvPr/>
        </p:nvSpPr>
        <p:spPr>
          <a:xfrm>
            <a:off x="1154243" y="1009963"/>
            <a:ext cx="6858000" cy="5216813"/>
          </a:xfrm>
          <a:prstGeom prst="rect">
            <a:avLst/>
          </a:prstGeom>
          <a:noFill/>
        </p:spPr>
        <p:txBody>
          <a:bodyPr wrap="square" rtlCol="0">
            <a:spAutoFit/>
          </a:bodyPr>
          <a:lstStyle/>
          <a:p>
            <a:endParaRPr lang="en-US" sz="1350" dirty="0">
              <a:solidFill>
                <a:schemeClr val="bg1"/>
              </a:solidFill>
            </a:endParaRPr>
          </a:p>
          <a:p>
            <a:r>
              <a:rPr lang="en-US" sz="2100" dirty="0">
                <a:solidFill>
                  <a:schemeClr val="bg1"/>
                </a:solidFill>
              </a:rPr>
              <a:t>8</a:t>
            </a:r>
          </a:p>
          <a:p>
            <a:r>
              <a:rPr lang="en-US" sz="2100" dirty="0">
                <a:solidFill>
                  <a:schemeClr val="bg1"/>
                </a:solidFill>
              </a:rPr>
              <a:t>John 13:35 “By this shall all men know that ye are my disciples, if ye have love one to another. “</a:t>
            </a:r>
          </a:p>
          <a:p>
            <a:endParaRPr lang="en-US" sz="2100" dirty="0">
              <a:solidFill>
                <a:schemeClr val="bg1"/>
              </a:solidFill>
            </a:endParaRPr>
          </a:p>
          <a:p>
            <a:r>
              <a:rPr lang="en-US" sz="2100" dirty="0">
                <a:solidFill>
                  <a:schemeClr val="bg1"/>
                </a:solidFill>
              </a:rPr>
              <a:t>9</a:t>
            </a:r>
          </a:p>
          <a:p>
            <a:r>
              <a:rPr lang="en-US" sz="2100" dirty="0">
                <a:solidFill>
                  <a:schemeClr val="bg1"/>
                </a:solidFill>
              </a:rPr>
              <a:t> John 14:15 “If ye love me, keep my commandments”</a:t>
            </a:r>
          </a:p>
          <a:p>
            <a:endParaRPr lang="en-US" sz="2100" dirty="0">
              <a:solidFill>
                <a:schemeClr val="bg1"/>
              </a:solidFill>
            </a:endParaRPr>
          </a:p>
          <a:p>
            <a:r>
              <a:rPr lang="en-US" sz="2100" dirty="0">
                <a:solidFill>
                  <a:schemeClr val="bg1"/>
                </a:solidFill>
              </a:rPr>
              <a:t>10, 11, 12, 13</a:t>
            </a:r>
          </a:p>
          <a:p>
            <a:r>
              <a:rPr lang="en-US" sz="2100" dirty="0">
                <a:solidFill>
                  <a:schemeClr val="bg1"/>
                </a:solidFill>
              </a:rPr>
              <a:t>John 14:21 “He that hath my commandments, and </a:t>
            </a:r>
            <a:r>
              <a:rPr lang="en-US" sz="2100" dirty="0" err="1">
                <a:solidFill>
                  <a:schemeClr val="bg1"/>
                </a:solidFill>
              </a:rPr>
              <a:t>keepeth</a:t>
            </a:r>
            <a:r>
              <a:rPr lang="en-US" sz="2100" dirty="0">
                <a:solidFill>
                  <a:schemeClr val="bg1"/>
                </a:solidFill>
              </a:rPr>
              <a:t> them, he it is that </a:t>
            </a:r>
            <a:r>
              <a:rPr lang="en-US" sz="2100" dirty="0" err="1">
                <a:solidFill>
                  <a:schemeClr val="bg1"/>
                </a:solidFill>
              </a:rPr>
              <a:t>loveth</a:t>
            </a:r>
            <a:r>
              <a:rPr lang="en-US" sz="2100" dirty="0">
                <a:solidFill>
                  <a:schemeClr val="bg1"/>
                </a:solidFill>
              </a:rPr>
              <a:t> me; and he that </a:t>
            </a:r>
            <a:r>
              <a:rPr lang="en-US" sz="2100" dirty="0" err="1">
                <a:solidFill>
                  <a:schemeClr val="bg1"/>
                </a:solidFill>
              </a:rPr>
              <a:t>loveth</a:t>
            </a:r>
            <a:r>
              <a:rPr lang="en-US" sz="2100" dirty="0">
                <a:solidFill>
                  <a:schemeClr val="bg1"/>
                </a:solidFill>
              </a:rPr>
              <a:t> me shall be loved of my Father, and I will love him, and will manifest myself to him.”</a:t>
            </a:r>
          </a:p>
          <a:p>
            <a:endParaRPr lang="en-US" sz="1350" dirty="0">
              <a:solidFill>
                <a:schemeClr val="bg1"/>
              </a:solidFill>
            </a:endParaRPr>
          </a:p>
          <a:p>
            <a:endParaRPr lang="en-US" sz="1350" dirty="0">
              <a:solidFill>
                <a:schemeClr val="bg1"/>
              </a:solidFill>
            </a:endParaRPr>
          </a:p>
          <a:p>
            <a:endParaRPr lang="en-US" sz="1350" dirty="0">
              <a:solidFill>
                <a:schemeClr val="bg1"/>
              </a:solidFill>
            </a:endParaRPr>
          </a:p>
          <a:p>
            <a:endParaRPr lang="en-US" sz="1350" dirty="0">
              <a:solidFill>
                <a:schemeClr val="bg1"/>
              </a:solidFill>
            </a:endParaRPr>
          </a:p>
          <a:p>
            <a:endParaRPr lang="en-US" sz="1350" dirty="0">
              <a:solidFill>
                <a:schemeClr val="bg1"/>
              </a:solidFill>
            </a:endParaRPr>
          </a:p>
        </p:txBody>
      </p:sp>
      <p:sp>
        <p:nvSpPr>
          <p:cNvPr id="9" name="Heart 8"/>
          <p:cNvSpPr/>
          <p:nvPr/>
        </p:nvSpPr>
        <p:spPr>
          <a:xfrm>
            <a:off x="1600200" y="125730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2" name="Heart 11"/>
          <p:cNvSpPr/>
          <p:nvPr/>
        </p:nvSpPr>
        <p:spPr>
          <a:xfrm>
            <a:off x="1485900" y="251460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 name="Group 17"/>
          <p:cNvGrpSpPr/>
          <p:nvPr/>
        </p:nvGrpSpPr>
        <p:grpSpPr>
          <a:xfrm>
            <a:off x="2743201" y="3543301"/>
            <a:ext cx="1210456" cy="298867"/>
            <a:chOff x="821961" y="138659"/>
            <a:chExt cx="1613941" cy="398489"/>
          </a:xfrm>
        </p:grpSpPr>
        <p:sp>
          <p:nvSpPr>
            <p:cNvPr id="19" name="Heart 18"/>
            <p:cNvSpPr/>
            <p:nvPr/>
          </p:nvSpPr>
          <p:spPr>
            <a:xfrm>
              <a:off x="821961" y="138659"/>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 name="Heart 19"/>
            <p:cNvSpPr/>
            <p:nvPr/>
          </p:nvSpPr>
          <p:spPr>
            <a:xfrm>
              <a:off x="1439056" y="141157"/>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Heart 20"/>
            <p:cNvSpPr/>
            <p:nvPr/>
          </p:nvSpPr>
          <p:spPr>
            <a:xfrm>
              <a:off x="1978702" y="156148"/>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3" name="Heart 22"/>
          <p:cNvSpPr/>
          <p:nvPr/>
        </p:nvSpPr>
        <p:spPr>
          <a:xfrm>
            <a:off x="4000500" y="354330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4087232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2" end="2"/>
                                            </p:txEl>
                                          </p:spTgt>
                                        </p:tgtEl>
                                        <p:attrNameLst>
                                          <p:attrName>style.visibility</p:attrName>
                                        </p:attrNameLst>
                                      </p:cBhvr>
                                      <p:to>
                                        <p:strVal val="visible"/>
                                      </p:to>
                                    </p:set>
                                    <p:animEffect transition="in" filter="blinds(horizontal)">
                                      <p:cBhvr>
                                        <p:cTn id="10" dur="500"/>
                                        <p:tgtEl>
                                          <p:spTgt spid="6">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animEffect transition="in" filter="blinds(horizontal)">
                                      <p:cBhvr>
                                        <p:cTn id="15" dur="500"/>
                                        <p:tgtEl>
                                          <p:spTgt spid="6">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5" end="5"/>
                                            </p:txEl>
                                          </p:spTgt>
                                        </p:tgtEl>
                                        <p:attrNameLst>
                                          <p:attrName>style.visibility</p:attrName>
                                        </p:attrNameLst>
                                      </p:cBhvr>
                                      <p:to>
                                        <p:strVal val="visible"/>
                                      </p:to>
                                    </p:set>
                                    <p:animEffect transition="in" filter="blinds(horizontal)">
                                      <p:cBhvr>
                                        <p:cTn id="18" dur="500"/>
                                        <p:tgtEl>
                                          <p:spTgt spid="6">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animEffect transition="in" filter="blinds(horizontal)">
                                      <p:cBhvr>
                                        <p:cTn id="23" dur="500"/>
                                        <p:tgtEl>
                                          <p:spTgt spid="6">
                                            <p:txEl>
                                              <p:pRg st="7" end="7"/>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
                                            <p:txEl>
                                              <p:pRg st="8" end="8"/>
                                            </p:txEl>
                                          </p:spTgt>
                                        </p:tgtEl>
                                        <p:attrNameLst>
                                          <p:attrName>style.visibility</p:attrName>
                                        </p:attrNameLst>
                                      </p:cBhvr>
                                      <p:to>
                                        <p:strVal val="visible"/>
                                      </p:to>
                                    </p:set>
                                    <p:animEffect transition="in" filter="blinds(horizontal)">
                                      <p:cBhvr>
                                        <p:cTn id="26"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857250"/>
            <a:ext cx="6858000" cy="5143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p:cNvSpPr txBox="1"/>
          <p:nvPr/>
        </p:nvSpPr>
        <p:spPr>
          <a:xfrm>
            <a:off x="1165485" y="947191"/>
            <a:ext cx="6858000" cy="5909310"/>
          </a:xfrm>
          <a:prstGeom prst="rect">
            <a:avLst/>
          </a:prstGeom>
          <a:noFill/>
        </p:spPr>
        <p:txBody>
          <a:bodyPr wrap="square" rtlCol="0">
            <a:spAutoFit/>
          </a:bodyPr>
          <a:lstStyle/>
          <a:p>
            <a:r>
              <a:rPr lang="en-US" sz="2100" dirty="0">
                <a:solidFill>
                  <a:schemeClr val="bg1"/>
                </a:solidFill>
              </a:rPr>
              <a:t>14, 15</a:t>
            </a:r>
          </a:p>
          <a:p>
            <a:r>
              <a:rPr lang="en-US" sz="2100" dirty="0">
                <a:solidFill>
                  <a:schemeClr val="bg1"/>
                </a:solidFill>
              </a:rPr>
              <a:t>John 14:23 “Jesus answered and said unto him, If a man love me, he will keep my words: and my Father will love him, and we will come unto him, and make our abode with him.”</a:t>
            </a:r>
          </a:p>
          <a:p>
            <a:endParaRPr lang="en-US" sz="2100" dirty="0">
              <a:solidFill>
                <a:schemeClr val="bg1"/>
              </a:solidFill>
            </a:endParaRPr>
          </a:p>
          <a:p>
            <a:r>
              <a:rPr lang="en-US" sz="2100" dirty="0">
                <a:solidFill>
                  <a:schemeClr val="bg1"/>
                </a:solidFill>
              </a:rPr>
              <a:t>16</a:t>
            </a:r>
          </a:p>
          <a:p>
            <a:r>
              <a:rPr lang="en-US" sz="2100" dirty="0">
                <a:solidFill>
                  <a:schemeClr val="bg1"/>
                </a:solidFill>
              </a:rPr>
              <a:t>John 14:24 “He that </a:t>
            </a:r>
            <a:r>
              <a:rPr lang="en-US" sz="2100" dirty="0" err="1">
                <a:solidFill>
                  <a:schemeClr val="bg1"/>
                </a:solidFill>
              </a:rPr>
              <a:t>loveth</a:t>
            </a:r>
            <a:r>
              <a:rPr lang="en-US" sz="2100" dirty="0">
                <a:solidFill>
                  <a:schemeClr val="bg1"/>
                </a:solidFill>
              </a:rPr>
              <a:t> me not </a:t>
            </a:r>
            <a:r>
              <a:rPr lang="en-US" sz="2100" dirty="0" err="1">
                <a:solidFill>
                  <a:schemeClr val="bg1"/>
                </a:solidFill>
              </a:rPr>
              <a:t>keepeth</a:t>
            </a:r>
            <a:r>
              <a:rPr lang="en-US" sz="2100" dirty="0">
                <a:solidFill>
                  <a:schemeClr val="bg1"/>
                </a:solidFill>
              </a:rPr>
              <a:t> not my sayings: and the word which ye hear is not mine, but the Father’s which sent me.”</a:t>
            </a:r>
          </a:p>
          <a:p>
            <a:endParaRPr lang="en-US" sz="2100" dirty="0">
              <a:solidFill>
                <a:schemeClr val="bg1"/>
              </a:solidFill>
            </a:endParaRPr>
          </a:p>
          <a:p>
            <a:r>
              <a:rPr lang="en-US" sz="2100" dirty="0">
                <a:solidFill>
                  <a:schemeClr val="bg1"/>
                </a:solidFill>
              </a:rPr>
              <a:t>17</a:t>
            </a:r>
          </a:p>
          <a:p>
            <a:r>
              <a:rPr lang="en-US" sz="2100" dirty="0">
                <a:solidFill>
                  <a:schemeClr val="bg1"/>
                </a:solidFill>
              </a:rPr>
              <a:t>John 14:28 “Ye have heard how I said unto you, I go away, and come again unto you. If ye loved me, ye would rejoice, because I said, I go unto the Father: for my Father is greater than I.”</a:t>
            </a:r>
          </a:p>
          <a:p>
            <a:endParaRPr lang="en-US" sz="2100" dirty="0">
              <a:solidFill>
                <a:schemeClr val="bg1"/>
              </a:solidFill>
            </a:endParaRPr>
          </a:p>
          <a:p>
            <a:endParaRPr lang="en-US" sz="2100" dirty="0">
              <a:solidFill>
                <a:schemeClr val="bg1"/>
              </a:solidFill>
            </a:endParaRPr>
          </a:p>
          <a:p>
            <a:endParaRPr lang="en-US" sz="2100" dirty="0">
              <a:solidFill>
                <a:schemeClr val="bg1"/>
              </a:solidFill>
            </a:endParaRPr>
          </a:p>
        </p:txBody>
      </p:sp>
      <p:sp>
        <p:nvSpPr>
          <p:cNvPr id="7" name="Heart 6"/>
          <p:cNvSpPr/>
          <p:nvPr/>
        </p:nvSpPr>
        <p:spPr>
          <a:xfrm>
            <a:off x="2342213" y="1014647"/>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Heart 7"/>
          <p:cNvSpPr/>
          <p:nvPr/>
        </p:nvSpPr>
        <p:spPr>
          <a:xfrm>
            <a:off x="1943100" y="102870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Heart 9"/>
          <p:cNvSpPr/>
          <p:nvPr/>
        </p:nvSpPr>
        <p:spPr>
          <a:xfrm>
            <a:off x="1646108" y="258674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Heart 13"/>
          <p:cNvSpPr/>
          <p:nvPr/>
        </p:nvSpPr>
        <p:spPr>
          <a:xfrm>
            <a:off x="1657350" y="417195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343105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linds(horizontal)">
                                      <p:cBhvr>
                                        <p:cTn id="15" dur="500"/>
                                        <p:tgtEl>
                                          <p:spTgt spid="6">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blinds(horizontal)">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blinds(horizontal)">
                                      <p:cBhvr>
                                        <p:cTn id="23" dur="500"/>
                                        <p:tgtEl>
                                          <p:spTgt spid="6">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blinds(horizontal)">
                                      <p:cBhvr>
                                        <p:cTn id="26" dur="500"/>
                                        <p:tgtEl>
                                          <p:spTgt spid="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857250"/>
            <a:ext cx="6858000" cy="5143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p:cNvSpPr txBox="1"/>
          <p:nvPr/>
        </p:nvSpPr>
        <p:spPr>
          <a:xfrm>
            <a:off x="1143000" y="857251"/>
            <a:ext cx="6858000" cy="5586145"/>
          </a:xfrm>
          <a:prstGeom prst="rect">
            <a:avLst/>
          </a:prstGeom>
          <a:noFill/>
        </p:spPr>
        <p:txBody>
          <a:bodyPr wrap="square" rtlCol="0">
            <a:spAutoFit/>
          </a:bodyPr>
          <a:lstStyle/>
          <a:p>
            <a:r>
              <a:rPr lang="en-US" sz="2100" dirty="0">
                <a:solidFill>
                  <a:schemeClr val="bg1"/>
                </a:solidFill>
              </a:rPr>
              <a:t>18, 19, 20</a:t>
            </a:r>
          </a:p>
          <a:p>
            <a:r>
              <a:rPr lang="en-US" sz="2100" dirty="0">
                <a:solidFill>
                  <a:schemeClr val="bg1"/>
                </a:solidFill>
              </a:rPr>
              <a:t>John 15:9 “As the Father hath loved me, so have I loved you, continue ye in my love.”</a:t>
            </a:r>
          </a:p>
          <a:p>
            <a:endParaRPr lang="en-US" sz="2100" dirty="0">
              <a:solidFill>
                <a:schemeClr val="bg1"/>
              </a:solidFill>
            </a:endParaRPr>
          </a:p>
          <a:p>
            <a:r>
              <a:rPr lang="en-US" sz="2100" dirty="0">
                <a:solidFill>
                  <a:schemeClr val="bg1"/>
                </a:solidFill>
              </a:rPr>
              <a:t>21, 22</a:t>
            </a:r>
          </a:p>
          <a:p>
            <a:r>
              <a:rPr lang="en-US" sz="2100" dirty="0">
                <a:solidFill>
                  <a:schemeClr val="bg1"/>
                </a:solidFill>
              </a:rPr>
              <a:t>John 15:10 “If ye keep my commandments, ye shall abide in my love; even as I have kept my Father’s commandments, and abide in his love.”</a:t>
            </a:r>
          </a:p>
          <a:p>
            <a:endParaRPr lang="en-US" sz="2100" dirty="0">
              <a:solidFill>
                <a:schemeClr val="bg1"/>
              </a:solidFill>
            </a:endParaRPr>
          </a:p>
          <a:p>
            <a:r>
              <a:rPr lang="en-US" sz="2100" dirty="0">
                <a:solidFill>
                  <a:schemeClr val="bg1"/>
                </a:solidFill>
              </a:rPr>
              <a:t>23, 24</a:t>
            </a:r>
          </a:p>
          <a:p>
            <a:r>
              <a:rPr lang="en-US" sz="2100" dirty="0">
                <a:solidFill>
                  <a:schemeClr val="bg1"/>
                </a:solidFill>
              </a:rPr>
              <a:t>John 15:12 “This is my commandment, That ye love one another, as I have loved you.”</a:t>
            </a:r>
          </a:p>
          <a:p>
            <a:endParaRPr lang="en-US" sz="2100" dirty="0">
              <a:solidFill>
                <a:schemeClr val="bg1"/>
              </a:solidFill>
            </a:endParaRPr>
          </a:p>
          <a:p>
            <a:r>
              <a:rPr lang="en-US" sz="2100" dirty="0">
                <a:solidFill>
                  <a:schemeClr val="bg1"/>
                </a:solidFill>
              </a:rPr>
              <a:t>25</a:t>
            </a:r>
          </a:p>
          <a:p>
            <a:r>
              <a:rPr lang="en-US" sz="2100" dirty="0">
                <a:solidFill>
                  <a:schemeClr val="bg1"/>
                </a:solidFill>
              </a:rPr>
              <a:t>John 15:13 “Greater love hath no man than this, that a man lay down his life for his friends”</a:t>
            </a:r>
            <a:endParaRPr lang="en-US" sz="2100" dirty="0">
              <a:solidFill>
                <a:schemeClr val="bg1"/>
              </a:solidFill>
            </a:endParaRPr>
          </a:p>
          <a:p>
            <a:endParaRPr lang="en-US" sz="2100" dirty="0">
              <a:solidFill>
                <a:schemeClr val="bg1"/>
              </a:solidFill>
            </a:endParaRPr>
          </a:p>
        </p:txBody>
      </p:sp>
      <p:sp>
        <p:nvSpPr>
          <p:cNvPr id="9" name="Heart 8"/>
          <p:cNvSpPr/>
          <p:nvPr/>
        </p:nvSpPr>
        <p:spPr>
          <a:xfrm>
            <a:off x="1926236" y="2169827"/>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Heart 9"/>
          <p:cNvSpPr/>
          <p:nvPr/>
        </p:nvSpPr>
        <p:spPr>
          <a:xfrm>
            <a:off x="2351582" y="2199806"/>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Heart 13"/>
          <p:cNvSpPr/>
          <p:nvPr/>
        </p:nvSpPr>
        <p:spPr>
          <a:xfrm>
            <a:off x="1950596" y="3753163"/>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Heart 14"/>
          <p:cNvSpPr/>
          <p:nvPr/>
        </p:nvSpPr>
        <p:spPr>
          <a:xfrm>
            <a:off x="2406858" y="3764405"/>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Heart 15"/>
          <p:cNvSpPr/>
          <p:nvPr/>
        </p:nvSpPr>
        <p:spPr>
          <a:xfrm>
            <a:off x="1600200" y="508635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nvGrpSpPr>
          <p:cNvPr id="2" name="Group 17"/>
          <p:cNvGrpSpPr/>
          <p:nvPr/>
        </p:nvGrpSpPr>
        <p:grpSpPr>
          <a:xfrm>
            <a:off x="2367510" y="926580"/>
            <a:ext cx="1210456" cy="298867"/>
            <a:chOff x="821961" y="138659"/>
            <a:chExt cx="1613941" cy="398489"/>
          </a:xfrm>
        </p:grpSpPr>
        <p:sp>
          <p:nvSpPr>
            <p:cNvPr id="20" name="Heart 19"/>
            <p:cNvSpPr/>
            <p:nvPr/>
          </p:nvSpPr>
          <p:spPr>
            <a:xfrm>
              <a:off x="821961" y="138659"/>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 name="Heart 20"/>
            <p:cNvSpPr/>
            <p:nvPr/>
          </p:nvSpPr>
          <p:spPr>
            <a:xfrm>
              <a:off x="1439056" y="141157"/>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 name="Heart 21"/>
            <p:cNvSpPr/>
            <p:nvPr/>
          </p:nvSpPr>
          <p:spPr>
            <a:xfrm>
              <a:off x="1978702" y="156148"/>
              <a:ext cx="457200" cy="38100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Tree>
    <p:extLst>
      <p:ext uri="{BB962C8B-B14F-4D97-AF65-F5344CB8AC3E}">
        <p14:creationId xmlns:p14="http://schemas.microsoft.com/office/powerpoint/2010/main" val="377800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Effect transition="in" filter="blinds(horizontal)">
                                      <p:cBhvr>
                                        <p:cTn id="15" dur="500"/>
                                        <p:tgtEl>
                                          <p:spTgt spid="6">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
                                            <p:txEl>
                                              <p:pRg st="4" end="4"/>
                                            </p:txEl>
                                          </p:spTgt>
                                        </p:tgtEl>
                                        <p:attrNameLst>
                                          <p:attrName>style.visibility</p:attrName>
                                        </p:attrNameLst>
                                      </p:cBhvr>
                                      <p:to>
                                        <p:strVal val="visible"/>
                                      </p:to>
                                    </p:set>
                                    <p:animEffect transition="in" filter="blinds(horizontal)">
                                      <p:cBhvr>
                                        <p:cTn id="18" dur="500"/>
                                        <p:tgtEl>
                                          <p:spTgt spid="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animEffect transition="in" filter="blinds(horizontal)">
                                      <p:cBhvr>
                                        <p:cTn id="23" dur="500"/>
                                        <p:tgtEl>
                                          <p:spTgt spid="6">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6">
                                            <p:txEl>
                                              <p:pRg st="7" end="7"/>
                                            </p:txEl>
                                          </p:spTgt>
                                        </p:tgtEl>
                                        <p:attrNameLst>
                                          <p:attrName>style.visibility</p:attrName>
                                        </p:attrNameLst>
                                      </p:cBhvr>
                                      <p:to>
                                        <p:strVal val="visible"/>
                                      </p:to>
                                    </p:set>
                                    <p:animEffect transition="in" filter="blinds(horizontal)">
                                      <p:cBhvr>
                                        <p:cTn id="26" dur="500"/>
                                        <p:tgtEl>
                                          <p:spTgt spid="6">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nodeType="clickEffect">
                                  <p:stCondLst>
                                    <p:cond delay="0"/>
                                  </p:stCondLst>
                                  <p:childTnLst>
                                    <p:set>
                                      <p:cBhvr>
                                        <p:cTn id="30" dur="1" fill="hold">
                                          <p:stCondLst>
                                            <p:cond delay="0"/>
                                          </p:stCondLst>
                                        </p:cTn>
                                        <p:tgtEl>
                                          <p:spTgt spid="6">
                                            <p:txEl>
                                              <p:pRg st="9" end="9"/>
                                            </p:txEl>
                                          </p:spTgt>
                                        </p:tgtEl>
                                        <p:attrNameLst>
                                          <p:attrName>style.visibility</p:attrName>
                                        </p:attrNameLst>
                                      </p:cBhvr>
                                      <p:to>
                                        <p:strVal val="visible"/>
                                      </p:to>
                                    </p:set>
                                    <p:animEffect transition="in" filter="blinds(horizontal)">
                                      <p:cBhvr>
                                        <p:cTn id="31" dur="500"/>
                                        <p:tgtEl>
                                          <p:spTgt spid="6">
                                            <p:txEl>
                                              <p:pRg st="9" end="9"/>
                                            </p:txEl>
                                          </p:spTgt>
                                        </p:tgtEl>
                                      </p:cBhvr>
                                    </p:animEffect>
                                  </p:childTnLst>
                                </p:cTn>
                              </p:par>
                              <p:par>
                                <p:cTn id="32" presetID="3" presetClass="entr" presetSubtype="10" fill="hold" nodeType="withEffect">
                                  <p:stCondLst>
                                    <p:cond delay="0"/>
                                  </p:stCondLst>
                                  <p:childTnLst>
                                    <p:set>
                                      <p:cBhvr>
                                        <p:cTn id="33" dur="1" fill="hold">
                                          <p:stCondLst>
                                            <p:cond delay="0"/>
                                          </p:stCondLst>
                                        </p:cTn>
                                        <p:tgtEl>
                                          <p:spTgt spid="6">
                                            <p:txEl>
                                              <p:pRg st="10" end="10"/>
                                            </p:txEl>
                                          </p:spTgt>
                                        </p:tgtEl>
                                        <p:attrNameLst>
                                          <p:attrName>style.visibility</p:attrName>
                                        </p:attrNameLst>
                                      </p:cBhvr>
                                      <p:to>
                                        <p:strVal val="visible"/>
                                      </p:to>
                                    </p:set>
                                    <p:animEffect transition="in" filter="blinds(horizontal)">
                                      <p:cBhvr>
                                        <p:cTn id="34" dur="500"/>
                                        <p:tgtEl>
                                          <p:spTgt spid="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857250"/>
            <a:ext cx="6858000" cy="5143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p:cNvSpPr txBox="1"/>
          <p:nvPr/>
        </p:nvSpPr>
        <p:spPr>
          <a:xfrm>
            <a:off x="1143000" y="857251"/>
            <a:ext cx="6858000" cy="507831"/>
          </a:xfrm>
          <a:prstGeom prst="rect">
            <a:avLst/>
          </a:prstGeom>
          <a:noFill/>
        </p:spPr>
        <p:txBody>
          <a:bodyPr wrap="square" rtlCol="0">
            <a:spAutoFit/>
          </a:bodyPr>
          <a:lstStyle/>
          <a:p>
            <a:endParaRPr lang="en-US" sz="1350" dirty="0"/>
          </a:p>
          <a:p>
            <a:endParaRPr lang="en-US" sz="1350" dirty="0"/>
          </a:p>
        </p:txBody>
      </p:sp>
      <p:sp>
        <p:nvSpPr>
          <p:cNvPr id="3" name="TextBox 2"/>
          <p:cNvSpPr txBox="1"/>
          <p:nvPr/>
        </p:nvSpPr>
        <p:spPr>
          <a:xfrm>
            <a:off x="1257300" y="857250"/>
            <a:ext cx="6743700" cy="4939814"/>
          </a:xfrm>
          <a:prstGeom prst="rect">
            <a:avLst/>
          </a:prstGeom>
          <a:noFill/>
        </p:spPr>
        <p:txBody>
          <a:bodyPr wrap="square" rtlCol="0">
            <a:spAutoFit/>
          </a:bodyPr>
          <a:lstStyle/>
          <a:p>
            <a:r>
              <a:rPr lang="en-US" sz="2100" dirty="0">
                <a:solidFill>
                  <a:schemeClr val="bg1"/>
                </a:solidFill>
              </a:rPr>
              <a:t>26</a:t>
            </a:r>
          </a:p>
          <a:p>
            <a:r>
              <a:rPr lang="en-US" sz="2100" dirty="0">
                <a:solidFill>
                  <a:schemeClr val="bg1"/>
                </a:solidFill>
              </a:rPr>
              <a:t>John 15:17 “These things I command you, that ye love one another.”</a:t>
            </a:r>
          </a:p>
          <a:p>
            <a:endParaRPr lang="en-US" sz="2100" dirty="0">
              <a:solidFill>
                <a:schemeClr val="bg1"/>
              </a:solidFill>
            </a:endParaRPr>
          </a:p>
          <a:p>
            <a:r>
              <a:rPr lang="en-US" sz="2100" dirty="0">
                <a:solidFill>
                  <a:schemeClr val="bg1"/>
                </a:solidFill>
              </a:rPr>
              <a:t>27</a:t>
            </a:r>
          </a:p>
          <a:p>
            <a:r>
              <a:rPr lang="en-US" sz="2100" dirty="0">
                <a:solidFill>
                  <a:schemeClr val="bg1"/>
                </a:solidFill>
              </a:rPr>
              <a:t>John 15:19 “If ye were of the world, the world would love his own: but because ye are not of the world, but I have chosen you out of the world, therefore the world </a:t>
            </a:r>
            <a:r>
              <a:rPr lang="en-US" sz="2100" dirty="0" err="1">
                <a:solidFill>
                  <a:schemeClr val="bg1"/>
                </a:solidFill>
              </a:rPr>
              <a:t>hateth</a:t>
            </a:r>
            <a:r>
              <a:rPr lang="en-US" sz="2100" dirty="0">
                <a:solidFill>
                  <a:schemeClr val="bg1"/>
                </a:solidFill>
              </a:rPr>
              <a:t> you. “</a:t>
            </a:r>
          </a:p>
          <a:p>
            <a:endParaRPr lang="en-US" sz="2100" dirty="0">
              <a:solidFill>
                <a:schemeClr val="bg1"/>
              </a:solidFill>
            </a:endParaRPr>
          </a:p>
          <a:p>
            <a:r>
              <a:rPr lang="en-US" sz="2100" dirty="0">
                <a:solidFill>
                  <a:schemeClr val="bg1"/>
                </a:solidFill>
              </a:rPr>
              <a:t>28,29</a:t>
            </a:r>
          </a:p>
          <a:p>
            <a:r>
              <a:rPr lang="en-US" sz="2100" dirty="0">
                <a:solidFill>
                  <a:schemeClr val="bg1"/>
                </a:solidFill>
              </a:rPr>
              <a:t>John 16:27 “For the Father himself </a:t>
            </a:r>
            <a:r>
              <a:rPr lang="en-US" sz="2100" dirty="0" err="1">
                <a:solidFill>
                  <a:schemeClr val="bg1"/>
                </a:solidFill>
              </a:rPr>
              <a:t>loveth</a:t>
            </a:r>
            <a:r>
              <a:rPr lang="en-US" sz="2100" dirty="0">
                <a:solidFill>
                  <a:schemeClr val="bg1"/>
                </a:solidFill>
              </a:rPr>
              <a:t> you, because ye have loved me, and have believed that I came out from God.” </a:t>
            </a:r>
          </a:p>
          <a:p>
            <a:endParaRPr lang="en-US" sz="2100" dirty="0">
              <a:solidFill>
                <a:schemeClr val="bg1"/>
              </a:solidFill>
            </a:endParaRPr>
          </a:p>
        </p:txBody>
      </p:sp>
      <p:sp>
        <p:nvSpPr>
          <p:cNvPr id="5" name="Heart 4"/>
          <p:cNvSpPr/>
          <p:nvPr/>
        </p:nvSpPr>
        <p:spPr>
          <a:xfrm>
            <a:off x="1678898" y="2204492"/>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Heart 6"/>
          <p:cNvSpPr/>
          <p:nvPr/>
        </p:nvSpPr>
        <p:spPr>
          <a:xfrm>
            <a:off x="1713563" y="935948"/>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Heart 7"/>
          <p:cNvSpPr/>
          <p:nvPr/>
        </p:nvSpPr>
        <p:spPr>
          <a:xfrm>
            <a:off x="2057400" y="377190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Heart 8"/>
          <p:cNvSpPr/>
          <p:nvPr/>
        </p:nvSpPr>
        <p:spPr>
          <a:xfrm>
            <a:off x="2514600" y="3771900"/>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1113572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43000" y="857250"/>
            <a:ext cx="6858000" cy="5143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TextBox 5"/>
          <p:cNvSpPr txBox="1"/>
          <p:nvPr/>
        </p:nvSpPr>
        <p:spPr>
          <a:xfrm>
            <a:off x="1143000" y="857251"/>
            <a:ext cx="6858000" cy="507831"/>
          </a:xfrm>
          <a:prstGeom prst="rect">
            <a:avLst/>
          </a:prstGeom>
          <a:noFill/>
        </p:spPr>
        <p:txBody>
          <a:bodyPr wrap="square" rtlCol="0">
            <a:spAutoFit/>
          </a:bodyPr>
          <a:lstStyle/>
          <a:p>
            <a:endParaRPr lang="en-US" sz="1350" dirty="0"/>
          </a:p>
          <a:p>
            <a:endParaRPr lang="en-US" sz="1350" dirty="0"/>
          </a:p>
        </p:txBody>
      </p:sp>
      <p:sp>
        <p:nvSpPr>
          <p:cNvPr id="3" name="TextBox 2"/>
          <p:cNvSpPr txBox="1"/>
          <p:nvPr/>
        </p:nvSpPr>
        <p:spPr>
          <a:xfrm>
            <a:off x="1257300" y="857251"/>
            <a:ext cx="6743700" cy="5262979"/>
          </a:xfrm>
          <a:prstGeom prst="rect">
            <a:avLst/>
          </a:prstGeom>
          <a:noFill/>
        </p:spPr>
        <p:txBody>
          <a:bodyPr wrap="square" rtlCol="0">
            <a:spAutoFit/>
          </a:bodyPr>
          <a:lstStyle/>
          <a:p>
            <a:r>
              <a:rPr lang="en-US" sz="2100" dirty="0">
                <a:solidFill>
                  <a:schemeClr val="bg1"/>
                </a:solidFill>
              </a:rPr>
              <a:t>30,31</a:t>
            </a:r>
          </a:p>
          <a:p>
            <a:r>
              <a:rPr lang="en-US" sz="2100" dirty="0">
                <a:solidFill>
                  <a:schemeClr val="bg1"/>
                </a:solidFill>
              </a:rPr>
              <a:t>John 17:23 “I in them, and thou in me, that they may be made perfect in one; and that the world may know that thou hast sent me, and hast loved them as thou hast loved me.”</a:t>
            </a:r>
          </a:p>
          <a:p>
            <a:endParaRPr lang="en-US" sz="2100" dirty="0">
              <a:solidFill>
                <a:schemeClr val="bg1"/>
              </a:solidFill>
            </a:endParaRPr>
          </a:p>
          <a:p>
            <a:r>
              <a:rPr lang="en-US" sz="2100" dirty="0">
                <a:solidFill>
                  <a:schemeClr val="bg1"/>
                </a:solidFill>
              </a:rPr>
              <a:t>32</a:t>
            </a:r>
          </a:p>
          <a:p>
            <a:r>
              <a:rPr lang="en-US" sz="2100" dirty="0">
                <a:solidFill>
                  <a:schemeClr val="bg1"/>
                </a:solidFill>
              </a:rPr>
              <a:t>John 17:24 “Father, I will that they also, whom thou hast given me, be with me where I am that they may behold my glory, which thou hast given me: for thou </a:t>
            </a:r>
            <a:r>
              <a:rPr lang="en-US" sz="2100" dirty="0" err="1">
                <a:solidFill>
                  <a:schemeClr val="bg1"/>
                </a:solidFill>
              </a:rPr>
              <a:t>lovedst</a:t>
            </a:r>
            <a:r>
              <a:rPr lang="en-US" sz="2100" dirty="0">
                <a:solidFill>
                  <a:schemeClr val="bg1"/>
                </a:solidFill>
              </a:rPr>
              <a:t> me before the foundation of the world. “</a:t>
            </a:r>
          </a:p>
          <a:p>
            <a:endParaRPr lang="en-US" sz="2100" dirty="0">
              <a:solidFill>
                <a:schemeClr val="bg1"/>
              </a:solidFill>
            </a:endParaRPr>
          </a:p>
          <a:p>
            <a:r>
              <a:rPr lang="en-US" sz="2100" dirty="0">
                <a:solidFill>
                  <a:schemeClr val="bg1"/>
                </a:solidFill>
              </a:rPr>
              <a:t>33, 34</a:t>
            </a:r>
          </a:p>
          <a:p>
            <a:r>
              <a:rPr lang="en-US" sz="2100" dirty="0">
                <a:solidFill>
                  <a:schemeClr val="bg1"/>
                </a:solidFill>
              </a:rPr>
              <a:t>John 17:26 “And I have declared unto them thy name, and will declare it: that the love where with thou hast loved me may be in them, and I in them. “</a:t>
            </a:r>
            <a:endParaRPr lang="en-US" sz="2100" dirty="0">
              <a:solidFill>
                <a:schemeClr val="bg1"/>
              </a:solidFill>
            </a:endParaRPr>
          </a:p>
        </p:txBody>
      </p:sp>
      <p:sp>
        <p:nvSpPr>
          <p:cNvPr id="5" name="Heart 4"/>
          <p:cNvSpPr/>
          <p:nvPr/>
        </p:nvSpPr>
        <p:spPr>
          <a:xfrm>
            <a:off x="2477125" y="922832"/>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Heart 6"/>
          <p:cNvSpPr/>
          <p:nvPr/>
        </p:nvSpPr>
        <p:spPr>
          <a:xfrm>
            <a:off x="2018051" y="924705"/>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Heart 7"/>
          <p:cNvSpPr/>
          <p:nvPr/>
        </p:nvSpPr>
        <p:spPr>
          <a:xfrm>
            <a:off x="1703258" y="2509916"/>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Heart 9"/>
          <p:cNvSpPr/>
          <p:nvPr/>
        </p:nvSpPr>
        <p:spPr>
          <a:xfrm>
            <a:off x="2109866" y="4401487"/>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Heart 10"/>
          <p:cNvSpPr/>
          <p:nvPr/>
        </p:nvSpPr>
        <p:spPr>
          <a:xfrm>
            <a:off x="2509916" y="4367759"/>
            <a:ext cx="342900" cy="285750"/>
          </a:xfrm>
          <a:prstGeom prst="hear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520691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TotalTime>
  <Words>654</Words>
  <Application>Microsoft Office PowerPoint</Application>
  <PresentationFormat>On-screen Show (4:3)</PresentationFormat>
  <Paragraphs>60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lynda blau</dc:creator>
  <cp:lastModifiedBy>lynda blau</cp:lastModifiedBy>
  <cp:revision>2</cp:revision>
  <dcterms:created xsi:type="dcterms:W3CDTF">2016-10-21T14:04:06Z</dcterms:created>
  <dcterms:modified xsi:type="dcterms:W3CDTF">2016-10-21T14:08:05Z</dcterms:modified>
</cp:coreProperties>
</file>