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86186-980E-4C33-A572-42AB9A75AE7D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881D8-4C28-4E87-9B24-9119FAAF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70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52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46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1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1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1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39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7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62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5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C04F3-3145-4433-9747-D48C51E786EA}" type="datetimeFigureOut">
              <a:rPr lang="en-US" smtClean="0"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EEAFC-0297-4D5B-8F5C-1CD0CF8B4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7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6337" y="467473"/>
          <a:ext cx="5604095" cy="5265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41"/>
                <a:gridCol w="2190756"/>
                <a:gridCol w="904570"/>
                <a:gridCol w="2303828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  <a:t>Prophecies About Jesus</a:t>
                      </a:r>
                      <a:endParaRPr lang="en-US" sz="100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  <a:t>Old Testament</a:t>
                      </a:r>
                      <a:b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  <a:t>Scripture</a:t>
                      </a:r>
                      <a:endParaRPr lang="en-US" sz="100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</a:rPr>
                        <a:t>New Testament</a:t>
                      </a:r>
                      <a:b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</a:rPr>
                        <a:t>Fulfillment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be born of a woman.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Genesis 3:15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1:20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Galatians 4:4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born in Bethlehem.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Micah 5:2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2:1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2:4-6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be born of a virgin.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7:14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1:22-23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1:26-31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come from the line of Abraham.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Genesis 12:3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Genesis 22:18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1:1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Romans 9:5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a descendant of Isaac.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Genesis 17:19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Genesis 21:12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3:34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a descendant of Jacob.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Numbers 24:17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1:2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come from the tribe of Judah.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Genesis 49:10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3:33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Hebrews 7:14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heir to King David's throne.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2 Samuel 7:12-13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9:7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1:32-33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Romans 1:3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Messiah's throne will be anointed and eternal.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45:6-7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Daniel 2:44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1:33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Hebrews 1:8-12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called Immanuel.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7:14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1:23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spend a season in Egypt.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Hosea 11:1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2:14-15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A massacre of children would happen at Messiah's birthplace.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Jeremiah 31:15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2:16-18</a:t>
                      </a:r>
                    </a:p>
                  </a:txBody>
                  <a:tcPr marL="19050" marR="19050" marT="47625" marB="47625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3497" y="6219731"/>
            <a:ext cx="4906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Prophecies of Jesus Fulfilled</a:t>
            </a:r>
          </a:p>
          <a:p>
            <a:r>
              <a:rPr lang="en-US" dirty="0" smtClean="0"/>
              <a:t>Biblefactsandlists.com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144285" y="448062"/>
          <a:ext cx="5706702" cy="517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07"/>
                <a:gridCol w="1913666"/>
                <a:gridCol w="960262"/>
                <a:gridCol w="2549267"/>
              </a:tblGrid>
              <a:tr h="370840">
                <a:tc>
                  <a:txBody>
                    <a:bodyPr/>
                    <a:lstStyle/>
                    <a:p>
                      <a:pPr fontAlgn="t"/>
                      <a:endParaRPr lang="en-US" sz="10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  <a:t>Prophecies About Jesus</a:t>
                      </a:r>
                      <a:endParaRPr lang="en-US" sz="100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  <a:t>Old Testament</a:t>
                      </a:r>
                      <a:b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b="1" u="none">
                          <a:solidFill>
                            <a:schemeClr val="tx1"/>
                          </a:solidFill>
                          <a:effectLst/>
                        </a:rPr>
                        <a:t>Scripture</a:t>
                      </a:r>
                      <a:endParaRPr lang="en-US" sz="1000" u="none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</a:rPr>
                        <a:t>New Testament</a:t>
                      </a:r>
                      <a:b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b="1" u="none" dirty="0">
                          <a:solidFill>
                            <a:schemeClr val="tx1"/>
                          </a:solidFill>
                          <a:effectLst/>
                        </a:rPr>
                        <a:t>Fulfillment</a:t>
                      </a:r>
                      <a:endParaRPr lang="en-US" sz="1000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A messenger would prepare the way for Messiah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40:3-5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3:3-6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be rejected by his own people.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69:8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53:3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John 1:11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John 7:5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be a prophet.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Deuteronomy 18:15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Acts 3:20-22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preceded by Elijah.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Malachi 4:5-6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11:13-14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declared the Son of God.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2:7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3:16-17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called a Nazarene.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11:1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2:23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bring light to Galilee.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9:1-2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4:13-16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speak in parables.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78:2-4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6:9-10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</a:t>
                      </a:r>
                      <a:r>
                        <a:rPr lang="en-US" sz="1000" u="none" dirty="0" smtClean="0">
                          <a:solidFill>
                            <a:schemeClr val="tx1"/>
                          </a:solidFill>
                          <a:effectLst/>
                        </a:rPr>
                        <a:t>13:10-15,</a:t>
                      </a:r>
                      <a:r>
                        <a:rPr lang="en-US" sz="100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 34-35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be sent to heal the brokenhearted.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Isaiah 61:1-2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Luke 4:18-19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a priest after the order of Melchizedek.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110:4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Hebrews 5:5-6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Messiah would be called King.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2:6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Zechariah 9:9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27:37</a:t>
                      </a:r>
                      <a:b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Mark 11:7-11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Messiah would be praised by little children.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Psalm 8:2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000" u="none" dirty="0">
                          <a:solidFill>
                            <a:schemeClr val="tx1"/>
                          </a:solidFill>
                          <a:effectLst/>
                        </a:rPr>
                        <a:t>Matthew 21:16</a:t>
                      </a:r>
                    </a:p>
                  </a:txBody>
                  <a:tcPr marL="19050" marR="19050" marT="47625" marB="47625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140625" y="0"/>
            <a:ext cx="34942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t"/>
            <a:r>
              <a:rPr lang="en-US" b="1" dirty="0"/>
              <a:t>44 Prophecies Jesus Christ Fulfilled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80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226337" y="467473"/>
          <a:ext cx="5604095" cy="59905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41"/>
                <a:gridCol w="2190756"/>
                <a:gridCol w="904570"/>
                <a:gridCol w="2303828"/>
              </a:tblGrid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Prophecies About Jesus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Old Testament</a:t>
                      </a:r>
                      <a:b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Scripture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Testament</a:t>
                      </a:r>
                      <a:b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Fulfillment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betrayed.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41:9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Zechariah 11:12-13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Luke 22:47-48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26:14-16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Messiah's price money would be used to buy a potter's field.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Zechariah 11:12-13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27:9-10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falsely accused.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35:11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Mark 14:57-58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silent before his accusers.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Isaiah 53:7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Mark 15:4-5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spat upon and struck.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Isaiah 50:6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26:67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hated without cause.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35:19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69:4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John 15:24-25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Messiah would be crucified with criminals.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Isaiah 53:12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27:38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Mark 15:27-28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given vinegar to drink.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69:21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27:34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John 19:28-30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Messiah's hands and feet would be pierced.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22:16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Zechariah 12:10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John 20:25-27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mocked and ridiculed.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22:7-8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Luke 23:35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Soldiers would gamble for Messiah's garments.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22:18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Luke 23:34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27:35-36</a:t>
                      </a:r>
                    </a:p>
                  </a:txBody>
                  <a:tcPr marL="19050" marR="19050" marT="47625" marB="47625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254436" y="465964"/>
          <a:ext cx="5604095" cy="4792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941"/>
                <a:gridCol w="2190756"/>
                <a:gridCol w="904570"/>
                <a:gridCol w="2303828"/>
              </a:tblGrid>
              <a:tr h="37084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Prophecies About Jesus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Old Testament</a:t>
                      </a:r>
                      <a:b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Scripture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New Testament</a:t>
                      </a:r>
                      <a:b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200" b="1" i="0" u="none" strike="noStrike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Fulfillment</a:t>
                      </a:r>
                      <a:endParaRPr lang="en-US" sz="1200" b="0" i="0" u="none" strike="noStrike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Messiah's bones would not be broken.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Exodus 12:46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34:20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John 19:33-36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forsaken by God.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22:1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27:46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pray for his enemies.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109:4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Luke 23:34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Soldiers would pierce Messiah's side.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Zechariah 12:10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John 19:34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buried with the rich.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Isaiah 53:9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27:57-60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Messiah would resurrect from the dead.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16:10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49:15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28:2-7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Acts 2:22-32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ascend to heaven.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24:7-10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Mark 16:19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Luke 24:51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Messiah would be seated at God's right hand.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68:18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Psalm 110:1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Mark 16:19</a:t>
                      </a:r>
                      <a:b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Matthew 22:44</a:t>
                      </a:r>
                    </a:p>
                  </a:txBody>
                  <a:tcPr marL="19050" marR="19050" marT="47625" marB="47625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Messiah would be a sacrifice for sin.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Isaiah 53:5-12</a:t>
                      </a:r>
                    </a:p>
                  </a:txBody>
                  <a:tcPr marL="19050" marR="19050" marT="47625" marB="47625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200" u="none" dirty="0">
                          <a:solidFill>
                            <a:schemeClr val="tx1"/>
                          </a:solidFill>
                          <a:effectLst/>
                        </a:rPr>
                        <a:t>Romans 5:6-8</a:t>
                      </a:r>
                    </a:p>
                  </a:txBody>
                  <a:tcPr marL="19050" marR="19050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4978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Widescreen</PresentationFormat>
  <Paragraphs>194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2</cp:revision>
  <dcterms:created xsi:type="dcterms:W3CDTF">2016-11-20T01:14:18Z</dcterms:created>
  <dcterms:modified xsi:type="dcterms:W3CDTF">2016-11-20T01:14:58Z</dcterms:modified>
</cp:coreProperties>
</file>