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7" r:id="rId3"/>
    <p:sldId id="261" r:id="rId4"/>
    <p:sldId id="262" r:id="rId5"/>
    <p:sldId id="263" r:id="rId6"/>
    <p:sldId id="269" r:id="rId7"/>
    <p:sldId id="264" r:id="rId8"/>
    <p:sldId id="265" r:id="rId9"/>
    <p:sldId id="266" r:id="rId10"/>
    <p:sldId id="267"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p:scale>
          <a:sx n="66" d="100"/>
          <a:sy n="66" d="100"/>
        </p:scale>
        <p:origin x="408"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5F16ACD-D6EE-41F1-998E-501E9D3FF87C}"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1022A-2840-416A-B935-9DCB089C9E15}" type="slidenum">
              <a:rPr lang="en-US" smtClean="0"/>
              <a:t>‹#›</a:t>
            </a:fld>
            <a:endParaRPr lang="en-US"/>
          </a:p>
        </p:txBody>
      </p:sp>
    </p:spTree>
    <p:extLst>
      <p:ext uri="{BB962C8B-B14F-4D97-AF65-F5344CB8AC3E}">
        <p14:creationId xmlns:p14="http://schemas.microsoft.com/office/powerpoint/2010/main" val="2681820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F16ACD-D6EE-41F1-998E-501E9D3FF87C}"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1022A-2840-416A-B935-9DCB089C9E15}" type="slidenum">
              <a:rPr lang="en-US" smtClean="0"/>
              <a:t>‹#›</a:t>
            </a:fld>
            <a:endParaRPr lang="en-US"/>
          </a:p>
        </p:txBody>
      </p:sp>
    </p:spTree>
    <p:extLst>
      <p:ext uri="{BB962C8B-B14F-4D97-AF65-F5344CB8AC3E}">
        <p14:creationId xmlns:p14="http://schemas.microsoft.com/office/powerpoint/2010/main" val="2566978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F16ACD-D6EE-41F1-998E-501E9D3FF87C}"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1022A-2840-416A-B935-9DCB089C9E15}" type="slidenum">
              <a:rPr lang="en-US" smtClean="0"/>
              <a:t>‹#›</a:t>
            </a:fld>
            <a:endParaRPr lang="en-US"/>
          </a:p>
        </p:txBody>
      </p:sp>
    </p:spTree>
    <p:extLst>
      <p:ext uri="{BB962C8B-B14F-4D97-AF65-F5344CB8AC3E}">
        <p14:creationId xmlns:p14="http://schemas.microsoft.com/office/powerpoint/2010/main" val="554788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F16ACD-D6EE-41F1-998E-501E9D3FF87C}"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1022A-2840-416A-B935-9DCB089C9E15}" type="slidenum">
              <a:rPr lang="en-US" smtClean="0"/>
              <a:t>‹#›</a:t>
            </a:fld>
            <a:endParaRPr lang="en-US"/>
          </a:p>
        </p:txBody>
      </p:sp>
    </p:spTree>
    <p:extLst>
      <p:ext uri="{BB962C8B-B14F-4D97-AF65-F5344CB8AC3E}">
        <p14:creationId xmlns:p14="http://schemas.microsoft.com/office/powerpoint/2010/main" val="2057520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F16ACD-D6EE-41F1-998E-501E9D3FF87C}"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1022A-2840-416A-B935-9DCB089C9E15}" type="slidenum">
              <a:rPr lang="en-US" smtClean="0"/>
              <a:t>‹#›</a:t>
            </a:fld>
            <a:endParaRPr lang="en-US"/>
          </a:p>
        </p:txBody>
      </p:sp>
    </p:spTree>
    <p:extLst>
      <p:ext uri="{BB962C8B-B14F-4D97-AF65-F5344CB8AC3E}">
        <p14:creationId xmlns:p14="http://schemas.microsoft.com/office/powerpoint/2010/main" val="969328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5F16ACD-D6EE-41F1-998E-501E9D3FF87C}"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31022A-2840-416A-B935-9DCB089C9E15}" type="slidenum">
              <a:rPr lang="en-US" smtClean="0"/>
              <a:t>‹#›</a:t>
            </a:fld>
            <a:endParaRPr lang="en-US"/>
          </a:p>
        </p:txBody>
      </p:sp>
    </p:spTree>
    <p:extLst>
      <p:ext uri="{BB962C8B-B14F-4D97-AF65-F5344CB8AC3E}">
        <p14:creationId xmlns:p14="http://schemas.microsoft.com/office/powerpoint/2010/main" val="2626632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5F16ACD-D6EE-41F1-998E-501E9D3FF87C}"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31022A-2840-416A-B935-9DCB089C9E15}" type="slidenum">
              <a:rPr lang="en-US" smtClean="0"/>
              <a:t>‹#›</a:t>
            </a:fld>
            <a:endParaRPr lang="en-US"/>
          </a:p>
        </p:txBody>
      </p:sp>
    </p:spTree>
    <p:extLst>
      <p:ext uri="{BB962C8B-B14F-4D97-AF65-F5344CB8AC3E}">
        <p14:creationId xmlns:p14="http://schemas.microsoft.com/office/powerpoint/2010/main" val="610884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5F16ACD-D6EE-41F1-998E-501E9D3FF87C}"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31022A-2840-416A-B935-9DCB089C9E15}" type="slidenum">
              <a:rPr lang="en-US" smtClean="0"/>
              <a:t>‹#›</a:t>
            </a:fld>
            <a:endParaRPr lang="en-US"/>
          </a:p>
        </p:txBody>
      </p:sp>
    </p:spTree>
    <p:extLst>
      <p:ext uri="{BB962C8B-B14F-4D97-AF65-F5344CB8AC3E}">
        <p14:creationId xmlns:p14="http://schemas.microsoft.com/office/powerpoint/2010/main" val="378395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F16ACD-D6EE-41F1-998E-501E9D3FF87C}"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31022A-2840-416A-B935-9DCB089C9E15}" type="slidenum">
              <a:rPr lang="en-US" smtClean="0"/>
              <a:t>‹#›</a:t>
            </a:fld>
            <a:endParaRPr lang="en-US"/>
          </a:p>
        </p:txBody>
      </p:sp>
    </p:spTree>
    <p:extLst>
      <p:ext uri="{BB962C8B-B14F-4D97-AF65-F5344CB8AC3E}">
        <p14:creationId xmlns:p14="http://schemas.microsoft.com/office/powerpoint/2010/main" val="1536232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5F16ACD-D6EE-41F1-998E-501E9D3FF87C}"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31022A-2840-416A-B935-9DCB089C9E15}" type="slidenum">
              <a:rPr lang="en-US" smtClean="0"/>
              <a:t>‹#›</a:t>
            </a:fld>
            <a:endParaRPr lang="en-US"/>
          </a:p>
        </p:txBody>
      </p:sp>
    </p:spTree>
    <p:extLst>
      <p:ext uri="{BB962C8B-B14F-4D97-AF65-F5344CB8AC3E}">
        <p14:creationId xmlns:p14="http://schemas.microsoft.com/office/powerpoint/2010/main" val="533118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5F16ACD-D6EE-41F1-998E-501E9D3FF87C}"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31022A-2840-416A-B935-9DCB089C9E15}" type="slidenum">
              <a:rPr lang="en-US" smtClean="0"/>
              <a:t>‹#›</a:t>
            </a:fld>
            <a:endParaRPr lang="en-US"/>
          </a:p>
        </p:txBody>
      </p:sp>
    </p:spTree>
    <p:extLst>
      <p:ext uri="{BB962C8B-B14F-4D97-AF65-F5344CB8AC3E}">
        <p14:creationId xmlns:p14="http://schemas.microsoft.com/office/powerpoint/2010/main" val="4120113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F16ACD-D6EE-41F1-998E-501E9D3FF87C}"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31022A-2840-416A-B935-9DCB089C9E15}" type="slidenum">
              <a:rPr lang="en-US" smtClean="0"/>
              <a:t>‹#›</a:t>
            </a:fld>
            <a:endParaRPr lang="en-US"/>
          </a:p>
        </p:txBody>
      </p:sp>
    </p:spTree>
    <p:extLst>
      <p:ext uri="{BB962C8B-B14F-4D97-AF65-F5344CB8AC3E}">
        <p14:creationId xmlns:p14="http://schemas.microsoft.com/office/powerpoint/2010/main" val="34412658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Freeform 84"/>
          <p:cNvSpPr/>
          <p:nvPr/>
        </p:nvSpPr>
        <p:spPr>
          <a:xfrm>
            <a:off x="3067491" y="325803"/>
            <a:ext cx="2076399" cy="2976525"/>
          </a:xfrm>
          <a:custGeom>
            <a:avLst/>
            <a:gdLst>
              <a:gd name="connsiteX0" fmla="*/ 0 w 1676400"/>
              <a:gd name="connsiteY0" fmla="*/ 0 h 2403125"/>
              <a:gd name="connsiteX1" fmla="*/ 1676400 w 1676400"/>
              <a:gd name="connsiteY1" fmla="*/ 0 h 2403125"/>
              <a:gd name="connsiteX2" fmla="*/ 1676400 w 1676400"/>
              <a:gd name="connsiteY2" fmla="*/ 612416 h 2403125"/>
              <a:gd name="connsiteX3" fmla="*/ 1423684 w 1676400"/>
              <a:gd name="connsiteY3" fmla="*/ 612416 h 2403125"/>
              <a:gd name="connsiteX4" fmla="*/ 1402141 w 1676400"/>
              <a:gd name="connsiteY4" fmla="*/ 580464 h 2403125"/>
              <a:gd name="connsiteX5" fmla="*/ 1213556 w 1676400"/>
              <a:gd name="connsiteY5" fmla="*/ 502349 h 2403125"/>
              <a:gd name="connsiteX6" fmla="*/ 946856 w 1676400"/>
              <a:gd name="connsiteY6" fmla="*/ 769049 h 2403125"/>
              <a:gd name="connsiteX7" fmla="*/ 1213556 w 1676400"/>
              <a:gd name="connsiteY7" fmla="*/ 1035749 h 2403125"/>
              <a:gd name="connsiteX8" fmla="*/ 1402141 w 1676400"/>
              <a:gd name="connsiteY8" fmla="*/ 957634 h 2403125"/>
              <a:gd name="connsiteX9" fmla="*/ 1434149 w 1676400"/>
              <a:gd name="connsiteY9" fmla="*/ 910161 h 2403125"/>
              <a:gd name="connsiteX10" fmla="*/ 1676400 w 1676400"/>
              <a:gd name="connsiteY10" fmla="*/ 910161 h 2403125"/>
              <a:gd name="connsiteX11" fmla="*/ 1676400 w 1676400"/>
              <a:gd name="connsiteY11" fmla="*/ 1676400 h 2403125"/>
              <a:gd name="connsiteX12" fmla="*/ 994394 w 1676400"/>
              <a:gd name="connsiteY12" fmla="*/ 1676400 h 2403125"/>
              <a:gd name="connsiteX13" fmla="*/ 994394 w 1676400"/>
              <a:gd name="connsiteY13" fmla="*/ 1915832 h 2403125"/>
              <a:gd name="connsiteX14" fmla="*/ 1041867 w 1676400"/>
              <a:gd name="connsiteY14" fmla="*/ 1947840 h 2403125"/>
              <a:gd name="connsiteX15" fmla="*/ 1119982 w 1676400"/>
              <a:gd name="connsiteY15" fmla="*/ 2136425 h 2403125"/>
              <a:gd name="connsiteX16" fmla="*/ 853282 w 1676400"/>
              <a:gd name="connsiteY16" fmla="*/ 2403125 h 2403125"/>
              <a:gd name="connsiteX17" fmla="*/ 586582 w 1676400"/>
              <a:gd name="connsiteY17" fmla="*/ 2136425 h 2403125"/>
              <a:gd name="connsiteX18" fmla="*/ 664697 w 1676400"/>
              <a:gd name="connsiteY18" fmla="*/ 1947840 h 2403125"/>
              <a:gd name="connsiteX19" fmla="*/ 696649 w 1676400"/>
              <a:gd name="connsiteY19" fmla="*/ 1926297 h 2403125"/>
              <a:gd name="connsiteX20" fmla="*/ 696649 w 1676400"/>
              <a:gd name="connsiteY20" fmla="*/ 1676400 h 2403125"/>
              <a:gd name="connsiteX21" fmla="*/ 0 w 1676400"/>
              <a:gd name="connsiteY21" fmla="*/ 1676400 h 2403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676400" h="2403125">
                <a:moveTo>
                  <a:pt x="0" y="0"/>
                </a:moveTo>
                <a:lnTo>
                  <a:pt x="1676400" y="0"/>
                </a:lnTo>
                <a:lnTo>
                  <a:pt x="1676400" y="612416"/>
                </a:lnTo>
                <a:lnTo>
                  <a:pt x="1423684" y="612416"/>
                </a:lnTo>
                <a:lnTo>
                  <a:pt x="1402141" y="580464"/>
                </a:lnTo>
                <a:cubicBezTo>
                  <a:pt x="1353878" y="532200"/>
                  <a:pt x="1287203" y="502349"/>
                  <a:pt x="1213556" y="502349"/>
                </a:cubicBezTo>
                <a:cubicBezTo>
                  <a:pt x="1066262" y="502349"/>
                  <a:pt x="946856" y="621755"/>
                  <a:pt x="946856" y="769049"/>
                </a:cubicBezTo>
                <a:cubicBezTo>
                  <a:pt x="946856" y="916343"/>
                  <a:pt x="1066262" y="1035749"/>
                  <a:pt x="1213556" y="1035749"/>
                </a:cubicBezTo>
                <a:cubicBezTo>
                  <a:pt x="1287203" y="1035749"/>
                  <a:pt x="1353878" y="1005898"/>
                  <a:pt x="1402141" y="957634"/>
                </a:cubicBezTo>
                <a:lnTo>
                  <a:pt x="1434149" y="910161"/>
                </a:lnTo>
                <a:lnTo>
                  <a:pt x="1676400" y="910161"/>
                </a:lnTo>
                <a:lnTo>
                  <a:pt x="1676400" y="1676400"/>
                </a:lnTo>
                <a:lnTo>
                  <a:pt x="994394" y="1676400"/>
                </a:lnTo>
                <a:lnTo>
                  <a:pt x="994394" y="1915832"/>
                </a:lnTo>
                <a:lnTo>
                  <a:pt x="1041867" y="1947840"/>
                </a:lnTo>
                <a:cubicBezTo>
                  <a:pt x="1090131" y="1996103"/>
                  <a:pt x="1119982" y="2062778"/>
                  <a:pt x="1119982" y="2136425"/>
                </a:cubicBezTo>
                <a:cubicBezTo>
                  <a:pt x="1119982" y="2283719"/>
                  <a:pt x="1000576" y="2403125"/>
                  <a:pt x="853282" y="2403125"/>
                </a:cubicBezTo>
                <a:cubicBezTo>
                  <a:pt x="705988" y="2403125"/>
                  <a:pt x="586582" y="2283719"/>
                  <a:pt x="586582" y="2136425"/>
                </a:cubicBezTo>
                <a:cubicBezTo>
                  <a:pt x="586582" y="2062778"/>
                  <a:pt x="616433" y="1996103"/>
                  <a:pt x="664697" y="1947840"/>
                </a:cubicBezTo>
                <a:lnTo>
                  <a:pt x="696649" y="1926297"/>
                </a:lnTo>
                <a:lnTo>
                  <a:pt x="696649" y="1676400"/>
                </a:lnTo>
                <a:lnTo>
                  <a:pt x="0" y="16764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Freeform 9"/>
          <p:cNvSpPr/>
          <p:nvPr/>
        </p:nvSpPr>
        <p:spPr>
          <a:xfrm>
            <a:off x="3058533" y="3618678"/>
            <a:ext cx="2076399" cy="2957297"/>
          </a:xfrm>
          <a:custGeom>
            <a:avLst/>
            <a:gdLst>
              <a:gd name="connsiteX0" fmla="*/ 838200 w 1676400"/>
              <a:gd name="connsiteY0" fmla="*/ 0 h 2387601"/>
              <a:gd name="connsiteX1" fmla="*/ 1104900 w 1676400"/>
              <a:gd name="connsiteY1" fmla="*/ 266700 h 2387601"/>
              <a:gd name="connsiteX2" fmla="*/ 1026785 w 1676400"/>
              <a:gd name="connsiteY2" fmla="*/ 455285 h 2387601"/>
              <a:gd name="connsiteX3" fmla="*/ 990600 w 1676400"/>
              <a:gd name="connsiteY3" fmla="*/ 479682 h 2387601"/>
              <a:gd name="connsiteX4" fmla="*/ 990600 w 1676400"/>
              <a:gd name="connsiteY4" fmla="*/ 711201 h 2387601"/>
              <a:gd name="connsiteX5" fmla="*/ 1676400 w 1676400"/>
              <a:gd name="connsiteY5" fmla="*/ 711201 h 2387601"/>
              <a:gd name="connsiteX6" fmla="*/ 1676400 w 1676400"/>
              <a:gd name="connsiteY6" fmla="*/ 1397001 h 2387601"/>
              <a:gd name="connsiteX7" fmla="*/ 1444882 w 1676400"/>
              <a:gd name="connsiteY7" fmla="*/ 1397001 h 2387601"/>
              <a:gd name="connsiteX8" fmla="*/ 1420485 w 1676400"/>
              <a:gd name="connsiteY8" fmla="*/ 1360816 h 2387601"/>
              <a:gd name="connsiteX9" fmla="*/ 1231900 w 1676400"/>
              <a:gd name="connsiteY9" fmla="*/ 1282701 h 2387601"/>
              <a:gd name="connsiteX10" fmla="*/ 965200 w 1676400"/>
              <a:gd name="connsiteY10" fmla="*/ 1549401 h 2387601"/>
              <a:gd name="connsiteX11" fmla="*/ 1231900 w 1676400"/>
              <a:gd name="connsiteY11" fmla="*/ 1816101 h 2387601"/>
              <a:gd name="connsiteX12" fmla="*/ 1420485 w 1676400"/>
              <a:gd name="connsiteY12" fmla="*/ 1737986 h 2387601"/>
              <a:gd name="connsiteX13" fmla="*/ 1444882 w 1676400"/>
              <a:gd name="connsiteY13" fmla="*/ 1701801 h 2387601"/>
              <a:gd name="connsiteX14" fmla="*/ 1676400 w 1676400"/>
              <a:gd name="connsiteY14" fmla="*/ 1701801 h 2387601"/>
              <a:gd name="connsiteX15" fmla="*/ 1676400 w 1676400"/>
              <a:gd name="connsiteY15" fmla="*/ 2387601 h 2387601"/>
              <a:gd name="connsiteX16" fmla="*/ 0 w 1676400"/>
              <a:gd name="connsiteY16" fmla="*/ 2387601 h 2387601"/>
              <a:gd name="connsiteX17" fmla="*/ 0 w 1676400"/>
              <a:gd name="connsiteY17" fmla="*/ 711201 h 2387601"/>
              <a:gd name="connsiteX18" fmla="*/ 685800 w 1676400"/>
              <a:gd name="connsiteY18" fmla="*/ 711201 h 2387601"/>
              <a:gd name="connsiteX19" fmla="*/ 685800 w 1676400"/>
              <a:gd name="connsiteY19" fmla="*/ 479682 h 2387601"/>
              <a:gd name="connsiteX20" fmla="*/ 649615 w 1676400"/>
              <a:gd name="connsiteY20" fmla="*/ 455285 h 2387601"/>
              <a:gd name="connsiteX21" fmla="*/ 571500 w 1676400"/>
              <a:gd name="connsiteY21" fmla="*/ 266700 h 2387601"/>
              <a:gd name="connsiteX22" fmla="*/ 838200 w 1676400"/>
              <a:gd name="connsiteY22" fmla="*/ 0 h 2387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676400" h="2387601">
                <a:moveTo>
                  <a:pt x="838200" y="0"/>
                </a:moveTo>
                <a:cubicBezTo>
                  <a:pt x="985494" y="0"/>
                  <a:pt x="1104900" y="119406"/>
                  <a:pt x="1104900" y="266700"/>
                </a:cubicBezTo>
                <a:cubicBezTo>
                  <a:pt x="1104900" y="340347"/>
                  <a:pt x="1075049" y="407022"/>
                  <a:pt x="1026785" y="455285"/>
                </a:cubicBezTo>
                <a:lnTo>
                  <a:pt x="990600" y="479682"/>
                </a:lnTo>
                <a:lnTo>
                  <a:pt x="990600" y="711201"/>
                </a:lnTo>
                <a:lnTo>
                  <a:pt x="1676400" y="711201"/>
                </a:lnTo>
                <a:lnTo>
                  <a:pt x="1676400" y="1397001"/>
                </a:lnTo>
                <a:lnTo>
                  <a:pt x="1444882" y="1397001"/>
                </a:lnTo>
                <a:lnTo>
                  <a:pt x="1420485" y="1360816"/>
                </a:lnTo>
                <a:cubicBezTo>
                  <a:pt x="1372222" y="1312552"/>
                  <a:pt x="1305547" y="1282701"/>
                  <a:pt x="1231900" y="1282701"/>
                </a:cubicBezTo>
                <a:cubicBezTo>
                  <a:pt x="1084606" y="1282701"/>
                  <a:pt x="965200" y="1402107"/>
                  <a:pt x="965200" y="1549401"/>
                </a:cubicBezTo>
                <a:cubicBezTo>
                  <a:pt x="965200" y="1696695"/>
                  <a:pt x="1084606" y="1816101"/>
                  <a:pt x="1231900" y="1816101"/>
                </a:cubicBezTo>
                <a:cubicBezTo>
                  <a:pt x="1305547" y="1816101"/>
                  <a:pt x="1372222" y="1786250"/>
                  <a:pt x="1420485" y="1737986"/>
                </a:cubicBezTo>
                <a:lnTo>
                  <a:pt x="1444882" y="1701801"/>
                </a:lnTo>
                <a:lnTo>
                  <a:pt x="1676400" y="1701801"/>
                </a:lnTo>
                <a:lnTo>
                  <a:pt x="1676400" y="2387601"/>
                </a:lnTo>
                <a:lnTo>
                  <a:pt x="0" y="2387601"/>
                </a:lnTo>
                <a:lnTo>
                  <a:pt x="0" y="711201"/>
                </a:lnTo>
                <a:lnTo>
                  <a:pt x="685800" y="711201"/>
                </a:lnTo>
                <a:lnTo>
                  <a:pt x="685800" y="479682"/>
                </a:lnTo>
                <a:lnTo>
                  <a:pt x="649615" y="455285"/>
                </a:lnTo>
                <a:cubicBezTo>
                  <a:pt x="601351" y="407022"/>
                  <a:pt x="571500" y="340347"/>
                  <a:pt x="571500" y="266700"/>
                </a:cubicBezTo>
                <a:cubicBezTo>
                  <a:pt x="571500" y="119406"/>
                  <a:pt x="690906" y="0"/>
                  <a:pt x="838200" y="0"/>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2" name="Freeform 21"/>
          <p:cNvSpPr/>
          <p:nvPr/>
        </p:nvSpPr>
        <p:spPr>
          <a:xfrm rot="16200000">
            <a:off x="4703222" y="4055632"/>
            <a:ext cx="2076399" cy="2957297"/>
          </a:xfrm>
          <a:custGeom>
            <a:avLst/>
            <a:gdLst>
              <a:gd name="connsiteX0" fmla="*/ 1676400 w 1676400"/>
              <a:gd name="connsiteY0" fmla="*/ 711201 h 2387601"/>
              <a:gd name="connsiteX1" fmla="*/ 1676400 w 1676400"/>
              <a:gd name="connsiteY1" fmla="*/ 1397001 h 2387601"/>
              <a:gd name="connsiteX2" fmla="*/ 1444882 w 1676400"/>
              <a:gd name="connsiteY2" fmla="*/ 1397001 h 2387601"/>
              <a:gd name="connsiteX3" fmla="*/ 1420485 w 1676400"/>
              <a:gd name="connsiteY3" fmla="*/ 1360816 h 2387601"/>
              <a:gd name="connsiteX4" fmla="*/ 1231900 w 1676400"/>
              <a:gd name="connsiteY4" fmla="*/ 1282701 h 2387601"/>
              <a:gd name="connsiteX5" fmla="*/ 965200 w 1676400"/>
              <a:gd name="connsiteY5" fmla="*/ 1549401 h 2387601"/>
              <a:gd name="connsiteX6" fmla="*/ 1231900 w 1676400"/>
              <a:gd name="connsiteY6" fmla="*/ 1816101 h 2387601"/>
              <a:gd name="connsiteX7" fmla="*/ 1420485 w 1676400"/>
              <a:gd name="connsiteY7" fmla="*/ 1737986 h 2387601"/>
              <a:gd name="connsiteX8" fmla="*/ 1444882 w 1676400"/>
              <a:gd name="connsiteY8" fmla="*/ 1701801 h 2387601"/>
              <a:gd name="connsiteX9" fmla="*/ 1676400 w 1676400"/>
              <a:gd name="connsiteY9" fmla="*/ 1701801 h 2387601"/>
              <a:gd name="connsiteX10" fmla="*/ 1676400 w 1676400"/>
              <a:gd name="connsiteY10" fmla="*/ 2387601 h 2387601"/>
              <a:gd name="connsiteX11" fmla="*/ 681569 w 1676400"/>
              <a:gd name="connsiteY11" fmla="*/ 2387601 h 2387601"/>
              <a:gd name="connsiteX12" fmla="*/ 681569 w 1676400"/>
              <a:gd name="connsiteY12" fmla="*/ 2145351 h 2387601"/>
              <a:gd name="connsiteX13" fmla="*/ 729042 w 1676400"/>
              <a:gd name="connsiteY13" fmla="*/ 2113343 h 2387601"/>
              <a:gd name="connsiteX14" fmla="*/ 807157 w 1676400"/>
              <a:gd name="connsiteY14" fmla="*/ 1924758 h 2387601"/>
              <a:gd name="connsiteX15" fmla="*/ 540457 w 1676400"/>
              <a:gd name="connsiteY15" fmla="*/ 1658058 h 2387601"/>
              <a:gd name="connsiteX16" fmla="*/ 273757 w 1676400"/>
              <a:gd name="connsiteY16" fmla="*/ 1924758 h 2387601"/>
              <a:gd name="connsiteX17" fmla="*/ 351872 w 1676400"/>
              <a:gd name="connsiteY17" fmla="*/ 2113343 h 2387601"/>
              <a:gd name="connsiteX18" fmla="*/ 383824 w 1676400"/>
              <a:gd name="connsiteY18" fmla="*/ 2134886 h 2387601"/>
              <a:gd name="connsiteX19" fmla="*/ 383824 w 1676400"/>
              <a:gd name="connsiteY19" fmla="*/ 2387601 h 2387601"/>
              <a:gd name="connsiteX20" fmla="*/ 0 w 1676400"/>
              <a:gd name="connsiteY20" fmla="*/ 2387601 h 2387601"/>
              <a:gd name="connsiteX21" fmla="*/ 0 w 1676400"/>
              <a:gd name="connsiteY21" fmla="*/ 711201 h 2387601"/>
              <a:gd name="connsiteX22" fmla="*/ 685800 w 1676400"/>
              <a:gd name="connsiteY22" fmla="*/ 711201 h 2387601"/>
              <a:gd name="connsiteX23" fmla="*/ 685800 w 1676400"/>
              <a:gd name="connsiteY23" fmla="*/ 479682 h 2387601"/>
              <a:gd name="connsiteX24" fmla="*/ 649615 w 1676400"/>
              <a:gd name="connsiteY24" fmla="*/ 455285 h 2387601"/>
              <a:gd name="connsiteX25" fmla="*/ 571500 w 1676400"/>
              <a:gd name="connsiteY25" fmla="*/ 266700 h 2387601"/>
              <a:gd name="connsiteX26" fmla="*/ 838200 w 1676400"/>
              <a:gd name="connsiteY26" fmla="*/ 0 h 2387601"/>
              <a:gd name="connsiteX27" fmla="*/ 1104900 w 1676400"/>
              <a:gd name="connsiteY27" fmla="*/ 266700 h 2387601"/>
              <a:gd name="connsiteX28" fmla="*/ 1026785 w 1676400"/>
              <a:gd name="connsiteY28" fmla="*/ 455285 h 2387601"/>
              <a:gd name="connsiteX29" fmla="*/ 990600 w 1676400"/>
              <a:gd name="connsiteY29" fmla="*/ 479682 h 2387601"/>
              <a:gd name="connsiteX30" fmla="*/ 990600 w 1676400"/>
              <a:gd name="connsiteY30" fmla="*/ 711201 h 2387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676400" h="2387601">
                <a:moveTo>
                  <a:pt x="1676400" y="711201"/>
                </a:moveTo>
                <a:lnTo>
                  <a:pt x="1676400" y="1397001"/>
                </a:lnTo>
                <a:lnTo>
                  <a:pt x="1444882" y="1397001"/>
                </a:lnTo>
                <a:lnTo>
                  <a:pt x="1420485" y="1360816"/>
                </a:lnTo>
                <a:cubicBezTo>
                  <a:pt x="1372222" y="1312552"/>
                  <a:pt x="1305547" y="1282701"/>
                  <a:pt x="1231900" y="1282701"/>
                </a:cubicBezTo>
                <a:cubicBezTo>
                  <a:pt x="1084606" y="1282701"/>
                  <a:pt x="965200" y="1402107"/>
                  <a:pt x="965200" y="1549401"/>
                </a:cubicBezTo>
                <a:cubicBezTo>
                  <a:pt x="965200" y="1696695"/>
                  <a:pt x="1084606" y="1816101"/>
                  <a:pt x="1231900" y="1816101"/>
                </a:cubicBezTo>
                <a:cubicBezTo>
                  <a:pt x="1305547" y="1816101"/>
                  <a:pt x="1372222" y="1786250"/>
                  <a:pt x="1420485" y="1737986"/>
                </a:cubicBezTo>
                <a:lnTo>
                  <a:pt x="1444882" y="1701801"/>
                </a:lnTo>
                <a:lnTo>
                  <a:pt x="1676400" y="1701801"/>
                </a:lnTo>
                <a:lnTo>
                  <a:pt x="1676400" y="2387601"/>
                </a:lnTo>
                <a:lnTo>
                  <a:pt x="681569" y="2387601"/>
                </a:lnTo>
                <a:lnTo>
                  <a:pt x="681569" y="2145351"/>
                </a:lnTo>
                <a:lnTo>
                  <a:pt x="729042" y="2113343"/>
                </a:lnTo>
                <a:cubicBezTo>
                  <a:pt x="777306" y="2065080"/>
                  <a:pt x="807157" y="1998405"/>
                  <a:pt x="807157" y="1924758"/>
                </a:cubicBezTo>
                <a:cubicBezTo>
                  <a:pt x="807157" y="1777464"/>
                  <a:pt x="687751" y="1658058"/>
                  <a:pt x="540457" y="1658058"/>
                </a:cubicBezTo>
                <a:cubicBezTo>
                  <a:pt x="393163" y="1658058"/>
                  <a:pt x="273757" y="1777464"/>
                  <a:pt x="273757" y="1924758"/>
                </a:cubicBezTo>
                <a:cubicBezTo>
                  <a:pt x="273757" y="1998405"/>
                  <a:pt x="303608" y="2065080"/>
                  <a:pt x="351872" y="2113343"/>
                </a:cubicBezTo>
                <a:lnTo>
                  <a:pt x="383824" y="2134886"/>
                </a:lnTo>
                <a:lnTo>
                  <a:pt x="383824" y="2387601"/>
                </a:lnTo>
                <a:lnTo>
                  <a:pt x="0" y="2387601"/>
                </a:lnTo>
                <a:lnTo>
                  <a:pt x="0" y="711201"/>
                </a:lnTo>
                <a:lnTo>
                  <a:pt x="685800" y="711201"/>
                </a:lnTo>
                <a:lnTo>
                  <a:pt x="685800" y="479682"/>
                </a:lnTo>
                <a:lnTo>
                  <a:pt x="649615" y="455285"/>
                </a:lnTo>
                <a:cubicBezTo>
                  <a:pt x="601351" y="407022"/>
                  <a:pt x="571500" y="340347"/>
                  <a:pt x="571500" y="266700"/>
                </a:cubicBezTo>
                <a:cubicBezTo>
                  <a:pt x="571500" y="119406"/>
                  <a:pt x="690906" y="0"/>
                  <a:pt x="838200" y="0"/>
                </a:cubicBezTo>
                <a:cubicBezTo>
                  <a:pt x="985494" y="0"/>
                  <a:pt x="1104900" y="119406"/>
                  <a:pt x="1104900" y="266700"/>
                </a:cubicBezTo>
                <a:cubicBezTo>
                  <a:pt x="1104900" y="340347"/>
                  <a:pt x="1075049" y="407022"/>
                  <a:pt x="1026785" y="455285"/>
                </a:cubicBezTo>
                <a:lnTo>
                  <a:pt x="990600" y="479682"/>
                </a:lnTo>
                <a:lnTo>
                  <a:pt x="990600" y="711201"/>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3" name="Freeform 72"/>
          <p:cNvSpPr/>
          <p:nvPr/>
        </p:nvSpPr>
        <p:spPr>
          <a:xfrm rot="16200000">
            <a:off x="5152848" y="-580441"/>
            <a:ext cx="2076399" cy="3867904"/>
          </a:xfrm>
          <a:custGeom>
            <a:avLst/>
            <a:gdLst>
              <a:gd name="connsiteX0" fmla="*/ 1676400 w 1676400"/>
              <a:gd name="connsiteY0" fmla="*/ 723900 h 3122788"/>
              <a:gd name="connsiteX1" fmla="*/ 1676400 w 1676400"/>
              <a:gd name="connsiteY1" fmla="*/ 2400300 h 3122788"/>
              <a:gd name="connsiteX2" fmla="*/ 1020235 w 1676400"/>
              <a:gd name="connsiteY2" fmla="*/ 2400300 h 3122788"/>
              <a:gd name="connsiteX3" fmla="*/ 1020235 w 1676400"/>
              <a:gd name="connsiteY3" fmla="*/ 2645960 h 3122788"/>
              <a:gd name="connsiteX4" fmla="*/ 1052187 w 1676400"/>
              <a:gd name="connsiteY4" fmla="*/ 2667503 h 3122788"/>
              <a:gd name="connsiteX5" fmla="*/ 1130302 w 1676400"/>
              <a:gd name="connsiteY5" fmla="*/ 2856088 h 3122788"/>
              <a:gd name="connsiteX6" fmla="*/ 863602 w 1676400"/>
              <a:gd name="connsiteY6" fmla="*/ 3122788 h 3122788"/>
              <a:gd name="connsiteX7" fmla="*/ 596902 w 1676400"/>
              <a:gd name="connsiteY7" fmla="*/ 2856088 h 3122788"/>
              <a:gd name="connsiteX8" fmla="*/ 675017 w 1676400"/>
              <a:gd name="connsiteY8" fmla="*/ 2667503 h 3122788"/>
              <a:gd name="connsiteX9" fmla="*/ 722490 w 1676400"/>
              <a:gd name="connsiteY9" fmla="*/ 2635495 h 3122788"/>
              <a:gd name="connsiteX10" fmla="*/ 722490 w 1676400"/>
              <a:gd name="connsiteY10" fmla="*/ 2400300 h 3122788"/>
              <a:gd name="connsiteX11" fmla="*/ 0 w 1676400"/>
              <a:gd name="connsiteY11" fmla="*/ 2400300 h 3122788"/>
              <a:gd name="connsiteX12" fmla="*/ 0 w 1676400"/>
              <a:gd name="connsiteY12" fmla="*/ 1696156 h 3122788"/>
              <a:gd name="connsiteX13" fmla="*/ 241546 w 1676400"/>
              <a:gd name="connsiteY13" fmla="*/ 1696156 h 3122788"/>
              <a:gd name="connsiteX14" fmla="*/ 273554 w 1676400"/>
              <a:gd name="connsiteY14" fmla="*/ 1743629 h 3122788"/>
              <a:gd name="connsiteX15" fmla="*/ 462139 w 1676400"/>
              <a:gd name="connsiteY15" fmla="*/ 1821744 h 3122788"/>
              <a:gd name="connsiteX16" fmla="*/ 728839 w 1676400"/>
              <a:gd name="connsiteY16" fmla="*/ 1555044 h 3122788"/>
              <a:gd name="connsiteX17" fmla="*/ 462139 w 1676400"/>
              <a:gd name="connsiteY17" fmla="*/ 1288344 h 3122788"/>
              <a:gd name="connsiteX18" fmla="*/ 273554 w 1676400"/>
              <a:gd name="connsiteY18" fmla="*/ 1366459 h 3122788"/>
              <a:gd name="connsiteX19" fmla="*/ 252011 w 1676400"/>
              <a:gd name="connsiteY19" fmla="*/ 1398411 h 3122788"/>
              <a:gd name="connsiteX20" fmla="*/ 0 w 1676400"/>
              <a:gd name="connsiteY20" fmla="*/ 1398411 h 3122788"/>
              <a:gd name="connsiteX21" fmla="*/ 0 w 1676400"/>
              <a:gd name="connsiteY21" fmla="*/ 723900 h 3122788"/>
              <a:gd name="connsiteX22" fmla="*/ 754765 w 1676400"/>
              <a:gd name="connsiteY22" fmla="*/ 723900 h 3122788"/>
              <a:gd name="connsiteX23" fmla="*/ 754765 w 1676400"/>
              <a:gd name="connsiteY23" fmla="*/ 476828 h 3122788"/>
              <a:gd name="connsiteX24" fmla="*/ 722813 w 1676400"/>
              <a:gd name="connsiteY24" fmla="*/ 455285 h 3122788"/>
              <a:gd name="connsiteX25" fmla="*/ 644698 w 1676400"/>
              <a:gd name="connsiteY25" fmla="*/ 266700 h 3122788"/>
              <a:gd name="connsiteX26" fmla="*/ 911398 w 1676400"/>
              <a:gd name="connsiteY26" fmla="*/ 0 h 3122788"/>
              <a:gd name="connsiteX27" fmla="*/ 1178098 w 1676400"/>
              <a:gd name="connsiteY27" fmla="*/ 266700 h 3122788"/>
              <a:gd name="connsiteX28" fmla="*/ 1099983 w 1676400"/>
              <a:gd name="connsiteY28" fmla="*/ 455285 h 3122788"/>
              <a:gd name="connsiteX29" fmla="*/ 1052510 w 1676400"/>
              <a:gd name="connsiteY29" fmla="*/ 487293 h 3122788"/>
              <a:gd name="connsiteX30" fmla="*/ 1052510 w 1676400"/>
              <a:gd name="connsiteY30" fmla="*/ 723900 h 3122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676400" h="3122788">
                <a:moveTo>
                  <a:pt x="1676400" y="723900"/>
                </a:moveTo>
                <a:lnTo>
                  <a:pt x="1676400" y="2400300"/>
                </a:lnTo>
                <a:lnTo>
                  <a:pt x="1020235" y="2400300"/>
                </a:lnTo>
                <a:lnTo>
                  <a:pt x="1020235" y="2645960"/>
                </a:lnTo>
                <a:lnTo>
                  <a:pt x="1052187" y="2667503"/>
                </a:lnTo>
                <a:cubicBezTo>
                  <a:pt x="1100451" y="2715766"/>
                  <a:pt x="1130302" y="2782441"/>
                  <a:pt x="1130302" y="2856088"/>
                </a:cubicBezTo>
                <a:cubicBezTo>
                  <a:pt x="1130302" y="3003382"/>
                  <a:pt x="1010896" y="3122788"/>
                  <a:pt x="863602" y="3122788"/>
                </a:cubicBezTo>
                <a:cubicBezTo>
                  <a:pt x="716308" y="3122788"/>
                  <a:pt x="596902" y="3003382"/>
                  <a:pt x="596902" y="2856088"/>
                </a:cubicBezTo>
                <a:cubicBezTo>
                  <a:pt x="596902" y="2782441"/>
                  <a:pt x="626753" y="2715766"/>
                  <a:pt x="675017" y="2667503"/>
                </a:cubicBezTo>
                <a:lnTo>
                  <a:pt x="722490" y="2635495"/>
                </a:lnTo>
                <a:lnTo>
                  <a:pt x="722490" y="2400300"/>
                </a:lnTo>
                <a:lnTo>
                  <a:pt x="0" y="2400300"/>
                </a:lnTo>
                <a:lnTo>
                  <a:pt x="0" y="1696156"/>
                </a:lnTo>
                <a:lnTo>
                  <a:pt x="241546" y="1696156"/>
                </a:lnTo>
                <a:lnTo>
                  <a:pt x="273554" y="1743629"/>
                </a:lnTo>
                <a:cubicBezTo>
                  <a:pt x="321817" y="1791893"/>
                  <a:pt x="388492" y="1821744"/>
                  <a:pt x="462139" y="1821744"/>
                </a:cubicBezTo>
                <a:cubicBezTo>
                  <a:pt x="609433" y="1821744"/>
                  <a:pt x="728839" y="1702338"/>
                  <a:pt x="728839" y="1555044"/>
                </a:cubicBezTo>
                <a:cubicBezTo>
                  <a:pt x="728839" y="1407750"/>
                  <a:pt x="609433" y="1288344"/>
                  <a:pt x="462139" y="1288344"/>
                </a:cubicBezTo>
                <a:cubicBezTo>
                  <a:pt x="388492" y="1288344"/>
                  <a:pt x="321817" y="1318195"/>
                  <a:pt x="273554" y="1366459"/>
                </a:cubicBezTo>
                <a:lnTo>
                  <a:pt x="252011" y="1398411"/>
                </a:lnTo>
                <a:lnTo>
                  <a:pt x="0" y="1398411"/>
                </a:lnTo>
                <a:lnTo>
                  <a:pt x="0" y="723900"/>
                </a:lnTo>
                <a:lnTo>
                  <a:pt x="754765" y="723900"/>
                </a:lnTo>
                <a:lnTo>
                  <a:pt x="754765" y="476828"/>
                </a:lnTo>
                <a:lnTo>
                  <a:pt x="722813" y="455285"/>
                </a:lnTo>
                <a:cubicBezTo>
                  <a:pt x="674549" y="407022"/>
                  <a:pt x="644698" y="340347"/>
                  <a:pt x="644698" y="266700"/>
                </a:cubicBezTo>
                <a:cubicBezTo>
                  <a:pt x="644698" y="119406"/>
                  <a:pt x="764104" y="0"/>
                  <a:pt x="911398" y="0"/>
                </a:cubicBezTo>
                <a:cubicBezTo>
                  <a:pt x="1058692" y="0"/>
                  <a:pt x="1178098" y="119406"/>
                  <a:pt x="1178098" y="266700"/>
                </a:cubicBezTo>
                <a:cubicBezTo>
                  <a:pt x="1178098" y="340347"/>
                  <a:pt x="1148247" y="407022"/>
                  <a:pt x="1099983" y="455285"/>
                </a:cubicBezTo>
                <a:lnTo>
                  <a:pt x="1052510" y="487293"/>
                </a:lnTo>
                <a:lnTo>
                  <a:pt x="1052510" y="7239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6" name="Freeform 25"/>
          <p:cNvSpPr/>
          <p:nvPr/>
        </p:nvSpPr>
        <p:spPr>
          <a:xfrm rot="16200000">
            <a:off x="6306839" y="3592459"/>
            <a:ext cx="2980017" cy="2980016"/>
          </a:xfrm>
          <a:custGeom>
            <a:avLst/>
            <a:gdLst>
              <a:gd name="connsiteX0" fmla="*/ 2405944 w 2405944"/>
              <a:gd name="connsiteY0" fmla="*/ 1596671 h 2405944"/>
              <a:gd name="connsiteX1" fmla="*/ 2139244 w 2405944"/>
              <a:gd name="connsiteY1" fmla="*/ 1863371 h 2405944"/>
              <a:gd name="connsiteX2" fmla="*/ 1950659 w 2405944"/>
              <a:gd name="connsiteY2" fmla="*/ 1785256 h 2405944"/>
              <a:gd name="connsiteX3" fmla="*/ 1918651 w 2405944"/>
              <a:gd name="connsiteY3" fmla="*/ 1737783 h 2405944"/>
              <a:gd name="connsiteX4" fmla="*/ 1676400 w 2405944"/>
              <a:gd name="connsiteY4" fmla="*/ 1737783 h 2405944"/>
              <a:gd name="connsiteX5" fmla="*/ 1676400 w 2405944"/>
              <a:gd name="connsiteY5" fmla="*/ 2405944 h 2405944"/>
              <a:gd name="connsiteX6" fmla="*/ 0 w 2405944"/>
              <a:gd name="connsiteY6" fmla="*/ 2405944 h 2405944"/>
              <a:gd name="connsiteX7" fmla="*/ 0 w 2405944"/>
              <a:gd name="connsiteY7" fmla="*/ 729544 h 2405944"/>
              <a:gd name="connsiteX8" fmla="*/ 378177 w 2405944"/>
              <a:gd name="connsiteY8" fmla="*/ 729544 h 2405944"/>
              <a:gd name="connsiteX9" fmla="*/ 378177 w 2405944"/>
              <a:gd name="connsiteY9" fmla="*/ 476828 h 2405944"/>
              <a:gd name="connsiteX10" fmla="*/ 346225 w 2405944"/>
              <a:gd name="connsiteY10" fmla="*/ 455285 h 2405944"/>
              <a:gd name="connsiteX11" fmla="*/ 268110 w 2405944"/>
              <a:gd name="connsiteY11" fmla="*/ 266700 h 2405944"/>
              <a:gd name="connsiteX12" fmla="*/ 534810 w 2405944"/>
              <a:gd name="connsiteY12" fmla="*/ 0 h 2405944"/>
              <a:gd name="connsiteX13" fmla="*/ 801510 w 2405944"/>
              <a:gd name="connsiteY13" fmla="*/ 266700 h 2405944"/>
              <a:gd name="connsiteX14" fmla="*/ 723395 w 2405944"/>
              <a:gd name="connsiteY14" fmla="*/ 455285 h 2405944"/>
              <a:gd name="connsiteX15" fmla="*/ 675922 w 2405944"/>
              <a:gd name="connsiteY15" fmla="*/ 487293 h 2405944"/>
              <a:gd name="connsiteX16" fmla="*/ 675922 w 2405944"/>
              <a:gd name="connsiteY16" fmla="*/ 729544 h 2405944"/>
              <a:gd name="connsiteX17" fmla="*/ 1676400 w 2405944"/>
              <a:gd name="connsiteY17" fmla="*/ 729544 h 2405944"/>
              <a:gd name="connsiteX18" fmla="*/ 1676400 w 2405944"/>
              <a:gd name="connsiteY18" fmla="*/ 1440038 h 2405944"/>
              <a:gd name="connsiteX19" fmla="*/ 1929116 w 2405944"/>
              <a:gd name="connsiteY19" fmla="*/ 1440038 h 2405944"/>
              <a:gd name="connsiteX20" fmla="*/ 1950659 w 2405944"/>
              <a:gd name="connsiteY20" fmla="*/ 1408086 h 2405944"/>
              <a:gd name="connsiteX21" fmla="*/ 2139244 w 2405944"/>
              <a:gd name="connsiteY21" fmla="*/ 1329971 h 2405944"/>
              <a:gd name="connsiteX22" fmla="*/ 2405944 w 2405944"/>
              <a:gd name="connsiteY22" fmla="*/ 1596671 h 24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405944" h="2405944">
                <a:moveTo>
                  <a:pt x="2405944" y="1596671"/>
                </a:moveTo>
                <a:cubicBezTo>
                  <a:pt x="2405944" y="1743965"/>
                  <a:pt x="2286538" y="1863371"/>
                  <a:pt x="2139244" y="1863371"/>
                </a:cubicBezTo>
                <a:cubicBezTo>
                  <a:pt x="2065597" y="1863371"/>
                  <a:pt x="1998922" y="1833520"/>
                  <a:pt x="1950659" y="1785256"/>
                </a:cubicBezTo>
                <a:lnTo>
                  <a:pt x="1918651" y="1737783"/>
                </a:lnTo>
                <a:lnTo>
                  <a:pt x="1676400" y="1737783"/>
                </a:lnTo>
                <a:lnTo>
                  <a:pt x="1676400" y="2405944"/>
                </a:lnTo>
                <a:lnTo>
                  <a:pt x="0" y="2405944"/>
                </a:lnTo>
                <a:lnTo>
                  <a:pt x="0" y="729544"/>
                </a:lnTo>
                <a:lnTo>
                  <a:pt x="378177" y="729544"/>
                </a:lnTo>
                <a:lnTo>
                  <a:pt x="378177" y="476828"/>
                </a:lnTo>
                <a:lnTo>
                  <a:pt x="346225" y="455285"/>
                </a:lnTo>
                <a:cubicBezTo>
                  <a:pt x="297961" y="407022"/>
                  <a:pt x="268110" y="340347"/>
                  <a:pt x="268110" y="266700"/>
                </a:cubicBezTo>
                <a:cubicBezTo>
                  <a:pt x="268110" y="119406"/>
                  <a:pt x="387516" y="0"/>
                  <a:pt x="534810" y="0"/>
                </a:cubicBezTo>
                <a:cubicBezTo>
                  <a:pt x="682104" y="0"/>
                  <a:pt x="801510" y="119406"/>
                  <a:pt x="801510" y="266700"/>
                </a:cubicBezTo>
                <a:cubicBezTo>
                  <a:pt x="801510" y="340347"/>
                  <a:pt x="771659" y="407022"/>
                  <a:pt x="723395" y="455285"/>
                </a:cubicBezTo>
                <a:lnTo>
                  <a:pt x="675922" y="487293"/>
                </a:lnTo>
                <a:lnTo>
                  <a:pt x="675922" y="729544"/>
                </a:lnTo>
                <a:lnTo>
                  <a:pt x="1676400" y="729544"/>
                </a:lnTo>
                <a:lnTo>
                  <a:pt x="1676400" y="1440038"/>
                </a:lnTo>
                <a:lnTo>
                  <a:pt x="1929116" y="1440038"/>
                </a:lnTo>
                <a:lnTo>
                  <a:pt x="1950659" y="1408086"/>
                </a:lnTo>
                <a:cubicBezTo>
                  <a:pt x="1998922" y="1359822"/>
                  <a:pt x="2065597" y="1329971"/>
                  <a:pt x="2139244" y="1329971"/>
                </a:cubicBezTo>
                <a:cubicBezTo>
                  <a:pt x="2286538" y="1329971"/>
                  <a:pt x="2405944" y="1449377"/>
                  <a:pt x="2405944" y="1596671"/>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1" name="Freeform 60"/>
          <p:cNvSpPr/>
          <p:nvPr/>
        </p:nvSpPr>
        <p:spPr>
          <a:xfrm>
            <a:off x="6333058" y="2405695"/>
            <a:ext cx="2953799" cy="2076399"/>
          </a:xfrm>
          <a:custGeom>
            <a:avLst/>
            <a:gdLst>
              <a:gd name="connsiteX0" fmla="*/ 708377 w 2384777"/>
              <a:gd name="connsiteY0" fmla="*/ 0 h 1676400"/>
              <a:gd name="connsiteX1" fmla="*/ 1691923 w 2384777"/>
              <a:gd name="connsiteY1" fmla="*/ 0 h 1676400"/>
              <a:gd name="connsiteX2" fmla="*/ 1691923 w 2384777"/>
              <a:gd name="connsiteY2" fmla="*/ 252716 h 1676400"/>
              <a:gd name="connsiteX3" fmla="*/ 1659971 w 2384777"/>
              <a:gd name="connsiteY3" fmla="*/ 274259 h 1676400"/>
              <a:gd name="connsiteX4" fmla="*/ 1581856 w 2384777"/>
              <a:gd name="connsiteY4" fmla="*/ 462844 h 1676400"/>
              <a:gd name="connsiteX5" fmla="*/ 1848556 w 2384777"/>
              <a:gd name="connsiteY5" fmla="*/ 729544 h 1676400"/>
              <a:gd name="connsiteX6" fmla="*/ 2115256 w 2384777"/>
              <a:gd name="connsiteY6" fmla="*/ 462844 h 1676400"/>
              <a:gd name="connsiteX7" fmla="*/ 2037141 w 2384777"/>
              <a:gd name="connsiteY7" fmla="*/ 274259 h 1676400"/>
              <a:gd name="connsiteX8" fmla="*/ 1989668 w 2384777"/>
              <a:gd name="connsiteY8" fmla="*/ 242251 h 1676400"/>
              <a:gd name="connsiteX9" fmla="*/ 1989668 w 2384777"/>
              <a:gd name="connsiteY9" fmla="*/ 0 h 1676400"/>
              <a:gd name="connsiteX10" fmla="*/ 2384777 w 2384777"/>
              <a:gd name="connsiteY10" fmla="*/ 0 h 1676400"/>
              <a:gd name="connsiteX11" fmla="*/ 2384777 w 2384777"/>
              <a:gd name="connsiteY11" fmla="*/ 1676400 h 1676400"/>
              <a:gd name="connsiteX12" fmla="*/ 1703210 w 2384777"/>
              <a:gd name="connsiteY12" fmla="*/ 1676400 h 1676400"/>
              <a:gd name="connsiteX13" fmla="*/ 1703210 w 2384777"/>
              <a:gd name="connsiteY13" fmla="*/ 1432151 h 1676400"/>
              <a:gd name="connsiteX14" fmla="*/ 1735162 w 2384777"/>
              <a:gd name="connsiteY14" fmla="*/ 1410608 h 1676400"/>
              <a:gd name="connsiteX15" fmla="*/ 1813277 w 2384777"/>
              <a:gd name="connsiteY15" fmla="*/ 1222023 h 1676400"/>
              <a:gd name="connsiteX16" fmla="*/ 1546577 w 2384777"/>
              <a:gd name="connsiteY16" fmla="*/ 955323 h 1676400"/>
              <a:gd name="connsiteX17" fmla="*/ 1279877 w 2384777"/>
              <a:gd name="connsiteY17" fmla="*/ 1222023 h 1676400"/>
              <a:gd name="connsiteX18" fmla="*/ 1357992 w 2384777"/>
              <a:gd name="connsiteY18" fmla="*/ 1410608 h 1676400"/>
              <a:gd name="connsiteX19" fmla="*/ 1405465 w 2384777"/>
              <a:gd name="connsiteY19" fmla="*/ 1442616 h 1676400"/>
              <a:gd name="connsiteX20" fmla="*/ 1405465 w 2384777"/>
              <a:gd name="connsiteY20" fmla="*/ 1676400 h 1676400"/>
              <a:gd name="connsiteX21" fmla="*/ 708377 w 2384777"/>
              <a:gd name="connsiteY21" fmla="*/ 1676400 h 1676400"/>
              <a:gd name="connsiteX22" fmla="*/ 708377 w 2384777"/>
              <a:gd name="connsiteY22" fmla="*/ 1277058 h 1676400"/>
              <a:gd name="connsiteX23" fmla="*/ 476828 w 2384777"/>
              <a:gd name="connsiteY23" fmla="*/ 1277058 h 1676400"/>
              <a:gd name="connsiteX24" fmla="*/ 455285 w 2384777"/>
              <a:gd name="connsiteY24" fmla="*/ 1309010 h 1676400"/>
              <a:gd name="connsiteX25" fmla="*/ 266700 w 2384777"/>
              <a:gd name="connsiteY25" fmla="*/ 1387125 h 1676400"/>
              <a:gd name="connsiteX26" fmla="*/ 0 w 2384777"/>
              <a:gd name="connsiteY26" fmla="*/ 1120425 h 1676400"/>
              <a:gd name="connsiteX27" fmla="*/ 266700 w 2384777"/>
              <a:gd name="connsiteY27" fmla="*/ 853725 h 1676400"/>
              <a:gd name="connsiteX28" fmla="*/ 455285 w 2384777"/>
              <a:gd name="connsiteY28" fmla="*/ 931840 h 1676400"/>
              <a:gd name="connsiteX29" fmla="*/ 487293 w 2384777"/>
              <a:gd name="connsiteY29" fmla="*/ 979313 h 1676400"/>
              <a:gd name="connsiteX30" fmla="*/ 708377 w 2384777"/>
              <a:gd name="connsiteY30" fmla="*/ 979313 h 167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384777" h="1676400">
                <a:moveTo>
                  <a:pt x="708377" y="0"/>
                </a:moveTo>
                <a:lnTo>
                  <a:pt x="1691923" y="0"/>
                </a:lnTo>
                <a:lnTo>
                  <a:pt x="1691923" y="252716"/>
                </a:lnTo>
                <a:lnTo>
                  <a:pt x="1659971" y="274259"/>
                </a:lnTo>
                <a:cubicBezTo>
                  <a:pt x="1611707" y="322522"/>
                  <a:pt x="1581856" y="389197"/>
                  <a:pt x="1581856" y="462844"/>
                </a:cubicBezTo>
                <a:cubicBezTo>
                  <a:pt x="1581856" y="610138"/>
                  <a:pt x="1701262" y="729544"/>
                  <a:pt x="1848556" y="729544"/>
                </a:cubicBezTo>
                <a:cubicBezTo>
                  <a:pt x="1995850" y="729544"/>
                  <a:pt x="2115256" y="610138"/>
                  <a:pt x="2115256" y="462844"/>
                </a:cubicBezTo>
                <a:cubicBezTo>
                  <a:pt x="2115256" y="389197"/>
                  <a:pt x="2085405" y="322522"/>
                  <a:pt x="2037141" y="274259"/>
                </a:cubicBezTo>
                <a:lnTo>
                  <a:pt x="1989668" y="242251"/>
                </a:lnTo>
                <a:lnTo>
                  <a:pt x="1989668" y="0"/>
                </a:lnTo>
                <a:lnTo>
                  <a:pt x="2384777" y="0"/>
                </a:lnTo>
                <a:lnTo>
                  <a:pt x="2384777" y="1676400"/>
                </a:lnTo>
                <a:lnTo>
                  <a:pt x="1703210" y="1676400"/>
                </a:lnTo>
                <a:lnTo>
                  <a:pt x="1703210" y="1432151"/>
                </a:lnTo>
                <a:lnTo>
                  <a:pt x="1735162" y="1410608"/>
                </a:lnTo>
                <a:cubicBezTo>
                  <a:pt x="1783426" y="1362345"/>
                  <a:pt x="1813277" y="1295670"/>
                  <a:pt x="1813277" y="1222023"/>
                </a:cubicBezTo>
                <a:cubicBezTo>
                  <a:pt x="1813277" y="1074729"/>
                  <a:pt x="1693871" y="955323"/>
                  <a:pt x="1546577" y="955323"/>
                </a:cubicBezTo>
                <a:cubicBezTo>
                  <a:pt x="1399283" y="955323"/>
                  <a:pt x="1279877" y="1074729"/>
                  <a:pt x="1279877" y="1222023"/>
                </a:cubicBezTo>
                <a:cubicBezTo>
                  <a:pt x="1279877" y="1295670"/>
                  <a:pt x="1309728" y="1362345"/>
                  <a:pt x="1357992" y="1410608"/>
                </a:cubicBezTo>
                <a:lnTo>
                  <a:pt x="1405465" y="1442616"/>
                </a:lnTo>
                <a:lnTo>
                  <a:pt x="1405465" y="1676400"/>
                </a:lnTo>
                <a:lnTo>
                  <a:pt x="708377" y="1676400"/>
                </a:lnTo>
                <a:lnTo>
                  <a:pt x="708377" y="1277058"/>
                </a:lnTo>
                <a:lnTo>
                  <a:pt x="476828" y="1277058"/>
                </a:lnTo>
                <a:lnTo>
                  <a:pt x="455285" y="1309010"/>
                </a:lnTo>
                <a:cubicBezTo>
                  <a:pt x="407022" y="1357274"/>
                  <a:pt x="340347" y="1387125"/>
                  <a:pt x="266700" y="1387125"/>
                </a:cubicBezTo>
                <a:cubicBezTo>
                  <a:pt x="119406" y="1387125"/>
                  <a:pt x="0" y="1267719"/>
                  <a:pt x="0" y="1120425"/>
                </a:cubicBezTo>
                <a:cubicBezTo>
                  <a:pt x="0" y="973131"/>
                  <a:pt x="119406" y="853725"/>
                  <a:pt x="266700" y="853725"/>
                </a:cubicBezTo>
                <a:cubicBezTo>
                  <a:pt x="340347" y="853725"/>
                  <a:pt x="407022" y="883576"/>
                  <a:pt x="455285" y="931840"/>
                </a:cubicBezTo>
                <a:lnTo>
                  <a:pt x="487293" y="979313"/>
                </a:lnTo>
                <a:lnTo>
                  <a:pt x="708377" y="979313"/>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5" name="Freeform 64"/>
          <p:cNvSpPr/>
          <p:nvPr/>
        </p:nvSpPr>
        <p:spPr>
          <a:xfrm>
            <a:off x="7228810" y="315311"/>
            <a:ext cx="2076399" cy="2979142"/>
          </a:xfrm>
          <a:custGeom>
            <a:avLst/>
            <a:gdLst>
              <a:gd name="connsiteX0" fmla="*/ 0 w 1676400"/>
              <a:gd name="connsiteY0" fmla="*/ 0 h 2405238"/>
              <a:gd name="connsiteX1" fmla="*/ 1676400 w 1676400"/>
              <a:gd name="connsiteY1" fmla="*/ 0 h 2405238"/>
              <a:gd name="connsiteX2" fmla="*/ 1676400 w 1676400"/>
              <a:gd name="connsiteY2" fmla="*/ 1676400 h 2405238"/>
              <a:gd name="connsiteX3" fmla="*/ 1246012 w 1676400"/>
              <a:gd name="connsiteY3" fmla="*/ 1676400 h 2405238"/>
              <a:gd name="connsiteX4" fmla="*/ 1246012 w 1676400"/>
              <a:gd name="connsiteY4" fmla="*/ 1917945 h 2405238"/>
              <a:gd name="connsiteX5" fmla="*/ 1293485 w 1676400"/>
              <a:gd name="connsiteY5" fmla="*/ 1949953 h 2405238"/>
              <a:gd name="connsiteX6" fmla="*/ 1371600 w 1676400"/>
              <a:gd name="connsiteY6" fmla="*/ 2138538 h 2405238"/>
              <a:gd name="connsiteX7" fmla="*/ 1104900 w 1676400"/>
              <a:gd name="connsiteY7" fmla="*/ 2405238 h 2405238"/>
              <a:gd name="connsiteX8" fmla="*/ 838200 w 1676400"/>
              <a:gd name="connsiteY8" fmla="*/ 2138538 h 2405238"/>
              <a:gd name="connsiteX9" fmla="*/ 916315 w 1676400"/>
              <a:gd name="connsiteY9" fmla="*/ 1949953 h 2405238"/>
              <a:gd name="connsiteX10" fmla="*/ 948267 w 1676400"/>
              <a:gd name="connsiteY10" fmla="*/ 1928410 h 2405238"/>
              <a:gd name="connsiteX11" fmla="*/ 948267 w 1676400"/>
              <a:gd name="connsiteY11" fmla="*/ 1676400 h 2405238"/>
              <a:gd name="connsiteX12" fmla="*/ 0 w 1676400"/>
              <a:gd name="connsiteY12" fmla="*/ 1676400 h 2405238"/>
              <a:gd name="connsiteX13" fmla="*/ 0 w 1676400"/>
              <a:gd name="connsiteY13" fmla="*/ 967320 h 2405238"/>
              <a:gd name="connsiteX14" fmla="*/ 242251 w 1676400"/>
              <a:gd name="connsiteY14" fmla="*/ 967320 h 2405238"/>
              <a:gd name="connsiteX15" fmla="*/ 274259 w 1676400"/>
              <a:gd name="connsiteY15" fmla="*/ 1014793 h 2405238"/>
              <a:gd name="connsiteX16" fmla="*/ 462844 w 1676400"/>
              <a:gd name="connsiteY16" fmla="*/ 1092908 h 2405238"/>
              <a:gd name="connsiteX17" fmla="*/ 729544 w 1676400"/>
              <a:gd name="connsiteY17" fmla="*/ 826208 h 2405238"/>
              <a:gd name="connsiteX18" fmla="*/ 462844 w 1676400"/>
              <a:gd name="connsiteY18" fmla="*/ 559508 h 2405238"/>
              <a:gd name="connsiteX19" fmla="*/ 274259 w 1676400"/>
              <a:gd name="connsiteY19" fmla="*/ 637623 h 2405238"/>
              <a:gd name="connsiteX20" fmla="*/ 252716 w 1676400"/>
              <a:gd name="connsiteY20" fmla="*/ 669575 h 2405238"/>
              <a:gd name="connsiteX21" fmla="*/ 0 w 1676400"/>
              <a:gd name="connsiteY21" fmla="*/ 669575 h 2405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676400" h="2405238">
                <a:moveTo>
                  <a:pt x="0" y="0"/>
                </a:moveTo>
                <a:lnTo>
                  <a:pt x="1676400" y="0"/>
                </a:lnTo>
                <a:lnTo>
                  <a:pt x="1676400" y="1676400"/>
                </a:lnTo>
                <a:lnTo>
                  <a:pt x="1246012" y="1676400"/>
                </a:lnTo>
                <a:lnTo>
                  <a:pt x="1246012" y="1917945"/>
                </a:lnTo>
                <a:lnTo>
                  <a:pt x="1293485" y="1949953"/>
                </a:lnTo>
                <a:cubicBezTo>
                  <a:pt x="1341749" y="1998216"/>
                  <a:pt x="1371600" y="2064891"/>
                  <a:pt x="1371600" y="2138538"/>
                </a:cubicBezTo>
                <a:cubicBezTo>
                  <a:pt x="1371600" y="2285832"/>
                  <a:pt x="1252194" y="2405238"/>
                  <a:pt x="1104900" y="2405238"/>
                </a:cubicBezTo>
                <a:cubicBezTo>
                  <a:pt x="957606" y="2405238"/>
                  <a:pt x="838200" y="2285832"/>
                  <a:pt x="838200" y="2138538"/>
                </a:cubicBezTo>
                <a:cubicBezTo>
                  <a:pt x="838200" y="2064891"/>
                  <a:pt x="868051" y="1998216"/>
                  <a:pt x="916315" y="1949953"/>
                </a:cubicBezTo>
                <a:lnTo>
                  <a:pt x="948267" y="1928410"/>
                </a:lnTo>
                <a:lnTo>
                  <a:pt x="948267" y="1676400"/>
                </a:lnTo>
                <a:lnTo>
                  <a:pt x="0" y="1676400"/>
                </a:lnTo>
                <a:lnTo>
                  <a:pt x="0" y="967320"/>
                </a:lnTo>
                <a:lnTo>
                  <a:pt x="242251" y="967320"/>
                </a:lnTo>
                <a:lnTo>
                  <a:pt x="274259" y="1014793"/>
                </a:lnTo>
                <a:cubicBezTo>
                  <a:pt x="322522" y="1063057"/>
                  <a:pt x="389197" y="1092908"/>
                  <a:pt x="462844" y="1092908"/>
                </a:cubicBezTo>
                <a:cubicBezTo>
                  <a:pt x="610138" y="1092908"/>
                  <a:pt x="729544" y="973502"/>
                  <a:pt x="729544" y="826208"/>
                </a:cubicBezTo>
                <a:cubicBezTo>
                  <a:pt x="729544" y="678914"/>
                  <a:pt x="610138" y="559508"/>
                  <a:pt x="462844" y="559508"/>
                </a:cubicBezTo>
                <a:cubicBezTo>
                  <a:pt x="389197" y="559508"/>
                  <a:pt x="322522" y="589359"/>
                  <a:pt x="274259" y="637623"/>
                </a:cubicBezTo>
                <a:lnTo>
                  <a:pt x="252716" y="669575"/>
                </a:lnTo>
                <a:lnTo>
                  <a:pt x="0" y="669575"/>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6" name="Freeform 55"/>
          <p:cNvSpPr/>
          <p:nvPr/>
        </p:nvSpPr>
        <p:spPr>
          <a:xfrm flipV="1">
            <a:off x="5152848" y="1501639"/>
            <a:ext cx="2076399" cy="3883634"/>
          </a:xfrm>
          <a:custGeom>
            <a:avLst/>
            <a:gdLst>
              <a:gd name="connsiteX0" fmla="*/ 838200 w 1676400"/>
              <a:gd name="connsiteY0" fmla="*/ 3135488 h 3135488"/>
              <a:gd name="connsiteX1" fmla="*/ 1104900 w 1676400"/>
              <a:gd name="connsiteY1" fmla="*/ 2868788 h 3135488"/>
              <a:gd name="connsiteX2" fmla="*/ 1026785 w 1676400"/>
              <a:gd name="connsiteY2" fmla="*/ 2680203 h 3135488"/>
              <a:gd name="connsiteX3" fmla="*/ 979312 w 1676400"/>
              <a:gd name="connsiteY3" fmla="*/ 2648195 h 3135488"/>
              <a:gd name="connsiteX4" fmla="*/ 979312 w 1676400"/>
              <a:gd name="connsiteY4" fmla="*/ 2405944 h 3135488"/>
              <a:gd name="connsiteX5" fmla="*/ 1676400 w 1676400"/>
              <a:gd name="connsiteY5" fmla="*/ 2405944 h 3135488"/>
              <a:gd name="connsiteX6" fmla="*/ 1676400 w 1676400"/>
              <a:gd name="connsiteY6" fmla="*/ 1442156 h 3135488"/>
              <a:gd name="connsiteX7" fmla="*/ 1445437 w 1676400"/>
              <a:gd name="connsiteY7" fmla="*/ 1442156 h 3135488"/>
              <a:gd name="connsiteX8" fmla="*/ 1413429 w 1676400"/>
              <a:gd name="connsiteY8" fmla="*/ 1489629 h 3135488"/>
              <a:gd name="connsiteX9" fmla="*/ 1224844 w 1676400"/>
              <a:gd name="connsiteY9" fmla="*/ 1567744 h 3135488"/>
              <a:gd name="connsiteX10" fmla="*/ 958144 w 1676400"/>
              <a:gd name="connsiteY10" fmla="*/ 1301044 h 3135488"/>
              <a:gd name="connsiteX11" fmla="*/ 1224844 w 1676400"/>
              <a:gd name="connsiteY11" fmla="*/ 1034344 h 3135488"/>
              <a:gd name="connsiteX12" fmla="*/ 1413429 w 1676400"/>
              <a:gd name="connsiteY12" fmla="*/ 1112459 h 3135488"/>
              <a:gd name="connsiteX13" fmla="*/ 1434972 w 1676400"/>
              <a:gd name="connsiteY13" fmla="*/ 1144411 h 3135488"/>
              <a:gd name="connsiteX14" fmla="*/ 1676400 w 1676400"/>
              <a:gd name="connsiteY14" fmla="*/ 1144411 h 3135488"/>
              <a:gd name="connsiteX15" fmla="*/ 1676400 w 1676400"/>
              <a:gd name="connsiteY15" fmla="*/ 729544 h 3135488"/>
              <a:gd name="connsiteX16" fmla="*/ 979312 w 1676400"/>
              <a:gd name="connsiteY16" fmla="*/ 729544 h 3135488"/>
              <a:gd name="connsiteX17" fmla="*/ 979312 w 1676400"/>
              <a:gd name="connsiteY17" fmla="*/ 487293 h 3135488"/>
              <a:gd name="connsiteX18" fmla="*/ 1026785 w 1676400"/>
              <a:gd name="connsiteY18" fmla="*/ 455285 h 3135488"/>
              <a:gd name="connsiteX19" fmla="*/ 1104900 w 1676400"/>
              <a:gd name="connsiteY19" fmla="*/ 266700 h 3135488"/>
              <a:gd name="connsiteX20" fmla="*/ 838200 w 1676400"/>
              <a:gd name="connsiteY20" fmla="*/ 0 h 3135488"/>
              <a:gd name="connsiteX21" fmla="*/ 571500 w 1676400"/>
              <a:gd name="connsiteY21" fmla="*/ 266700 h 3135488"/>
              <a:gd name="connsiteX22" fmla="*/ 649615 w 1676400"/>
              <a:gd name="connsiteY22" fmla="*/ 455285 h 3135488"/>
              <a:gd name="connsiteX23" fmla="*/ 681567 w 1676400"/>
              <a:gd name="connsiteY23" fmla="*/ 476828 h 3135488"/>
              <a:gd name="connsiteX24" fmla="*/ 681567 w 1676400"/>
              <a:gd name="connsiteY24" fmla="*/ 729544 h 3135488"/>
              <a:gd name="connsiteX25" fmla="*/ 0 w 1676400"/>
              <a:gd name="connsiteY25" fmla="*/ 729544 h 3135488"/>
              <a:gd name="connsiteX26" fmla="*/ 0 w 1676400"/>
              <a:gd name="connsiteY26" fmla="*/ 1723671 h 3135488"/>
              <a:gd name="connsiteX27" fmla="*/ 251302 w 1676400"/>
              <a:gd name="connsiteY27" fmla="*/ 1723671 h 3135488"/>
              <a:gd name="connsiteX28" fmla="*/ 272845 w 1676400"/>
              <a:gd name="connsiteY28" fmla="*/ 1691719 h 3135488"/>
              <a:gd name="connsiteX29" fmla="*/ 461430 w 1676400"/>
              <a:gd name="connsiteY29" fmla="*/ 1613604 h 3135488"/>
              <a:gd name="connsiteX30" fmla="*/ 728130 w 1676400"/>
              <a:gd name="connsiteY30" fmla="*/ 1880304 h 3135488"/>
              <a:gd name="connsiteX31" fmla="*/ 461430 w 1676400"/>
              <a:gd name="connsiteY31" fmla="*/ 2147004 h 3135488"/>
              <a:gd name="connsiteX32" fmla="*/ 272845 w 1676400"/>
              <a:gd name="connsiteY32" fmla="*/ 2068889 h 3135488"/>
              <a:gd name="connsiteX33" fmla="*/ 240837 w 1676400"/>
              <a:gd name="connsiteY33" fmla="*/ 2021416 h 3135488"/>
              <a:gd name="connsiteX34" fmla="*/ 0 w 1676400"/>
              <a:gd name="connsiteY34" fmla="*/ 2021416 h 3135488"/>
              <a:gd name="connsiteX35" fmla="*/ 0 w 1676400"/>
              <a:gd name="connsiteY35" fmla="*/ 2405944 h 3135488"/>
              <a:gd name="connsiteX36" fmla="*/ 681567 w 1676400"/>
              <a:gd name="connsiteY36" fmla="*/ 2405944 h 3135488"/>
              <a:gd name="connsiteX37" fmla="*/ 681567 w 1676400"/>
              <a:gd name="connsiteY37" fmla="*/ 2658660 h 3135488"/>
              <a:gd name="connsiteX38" fmla="*/ 649615 w 1676400"/>
              <a:gd name="connsiteY38" fmla="*/ 2680203 h 3135488"/>
              <a:gd name="connsiteX39" fmla="*/ 571500 w 1676400"/>
              <a:gd name="connsiteY39" fmla="*/ 2868788 h 3135488"/>
              <a:gd name="connsiteX40" fmla="*/ 838200 w 1676400"/>
              <a:gd name="connsiteY40" fmla="*/ 3135488 h 3135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676400" h="3135488">
                <a:moveTo>
                  <a:pt x="838200" y="3135488"/>
                </a:moveTo>
                <a:cubicBezTo>
                  <a:pt x="985494" y="3135488"/>
                  <a:pt x="1104900" y="3016082"/>
                  <a:pt x="1104900" y="2868788"/>
                </a:cubicBezTo>
                <a:cubicBezTo>
                  <a:pt x="1104900" y="2795141"/>
                  <a:pt x="1075049" y="2728466"/>
                  <a:pt x="1026785" y="2680203"/>
                </a:cubicBezTo>
                <a:lnTo>
                  <a:pt x="979312" y="2648195"/>
                </a:lnTo>
                <a:lnTo>
                  <a:pt x="979312" y="2405944"/>
                </a:lnTo>
                <a:lnTo>
                  <a:pt x="1676400" y="2405944"/>
                </a:lnTo>
                <a:lnTo>
                  <a:pt x="1676400" y="1442156"/>
                </a:lnTo>
                <a:lnTo>
                  <a:pt x="1445437" y="1442156"/>
                </a:lnTo>
                <a:lnTo>
                  <a:pt x="1413429" y="1489629"/>
                </a:lnTo>
                <a:cubicBezTo>
                  <a:pt x="1365166" y="1537893"/>
                  <a:pt x="1298491" y="1567744"/>
                  <a:pt x="1224844" y="1567744"/>
                </a:cubicBezTo>
                <a:cubicBezTo>
                  <a:pt x="1077550" y="1567744"/>
                  <a:pt x="958144" y="1448338"/>
                  <a:pt x="958144" y="1301044"/>
                </a:cubicBezTo>
                <a:cubicBezTo>
                  <a:pt x="958144" y="1153750"/>
                  <a:pt x="1077550" y="1034344"/>
                  <a:pt x="1224844" y="1034344"/>
                </a:cubicBezTo>
                <a:cubicBezTo>
                  <a:pt x="1298491" y="1034344"/>
                  <a:pt x="1365166" y="1064195"/>
                  <a:pt x="1413429" y="1112459"/>
                </a:cubicBezTo>
                <a:lnTo>
                  <a:pt x="1434972" y="1144411"/>
                </a:lnTo>
                <a:lnTo>
                  <a:pt x="1676400" y="1144411"/>
                </a:lnTo>
                <a:lnTo>
                  <a:pt x="1676400" y="729544"/>
                </a:lnTo>
                <a:lnTo>
                  <a:pt x="979312" y="729544"/>
                </a:lnTo>
                <a:lnTo>
                  <a:pt x="979312" y="487293"/>
                </a:lnTo>
                <a:lnTo>
                  <a:pt x="1026785" y="455285"/>
                </a:lnTo>
                <a:cubicBezTo>
                  <a:pt x="1075049" y="407022"/>
                  <a:pt x="1104900" y="340347"/>
                  <a:pt x="1104900" y="266700"/>
                </a:cubicBezTo>
                <a:cubicBezTo>
                  <a:pt x="1104900" y="119406"/>
                  <a:pt x="985494" y="0"/>
                  <a:pt x="838200" y="0"/>
                </a:cubicBezTo>
                <a:cubicBezTo>
                  <a:pt x="690906" y="0"/>
                  <a:pt x="571500" y="119406"/>
                  <a:pt x="571500" y="266700"/>
                </a:cubicBezTo>
                <a:cubicBezTo>
                  <a:pt x="571500" y="340347"/>
                  <a:pt x="601351" y="407022"/>
                  <a:pt x="649615" y="455285"/>
                </a:cubicBezTo>
                <a:lnTo>
                  <a:pt x="681567" y="476828"/>
                </a:lnTo>
                <a:lnTo>
                  <a:pt x="681567" y="729544"/>
                </a:lnTo>
                <a:lnTo>
                  <a:pt x="0" y="729544"/>
                </a:lnTo>
                <a:lnTo>
                  <a:pt x="0" y="1723671"/>
                </a:lnTo>
                <a:lnTo>
                  <a:pt x="251302" y="1723671"/>
                </a:lnTo>
                <a:lnTo>
                  <a:pt x="272845" y="1691719"/>
                </a:lnTo>
                <a:cubicBezTo>
                  <a:pt x="321108" y="1643455"/>
                  <a:pt x="387783" y="1613604"/>
                  <a:pt x="461430" y="1613604"/>
                </a:cubicBezTo>
                <a:cubicBezTo>
                  <a:pt x="608724" y="1613604"/>
                  <a:pt x="728130" y="1733010"/>
                  <a:pt x="728130" y="1880304"/>
                </a:cubicBezTo>
                <a:cubicBezTo>
                  <a:pt x="728130" y="2027598"/>
                  <a:pt x="608724" y="2147004"/>
                  <a:pt x="461430" y="2147004"/>
                </a:cubicBezTo>
                <a:cubicBezTo>
                  <a:pt x="387783" y="2147004"/>
                  <a:pt x="321108" y="2117153"/>
                  <a:pt x="272845" y="2068889"/>
                </a:cubicBezTo>
                <a:lnTo>
                  <a:pt x="240837" y="2021416"/>
                </a:lnTo>
                <a:lnTo>
                  <a:pt x="0" y="2021416"/>
                </a:lnTo>
                <a:lnTo>
                  <a:pt x="0" y="2405944"/>
                </a:lnTo>
                <a:lnTo>
                  <a:pt x="681567" y="2405944"/>
                </a:lnTo>
                <a:lnTo>
                  <a:pt x="681567" y="2658660"/>
                </a:lnTo>
                <a:lnTo>
                  <a:pt x="649615" y="2680203"/>
                </a:lnTo>
                <a:cubicBezTo>
                  <a:pt x="601351" y="2728466"/>
                  <a:pt x="571500" y="2795141"/>
                  <a:pt x="571500" y="2868788"/>
                </a:cubicBezTo>
                <a:cubicBezTo>
                  <a:pt x="571500" y="3016082"/>
                  <a:pt x="690906" y="3135488"/>
                  <a:pt x="838200" y="3135488"/>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0" name="Freeform 79"/>
          <p:cNvSpPr/>
          <p:nvPr/>
        </p:nvSpPr>
        <p:spPr>
          <a:xfrm rot="5400000">
            <a:off x="3522359" y="1976831"/>
            <a:ext cx="2076399" cy="2967345"/>
          </a:xfrm>
          <a:custGeom>
            <a:avLst/>
            <a:gdLst>
              <a:gd name="connsiteX0" fmla="*/ 0 w 1676400"/>
              <a:gd name="connsiteY0" fmla="*/ 2395714 h 2395714"/>
              <a:gd name="connsiteX1" fmla="*/ 0 w 1676400"/>
              <a:gd name="connsiteY1" fmla="*/ 1712029 h 2395714"/>
              <a:gd name="connsiteX2" fmla="*/ 252716 w 1676400"/>
              <a:gd name="connsiteY2" fmla="*/ 1712029 h 2395714"/>
              <a:gd name="connsiteX3" fmla="*/ 274259 w 1676400"/>
              <a:gd name="connsiteY3" fmla="*/ 1743981 h 2395714"/>
              <a:gd name="connsiteX4" fmla="*/ 462844 w 1676400"/>
              <a:gd name="connsiteY4" fmla="*/ 1822096 h 2395714"/>
              <a:gd name="connsiteX5" fmla="*/ 729544 w 1676400"/>
              <a:gd name="connsiteY5" fmla="*/ 1555396 h 2395714"/>
              <a:gd name="connsiteX6" fmla="*/ 462844 w 1676400"/>
              <a:gd name="connsiteY6" fmla="*/ 1288696 h 2395714"/>
              <a:gd name="connsiteX7" fmla="*/ 274259 w 1676400"/>
              <a:gd name="connsiteY7" fmla="*/ 1366811 h 2395714"/>
              <a:gd name="connsiteX8" fmla="*/ 242251 w 1676400"/>
              <a:gd name="connsiteY8" fmla="*/ 1414284 h 2395714"/>
              <a:gd name="connsiteX9" fmla="*/ 0 w 1676400"/>
              <a:gd name="connsiteY9" fmla="*/ 1414284 h 2395714"/>
              <a:gd name="connsiteX10" fmla="*/ 0 w 1676400"/>
              <a:gd name="connsiteY10" fmla="*/ 719314 h 2395714"/>
              <a:gd name="connsiteX11" fmla="*/ 363710 w 1676400"/>
              <a:gd name="connsiteY11" fmla="*/ 719314 h 2395714"/>
              <a:gd name="connsiteX12" fmla="*/ 363710 w 1676400"/>
              <a:gd name="connsiteY12" fmla="*/ 476828 h 2395714"/>
              <a:gd name="connsiteX13" fmla="*/ 331758 w 1676400"/>
              <a:gd name="connsiteY13" fmla="*/ 455285 h 2395714"/>
              <a:gd name="connsiteX14" fmla="*/ 253643 w 1676400"/>
              <a:gd name="connsiteY14" fmla="*/ 266700 h 2395714"/>
              <a:gd name="connsiteX15" fmla="*/ 520343 w 1676400"/>
              <a:gd name="connsiteY15" fmla="*/ 0 h 2395714"/>
              <a:gd name="connsiteX16" fmla="*/ 787043 w 1676400"/>
              <a:gd name="connsiteY16" fmla="*/ 266700 h 2395714"/>
              <a:gd name="connsiteX17" fmla="*/ 708928 w 1676400"/>
              <a:gd name="connsiteY17" fmla="*/ 455285 h 2395714"/>
              <a:gd name="connsiteX18" fmla="*/ 661455 w 1676400"/>
              <a:gd name="connsiteY18" fmla="*/ 487293 h 2395714"/>
              <a:gd name="connsiteX19" fmla="*/ 661455 w 1676400"/>
              <a:gd name="connsiteY19" fmla="*/ 719314 h 2395714"/>
              <a:gd name="connsiteX20" fmla="*/ 1676400 w 1676400"/>
              <a:gd name="connsiteY20" fmla="*/ 719314 h 2395714"/>
              <a:gd name="connsiteX21" fmla="*/ 1676400 w 1676400"/>
              <a:gd name="connsiteY21" fmla="*/ 1420458 h 2395714"/>
              <a:gd name="connsiteX22" fmla="*/ 1442614 w 1676400"/>
              <a:gd name="connsiteY22" fmla="*/ 1420458 h 2395714"/>
              <a:gd name="connsiteX23" fmla="*/ 1410606 w 1676400"/>
              <a:gd name="connsiteY23" fmla="*/ 1372985 h 2395714"/>
              <a:gd name="connsiteX24" fmla="*/ 1222021 w 1676400"/>
              <a:gd name="connsiteY24" fmla="*/ 1294870 h 2395714"/>
              <a:gd name="connsiteX25" fmla="*/ 955321 w 1676400"/>
              <a:gd name="connsiteY25" fmla="*/ 1561570 h 2395714"/>
              <a:gd name="connsiteX26" fmla="*/ 1222021 w 1676400"/>
              <a:gd name="connsiteY26" fmla="*/ 1828270 h 2395714"/>
              <a:gd name="connsiteX27" fmla="*/ 1410606 w 1676400"/>
              <a:gd name="connsiteY27" fmla="*/ 1750155 h 2395714"/>
              <a:gd name="connsiteX28" fmla="*/ 1432149 w 1676400"/>
              <a:gd name="connsiteY28" fmla="*/ 1718203 h 2395714"/>
              <a:gd name="connsiteX29" fmla="*/ 1676400 w 1676400"/>
              <a:gd name="connsiteY29" fmla="*/ 1718203 h 2395714"/>
              <a:gd name="connsiteX30" fmla="*/ 1676400 w 1676400"/>
              <a:gd name="connsiteY30" fmla="*/ 2395714 h 239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676400" h="2395714">
                <a:moveTo>
                  <a:pt x="0" y="2395714"/>
                </a:moveTo>
                <a:lnTo>
                  <a:pt x="0" y="1712029"/>
                </a:lnTo>
                <a:lnTo>
                  <a:pt x="252716" y="1712029"/>
                </a:lnTo>
                <a:lnTo>
                  <a:pt x="274259" y="1743981"/>
                </a:lnTo>
                <a:cubicBezTo>
                  <a:pt x="322522" y="1792245"/>
                  <a:pt x="389197" y="1822096"/>
                  <a:pt x="462844" y="1822096"/>
                </a:cubicBezTo>
                <a:cubicBezTo>
                  <a:pt x="610138" y="1822096"/>
                  <a:pt x="729544" y="1702690"/>
                  <a:pt x="729544" y="1555396"/>
                </a:cubicBezTo>
                <a:cubicBezTo>
                  <a:pt x="729544" y="1408102"/>
                  <a:pt x="610138" y="1288696"/>
                  <a:pt x="462844" y="1288696"/>
                </a:cubicBezTo>
                <a:cubicBezTo>
                  <a:pt x="389197" y="1288696"/>
                  <a:pt x="322522" y="1318547"/>
                  <a:pt x="274259" y="1366811"/>
                </a:cubicBezTo>
                <a:lnTo>
                  <a:pt x="242251" y="1414284"/>
                </a:lnTo>
                <a:lnTo>
                  <a:pt x="0" y="1414284"/>
                </a:lnTo>
                <a:lnTo>
                  <a:pt x="0" y="719314"/>
                </a:lnTo>
                <a:lnTo>
                  <a:pt x="363710" y="719314"/>
                </a:lnTo>
                <a:lnTo>
                  <a:pt x="363710" y="476828"/>
                </a:lnTo>
                <a:lnTo>
                  <a:pt x="331758" y="455285"/>
                </a:lnTo>
                <a:cubicBezTo>
                  <a:pt x="283494" y="407022"/>
                  <a:pt x="253643" y="340347"/>
                  <a:pt x="253643" y="266700"/>
                </a:cubicBezTo>
                <a:cubicBezTo>
                  <a:pt x="253643" y="119406"/>
                  <a:pt x="373049" y="0"/>
                  <a:pt x="520343" y="0"/>
                </a:cubicBezTo>
                <a:cubicBezTo>
                  <a:pt x="667637" y="0"/>
                  <a:pt x="787043" y="119406"/>
                  <a:pt x="787043" y="266700"/>
                </a:cubicBezTo>
                <a:cubicBezTo>
                  <a:pt x="787043" y="340347"/>
                  <a:pt x="757192" y="407022"/>
                  <a:pt x="708928" y="455285"/>
                </a:cubicBezTo>
                <a:lnTo>
                  <a:pt x="661455" y="487293"/>
                </a:lnTo>
                <a:lnTo>
                  <a:pt x="661455" y="719314"/>
                </a:lnTo>
                <a:lnTo>
                  <a:pt x="1676400" y="719314"/>
                </a:lnTo>
                <a:lnTo>
                  <a:pt x="1676400" y="1420458"/>
                </a:lnTo>
                <a:lnTo>
                  <a:pt x="1442614" y="1420458"/>
                </a:lnTo>
                <a:lnTo>
                  <a:pt x="1410606" y="1372985"/>
                </a:lnTo>
                <a:cubicBezTo>
                  <a:pt x="1362343" y="1324721"/>
                  <a:pt x="1295668" y="1294870"/>
                  <a:pt x="1222021" y="1294870"/>
                </a:cubicBezTo>
                <a:cubicBezTo>
                  <a:pt x="1074727" y="1294870"/>
                  <a:pt x="955321" y="1414276"/>
                  <a:pt x="955321" y="1561570"/>
                </a:cubicBezTo>
                <a:cubicBezTo>
                  <a:pt x="955321" y="1708864"/>
                  <a:pt x="1074727" y="1828270"/>
                  <a:pt x="1222021" y="1828270"/>
                </a:cubicBezTo>
                <a:cubicBezTo>
                  <a:pt x="1295668" y="1828270"/>
                  <a:pt x="1362343" y="1798419"/>
                  <a:pt x="1410606" y="1750155"/>
                </a:cubicBezTo>
                <a:lnTo>
                  <a:pt x="1432149" y="1718203"/>
                </a:lnTo>
                <a:lnTo>
                  <a:pt x="1676400" y="1718203"/>
                </a:lnTo>
                <a:lnTo>
                  <a:pt x="1676400" y="2395714"/>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24" name="Group 23"/>
          <p:cNvGrpSpPr/>
          <p:nvPr/>
        </p:nvGrpSpPr>
        <p:grpSpPr>
          <a:xfrm>
            <a:off x="7790889" y="4589865"/>
            <a:ext cx="915970" cy="1874839"/>
            <a:chOff x="2133600" y="1676400"/>
            <a:chExt cx="1531349" cy="3505200"/>
          </a:xfrm>
        </p:grpSpPr>
        <p:sp>
          <p:nvSpPr>
            <p:cNvPr id="25" name="Cloud 24"/>
            <p:cNvSpPr/>
            <p:nvPr/>
          </p:nvSpPr>
          <p:spPr>
            <a:xfrm rot="21271638">
              <a:off x="2174170" y="1825665"/>
              <a:ext cx="1473164" cy="1420086"/>
            </a:xfrm>
            <a:prstGeom prst="cloud">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rot="976600">
              <a:off x="2133600" y="3632410"/>
              <a:ext cx="347683" cy="463653"/>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rapezoid 27"/>
            <p:cNvSpPr/>
            <p:nvPr/>
          </p:nvSpPr>
          <p:spPr>
            <a:xfrm rot="808127">
              <a:off x="2175996" y="2687465"/>
              <a:ext cx="800961" cy="1245517"/>
            </a:xfrm>
            <a:prstGeom prst="trapezoid">
              <a:avLst>
                <a:gd name="adj" fmla="val 5000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rapezoid 28"/>
            <p:cNvSpPr/>
            <p:nvPr/>
          </p:nvSpPr>
          <p:spPr>
            <a:xfrm>
              <a:off x="2502256" y="2648146"/>
              <a:ext cx="813885" cy="874714"/>
            </a:xfrm>
            <a:prstGeom prst="trapezoid">
              <a:avLst>
                <a:gd name="adj" fmla="val 24886"/>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rot="886948" flipH="1">
              <a:off x="2888216" y="4841966"/>
              <a:ext cx="425693" cy="33963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rot="20713052">
              <a:off x="2371464" y="4841966"/>
              <a:ext cx="425693" cy="33963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rapezoid 31"/>
            <p:cNvSpPr/>
            <p:nvPr/>
          </p:nvSpPr>
          <p:spPr>
            <a:xfrm>
              <a:off x="2153449" y="2694183"/>
              <a:ext cx="1511500" cy="2301876"/>
            </a:xfrm>
            <a:prstGeom prst="trapezoid">
              <a:avLst>
                <a:gd name="adj" fmla="val 34948"/>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2493364" y="3464768"/>
              <a:ext cx="813885" cy="13811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ounded Rectangle 33"/>
            <p:cNvSpPr/>
            <p:nvPr/>
          </p:nvSpPr>
          <p:spPr>
            <a:xfrm>
              <a:off x="2579769" y="3522857"/>
              <a:ext cx="116269" cy="644526"/>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ounded Rectangle 34"/>
            <p:cNvSpPr/>
            <p:nvPr/>
          </p:nvSpPr>
          <p:spPr>
            <a:xfrm rot="20563410">
              <a:off x="2660630" y="3456959"/>
              <a:ext cx="122898" cy="782639"/>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ounded Rectangle 35"/>
            <p:cNvSpPr/>
            <p:nvPr/>
          </p:nvSpPr>
          <p:spPr>
            <a:xfrm>
              <a:off x="2541013" y="3430783"/>
              <a:ext cx="155026" cy="138112"/>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flipH="1">
              <a:off x="2677157" y="2296357"/>
              <a:ext cx="420712" cy="697909"/>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5"/>
            <p:cNvSpPr/>
            <p:nvPr/>
          </p:nvSpPr>
          <p:spPr>
            <a:xfrm rot="533072">
              <a:off x="3137082" y="3758755"/>
              <a:ext cx="366235" cy="456865"/>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rapezoid 38"/>
            <p:cNvSpPr/>
            <p:nvPr/>
          </p:nvSpPr>
          <p:spPr>
            <a:xfrm rot="21242778" flipH="1">
              <a:off x="2886029" y="2714391"/>
              <a:ext cx="692379" cy="1260139"/>
            </a:xfrm>
            <a:prstGeom prst="trapezoid">
              <a:avLst>
                <a:gd name="adj" fmla="val 4520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2549891" y="1799008"/>
              <a:ext cx="709027" cy="1042161"/>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2448602" y="1676400"/>
              <a:ext cx="506449" cy="367822"/>
            </a:xfrm>
            <a:prstGeom prst="ellipse">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2904406" y="1676400"/>
              <a:ext cx="506449" cy="367822"/>
            </a:xfrm>
            <a:prstGeom prst="ellipse">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Block Arc 42"/>
            <p:cNvSpPr/>
            <p:nvPr/>
          </p:nvSpPr>
          <p:spPr>
            <a:xfrm rot="10800000">
              <a:off x="2549891" y="1757799"/>
              <a:ext cx="759672" cy="1119431"/>
            </a:xfrm>
            <a:prstGeom prst="blockArc">
              <a:avLst>
                <a:gd name="adj1" fmla="val 10379194"/>
                <a:gd name="adj2" fmla="val 20911045"/>
                <a:gd name="adj3" fmla="val 14867"/>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4" name="Block Arc 43"/>
            <p:cNvSpPr/>
            <p:nvPr/>
          </p:nvSpPr>
          <p:spPr>
            <a:xfrm rot="21435521">
              <a:off x="2705111" y="2484781"/>
              <a:ext cx="398587" cy="177871"/>
            </a:xfrm>
            <a:prstGeom prst="blockArc">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5" name="Cloud 44"/>
            <p:cNvSpPr/>
            <p:nvPr/>
          </p:nvSpPr>
          <p:spPr>
            <a:xfrm rot="21271638">
              <a:off x="3115647" y="1787208"/>
              <a:ext cx="422657" cy="1245120"/>
            </a:xfrm>
            <a:prstGeom prst="cloud">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Cloud 45"/>
            <p:cNvSpPr/>
            <p:nvPr/>
          </p:nvSpPr>
          <p:spPr>
            <a:xfrm rot="273561">
              <a:off x="2307304" y="1830134"/>
              <a:ext cx="387816" cy="1211429"/>
            </a:xfrm>
            <a:prstGeom prst="cloud">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2490805" y="1735976"/>
              <a:ext cx="295430" cy="297882"/>
            </a:xfrm>
            <a:prstGeom prst="ellipse">
              <a:avLst/>
            </a:prstGeom>
            <a:solidFill>
              <a:schemeClr val="accent6">
                <a:lumMod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3081663" y="1735976"/>
              <a:ext cx="295430" cy="297882"/>
            </a:xfrm>
            <a:prstGeom prst="ellipse">
              <a:avLst/>
            </a:prstGeom>
            <a:solidFill>
              <a:schemeClr val="accent6">
                <a:lumMod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3384474" y="2050366"/>
              <a:ext cx="233729" cy="841424"/>
            </a:xfrm>
            <a:prstGeom prst="ellipse">
              <a:avLst/>
            </a:prstGeom>
            <a:solidFill>
              <a:schemeClr val="accent6">
                <a:lumMod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2262303" y="2093771"/>
              <a:ext cx="233729" cy="841424"/>
            </a:xfrm>
            <a:prstGeom prst="ellipse">
              <a:avLst/>
            </a:prstGeom>
            <a:solidFill>
              <a:schemeClr val="accent6">
                <a:lumMod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4" name="Picture 13"/>
          <p:cNvPicPr>
            <a:picLocks noChangeAspect="1"/>
          </p:cNvPicPr>
          <p:nvPr/>
        </p:nvPicPr>
        <p:blipFill rotWithShape="1">
          <a:blip r:embed="rId2" cstate="print">
            <a:extLst>
              <a:ext uri="{28A0092B-C50C-407E-A947-70E740481C1C}">
                <a14:useLocalDpi xmlns:a14="http://schemas.microsoft.com/office/drawing/2010/main" val="0"/>
              </a:ext>
            </a:extLst>
          </a:blip>
          <a:srcRect l="10497" t="1411" r="11909" b="880"/>
          <a:stretch/>
        </p:blipFill>
        <p:spPr>
          <a:xfrm>
            <a:off x="3259138" y="753568"/>
            <a:ext cx="892521" cy="1240971"/>
          </a:xfrm>
          <a:prstGeom prst="rect">
            <a:avLst/>
          </a:prstGeom>
        </p:spPr>
      </p:pic>
      <p:grpSp>
        <p:nvGrpSpPr>
          <p:cNvPr id="51" name="Group 50"/>
          <p:cNvGrpSpPr/>
          <p:nvPr/>
        </p:nvGrpSpPr>
        <p:grpSpPr>
          <a:xfrm>
            <a:off x="6573568" y="681507"/>
            <a:ext cx="609121" cy="1453244"/>
            <a:chOff x="397451" y="228598"/>
            <a:chExt cx="1468018" cy="3502402"/>
          </a:xfrm>
        </p:grpSpPr>
        <p:sp>
          <p:nvSpPr>
            <p:cNvPr id="52" name="Oval 51"/>
            <p:cNvSpPr/>
            <p:nvPr/>
          </p:nvSpPr>
          <p:spPr>
            <a:xfrm rot="18351009">
              <a:off x="270681" y="2203966"/>
              <a:ext cx="541276" cy="287736"/>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rot="3424369">
              <a:off x="1450963" y="2194762"/>
              <a:ext cx="541276" cy="287736"/>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rapezoid 53"/>
            <p:cNvSpPr/>
            <p:nvPr/>
          </p:nvSpPr>
          <p:spPr>
            <a:xfrm>
              <a:off x="710999" y="1363546"/>
              <a:ext cx="939777" cy="2046452"/>
            </a:xfrm>
            <a:prstGeom prst="trapezoid">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rot="20950279">
              <a:off x="611582" y="3361948"/>
              <a:ext cx="534815" cy="369050"/>
            </a:xfrm>
            <a:prstGeom prst="ellipse">
              <a:avLst/>
            </a:prstGeom>
            <a:solidFill>
              <a:srgbClr val="99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rapezoid 56"/>
            <p:cNvSpPr/>
            <p:nvPr/>
          </p:nvSpPr>
          <p:spPr>
            <a:xfrm rot="19846626">
              <a:off x="1276514" y="1303512"/>
              <a:ext cx="413686" cy="1108167"/>
            </a:xfrm>
            <a:prstGeom prst="trapezoid">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rot="20950279">
              <a:off x="1081472" y="3361950"/>
              <a:ext cx="534815" cy="369050"/>
            </a:xfrm>
            <a:prstGeom prst="ellipse">
              <a:avLst/>
            </a:prstGeom>
            <a:solidFill>
              <a:srgbClr val="99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rapezoid 58"/>
            <p:cNvSpPr/>
            <p:nvPr/>
          </p:nvSpPr>
          <p:spPr>
            <a:xfrm rot="1753374" flipH="1">
              <a:off x="618671" y="1303512"/>
              <a:ext cx="413686" cy="1108167"/>
            </a:xfrm>
            <a:prstGeom prst="trapezoid">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678482" y="343180"/>
              <a:ext cx="939777" cy="1259484"/>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Double Wave 61"/>
            <p:cNvSpPr/>
            <p:nvPr/>
          </p:nvSpPr>
          <p:spPr>
            <a:xfrm rot="21307692">
              <a:off x="1521349" y="449744"/>
              <a:ext cx="278349" cy="927420"/>
            </a:xfrm>
            <a:prstGeom prst="doubleWave">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Double Wave 62"/>
            <p:cNvSpPr/>
            <p:nvPr/>
          </p:nvSpPr>
          <p:spPr>
            <a:xfrm rot="407729">
              <a:off x="526552" y="443485"/>
              <a:ext cx="250486" cy="927423"/>
            </a:xfrm>
            <a:prstGeom prst="doubleWave">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rot="5400000">
              <a:off x="843787" y="-36688"/>
              <a:ext cx="626195" cy="1156767"/>
            </a:xfrm>
            <a:prstGeom prst="ellipse">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ounded Rectangle 65"/>
            <p:cNvSpPr/>
            <p:nvPr/>
          </p:nvSpPr>
          <p:spPr>
            <a:xfrm rot="5400000">
              <a:off x="1057026" y="-67224"/>
              <a:ext cx="180121" cy="1312129"/>
            </a:xfrm>
            <a:prstGeom prst="round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rot="2009698">
              <a:off x="1023518" y="1336540"/>
              <a:ext cx="110402" cy="1651790"/>
            </a:xfrm>
            <a:prstGeom prst="rect">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ounded Rectangle 67"/>
            <p:cNvSpPr/>
            <p:nvPr/>
          </p:nvSpPr>
          <p:spPr>
            <a:xfrm>
              <a:off x="491023" y="2480111"/>
              <a:ext cx="437375" cy="630423"/>
            </a:xfrm>
            <a:prstGeom prst="roundRect">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9" name="Group 68"/>
          <p:cNvGrpSpPr/>
          <p:nvPr/>
        </p:nvGrpSpPr>
        <p:grpSpPr>
          <a:xfrm>
            <a:off x="5158043" y="570233"/>
            <a:ext cx="770606" cy="1566556"/>
            <a:chOff x="152400" y="228600"/>
            <a:chExt cx="1524000" cy="3048001"/>
          </a:xfrm>
        </p:grpSpPr>
        <p:sp>
          <p:nvSpPr>
            <p:cNvPr id="70" name="Oval 69"/>
            <p:cNvSpPr/>
            <p:nvPr/>
          </p:nvSpPr>
          <p:spPr>
            <a:xfrm>
              <a:off x="152400" y="2105292"/>
              <a:ext cx="420414" cy="223107"/>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rapezoid 70"/>
            <p:cNvSpPr/>
            <p:nvPr/>
          </p:nvSpPr>
          <p:spPr>
            <a:xfrm rot="1233741">
              <a:off x="310055" y="1268642"/>
              <a:ext cx="472966" cy="1003979"/>
            </a:xfrm>
            <a:prstGeom prst="trapezoid">
              <a:avLst/>
            </a:prstGeom>
            <a:solidFill>
              <a:srgbClr val="E6D97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1255986" y="2161068"/>
              <a:ext cx="420414" cy="223107"/>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rapezoid 73"/>
            <p:cNvSpPr/>
            <p:nvPr/>
          </p:nvSpPr>
          <p:spPr>
            <a:xfrm>
              <a:off x="467710" y="1324419"/>
              <a:ext cx="840828" cy="1561746"/>
            </a:xfrm>
            <a:prstGeom prst="trapezoid">
              <a:avLst/>
            </a:prstGeom>
            <a:solidFill>
              <a:srgbClr val="E6D97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rapezoid 74"/>
            <p:cNvSpPr/>
            <p:nvPr/>
          </p:nvSpPr>
          <p:spPr>
            <a:xfrm rot="20366259" flipH="1">
              <a:off x="1040433" y="1276402"/>
              <a:ext cx="433468" cy="1003979"/>
            </a:xfrm>
            <a:prstGeom prst="trapezoid">
              <a:avLst/>
            </a:prstGeom>
            <a:solidFill>
              <a:srgbClr val="E6D97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520262" y="376216"/>
              <a:ext cx="735724" cy="1115533"/>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rapezoid 76"/>
            <p:cNvSpPr/>
            <p:nvPr/>
          </p:nvSpPr>
          <p:spPr>
            <a:xfrm>
              <a:off x="415159" y="2718835"/>
              <a:ext cx="945931" cy="334660"/>
            </a:xfrm>
            <a:prstGeom prst="trapezoid">
              <a:avLst/>
            </a:prstGeom>
            <a:solidFill>
              <a:srgbClr val="99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467710" y="3053494"/>
              <a:ext cx="420414" cy="223107"/>
            </a:xfrm>
            <a:prstGeom prst="ellipse">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888124" y="3053494"/>
              <a:ext cx="420414" cy="223107"/>
            </a:xfrm>
            <a:prstGeom prst="ellipse">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Double Wave 80"/>
            <p:cNvSpPr/>
            <p:nvPr/>
          </p:nvSpPr>
          <p:spPr>
            <a:xfrm rot="21185090">
              <a:off x="1114479" y="387561"/>
              <a:ext cx="247426" cy="1227086"/>
            </a:xfrm>
            <a:prstGeom prst="doubleWav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Double Wave 81"/>
            <p:cNvSpPr/>
            <p:nvPr/>
          </p:nvSpPr>
          <p:spPr>
            <a:xfrm rot="10800000">
              <a:off x="783021" y="1212865"/>
              <a:ext cx="229596" cy="708046"/>
            </a:xfrm>
            <a:prstGeom prst="doubleWave">
              <a:avLst>
                <a:gd name="adj1" fmla="val 12500"/>
                <a:gd name="adj2" fmla="val 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730469" y="1143000"/>
              <a:ext cx="315310" cy="237195"/>
            </a:xfrm>
            <a:prstGeom prst="ellipse">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Double Wave 83"/>
            <p:cNvSpPr/>
            <p:nvPr/>
          </p:nvSpPr>
          <p:spPr>
            <a:xfrm rot="366356">
              <a:off x="427286" y="498982"/>
              <a:ext cx="256376" cy="1148884"/>
            </a:xfrm>
            <a:prstGeom prst="doubleWave">
              <a:avLst>
                <a:gd name="adj1" fmla="val 5066"/>
                <a:gd name="adj2" fmla="val 268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lowchart: Delay 85"/>
            <p:cNvSpPr/>
            <p:nvPr/>
          </p:nvSpPr>
          <p:spPr>
            <a:xfrm rot="16357899">
              <a:off x="695388" y="10153"/>
              <a:ext cx="448304" cy="885198"/>
            </a:xfrm>
            <a:prstGeom prst="flowChartDelay">
              <a:avLst/>
            </a:prstGeom>
            <a:solidFill>
              <a:srgbClr val="E6D97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7" name="Group 86"/>
          <p:cNvGrpSpPr/>
          <p:nvPr/>
        </p:nvGrpSpPr>
        <p:grpSpPr>
          <a:xfrm>
            <a:off x="8298018" y="512767"/>
            <a:ext cx="676660" cy="1665624"/>
            <a:chOff x="0" y="1600200"/>
            <a:chExt cx="2711511" cy="6705600"/>
          </a:xfrm>
        </p:grpSpPr>
        <p:grpSp>
          <p:nvGrpSpPr>
            <p:cNvPr id="88" name="Group 57"/>
            <p:cNvGrpSpPr/>
            <p:nvPr/>
          </p:nvGrpSpPr>
          <p:grpSpPr>
            <a:xfrm rot="251141">
              <a:off x="2116694" y="3216468"/>
              <a:ext cx="576696" cy="3733800"/>
              <a:chOff x="4757304" y="1219200"/>
              <a:chExt cx="924791" cy="4114800"/>
            </a:xfrm>
          </p:grpSpPr>
          <p:grpSp>
            <p:nvGrpSpPr>
              <p:cNvPr id="118" name="Group 30"/>
              <p:cNvGrpSpPr/>
              <p:nvPr/>
            </p:nvGrpSpPr>
            <p:grpSpPr>
              <a:xfrm rot="10800000">
                <a:off x="4757304" y="1295400"/>
                <a:ext cx="576695" cy="3179864"/>
                <a:chOff x="4679408" y="1676400"/>
                <a:chExt cx="927343" cy="1987415"/>
              </a:xfrm>
            </p:grpSpPr>
            <p:sp>
              <p:nvSpPr>
                <p:cNvPr id="134" name="Pentagon 133"/>
                <p:cNvSpPr/>
                <p:nvPr/>
              </p:nvSpPr>
              <p:spPr>
                <a:xfrm rot="16200000">
                  <a:off x="4457700" y="2705100"/>
                  <a:ext cx="1447800" cy="304800"/>
                </a:xfrm>
                <a:prstGeom prst="homePlate">
                  <a:avLst/>
                </a:prstGeom>
                <a:solidFill>
                  <a:srgbClr val="99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Lightning Bolt 23"/>
                <p:cNvSpPr/>
                <p:nvPr/>
              </p:nvSpPr>
              <p:spPr>
                <a:xfrm rot="537820">
                  <a:off x="5008201" y="3219636"/>
                  <a:ext cx="598550" cy="431759"/>
                </a:xfrm>
                <a:prstGeom prst="lightningBolt">
                  <a:avLst/>
                </a:prstGeom>
                <a:solidFill>
                  <a:srgbClr val="D4433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Lightning Bolt 25"/>
                <p:cNvSpPr/>
                <p:nvPr/>
              </p:nvSpPr>
              <p:spPr>
                <a:xfrm rot="21275730" flipH="1">
                  <a:off x="4679408" y="3213234"/>
                  <a:ext cx="626344" cy="450581"/>
                </a:xfrm>
                <a:prstGeom prst="lightningBolt">
                  <a:avLst/>
                </a:prstGeom>
                <a:solidFill>
                  <a:srgbClr val="D4433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Freeform 29"/>
                <p:cNvSpPr/>
                <p:nvPr/>
              </p:nvSpPr>
              <p:spPr>
                <a:xfrm>
                  <a:off x="4876801" y="1676400"/>
                  <a:ext cx="533399" cy="762000"/>
                </a:xfrm>
                <a:custGeom>
                  <a:avLst/>
                  <a:gdLst>
                    <a:gd name="connsiteX0" fmla="*/ 195942 w 936171"/>
                    <a:gd name="connsiteY0" fmla="*/ 914400 h 1065140"/>
                    <a:gd name="connsiteX1" fmla="*/ 283028 w 936171"/>
                    <a:gd name="connsiteY1" fmla="*/ 936171 h 1065140"/>
                    <a:gd name="connsiteX2" fmla="*/ 348342 w 936171"/>
                    <a:gd name="connsiteY2" fmla="*/ 957942 h 1065140"/>
                    <a:gd name="connsiteX3" fmla="*/ 478971 w 936171"/>
                    <a:gd name="connsiteY3" fmla="*/ 979714 h 1065140"/>
                    <a:gd name="connsiteX4" fmla="*/ 914400 w 936171"/>
                    <a:gd name="connsiteY4" fmla="*/ 892628 h 1065140"/>
                    <a:gd name="connsiteX5" fmla="*/ 936171 w 936171"/>
                    <a:gd name="connsiteY5" fmla="*/ 827314 h 1065140"/>
                    <a:gd name="connsiteX6" fmla="*/ 914400 w 936171"/>
                    <a:gd name="connsiteY6" fmla="*/ 696685 h 1065140"/>
                    <a:gd name="connsiteX7" fmla="*/ 870857 w 936171"/>
                    <a:gd name="connsiteY7" fmla="*/ 631371 h 1065140"/>
                    <a:gd name="connsiteX8" fmla="*/ 849085 w 936171"/>
                    <a:gd name="connsiteY8" fmla="*/ 566057 h 1065140"/>
                    <a:gd name="connsiteX9" fmla="*/ 718457 w 936171"/>
                    <a:gd name="connsiteY9" fmla="*/ 370114 h 1065140"/>
                    <a:gd name="connsiteX10" fmla="*/ 674914 w 936171"/>
                    <a:gd name="connsiteY10" fmla="*/ 304800 h 1065140"/>
                    <a:gd name="connsiteX11" fmla="*/ 631371 w 936171"/>
                    <a:gd name="connsiteY11" fmla="*/ 217714 h 1065140"/>
                    <a:gd name="connsiteX12" fmla="*/ 566057 w 936171"/>
                    <a:gd name="connsiteY12" fmla="*/ 152400 h 1065140"/>
                    <a:gd name="connsiteX13" fmla="*/ 500742 w 936171"/>
                    <a:gd name="connsiteY13" fmla="*/ 21771 h 1065140"/>
                    <a:gd name="connsiteX14" fmla="*/ 435428 w 936171"/>
                    <a:gd name="connsiteY14" fmla="*/ 0 h 1065140"/>
                    <a:gd name="connsiteX15" fmla="*/ 348342 w 936171"/>
                    <a:gd name="connsiteY15" fmla="*/ 130628 h 1065140"/>
                    <a:gd name="connsiteX16" fmla="*/ 239485 w 936171"/>
                    <a:gd name="connsiteY16" fmla="*/ 261257 h 1065140"/>
                    <a:gd name="connsiteX17" fmla="*/ 217714 w 936171"/>
                    <a:gd name="connsiteY17" fmla="*/ 326571 h 1065140"/>
                    <a:gd name="connsiteX18" fmla="*/ 152400 w 936171"/>
                    <a:gd name="connsiteY18" fmla="*/ 370114 h 1065140"/>
                    <a:gd name="connsiteX19" fmla="*/ 108857 w 936171"/>
                    <a:gd name="connsiteY19" fmla="*/ 500742 h 1065140"/>
                    <a:gd name="connsiteX20" fmla="*/ 65314 w 936171"/>
                    <a:gd name="connsiteY20" fmla="*/ 631371 h 1065140"/>
                    <a:gd name="connsiteX21" fmla="*/ 21771 w 936171"/>
                    <a:gd name="connsiteY21" fmla="*/ 762000 h 1065140"/>
                    <a:gd name="connsiteX22" fmla="*/ 0 w 936171"/>
                    <a:gd name="connsiteY22" fmla="*/ 827314 h 1065140"/>
                    <a:gd name="connsiteX23" fmla="*/ 21771 w 936171"/>
                    <a:gd name="connsiteY23" fmla="*/ 892628 h 1065140"/>
                    <a:gd name="connsiteX24" fmla="*/ 326571 w 936171"/>
                    <a:gd name="connsiteY24" fmla="*/ 957942 h 1065140"/>
                    <a:gd name="connsiteX25" fmla="*/ 370114 w 936171"/>
                    <a:gd name="connsiteY25" fmla="*/ 957942 h 106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936171" h="1065140">
                      <a:moveTo>
                        <a:pt x="195942" y="914400"/>
                      </a:moveTo>
                      <a:cubicBezTo>
                        <a:pt x="224971" y="921657"/>
                        <a:pt x="254257" y="927951"/>
                        <a:pt x="283028" y="936171"/>
                      </a:cubicBezTo>
                      <a:cubicBezTo>
                        <a:pt x="305094" y="942475"/>
                        <a:pt x="325940" y="952964"/>
                        <a:pt x="348342" y="957942"/>
                      </a:cubicBezTo>
                      <a:cubicBezTo>
                        <a:pt x="391434" y="967518"/>
                        <a:pt x="435428" y="972457"/>
                        <a:pt x="478971" y="979714"/>
                      </a:cubicBezTo>
                      <a:cubicBezTo>
                        <a:pt x="747688" y="964785"/>
                        <a:pt x="828144" y="1065140"/>
                        <a:pt x="914400" y="892628"/>
                      </a:cubicBezTo>
                      <a:cubicBezTo>
                        <a:pt x="924663" y="872102"/>
                        <a:pt x="928914" y="849085"/>
                        <a:pt x="936171" y="827314"/>
                      </a:cubicBezTo>
                      <a:cubicBezTo>
                        <a:pt x="928914" y="783771"/>
                        <a:pt x="928359" y="738563"/>
                        <a:pt x="914400" y="696685"/>
                      </a:cubicBezTo>
                      <a:cubicBezTo>
                        <a:pt x="906126" y="671862"/>
                        <a:pt x="882559" y="654774"/>
                        <a:pt x="870857" y="631371"/>
                      </a:cubicBezTo>
                      <a:cubicBezTo>
                        <a:pt x="860594" y="610845"/>
                        <a:pt x="860230" y="586118"/>
                        <a:pt x="849085" y="566057"/>
                      </a:cubicBezTo>
                      <a:cubicBezTo>
                        <a:pt x="849075" y="566040"/>
                        <a:pt x="740234" y="402779"/>
                        <a:pt x="718457" y="370114"/>
                      </a:cubicBezTo>
                      <a:cubicBezTo>
                        <a:pt x="703943" y="348343"/>
                        <a:pt x="686616" y="328204"/>
                        <a:pt x="674914" y="304800"/>
                      </a:cubicBezTo>
                      <a:cubicBezTo>
                        <a:pt x="660400" y="275771"/>
                        <a:pt x="650235" y="244124"/>
                        <a:pt x="631371" y="217714"/>
                      </a:cubicBezTo>
                      <a:cubicBezTo>
                        <a:pt x="613475" y="192660"/>
                        <a:pt x="587828" y="174171"/>
                        <a:pt x="566057" y="152400"/>
                      </a:cubicBezTo>
                      <a:cubicBezTo>
                        <a:pt x="551715" y="109374"/>
                        <a:pt x="539110" y="52465"/>
                        <a:pt x="500742" y="21771"/>
                      </a:cubicBezTo>
                      <a:cubicBezTo>
                        <a:pt x="482822" y="7435"/>
                        <a:pt x="457199" y="7257"/>
                        <a:pt x="435428" y="0"/>
                      </a:cubicBezTo>
                      <a:cubicBezTo>
                        <a:pt x="406399" y="43543"/>
                        <a:pt x="385346" y="93624"/>
                        <a:pt x="348342" y="130628"/>
                      </a:cubicBezTo>
                      <a:cubicBezTo>
                        <a:pt x="264526" y="214444"/>
                        <a:pt x="300107" y="170324"/>
                        <a:pt x="239485" y="261257"/>
                      </a:cubicBezTo>
                      <a:cubicBezTo>
                        <a:pt x="232228" y="283028"/>
                        <a:pt x="232050" y="308651"/>
                        <a:pt x="217714" y="326571"/>
                      </a:cubicBezTo>
                      <a:cubicBezTo>
                        <a:pt x="201368" y="347003"/>
                        <a:pt x="166268" y="347925"/>
                        <a:pt x="152400" y="370114"/>
                      </a:cubicBezTo>
                      <a:cubicBezTo>
                        <a:pt x="128074" y="409035"/>
                        <a:pt x="123371" y="457199"/>
                        <a:pt x="108857" y="500742"/>
                      </a:cubicBezTo>
                      <a:lnTo>
                        <a:pt x="65314" y="631371"/>
                      </a:lnTo>
                      <a:lnTo>
                        <a:pt x="21771" y="762000"/>
                      </a:lnTo>
                      <a:lnTo>
                        <a:pt x="0" y="827314"/>
                      </a:lnTo>
                      <a:cubicBezTo>
                        <a:pt x="7257" y="849085"/>
                        <a:pt x="3097" y="879289"/>
                        <a:pt x="21771" y="892628"/>
                      </a:cubicBezTo>
                      <a:cubicBezTo>
                        <a:pt x="85459" y="938120"/>
                        <a:pt x="262945" y="951580"/>
                        <a:pt x="326571" y="957942"/>
                      </a:cubicBezTo>
                      <a:cubicBezTo>
                        <a:pt x="341013" y="959386"/>
                        <a:pt x="355600" y="957942"/>
                        <a:pt x="370114" y="957942"/>
                      </a:cubicBezTo>
                    </a:path>
                  </a:pathLst>
                </a:custGeom>
                <a:solidFill>
                  <a:schemeClr val="tx1">
                    <a:lumMod val="65000"/>
                    <a:lumOff val="35000"/>
                  </a:schemeClr>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9" name="Group 31"/>
              <p:cNvGrpSpPr/>
              <p:nvPr/>
            </p:nvGrpSpPr>
            <p:grpSpPr>
              <a:xfrm rot="10800000">
                <a:off x="5029200" y="1219200"/>
                <a:ext cx="576695" cy="3179864"/>
                <a:chOff x="4679408" y="1676400"/>
                <a:chExt cx="927343" cy="1987415"/>
              </a:xfrm>
            </p:grpSpPr>
            <p:sp>
              <p:nvSpPr>
                <p:cNvPr id="130" name="Pentagon 129"/>
                <p:cNvSpPr/>
                <p:nvPr/>
              </p:nvSpPr>
              <p:spPr>
                <a:xfrm rot="16200000">
                  <a:off x="4457700" y="2705100"/>
                  <a:ext cx="1447800" cy="304800"/>
                </a:xfrm>
                <a:prstGeom prst="homePlate">
                  <a:avLst/>
                </a:prstGeom>
                <a:solidFill>
                  <a:srgbClr val="99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Lightning Bolt 130"/>
                <p:cNvSpPr/>
                <p:nvPr/>
              </p:nvSpPr>
              <p:spPr>
                <a:xfrm rot="537820">
                  <a:off x="5008201" y="3219636"/>
                  <a:ext cx="598550" cy="431759"/>
                </a:xfrm>
                <a:prstGeom prst="lightningBolt">
                  <a:avLst/>
                </a:prstGeom>
                <a:solidFill>
                  <a:srgbClr val="D4433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Lightning Bolt 131"/>
                <p:cNvSpPr/>
                <p:nvPr/>
              </p:nvSpPr>
              <p:spPr>
                <a:xfrm rot="21275730" flipH="1">
                  <a:off x="4679408" y="3213234"/>
                  <a:ext cx="626344" cy="450581"/>
                </a:xfrm>
                <a:prstGeom prst="lightningBolt">
                  <a:avLst/>
                </a:prstGeom>
                <a:solidFill>
                  <a:srgbClr val="D4433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Freeform 132"/>
                <p:cNvSpPr/>
                <p:nvPr/>
              </p:nvSpPr>
              <p:spPr>
                <a:xfrm>
                  <a:off x="4876801" y="1676400"/>
                  <a:ext cx="533399" cy="762000"/>
                </a:xfrm>
                <a:custGeom>
                  <a:avLst/>
                  <a:gdLst>
                    <a:gd name="connsiteX0" fmla="*/ 195942 w 936171"/>
                    <a:gd name="connsiteY0" fmla="*/ 914400 h 1065140"/>
                    <a:gd name="connsiteX1" fmla="*/ 283028 w 936171"/>
                    <a:gd name="connsiteY1" fmla="*/ 936171 h 1065140"/>
                    <a:gd name="connsiteX2" fmla="*/ 348342 w 936171"/>
                    <a:gd name="connsiteY2" fmla="*/ 957942 h 1065140"/>
                    <a:gd name="connsiteX3" fmla="*/ 478971 w 936171"/>
                    <a:gd name="connsiteY3" fmla="*/ 979714 h 1065140"/>
                    <a:gd name="connsiteX4" fmla="*/ 914400 w 936171"/>
                    <a:gd name="connsiteY4" fmla="*/ 892628 h 1065140"/>
                    <a:gd name="connsiteX5" fmla="*/ 936171 w 936171"/>
                    <a:gd name="connsiteY5" fmla="*/ 827314 h 1065140"/>
                    <a:gd name="connsiteX6" fmla="*/ 914400 w 936171"/>
                    <a:gd name="connsiteY6" fmla="*/ 696685 h 1065140"/>
                    <a:gd name="connsiteX7" fmla="*/ 870857 w 936171"/>
                    <a:gd name="connsiteY7" fmla="*/ 631371 h 1065140"/>
                    <a:gd name="connsiteX8" fmla="*/ 849085 w 936171"/>
                    <a:gd name="connsiteY8" fmla="*/ 566057 h 1065140"/>
                    <a:gd name="connsiteX9" fmla="*/ 718457 w 936171"/>
                    <a:gd name="connsiteY9" fmla="*/ 370114 h 1065140"/>
                    <a:gd name="connsiteX10" fmla="*/ 674914 w 936171"/>
                    <a:gd name="connsiteY10" fmla="*/ 304800 h 1065140"/>
                    <a:gd name="connsiteX11" fmla="*/ 631371 w 936171"/>
                    <a:gd name="connsiteY11" fmla="*/ 217714 h 1065140"/>
                    <a:gd name="connsiteX12" fmla="*/ 566057 w 936171"/>
                    <a:gd name="connsiteY12" fmla="*/ 152400 h 1065140"/>
                    <a:gd name="connsiteX13" fmla="*/ 500742 w 936171"/>
                    <a:gd name="connsiteY13" fmla="*/ 21771 h 1065140"/>
                    <a:gd name="connsiteX14" fmla="*/ 435428 w 936171"/>
                    <a:gd name="connsiteY14" fmla="*/ 0 h 1065140"/>
                    <a:gd name="connsiteX15" fmla="*/ 348342 w 936171"/>
                    <a:gd name="connsiteY15" fmla="*/ 130628 h 1065140"/>
                    <a:gd name="connsiteX16" fmla="*/ 239485 w 936171"/>
                    <a:gd name="connsiteY16" fmla="*/ 261257 h 1065140"/>
                    <a:gd name="connsiteX17" fmla="*/ 217714 w 936171"/>
                    <a:gd name="connsiteY17" fmla="*/ 326571 h 1065140"/>
                    <a:gd name="connsiteX18" fmla="*/ 152400 w 936171"/>
                    <a:gd name="connsiteY18" fmla="*/ 370114 h 1065140"/>
                    <a:gd name="connsiteX19" fmla="*/ 108857 w 936171"/>
                    <a:gd name="connsiteY19" fmla="*/ 500742 h 1065140"/>
                    <a:gd name="connsiteX20" fmla="*/ 65314 w 936171"/>
                    <a:gd name="connsiteY20" fmla="*/ 631371 h 1065140"/>
                    <a:gd name="connsiteX21" fmla="*/ 21771 w 936171"/>
                    <a:gd name="connsiteY21" fmla="*/ 762000 h 1065140"/>
                    <a:gd name="connsiteX22" fmla="*/ 0 w 936171"/>
                    <a:gd name="connsiteY22" fmla="*/ 827314 h 1065140"/>
                    <a:gd name="connsiteX23" fmla="*/ 21771 w 936171"/>
                    <a:gd name="connsiteY23" fmla="*/ 892628 h 1065140"/>
                    <a:gd name="connsiteX24" fmla="*/ 326571 w 936171"/>
                    <a:gd name="connsiteY24" fmla="*/ 957942 h 1065140"/>
                    <a:gd name="connsiteX25" fmla="*/ 370114 w 936171"/>
                    <a:gd name="connsiteY25" fmla="*/ 957942 h 106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936171" h="1065140">
                      <a:moveTo>
                        <a:pt x="195942" y="914400"/>
                      </a:moveTo>
                      <a:cubicBezTo>
                        <a:pt x="224971" y="921657"/>
                        <a:pt x="254257" y="927951"/>
                        <a:pt x="283028" y="936171"/>
                      </a:cubicBezTo>
                      <a:cubicBezTo>
                        <a:pt x="305094" y="942475"/>
                        <a:pt x="325940" y="952964"/>
                        <a:pt x="348342" y="957942"/>
                      </a:cubicBezTo>
                      <a:cubicBezTo>
                        <a:pt x="391434" y="967518"/>
                        <a:pt x="435428" y="972457"/>
                        <a:pt x="478971" y="979714"/>
                      </a:cubicBezTo>
                      <a:cubicBezTo>
                        <a:pt x="747688" y="964785"/>
                        <a:pt x="828144" y="1065140"/>
                        <a:pt x="914400" y="892628"/>
                      </a:cubicBezTo>
                      <a:cubicBezTo>
                        <a:pt x="924663" y="872102"/>
                        <a:pt x="928914" y="849085"/>
                        <a:pt x="936171" y="827314"/>
                      </a:cubicBezTo>
                      <a:cubicBezTo>
                        <a:pt x="928914" y="783771"/>
                        <a:pt x="928359" y="738563"/>
                        <a:pt x="914400" y="696685"/>
                      </a:cubicBezTo>
                      <a:cubicBezTo>
                        <a:pt x="906126" y="671862"/>
                        <a:pt x="882559" y="654774"/>
                        <a:pt x="870857" y="631371"/>
                      </a:cubicBezTo>
                      <a:cubicBezTo>
                        <a:pt x="860594" y="610845"/>
                        <a:pt x="860230" y="586118"/>
                        <a:pt x="849085" y="566057"/>
                      </a:cubicBezTo>
                      <a:cubicBezTo>
                        <a:pt x="849075" y="566040"/>
                        <a:pt x="740234" y="402779"/>
                        <a:pt x="718457" y="370114"/>
                      </a:cubicBezTo>
                      <a:cubicBezTo>
                        <a:pt x="703943" y="348343"/>
                        <a:pt x="686616" y="328204"/>
                        <a:pt x="674914" y="304800"/>
                      </a:cubicBezTo>
                      <a:cubicBezTo>
                        <a:pt x="660400" y="275771"/>
                        <a:pt x="650235" y="244124"/>
                        <a:pt x="631371" y="217714"/>
                      </a:cubicBezTo>
                      <a:cubicBezTo>
                        <a:pt x="613475" y="192660"/>
                        <a:pt x="587828" y="174171"/>
                        <a:pt x="566057" y="152400"/>
                      </a:cubicBezTo>
                      <a:cubicBezTo>
                        <a:pt x="551715" y="109374"/>
                        <a:pt x="539110" y="52465"/>
                        <a:pt x="500742" y="21771"/>
                      </a:cubicBezTo>
                      <a:cubicBezTo>
                        <a:pt x="482822" y="7435"/>
                        <a:pt x="457199" y="7257"/>
                        <a:pt x="435428" y="0"/>
                      </a:cubicBezTo>
                      <a:cubicBezTo>
                        <a:pt x="406399" y="43543"/>
                        <a:pt x="385346" y="93624"/>
                        <a:pt x="348342" y="130628"/>
                      </a:cubicBezTo>
                      <a:cubicBezTo>
                        <a:pt x="264526" y="214444"/>
                        <a:pt x="300107" y="170324"/>
                        <a:pt x="239485" y="261257"/>
                      </a:cubicBezTo>
                      <a:cubicBezTo>
                        <a:pt x="232228" y="283028"/>
                        <a:pt x="232050" y="308651"/>
                        <a:pt x="217714" y="326571"/>
                      </a:cubicBezTo>
                      <a:cubicBezTo>
                        <a:pt x="201368" y="347003"/>
                        <a:pt x="166268" y="347925"/>
                        <a:pt x="152400" y="370114"/>
                      </a:cubicBezTo>
                      <a:cubicBezTo>
                        <a:pt x="128074" y="409035"/>
                        <a:pt x="123371" y="457199"/>
                        <a:pt x="108857" y="500742"/>
                      </a:cubicBezTo>
                      <a:lnTo>
                        <a:pt x="65314" y="631371"/>
                      </a:lnTo>
                      <a:lnTo>
                        <a:pt x="21771" y="762000"/>
                      </a:lnTo>
                      <a:lnTo>
                        <a:pt x="0" y="827314"/>
                      </a:lnTo>
                      <a:cubicBezTo>
                        <a:pt x="7257" y="849085"/>
                        <a:pt x="3097" y="879289"/>
                        <a:pt x="21771" y="892628"/>
                      </a:cubicBezTo>
                      <a:cubicBezTo>
                        <a:pt x="85459" y="938120"/>
                        <a:pt x="262945" y="951580"/>
                        <a:pt x="326571" y="957942"/>
                      </a:cubicBezTo>
                      <a:cubicBezTo>
                        <a:pt x="341013" y="959386"/>
                        <a:pt x="355600" y="957942"/>
                        <a:pt x="370114" y="957942"/>
                      </a:cubicBezTo>
                    </a:path>
                  </a:pathLst>
                </a:custGeom>
                <a:solidFill>
                  <a:schemeClr val="tx1">
                    <a:lumMod val="65000"/>
                    <a:lumOff val="35000"/>
                  </a:schemeClr>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0" name="Group 36"/>
              <p:cNvGrpSpPr/>
              <p:nvPr/>
            </p:nvGrpSpPr>
            <p:grpSpPr>
              <a:xfrm rot="10800000">
                <a:off x="5105400" y="1905000"/>
                <a:ext cx="576695" cy="3179864"/>
                <a:chOff x="4679408" y="1676400"/>
                <a:chExt cx="927343" cy="1987415"/>
              </a:xfrm>
            </p:grpSpPr>
            <p:sp>
              <p:nvSpPr>
                <p:cNvPr id="126" name="Pentagon 125"/>
                <p:cNvSpPr/>
                <p:nvPr/>
              </p:nvSpPr>
              <p:spPr>
                <a:xfrm rot="16200000">
                  <a:off x="4457700" y="2705100"/>
                  <a:ext cx="1447800" cy="304800"/>
                </a:xfrm>
                <a:prstGeom prst="homePlate">
                  <a:avLst/>
                </a:prstGeom>
                <a:solidFill>
                  <a:srgbClr val="99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Lightning Bolt 126"/>
                <p:cNvSpPr/>
                <p:nvPr/>
              </p:nvSpPr>
              <p:spPr>
                <a:xfrm rot="537820">
                  <a:off x="5008201" y="3219636"/>
                  <a:ext cx="598550" cy="431759"/>
                </a:xfrm>
                <a:prstGeom prst="lightningBolt">
                  <a:avLst/>
                </a:prstGeom>
                <a:solidFill>
                  <a:srgbClr val="D4433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Lightning Bolt 127"/>
                <p:cNvSpPr/>
                <p:nvPr/>
              </p:nvSpPr>
              <p:spPr>
                <a:xfrm rot="21275730" flipH="1">
                  <a:off x="4679408" y="3213234"/>
                  <a:ext cx="626344" cy="450581"/>
                </a:xfrm>
                <a:prstGeom prst="lightningBolt">
                  <a:avLst/>
                </a:prstGeom>
                <a:solidFill>
                  <a:srgbClr val="D4433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Freeform 128"/>
                <p:cNvSpPr/>
                <p:nvPr/>
              </p:nvSpPr>
              <p:spPr>
                <a:xfrm>
                  <a:off x="4876801" y="1676400"/>
                  <a:ext cx="533399" cy="762000"/>
                </a:xfrm>
                <a:custGeom>
                  <a:avLst/>
                  <a:gdLst>
                    <a:gd name="connsiteX0" fmla="*/ 195942 w 936171"/>
                    <a:gd name="connsiteY0" fmla="*/ 914400 h 1065140"/>
                    <a:gd name="connsiteX1" fmla="*/ 283028 w 936171"/>
                    <a:gd name="connsiteY1" fmla="*/ 936171 h 1065140"/>
                    <a:gd name="connsiteX2" fmla="*/ 348342 w 936171"/>
                    <a:gd name="connsiteY2" fmla="*/ 957942 h 1065140"/>
                    <a:gd name="connsiteX3" fmla="*/ 478971 w 936171"/>
                    <a:gd name="connsiteY3" fmla="*/ 979714 h 1065140"/>
                    <a:gd name="connsiteX4" fmla="*/ 914400 w 936171"/>
                    <a:gd name="connsiteY4" fmla="*/ 892628 h 1065140"/>
                    <a:gd name="connsiteX5" fmla="*/ 936171 w 936171"/>
                    <a:gd name="connsiteY5" fmla="*/ 827314 h 1065140"/>
                    <a:gd name="connsiteX6" fmla="*/ 914400 w 936171"/>
                    <a:gd name="connsiteY6" fmla="*/ 696685 h 1065140"/>
                    <a:gd name="connsiteX7" fmla="*/ 870857 w 936171"/>
                    <a:gd name="connsiteY7" fmla="*/ 631371 h 1065140"/>
                    <a:gd name="connsiteX8" fmla="*/ 849085 w 936171"/>
                    <a:gd name="connsiteY8" fmla="*/ 566057 h 1065140"/>
                    <a:gd name="connsiteX9" fmla="*/ 718457 w 936171"/>
                    <a:gd name="connsiteY9" fmla="*/ 370114 h 1065140"/>
                    <a:gd name="connsiteX10" fmla="*/ 674914 w 936171"/>
                    <a:gd name="connsiteY10" fmla="*/ 304800 h 1065140"/>
                    <a:gd name="connsiteX11" fmla="*/ 631371 w 936171"/>
                    <a:gd name="connsiteY11" fmla="*/ 217714 h 1065140"/>
                    <a:gd name="connsiteX12" fmla="*/ 566057 w 936171"/>
                    <a:gd name="connsiteY12" fmla="*/ 152400 h 1065140"/>
                    <a:gd name="connsiteX13" fmla="*/ 500742 w 936171"/>
                    <a:gd name="connsiteY13" fmla="*/ 21771 h 1065140"/>
                    <a:gd name="connsiteX14" fmla="*/ 435428 w 936171"/>
                    <a:gd name="connsiteY14" fmla="*/ 0 h 1065140"/>
                    <a:gd name="connsiteX15" fmla="*/ 348342 w 936171"/>
                    <a:gd name="connsiteY15" fmla="*/ 130628 h 1065140"/>
                    <a:gd name="connsiteX16" fmla="*/ 239485 w 936171"/>
                    <a:gd name="connsiteY16" fmla="*/ 261257 h 1065140"/>
                    <a:gd name="connsiteX17" fmla="*/ 217714 w 936171"/>
                    <a:gd name="connsiteY17" fmla="*/ 326571 h 1065140"/>
                    <a:gd name="connsiteX18" fmla="*/ 152400 w 936171"/>
                    <a:gd name="connsiteY18" fmla="*/ 370114 h 1065140"/>
                    <a:gd name="connsiteX19" fmla="*/ 108857 w 936171"/>
                    <a:gd name="connsiteY19" fmla="*/ 500742 h 1065140"/>
                    <a:gd name="connsiteX20" fmla="*/ 65314 w 936171"/>
                    <a:gd name="connsiteY20" fmla="*/ 631371 h 1065140"/>
                    <a:gd name="connsiteX21" fmla="*/ 21771 w 936171"/>
                    <a:gd name="connsiteY21" fmla="*/ 762000 h 1065140"/>
                    <a:gd name="connsiteX22" fmla="*/ 0 w 936171"/>
                    <a:gd name="connsiteY22" fmla="*/ 827314 h 1065140"/>
                    <a:gd name="connsiteX23" fmla="*/ 21771 w 936171"/>
                    <a:gd name="connsiteY23" fmla="*/ 892628 h 1065140"/>
                    <a:gd name="connsiteX24" fmla="*/ 326571 w 936171"/>
                    <a:gd name="connsiteY24" fmla="*/ 957942 h 1065140"/>
                    <a:gd name="connsiteX25" fmla="*/ 370114 w 936171"/>
                    <a:gd name="connsiteY25" fmla="*/ 957942 h 106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936171" h="1065140">
                      <a:moveTo>
                        <a:pt x="195942" y="914400"/>
                      </a:moveTo>
                      <a:cubicBezTo>
                        <a:pt x="224971" y="921657"/>
                        <a:pt x="254257" y="927951"/>
                        <a:pt x="283028" y="936171"/>
                      </a:cubicBezTo>
                      <a:cubicBezTo>
                        <a:pt x="305094" y="942475"/>
                        <a:pt x="325940" y="952964"/>
                        <a:pt x="348342" y="957942"/>
                      </a:cubicBezTo>
                      <a:cubicBezTo>
                        <a:pt x="391434" y="967518"/>
                        <a:pt x="435428" y="972457"/>
                        <a:pt x="478971" y="979714"/>
                      </a:cubicBezTo>
                      <a:cubicBezTo>
                        <a:pt x="747688" y="964785"/>
                        <a:pt x="828144" y="1065140"/>
                        <a:pt x="914400" y="892628"/>
                      </a:cubicBezTo>
                      <a:cubicBezTo>
                        <a:pt x="924663" y="872102"/>
                        <a:pt x="928914" y="849085"/>
                        <a:pt x="936171" y="827314"/>
                      </a:cubicBezTo>
                      <a:cubicBezTo>
                        <a:pt x="928914" y="783771"/>
                        <a:pt x="928359" y="738563"/>
                        <a:pt x="914400" y="696685"/>
                      </a:cubicBezTo>
                      <a:cubicBezTo>
                        <a:pt x="906126" y="671862"/>
                        <a:pt x="882559" y="654774"/>
                        <a:pt x="870857" y="631371"/>
                      </a:cubicBezTo>
                      <a:cubicBezTo>
                        <a:pt x="860594" y="610845"/>
                        <a:pt x="860230" y="586118"/>
                        <a:pt x="849085" y="566057"/>
                      </a:cubicBezTo>
                      <a:cubicBezTo>
                        <a:pt x="849075" y="566040"/>
                        <a:pt x="740234" y="402779"/>
                        <a:pt x="718457" y="370114"/>
                      </a:cubicBezTo>
                      <a:cubicBezTo>
                        <a:pt x="703943" y="348343"/>
                        <a:pt x="686616" y="328204"/>
                        <a:pt x="674914" y="304800"/>
                      </a:cubicBezTo>
                      <a:cubicBezTo>
                        <a:pt x="660400" y="275771"/>
                        <a:pt x="650235" y="244124"/>
                        <a:pt x="631371" y="217714"/>
                      </a:cubicBezTo>
                      <a:cubicBezTo>
                        <a:pt x="613475" y="192660"/>
                        <a:pt x="587828" y="174171"/>
                        <a:pt x="566057" y="152400"/>
                      </a:cubicBezTo>
                      <a:cubicBezTo>
                        <a:pt x="551715" y="109374"/>
                        <a:pt x="539110" y="52465"/>
                        <a:pt x="500742" y="21771"/>
                      </a:cubicBezTo>
                      <a:cubicBezTo>
                        <a:pt x="482822" y="7435"/>
                        <a:pt x="457199" y="7257"/>
                        <a:pt x="435428" y="0"/>
                      </a:cubicBezTo>
                      <a:cubicBezTo>
                        <a:pt x="406399" y="43543"/>
                        <a:pt x="385346" y="93624"/>
                        <a:pt x="348342" y="130628"/>
                      </a:cubicBezTo>
                      <a:cubicBezTo>
                        <a:pt x="264526" y="214444"/>
                        <a:pt x="300107" y="170324"/>
                        <a:pt x="239485" y="261257"/>
                      </a:cubicBezTo>
                      <a:cubicBezTo>
                        <a:pt x="232228" y="283028"/>
                        <a:pt x="232050" y="308651"/>
                        <a:pt x="217714" y="326571"/>
                      </a:cubicBezTo>
                      <a:cubicBezTo>
                        <a:pt x="201368" y="347003"/>
                        <a:pt x="166268" y="347925"/>
                        <a:pt x="152400" y="370114"/>
                      </a:cubicBezTo>
                      <a:cubicBezTo>
                        <a:pt x="128074" y="409035"/>
                        <a:pt x="123371" y="457199"/>
                        <a:pt x="108857" y="500742"/>
                      </a:cubicBezTo>
                      <a:lnTo>
                        <a:pt x="65314" y="631371"/>
                      </a:lnTo>
                      <a:lnTo>
                        <a:pt x="21771" y="762000"/>
                      </a:lnTo>
                      <a:lnTo>
                        <a:pt x="0" y="827314"/>
                      </a:lnTo>
                      <a:cubicBezTo>
                        <a:pt x="7257" y="849085"/>
                        <a:pt x="3097" y="879289"/>
                        <a:pt x="21771" y="892628"/>
                      </a:cubicBezTo>
                      <a:cubicBezTo>
                        <a:pt x="85459" y="938120"/>
                        <a:pt x="262945" y="951580"/>
                        <a:pt x="326571" y="957942"/>
                      </a:cubicBezTo>
                      <a:cubicBezTo>
                        <a:pt x="341013" y="959386"/>
                        <a:pt x="355600" y="957942"/>
                        <a:pt x="370114" y="957942"/>
                      </a:cubicBezTo>
                    </a:path>
                  </a:pathLst>
                </a:custGeom>
                <a:solidFill>
                  <a:schemeClr val="tx1">
                    <a:lumMod val="65000"/>
                    <a:lumOff val="35000"/>
                  </a:schemeClr>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21" name="Rounded Rectangle 51"/>
              <p:cNvSpPr/>
              <p:nvPr/>
            </p:nvSpPr>
            <p:spPr>
              <a:xfrm>
                <a:off x="4876800" y="2971800"/>
                <a:ext cx="685800" cy="2362200"/>
              </a:xfrm>
              <a:prstGeom prst="roundRect">
                <a:avLst>
                  <a:gd name="adj" fmla="val 28096"/>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2" name="Group 52"/>
              <p:cNvGrpSpPr/>
              <p:nvPr/>
            </p:nvGrpSpPr>
            <p:grpSpPr>
              <a:xfrm rot="5400000">
                <a:off x="4114800" y="3886200"/>
                <a:ext cx="2438400" cy="457200"/>
                <a:chOff x="3962400" y="5105400"/>
                <a:chExt cx="2677885" cy="1143001"/>
              </a:xfrm>
            </p:grpSpPr>
            <p:sp>
              <p:nvSpPr>
                <p:cNvPr id="123" name="Multiply 122"/>
                <p:cNvSpPr/>
                <p:nvPr/>
              </p:nvSpPr>
              <p:spPr>
                <a:xfrm>
                  <a:off x="3962400" y="5105400"/>
                  <a:ext cx="1295400" cy="1143000"/>
                </a:xfrm>
                <a:prstGeom prst="mathMultiply">
                  <a:avLst>
                    <a:gd name="adj1" fmla="val 1780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Multiply 123"/>
                <p:cNvSpPr/>
                <p:nvPr/>
              </p:nvSpPr>
              <p:spPr>
                <a:xfrm>
                  <a:off x="4648200" y="5105400"/>
                  <a:ext cx="1295400" cy="1143000"/>
                </a:xfrm>
                <a:prstGeom prst="mathMultiply">
                  <a:avLst>
                    <a:gd name="adj1" fmla="val 1780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Multiply 124"/>
                <p:cNvSpPr/>
                <p:nvPr/>
              </p:nvSpPr>
              <p:spPr>
                <a:xfrm>
                  <a:off x="5344885" y="5105401"/>
                  <a:ext cx="1295400" cy="1143000"/>
                </a:xfrm>
                <a:prstGeom prst="mathMultiply">
                  <a:avLst>
                    <a:gd name="adj1" fmla="val 1780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9" name="Oval 88"/>
            <p:cNvSpPr/>
            <p:nvPr/>
          </p:nvSpPr>
          <p:spPr>
            <a:xfrm>
              <a:off x="2057400" y="5410200"/>
              <a:ext cx="609600" cy="5334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0" y="5334000"/>
              <a:ext cx="838200" cy="6096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ounded Rectangle 90"/>
            <p:cNvSpPr/>
            <p:nvPr/>
          </p:nvSpPr>
          <p:spPr>
            <a:xfrm rot="1200398">
              <a:off x="404929" y="3638782"/>
              <a:ext cx="696046" cy="2044440"/>
            </a:xfrm>
            <a:prstGeom prst="roundRect">
              <a:avLst>
                <a:gd name="adj" fmla="val 40477"/>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rapezoid 91"/>
            <p:cNvSpPr/>
            <p:nvPr/>
          </p:nvSpPr>
          <p:spPr>
            <a:xfrm>
              <a:off x="685800" y="3657600"/>
              <a:ext cx="1295400" cy="2743200"/>
            </a:xfrm>
            <a:prstGeom prst="trapezoid">
              <a:avLst>
                <a:gd name="adj" fmla="val 23319"/>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a:off x="762000" y="6172200"/>
              <a:ext cx="533400" cy="18288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a:off x="1371600" y="6172200"/>
              <a:ext cx="533400" cy="18288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rapezoid 94"/>
            <p:cNvSpPr/>
            <p:nvPr/>
          </p:nvSpPr>
          <p:spPr>
            <a:xfrm>
              <a:off x="457200" y="5562600"/>
              <a:ext cx="1796143" cy="1219200"/>
            </a:xfrm>
            <a:prstGeom prst="trapezoid">
              <a:avLst>
                <a:gd name="adj" fmla="val 23319"/>
              </a:avLst>
            </a:prstGeom>
            <a:solidFill>
              <a:srgbClr val="99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6" name="Group 14"/>
            <p:cNvGrpSpPr/>
            <p:nvPr/>
          </p:nvGrpSpPr>
          <p:grpSpPr>
            <a:xfrm>
              <a:off x="304800" y="6324600"/>
              <a:ext cx="2133600" cy="533400"/>
              <a:chOff x="3962400" y="5105400"/>
              <a:chExt cx="2677885" cy="1143001"/>
            </a:xfrm>
          </p:grpSpPr>
          <p:sp>
            <p:nvSpPr>
              <p:cNvPr id="115" name="Multiply 15"/>
              <p:cNvSpPr/>
              <p:nvPr/>
            </p:nvSpPr>
            <p:spPr>
              <a:xfrm>
                <a:off x="3962400" y="5105400"/>
                <a:ext cx="1295400" cy="1143000"/>
              </a:xfrm>
              <a:prstGeom prst="mathMultiply">
                <a:avLst>
                  <a:gd name="adj1" fmla="val 1780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Multiply 16"/>
              <p:cNvSpPr/>
              <p:nvPr/>
            </p:nvSpPr>
            <p:spPr>
              <a:xfrm>
                <a:off x="4648200" y="5105400"/>
                <a:ext cx="1295400" cy="1143000"/>
              </a:xfrm>
              <a:prstGeom prst="mathMultiply">
                <a:avLst>
                  <a:gd name="adj1" fmla="val 1780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Multiply 17"/>
              <p:cNvSpPr/>
              <p:nvPr/>
            </p:nvSpPr>
            <p:spPr>
              <a:xfrm>
                <a:off x="5344885" y="5105401"/>
                <a:ext cx="1295400" cy="1143000"/>
              </a:xfrm>
              <a:prstGeom prst="mathMultiply">
                <a:avLst>
                  <a:gd name="adj1" fmla="val 1780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7" name="Group 41"/>
            <p:cNvGrpSpPr/>
            <p:nvPr/>
          </p:nvGrpSpPr>
          <p:grpSpPr>
            <a:xfrm rot="10960960">
              <a:off x="76200" y="3733800"/>
              <a:ext cx="576695" cy="3179864"/>
              <a:chOff x="4679408" y="1676400"/>
              <a:chExt cx="927343" cy="1987415"/>
            </a:xfrm>
          </p:grpSpPr>
          <p:sp>
            <p:nvSpPr>
              <p:cNvPr id="111" name="Pentagon 110"/>
              <p:cNvSpPr/>
              <p:nvPr/>
            </p:nvSpPr>
            <p:spPr>
              <a:xfrm rot="16200000">
                <a:off x="4457700" y="2705100"/>
                <a:ext cx="1447800" cy="304800"/>
              </a:xfrm>
              <a:prstGeom prst="homePlate">
                <a:avLst/>
              </a:prstGeom>
              <a:solidFill>
                <a:srgbClr val="99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Lightning Bolt 43"/>
              <p:cNvSpPr/>
              <p:nvPr/>
            </p:nvSpPr>
            <p:spPr>
              <a:xfrm rot="537820">
                <a:off x="5008201" y="3219636"/>
                <a:ext cx="598550" cy="431759"/>
              </a:xfrm>
              <a:prstGeom prst="lightningBolt">
                <a:avLst/>
              </a:prstGeom>
              <a:solidFill>
                <a:srgbClr val="D4433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Lightning Bolt 112"/>
              <p:cNvSpPr/>
              <p:nvPr/>
            </p:nvSpPr>
            <p:spPr>
              <a:xfrm rot="21275730" flipH="1">
                <a:off x="4679408" y="3213234"/>
                <a:ext cx="626344" cy="450581"/>
              </a:xfrm>
              <a:prstGeom prst="lightningBolt">
                <a:avLst/>
              </a:prstGeom>
              <a:solidFill>
                <a:srgbClr val="D4433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Freeform 113"/>
              <p:cNvSpPr/>
              <p:nvPr/>
            </p:nvSpPr>
            <p:spPr>
              <a:xfrm>
                <a:off x="4876801" y="1676400"/>
                <a:ext cx="533399" cy="762000"/>
              </a:xfrm>
              <a:custGeom>
                <a:avLst/>
                <a:gdLst>
                  <a:gd name="connsiteX0" fmla="*/ 195942 w 936171"/>
                  <a:gd name="connsiteY0" fmla="*/ 914400 h 1065140"/>
                  <a:gd name="connsiteX1" fmla="*/ 283028 w 936171"/>
                  <a:gd name="connsiteY1" fmla="*/ 936171 h 1065140"/>
                  <a:gd name="connsiteX2" fmla="*/ 348342 w 936171"/>
                  <a:gd name="connsiteY2" fmla="*/ 957942 h 1065140"/>
                  <a:gd name="connsiteX3" fmla="*/ 478971 w 936171"/>
                  <a:gd name="connsiteY3" fmla="*/ 979714 h 1065140"/>
                  <a:gd name="connsiteX4" fmla="*/ 914400 w 936171"/>
                  <a:gd name="connsiteY4" fmla="*/ 892628 h 1065140"/>
                  <a:gd name="connsiteX5" fmla="*/ 936171 w 936171"/>
                  <a:gd name="connsiteY5" fmla="*/ 827314 h 1065140"/>
                  <a:gd name="connsiteX6" fmla="*/ 914400 w 936171"/>
                  <a:gd name="connsiteY6" fmla="*/ 696685 h 1065140"/>
                  <a:gd name="connsiteX7" fmla="*/ 870857 w 936171"/>
                  <a:gd name="connsiteY7" fmla="*/ 631371 h 1065140"/>
                  <a:gd name="connsiteX8" fmla="*/ 849085 w 936171"/>
                  <a:gd name="connsiteY8" fmla="*/ 566057 h 1065140"/>
                  <a:gd name="connsiteX9" fmla="*/ 718457 w 936171"/>
                  <a:gd name="connsiteY9" fmla="*/ 370114 h 1065140"/>
                  <a:gd name="connsiteX10" fmla="*/ 674914 w 936171"/>
                  <a:gd name="connsiteY10" fmla="*/ 304800 h 1065140"/>
                  <a:gd name="connsiteX11" fmla="*/ 631371 w 936171"/>
                  <a:gd name="connsiteY11" fmla="*/ 217714 h 1065140"/>
                  <a:gd name="connsiteX12" fmla="*/ 566057 w 936171"/>
                  <a:gd name="connsiteY12" fmla="*/ 152400 h 1065140"/>
                  <a:gd name="connsiteX13" fmla="*/ 500742 w 936171"/>
                  <a:gd name="connsiteY13" fmla="*/ 21771 h 1065140"/>
                  <a:gd name="connsiteX14" fmla="*/ 435428 w 936171"/>
                  <a:gd name="connsiteY14" fmla="*/ 0 h 1065140"/>
                  <a:gd name="connsiteX15" fmla="*/ 348342 w 936171"/>
                  <a:gd name="connsiteY15" fmla="*/ 130628 h 1065140"/>
                  <a:gd name="connsiteX16" fmla="*/ 239485 w 936171"/>
                  <a:gd name="connsiteY16" fmla="*/ 261257 h 1065140"/>
                  <a:gd name="connsiteX17" fmla="*/ 217714 w 936171"/>
                  <a:gd name="connsiteY17" fmla="*/ 326571 h 1065140"/>
                  <a:gd name="connsiteX18" fmla="*/ 152400 w 936171"/>
                  <a:gd name="connsiteY18" fmla="*/ 370114 h 1065140"/>
                  <a:gd name="connsiteX19" fmla="*/ 108857 w 936171"/>
                  <a:gd name="connsiteY19" fmla="*/ 500742 h 1065140"/>
                  <a:gd name="connsiteX20" fmla="*/ 65314 w 936171"/>
                  <a:gd name="connsiteY20" fmla="*/ 631371 h 1065140"/>
                  <a:gd name="connsiteX21" fmla="*/ 21771 w 936171"/>
                  <a:gd name="connsiteY21" fmla="*/ 762000 h 1065140"/>
                  <a:gd name="connsiteX22" fmla="*/ 0 w 936171"/>
                  <a:gd name="connsiteY22" fmla="*/ 827314 h 1065140"/>
                  <a:gd name="connsiteX23" fmla="*/ 21771 w 936171"/>
                  <a:gd name="connsiteY23" fmla="*/ 892628 h 1065140"/>
                  <a:gd name="connsiteX24" fmla="*/ 326571 w 936171"/>
                  <a:gd name="connsiteY24" fmla="*/ 957942 h 1065140"/>
                  <a:gd name="connsiteX25" fmla="*/ 370114 w 936171"/>
                  <a:gd name="connsiteY25" fmla="*/ 957942 h 106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936171" h="1065140">
                    <a:moveTo>
                      <a:pt x="195942" y="914400"/>
                    </a:moveTo>
                    <a:cubicBezTo>
                      <a:pt x="224971" y="921657"/>
                      <a:pt x="254257" y="927951"/>
                      <a:pt x="283028" y="936171"/>
                    </a:cubicBezTo>
                    <a:cubicBezTo>
                      <a:pt x="305094" y="942475"/>
                      <a:pt x="325940" y="952964"/>
                      <a:pt x="348342" y="957942"/>
                    </a:cubicBezTo>
                    <a:cubicBezTo>
                      <a:pt x="391434" y="967518"/>
                      <a:pt x="435428" y="972457"/>
                      <a:pt x="478971" y="979714"/>
                    </a:cubicBezTo>
                    <a:cubicBezTo>
                      <a:pt x="747688" y="964785"/>
                      <a:pt x="828144" y="1065140"/>
                      <a:pt x="914400" y="892628"/>
                    </a:cubicBezTo>
                    <a:cubicBezTo>
                      <a:pt x="924663" y="872102"/>
                      <a:pt x="928914" y="849085"/>
                      <a:pt x="936171" y="827314"/>
                    </a:cubicBezTo>
                    <a:cubicBezTo>
                      <a:pt x="928914" y="783771"/>
                      <a:pt x="928359" y="738563"/>
                      <a:pt x="914400" y="696685"/>
                    </a:cubicBezTo>
                    <a:cubicBezTo>
                      <a:pt x="906126" y="671862"/>
                      <a:pt x="882559" y="654774"/>
                      <a:pt x="870857" y="631371"/>
                    </a:cubicBezTo>
                    <a:cubicBezTo>
                      <a:pt x="860594" y="610845"/>
                      <a:pt x="860230" y="586118"/>
                      <a:pt x="849085" y="566057"/>
                    </a:cubicBezTo>
                    <a:cubicBezTo>
                      <a:pt x="849075" y="566040"/>
                      <a:pt x="740234" y="402779"/>
                      <a:pt x="718457" y="370114"/>
                    </a:cubicBezTo>
                    <a:cubicBezTo>
                      <a:pt x="703943" y="348343"/>
                      <a:pt x="686616" y="328204"/>
                      <a:pt x="674914" y="304800"/>
                    </a:cubicBezTo>
                    <a:cubicBezTo>
                      <a:pt x="660400" y="275771"/>
                      <a:pt x="650235" y="244124"/>
                      <a:pt x="631371" y="217714"/>
                    </a:cubicBezTo>
                    <a:cubicBezTo>
                      <a:pt x="613475" y="192660"/>
                      <a:pt x="587828" y="174171"/>
                      <a:pt x="566057" y="152400"/>
                    </a:cubicBezTo>
                    <a:cubicBezTo>
                      <a:pt x="551715" y="109374"/>
                      <a:pt x="539110" y="52465"/>
                      <a:pt x="500742" y="21771"/>
                    </a:cubicBezTo>
                    <a:cubicBezTo>
                      <a:pt x="482822" y="7435"/>
                      <a:pt x="457199" y="7257"/>
                      <a:pt x="435428" y="0"/>
                    </a:cubicBezTo>
                    <a:cubicBezTo>
                      <a:pt x="406399" y="43543"/>
                      <a:pt x="385346" y="93624"/>
                      <a:pt x="348342" y="130628"/>
                    </a:cubicBezTo>
                    <a:cubicBezTo>
                      <a:pt x="264526" y="214444"/>
                      <a:pt x="300107" y="170324"/>
                      <a:pt x="239485" y="261257"/>
                    </a:cubicBezTo>
                    <a:cubicBezTo>
                      <a:pt x="232228" y="283028"/>
                      <a:pt x="232050" y="308651"/>
                      <a:pt x="217714" y="326571"/>
                    </a:cubicBezTo>
                    <a:cubicBezTo>
                      <a:pt x="201368" y="347003"/>
                      <a:pt x="166268" y="347925"/>
                      <a:pt x="152400" y="370114"/>
                    </a:cubicBezTo>
                    <a:cubicBezTo>
                      <a:pt x="128074" y="409035"/>
                      <a:pt x="123371" y="457199"/>
                      <a:pt x="108857" y="500742"/>
                    </a:cubicBezTo>
                    <a:lnTo>
                      <a:pt x="65314" y="631371"/>
                    </a:lnTo>
                    <a:lnTo>
                      <a:pt x="21771" y="762000"/>
                    </a:lnTo>
                    <a:lnTo>
                      <a:pt x="0" y="827314"/>
                    </a:lnTo>
                    <a:cubicBezTo>
                      <a:pt x="7257" y="849085"/>
                      <a:pt x="3097" y="879289"/>
                      <a:pt x="21771" y="892628"/>
                    </a:cubicBezTo>
                    <a:cubicBezTo>
                      <a:pt x="85459" y="938120"/>
                      <a:pt x="262945" y="951580"/>
                      <a:pt x="326571" y="957942"/>
                    </a:cubicBezTo>
                    <a:cubicBezTo>
                      <a:pt x="341013" y="959386"/>
                      <a:pt x="355600" y="957942"/>
                      <a:pt x="370114" y="957942"/>
                    </a:cubicBezTo>
                  </a:path>
                </a:pathLst>
              </a:custGeom>
              <a:solidFill>
                <a:schemeClr val="tx1">
                  <a:lumMod val="65000"/>
                  <a:lumOff val="35000"/>
                </a:schemeClr>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98" name="Oval 97"/>
            <p:cNvSpPr/>
            <p:nvPr/>
          </p:nvSpPr>
          <p:spPr>
            <a:xfrm>
              <a:off x="533400" y="7696200"/>
              <a:ext cx="838200" cy="6096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1219200" y="7696200"/>
              <a:ext cx="838200" cy="6096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152400" y="5486400"/>
              <a:ext cx="457200" cy="3048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Curved Up Arrow 100"/>
            <p:cNvSpPr/>
            <p:nvPr/>
          </p:nvSpPr>
          <p:spPr>
            <a:xfrm rot="10317511" flipH="1">
              <a:off x="1356276" y="3667332"/>
              <a:ext cx="1355235" cy="1801951"/>
            </a:xfrm>
            <a:prstGeom prst="curvedUpArrow">
              <a:avLst>
                <a:gd name="adj1" fmla="val 14286"/>
                <a:gd name="adj2" fmla="val 50000"/>
                <a:gd name="adj3" fmla="val 0"/>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2" name="Rounded Rectangle 101"/>
            <p:cNvSpPr/>
            <p:nvPr/>
          </p:nvSpPr>
          <p:spPr>
            <a:xfrm rot="20564933">
              <a:off x="1814792" y="3769282"/>
              <a:ext cx="549417" cy="2044440"/>
            </a:xfrm>
            <a:prstGeom prst="roundRect">
              <a:avLst>
                <a:gd name="adj" fmla="val 40477"/>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457200" y="1600200"/>
              <a:ext cx="1676400" cy="22860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4" name="Group 60"/>
            <p:cNvGrpSpPr/>
            <p:nvPr/>
          </p:nvGrpSpPr>
          <p:grpSpPr>
            <a:xfrm>
              <a:off x="457200" y="2057400"/>
              <a:ext cx="1828800" cy="228600"/>
              <a:chOff x="3124200" y="2133600"/>
              <a:chExt cx="1828800" cy="480061"/>
            </a:xfrm>
          </p:grpSpPr>
          <p:sp>
            <p:nvSpPr>
              <p:cNvPr id="106" name="Rounded Rectangle 105"/>
              <p:cNvSpPr/>
              <p:nvPr/>
            </p:nvSpPr>
            <p:spPr>
              <a:xfrm>
                <a:off x="3124200" y="2133600"/>
                <a:ext cx="1721225" cy="480061"/>
              </a:xfrm>
              <a:prstGeom prst="roundRect">
                <a:avLst>
                  <a:gd name="adj" fmla="val 37302"/>
                </a:avLst>
              </a:prstGeom>
              <a:solidFill>
                <a:srgbClr val="99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7" name="Group 12"/>
              <p:cNvGrpSpPr/>
              <p:nvPr/>
            </p:nvGrpSpPr>
            <p:grpSpPr>
              <a:xfrm>
                <a:off x="3124200" y="2133600"/>
                <a:ext cx="1828800" cy="480060"/>
                <a:chOff x="3962400" y="5105400"/>
                <a:chExt cx="2677885" cy="1143001"/>
              </a:xfrm>
            </p:grpSpPr>
            <p:sp>
              <p:nvSpPr>
                <p:cNvPr id="108" name="Multiply 107"/>
                <p:cNvSpPr/>
                <p:nvPr/>
              </p:nvSpPr>
              <p:spPr>
                <a:xfrm>
                  <a:off x="3962400" y="5105400"/>
                  <a:ext cx="1295400" cy="1143000"/>
                </a:xfrm>
                <a:prstGeom prst="mathMultiply">
                  <a:avLst>
                    <a:gd name="adj1" fmla="val 1780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Multiply 108"/>
                <p:cNvSpPr/>
                <p:nvPr/>
              </p:nvSpPr>
              <p:spPr>
                <a:xfrm>
                  <a:off x="4648200" y="5105400"/>
                  <a:ext cx="1295400" cy="1143000"/>
                </a:xfrm>
                <a:prstGeom prst="mathMultiply">
                  <a:avLst>
                    <a:gd name="adj1" fmla="val 1780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Multiply 109"/>
                <p:cNvSpPr/>
                <p:nvPr/>
              </p:nvSpPr>
              <p:spPr>
                <a:xfrm>
                  <a:off x="5344885" y="5105401"/>
                  <a:ext cx="1295400" cy="1143000"/>
                </a:xfrm>
                <a:prstGeom prst="mathMultiply">
                  <a:avLst>
                    <a:gd name="adj1" fmla="val 1780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05" name="Diagonal Stripe 104"/>
            <p:cNvSpPr/>
            <p:nvPr/>
          </p:nvSpPr>
          <p:spPr>
            <a:xfrm rot="20559247" flipH="1">
              <a:off x="695769" y="1906393"/>
              <a:ext cx="1066709" cy="229586"/>
            </a:xfrm>
            <a:prstGeom prst="diagStrip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38" name="Group 137"/>
          <p:cNvGrpSpPr/>
          <p:nvPr/>
        </p:nvGrpSpPr>
        <p:grpSpPr>
          <a:xfrm>
            <a:off x="5544675" y="3471957"/>
            <a:ext cx="620356" cy="857716"/>
            <a:chOff x="3657600" y="1676400"/>
            <a:chExt cx="1219200" cy="2057400"/>
          </a:xfrm>
        </p:grpSpPr>
        <p:sp>
          <p:nvSpPr>
            <p:cNvPr id="139" name="Oval 138"/>
            <p:cNvSpPr/>
            <p:nvPr/>
          </p:nvSpPr>
          <p:spPr>
            <a:xfrm>
              <a:off x="3657600" y="1676400"/>
              <a:ext cx="1219200" cy="2057400"/>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Quad Arrow 139"/>
            <p:cNvSpPr/>
            <p:nvPr/>
          </p:nvSpPr>
          <p:spPr>
            <a:xfrm>
              <a:off x="3962400" y="1981200"/>
              <a:ext cx="304800" cy="1447800"/>
            </a:xfrm>
            <a:prstGeom prst="quadArrow">
              <a:avLst/>
            </a:prstGeom>
            <a:solidFill>
              <a:srgbClr val="FFFF66"/>
            </a:solidFill>
            <a:ln>
              <a:solidFill>
                <a:srgbClr val="582A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Quad Arrow 140"/>
            <p:cNvSpPr/>
            <p:nvPr/>
          </p:nvSpPr>
          <p:spPr>
            <a:xfrm>
              <a:off x="4291149" y="1992086"/>
              <a:ext cx="304800" cy="1447800"/>
            </a:xfrm>
            <a:prstGeom prst="quadArrow">
              <a:avLst/>
            </a:prstGeom>
            <a:solidFill>
              <a:srgbClr val="FFFF66"/>
            </a:solidFill>
            <a:ln>
              <a:solidFill>
                <a:srgbClr val="582A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Quad Arrow 141"/>
            <p:cNvSpPr/>
            <p:nvPr/>
          </p:nvSpPr>
          <p:spPr>
            <a:xfrm>
              <a:off x="4056017" y="2764971"/>
              <a:ext cx="449179" cy="609600"/>
            </a:xfrm>
            <a:prstGeom prst="quadArrow">
              <a:avLst>
                <a:gd name="adj1" fmla="val 45000"/>
                <a:gd name="adj2" fmla="val 22500"/>
                <a:gd name="adj3" fmla="val 22500"/>
              </a:avLst>
            </a:prstGeom>
            <a:solidFill>
              <a:srgbClr val="FFFF66"/>
            </a:solidFill>
            <a:ln>
              <a:solidFill>
                <a:srgbClr val="582A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Quad Arrow 142"/>
            <p:cNvSpPr/>
            <p:nvPr/>
          </p:nvSpPr>
          <p:spPr>
            <a:xfrm>
              <a:off x="4051663" y="2068285"/>
              <a:ext cx="449179" cy="609600"/>
            </a:xfrm>
            <a:prstGeom prst="quadArrow">
              <a:avLst>
                <a:gd name="adj1" fmla="val 45000"/>
                <a:gd name="adj2" fmla="val 22500"/>
                <a:gd name="adj3" fmla="val 22500"/>
              </a:avLst>
            </a:prstGeom>
            <a:solidFill>
              <a:srgbClr val="FFFF66"/>
            </a:solidFill>
            <a:ln>
              <a:solidFill>
                <a:srgbClr val="582A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4" name="Group 143"/>
          <p:cNvGrpSpPr/>
          <p:nvPr/>
        </p:nvGrpSpPr>
        <p:grpSpPr>
          <a:xfrm>
            <a:off x="3178549" y="4577591"/>
            <a:ext cx="1279052" cy="1901293"/>
            <a:chOff x="1143000" y="1828800"/>
            <a:chExt cx="2819400" cy="4191000"/>
          </a:xfrm>
        </p:grpSpPr>
        <p:sp>
          <p:nvSpPr>
            <p:cNvPr id="145" name="Oval 144"/>
            <p:cNvSpPr/>
            <p:nvPr/>
          </p:nvSpPr>
          <p:spPr>
            <a:xfrm>
              <a:off x="1905000" y="5644074"/>
              <a:ext cx="533400" cy="375726"/>
            </a:xfrm>
            <a:prstGeom prst="ellips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p:cNvSpPr/>
            <p:nvPr/>
          </p:nvSpPr>
          <p:spPr>
            <a:xfrm>
              <a:off x="2743200" y="5644074"/>
              <a:ext cx="514350" cy="375726"/>
            </a:xfrm>
            <a:prstGeom prst="ellips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p:cNvSpPr/>
            <p:nvPr/>
          </p:nvSpPr>
          <p:spPr>
            <a:xfrm>
              <a:off x="3257550" y="2748776"/>
              <a:ext cx="704850" cy="408878"/>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val 147"/>
            <p:cNvSpPr/>
            <p:nvPr/>
          </p:nvSpPr>
          <p:spPr>
            <a:xfrm>
              <a:off x="1143000" y="2748776"/>
              <a:ext cx="704850" cy="408878"/>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Flowchart: Manual Operation 148"/>
            <p:cNvSpPr/>
            <p:nvPr/>
          </p:nvSpPr>
          <p:spPr>
            <a:xfrm rot="18602443">
              <a:off x="1662655" y="2771273"/>
              <a:ext cx="715537" cy="1083407"/>
            </a:xfrm>
            <a:prstGeom prst="flowChartManualOperation">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Flowchart: Manual Operation 149"/>
            <p:cNvSpPr/>
            <p:nvPr/>
          </p:nvSpPr>
          <p:spPr>
            <a:xfrm rot="3308327">
              <a:off x="2758282" y="2769300"/>
              <a:ext cx="715537" cy="980061"/>
            </a:xfrm>
            <a:prstGeom prst="flowChartManualOperation">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Trapezoid 150"/>
            <p:cNvSpPr/>
            <p:nvPr/>
          </p:nvSpPr>
          <p:spPr>
            <a:xfrm>
              <a:off x="1981200" y="3048000"/>
              <a:ext cx="1219200" cy="1734670"/>
            </a:xfrm>
            <a:prstGeom prst="trapezoid">
              <a:avLst>
                <a:gd name="adj" fmla="val 23562"/>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Flowchart: Manual Operation 151"/>
            <p:cNvSpPr/>
            <p:nvPr/>
          </p:nvSpPr>
          <p:spPr>
            <a:xfrm rot="11545809">
              <a:off x="1890674" y="4793001"/>
              <a:ext cx="772039" cy="991265"/>
            </a:xfrm>
            <a:prstGeom prst="flowChartManualOperation">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Flowchart: Manual Operation 152"/>
            <p:cNvSpPr/>
            <p:nvPr/>
          </p:nvSpPr>
          <p:spPr>
            <a:xfrm rot="10196762">
              <a:off x="2551884" y="4783896"/>
              <a:ext cx="722931" cy="991265"/>
            </a:xfrm>
            <a:prstGeom prst="flowChartManualOperation">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Chevron 153"/>
            <p:cNvSpPr/>
            <p:nvPr/>
          </p:nvSpPr>
          <p:spPr>
            <a:xfrm rot="5400000">
              <a:off x="2210619" y="3199581"/>
              <a:ext cx="715537" cy="717176"/>
            </a:xfrm>
            <a:prstGeom prst="chevron">
              <a:avLst>
                <a:gd name="adj" fmla="val 82161"/>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5" name="Isosceles Triangle 154"/>
            <p:cNvSpPr/>
            <p:nvPr/>
          </p:nvSpPr>
          <p:spPr>
            <a:xfrm rot="10800000">
              <a:off x="2268070" y="2922494"/>
              <a:ext cx="609600" cy="762000"/>
            </a:xfrm>
            <a:prstGeom prst="triangl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p:cNvSpPr/>
            <p:nvPr/>
          </p:nvSpPr>
          <p:spPr>
            <a:xfrm>
              <a:off x="2112169" y="1931020"/>
              <a:ext cx="881063" cy="1431073"/>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Cloud 156"/>
            <p:cNvSpPr/>
            <p:nvPr/>
          </p:nvSpPr>
          <p:spPr>
            <a:xfrm rot="18173890">
              <a:off x="1666402" y="2287227"/>
              <a:ext cx="831501" cy="514219"/>
            </a:xfrm>
            <a:prstGeom prst="cloud">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Cloud 157"/>
            <p:cNvSpPr/>
            <p:nvPr/>
          </p:nvSpPr>
          <p:spPr>
            <a:xfrm rot="3426110" flipH="1">
              <a:off x="2635570" y="2287227"/>
              <a:ext cx="831501" cy="514219"/>
            </a:xfrm>
            <a:prstGeom prst="cloud">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Cloud 158"/>
            <p:cNvSpPr/>
            <p:nvPr/>
          </p:nvSpPr>
          <p:spPr>
            <a:xfrm>
              <a:off x="2024063" y="1828800"/>
              <a:ext cx="1057275" cy="613317"/>
            </a:xfrm>
            <a:prstGeom prst="cloud">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Rounded Rectangle 159"/>
            <p:cNvSpPr/>
            <p:nvPr/>
          </p:nvSpPr>
          <p:spPr>
            <a:xfrm>
              <a:off x="1981200" y="4648200"/>
              <a:ext cx="1233488" cy="204439"/>
            </a:xfrm>
            <a:prstGeom prst="roundRect">
              <a:avLst>
                <a:gd name="adj" fmla="val 21765"/>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1" name="Group 160"/>
            <p:cNvGrpSpPr/>
            <p:nvPr/>
          </p:nvGrpSpPr>
          <p:grpSpPr>
            <a:xfrm>
              <a:off x="1905000" y="2133600"/>
              <a:ext cx="1295400" cy="228600"/>
              <a:chOff x="4267200" y="3733800"/>
              <a:chExt cx="1981200" cy="1524000"/>
            </a:xfrm>
          </p:grpSpPr>
          <p:sp>
            <p:nvSpPr>
              <p:cNvPr id="177" name="Rectangle 176"/>
              <p:cNvSpPr/>
              <p:nvPr/>
            </p:nvSpPr>
            <p:spPr>
              <a:xfrm>
                <a:off x="4267200" y="3733800"/>
                <a:ext cx="1981200" cy="1524000"/>
              </a:xfrm>
              <a:prstGeom prst="rect">
                <a:avLst/>
              </a:prstGeom>
              <a:solidFill>
                <a:srgbClr val="99663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8" name="Group 177"/>
              <p:cNvGrpSpPr/>
              <p:nvPr/>
            </p:nvGrpSpPr>
            <p:grpSpPr>
              <a:xfrm>
                <a:off x="4438482" y="3818965"/>
                <a:ext cx="1706545" cy="1362635"/>
                <a:chOff x="4438482" y="3818965"/>
                <a:chExt cx="1706545" cy="1362635"/>
              </a:xfrm>
            </p:grpSpPr>
            <p:grpSp>
              <p:nvGrpSpPr>
                <p:cNvPr id="179" name="Group 178"/>
                <p:cNvGrpSpPr/>
                <p:nvPr/>
              </p:nvGrpSpPr>
              <p:grpSpPr>
                <a:xfrm>
                  <a:off x="4438482" y="4052314"/>
                  <a:ext cx="536650" cy="863189"/>
                  <a:chOff x="4438482" y="4052314"/>
                  <a:chExt cx="536650" cy="863189"/>
                </a:xfrm>
              </p:grpSpPr>
              <p:sp>
                <p:nvSpPr>
                  <p:cNvPr id="190" name="Chevron 189"/>
                  <p:cNvSpPr/>
                  <p:nvPr/>
                </p:nvSpPr>
                <p:spPr>
                  <a:xfrm rot="16200000">
                    <a:off x="4345032" y="4145764"/>
                    <a:ext cx="715537" cy="528638"/>
                  </a:xfrm>
                  <a:prstGeom prst="chevron">
                    <a:avLst>
                      <a:gd name="adj" fmla="val 83333"/>
                    </a:avLst>
                  </a:prstGeom>
                  <a:solidFill>
                    <a:srgbClr val="FFD96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1" name="Chevron 190"/>
                  <p:cNvSpPr/>
                  <p:nvPr/>
                </p:nvSpPr>
                <p:spPr>
                  <a:xfrm rot="5400000">
                    <a:off x="4353044" y="4293416"/>
                    <a:ext cx="715537" cy="528638"/>
                  </a:xfrm>
                  <a:prstGeom prst="chevron">
                    <a:avLst>
                      <a:gd name="adj" fmla="val 83333"/>
                    </a:avLst>
                  </a:prstGeom>
                  <a:solidFill>
                    <a:srgbClr val="FFD96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80" name="Group 179"/>
                <p:cNvGrpSpPr/>
                <p:nvPr/>
              </p:nvGrpSpPr>
              <p:grpSpPr>
                <a:xfrm>
                  <a:off x="5025671" y="4043350"/>
                  <a:ext cx="536650" cy="863189"/>
                  <a:chOff x="4438482" y="4052314"/>
                  <a:chExt cx="536650" cy="863189"/>
                </a:xfrm>
              </p:grpSpPr>
              <p:sp>
                <p:nvSpPr>
                  <p:cNvPr id="188" name="Chevron 187"/>
                  <p:cNvSpPr/>
                  <p:nvPr/>
                </p:nvSpPr>
                <p:spPr>
                  <a:xfrm rot="16200000">
                    <a:off x="4345032" y="4145764"/>
                    <a:ext cx="715537" cy="528638"/>
                  </a:xfrm>
                  <a:prstGeom prst="chevron">
                    <a:avLst>
                      <a:gd name="adj" fmla="val 83333"/>
                    </a:avLst>
                  </a:prstGeom>
                  <a:solidFill>
                    <a:srgbClr val="FFD96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9" name="Chevron 188"/>
                  <p:cNvSpPr/>
                  <p:nvPr/>
                </p:nvSpPr>
                <p:spPr>
                  <a:xfrm rot="5400000">
                    <a:off x="4353044" y="4293416"/>
                    <a:ext cx="715537" cy="528638"/>
                  </a:xfrm>
                  <a:prstGeom prst="chevron">
                    <a:avLst>
                      <a:gd name="adj" fmla="val 83333"/>
                    </a:avLst>
                  </a:prstGeom>
                  <a:solidFill>
                    <a:srgbClr val="FFD96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81" name="Group 180"/>
                <p:cNvGrpSpPr/>
                <p:nvPr/>
              </p:nvGrpSpPr>
              <p:grpSpPr>
                <a:xfrm>
                  <a:off x="5608377" y="4038867"/>
                  <a:ext cx="536650" cy="863189"/>
                  <a:chOff x="4438482" y="4052314"/>
                  <a:chExt cx="536650" cy="863189"/>
                </a:xfrm>
              </p:grpSpPr>
              <p:sp>
                <p:nvSpPr>
                  <p:cNvPr id="186" name="Chevron 185"/>
                  <p:cNvSpPr/>
                  <p:nvPr/>
                </p:nvSpPr>
                <p:spPr>
                  <a:xfrm rot="16200000">
                    <a:off x="4345032" y="4145764"/>
                    <a:ext cx="715537" cy="528638"/>
                  </a:xfrm>
                  <a:prstGeom prst="chevron">
                    <a:avLst>
                      <a:gd name="adj" fmla="val 83333"/>
                    </a:avLst>
                  </a:prstGeom>
                  <a:solidFill>
                    <a:srgbClr val="FFD96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7" name="Chevron 186"/>
                  <p:cNvSpPr/>
                  <p:nvPr/>
                </p:nvSpPr>
                <p:spPr>
                  <a:xfrm rot="5400000">
                    <a:off x="4353044" y="4293416"/>
                    <a:ext cx="715537" cy="528638"/>
                  </a:xfrm>
                  <a:prstGeom prst="chevron">
                    <a:avLst>
                      <a:gd name="adj" fmla="val 83333"/>
                    </a:avLst>
                  </a:prstGeom>
                  <a:solidFill>
                    <a:srgbClr val="FFD96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82" name="Diamond 181"/>
                <p:cNvSpPr/>
                <p:nvPr/>
              </p:nvSpPr>
              <p:spPr>
                <a:xfrm>
                  <a:off x="4845424" y="3845859"/>
                  <a:ext cx="304800" cy="609600"/>
                </a:xfrm>
                <a:prstGeom prst="diamond">
                  <a:avLst/>
                </a:prstGeom>
                <a:solidFill>
                  <a:srgbClr val="CF9E5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Diamond 182"/>
                <p:cNvSpPr/>
                <p:nvPr/>
              </p:nvSpPr>
              <p:spPr>
                <a:xfrm>
                  <a:off x="5428130" y="3818965"/>
                  <a:ext cx="304800" cy="609600"/>
                </a:xfrm>
                <a:prstGeom prst="diamond">
                  <a:avLst/>
                </a:prstGeom>
                <a:solidFill>
                  <a:srgbClr val="CF9E5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Diamond 183"/>
                <p:cNvSpPr/>
                <p:nvPr/>
              </p:nvSpPr>
              <p:spPr>
                <a:xfrm>
                  <a:off x="4836459" y="4554070"/>
                  <a:ext cx="304800" cy="609600"/>
                </a:xfrm>
                <a:prstGeom prst="diamond">
                  <a:avLst/>
                </a:prstGeom>
                <a:solidFill>
                  <a:srgbClr val="CF9E5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Diamond 184"/>
                <p:cNvSpPr/>
                <p:nvPr/>
              </p:nvSpPr>
              <p:spPr>
                <a:xfrm>
                  <a:off x="5410200" y="4572000"/>
                  <a:ext cx="304800" cy="609600"/>
                </a:xfrm>
                <a:prstGeom prst="diamond">
                  <a:avLst/>
                </a:prstGeom>
                <a:solidFill>
                  <a:srgbClr val="CF9E5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62" name="Group 37"/>
            <p:cNvGrpSpPr/>
            <p:nvPr/>
          </p:nvGrpSpPr>
          <p:grpSpPr>
            <a:xfrm>
              <a:off x="1981200" y="4648200"/>
              <a:ext cx="1219200" cy="228600"/>
              <a:chOff x="4438482" y="3818965"/>
              <a:chExt cx="1706545" cy="1362635"/>
            </a:xfrm>
          </p:grpSpPr>
          <p:grpSp>
            <p:nvGrpSpPr>
              <p:cNvPr id="164" name="Group 26"/>
              <p:cNvGrpSpPr/>
              <p:nvPr/>
            </p:nvGrpSpPr>
            <p:grpSpPr>
              <a:xfrm>
                <a:off x="4438482" y="4052314"/>
                <a:ext cx="536650" cy="863189"/>
                <a:chOff x="4438482" y="4052314"/>
                <a:chExt cx="536650" cy="863189"/>
              </a:xfrm>
            </p:grpSpPr>
            <p:sp>
              <p:nvSpPr>
                <p:cNvPr id="175" name="Chevron 174"/>
                <p:cNvSpPr/>
                <p:nvPr/>
              </p:nvSpPr>
              <p:spPr>
                <a:xfrm rot="16200000">
                  <a:off x="4345032" y="4145764"/>
                  <a:ext cx="715537" cy="528638"/>
                </a:xfrm>
                <a:prstGeom prst="chevron">
                  <a:avLst>
                    <a:gd name="adj" fmla="val 83333"/>
                  </a:avLst>
                </a:prstGeom>
                <a:solidFill>
                  <a:srgbClr val="FFD96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6" name="Chevron 175"/>
                <p:cNvSpPr/>
                <p:nvPr/>
              </p:nvSpPr>
              <p:spPr>
                <a:xfrm rot="5400000">
                  <a:off x="4353044" y="4293416"/>
                  <a:ext cx="715537" cy="528638"/>
                </a:xfrm>
                <a:prstGeom prst="chevron">
                  <a:avLst>
                    <a:gd name="adj" fmla="val 83333"/>
                  </a:avLst>
                </a:prstGeom>
                <a:solidFill>
                  <a:srgbClr val="FFD96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65" name="Group 27"/>
              <p:cNvGrpSpPr/>
              <p:nvPr/>
            </p:nvGrpSpPr>
            <p:grpSpPr>
              <a:xfrm>
                <a:off x="5025671" y="4043350"/>
                <a:ext cx="536650" cy="863189"/>
                <a:chOff x="4438482" y="4052314"/>
                <a:chExt cx="536650" cy="863189"/>
              </a:xfrm>
            </p:grpSpPr>
            <p:sp>
              <p:nvSpPr>
                <p:cNvPr id="173" name="Chevron 172"/>
                <p:cNvSpPr/>
                <p:nvPr/>
              </p:nvSpPr>
              <p:spPr>
                <a:xfrm rot="16200000">
                  <a:off x="4345032" y="4145764"/>
                  <a:ext cx="715537" cy="528638"/>
                </a:xfrm>
                <a:prstGeom prst="chevron">
                  <a:avLst>
                    <a:gd name="adj" fmla="val 83333"/>
                  </a:avLst>
                </a:prstGeom>
                <a:solidFill>
                  <a:srgbClr val="FFD96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4" name="Chevron 173"/>
                <p:cNvSpPr/>
                <p:nvPr/>
              </p:nvSpPr>
              <p:spPr>
                <a:xfrm rot="5400000">
                  <a:off x="4353044" y="4293416"/>
                  <a:ext cx="715537" cy="528638"/>
                </a:xfrm>
                <a:prstGeom prst="chevron">
                  <a:avLst>
                    <a:gd name="adj" fmla="val 83333"/>
                  </a:avLst>
                </a:prstGeom>
                <a:solidFill>
                  <a:srgbClr val="FFD96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66" name="Group 30"/>
              <p:cNvGrpSpPr/>
              <p:nvPr/>
            </p:nvGrpSpPr>
            <p:grpSpPr>
              <a:xfrm>
                <a:off x="5608377" y="4038867"/>
                <a:ext cx="536650" cy="863189"/>
                <a:chOff x="4438482" y="4052314"/>
                <a:chExt cx="536650" cy="863189"/>
              </a:xfrm>
            </p:grpSpPr>
            <p:sp>
              <p:nvSpPr>
                <p:cNvPr id="171" name="Chevron 170"/>
                <p:cNvSpPr/>
                <p:nvPr/>
              </p:nvSpPr>
              <p:spPr>
                <a:xfrm rot="16200000">
                  <a:off x="4345032" y="4145764"/>
                  <a:ext cx="715537" cy="528638"/>
                </a:xfrm>
                <a:prstGeom prst="chevron">
                  <a:avLst>
                    <a:gd name="adj" fmla="val 83333"/>
                  </a:avLst>
                </a:prstGeom>
                <a:solidFill>
                  <a:srgbClr val="FFD96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2" name="Chevron 171"/>
                <p:cNvSpPr/>
                <p:nvPr/>
              </p:nvSpPr>
              <p:spPr>
                <a:xfrm rot="5400000">
                  <a:off x="4353044" y="4293416"/>
                  <a:ext cx="715537" cy="528638"/>
                </a:xfrm>
                <a:prstGeom prst="chevron">
                  <a:avLst>
                    <a:gd name="adj" fmla="val 83333"/>
                  </a:avLst>
                </a:prstGeom>
                <a:solidFill>
                  <a:srgbClr val="FFD96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67" name="Diamond 166"/>
              <p:cNvSpPr/>
              <p:nvPr/>
            </p:nvSpPr>
            <p:spPr>
              <a:xfrm>
                <a:off x="4845424" y="3845859"/>
                <a:ext cx="304800" cy="609600"/>
              </a:xfrm>
              <a:prstGeom prst="diamond">
                <a:avLst/>
              </a:prstGeom>
              <a:solidFill>
                <a:srgbClr val="CF9E5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Diamond 167"/>
              <p:cNvSpPr/>
              <p:nvPr/>
            </p:nvSpPr>
            <p:spPr>
              <a:xfrm>
                <a:off x="5428130" y="3818965"/>
                <a:ext cx="304800" cy="609600"/>
              </a:xfrm>
              <a:prstGeom prst="diamond">
                <a:avLst/>
              </a:prstGeom>
              <a:solidFill>
                <a:srgbClr val="CF9E5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Diamond 168"/>
              <p:cNvSpPr/>
              <p:nvPr/>
            </p:nvSpPr>
            <p:spPr>
              <a:xfrm>
                <a:off x="4836459" y="4554070"/>
                <a:ext cx="304800" cy="609600"/>
              </a:xfrm>
              <a:prstGeom prst="diamond">
                <a:avLst/>
              </a:prstGeom>
              <a:solidFill>
                <a:srgbClr val="CF9E5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Diamond 169"/>
              <p:cNvSpPr/>
              <p:nvPr/>
            </p:nvSpPr>
            <p:spPr>
              <a:xfrm>
                <a:off x="5410200" y="4572000"/>
                <a:ext cx="304800" cy="609600"/>
              </a:xfrm>
              <a:prstGeom prst="diamond">
                <a:avLst/>
              </a:prstGeom>
              <a:solidFill>
                <a:srgbClr val="CF9E5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3" name="Diamond 162"/>
            <p:cNvSpPr/>
            <p:nvPr/>
          </p:nvSpPr>
          <p:spPr>
            <a:xfrm>
              <a:off x="2433918" y="3756212"/>
              <a:ext cx="304800" cy="609600"/>
            </a:xfrm>
            <a:prstGeom prst="diamond">
              <a:avLst/>
            </a:prstGeom>
            <a:solidFill>
              <a:srgbClr val="CF9E5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2" name="Group 169"/>
          <p:cNvGrpSpPr/>
          <p:nvPr/>
        </p:nvGrpSpPr>
        <p:grpSpPr>
          <a:xfrm>
            <a:off x="6013341" y="2428533"/>
            <a:ext cx="1015373" cy="987168"/>
            <a:chOff x="1376707" y="228600"/>
            <a:chExt cx="6784149" cy="6090755"/>
          </a:xfrm>
          <a:solidFill>
            <a:srgbClr val="FFC000"/>
          </a:solidFill>
        </p:grpSpPr>
        <p:sp>
          <p:nvSpPr>
            <p:cNvPr id="193" name="Isosceles Triangle 192"/>
            <p:cNvSpPr/>
            <p:nvPr/>
          </p:nvSpPr>
          <p:spPr>
            <a:xfrm>
              <a:off x="4191000" y="228600"/>
              <a:ext cx="1066800" cy="1905000"/>
            </a:xfrm>
            <a:prstGeom prst="triangle">
              <a:avLst>
                <a:gd name="adj" fmla="val 50000"/>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Trapezoid 193"/>
            <p:cNvSpPr/>
            <p:nvPr/>
          </p:nvSpPr>
          <p:spPr>
            <a:xfrm>
              <a:off x="4191000" y="990600"/>
              <a:ext cx="1066800" cy="91440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Block Arc 194"/>
            <p:cNvSpPr/>
            <p:nvPr/>
          </p:nvSpPr>
          <p:spPr>
            <a:xfrm rot="15661763" flipH="1">
              <a:off x="5408556" y="3381138"/>
              <a:ext cx="2816923" cy="2687676"/>
            </a:xfrm>
            <a:prstGeom prst="blockArc">
              <a:avLst>
                <a:gd name="adj1" fmla="val 11458411"/>
                <a:gd name="adj2" fmla="val 20673493"/>
                <a:gd name="adj3" fmla="val 2221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6" name="Block Arc 195"/>
            <p:cNvSpPr/>
            <p:nvPr/>
          </p:nvSpPr>
          <p:spPr>
            <a:xfrm rot="5938237">
              <a:off x="1224856" y="3444939"/>
              <a:ext cx="2680187" cy="2376486"/>
            </a:xfrm>
            <a:prstGeom prst="blockArc">
              <a:avLst>
                <a:gd name="adj1" fmla="val 11465375"/>
                <a:gd name="adj2" fmla="val 20915349"/>
                <a:gd name="adj3" fmla="val 19557"/>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7" name="Oval 196"/>
            <p:cNvSpPr/>
            <p:nvPr/>
          </p:nvSpPr>
          <p:spPr>
            <a:xfrm>
              <a:off x="2819400" y="1524000"/>
              <a:ext cx="3810000" cy="3810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8" name="Block Arc 197"/>
            <p:cNvSpPr/>
            <p:nvPr/>
          </p:nvSpPr>
          <p:spPr>
            <a:xfrm rot="5938237">
              <a:off x="2394213" y="3958926"/>
              <a:ext cx="2300369" cy="2339112"/>
            </a:xfrm>
            <a:prstGeom prst="blockArc">
              <a:avLst>
                <a:gd name="adj1" fmla="val 12699487"/>
                <a:gd name="adj2" fmla="val 20915349"/>
                <a:gd name="adj3" fmla="val 19557"/>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9" name="Block Arc 198"/>
            <p:cNvSpPr/>
            <p:nvPr/>
          </p:nvSpPr>
          <p:spPr>
            <a:xfrm rot="15661763" flipH="1">
              <a:off x="4784075" y="3873224"/>
              <a:ext cx="2406470" cy="2485792"/>
            </a:xfrm>
            <a:prstGeom prst="blockArc">
              <a:avLst>
                <a:gd name="adj1" fmla="val 12815022"/>
                <a:gd name="adj2" fmla="val 20243753"/>
                <a:gd name="adj3" fmla="val 2099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0" name="Rounded Rectangle 199"/>
            <p:cNvSpPr/>
            <p:nvPr/>
          </p:nvSpPr>
          <p:spPr>
            <a:xfrm>
              <a:off x="2752039" y="3077502"/>
              <a:ext cx="3929519" cy="392953"/>
            </a:xfrm>
            <a:prstGeom prst="roundRect">
              <a:avLst>
                <a:gd name="adj" fmla="val 30785"/>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Oval 200"/>
            <p:cNvSpPr/>
            <p:nvPr/>
          </p:nvSpPr>
          <p:spPr>
            <a:xfrm>
              <a:off x="4419600" y="2971800"/>
              <a:ext cx="533400" cy="6096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Moon 201"/>
            <p:cNvSpPr/>
            <p:nvPr/>
          </p:nvSpPr>
          <p:spPr>
            <a:xfrm rot="16200000">
              <a:off x="4533900" y="1028700"/>
              <a:ext cx="381000" cy="1066800"/>
            </a:xfrm>
            <a:prstGeom prst="moon">
              <a:avLst>
                <a:gd name="adj" fmla="val 64118"/>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3" name="Group 202"/>
          <p:cNvGrpSpPr/>
          <p:nvPr/>
        </p:nvGrpSpPr>
        <p:grpSpPr>
          <a:xfrm flipH="1">
            <a:off x="3139526" y="2733259"/>
            <a:ext cx="617955" cy="1679383"/>
            <a:chOff x="381000" y="228600"/>
            <a:chExt cx="2355273" cy="6400800"/>
          </a:xfrm>
        </p:grpSpPr>
        <p:sp>
          <p:nvSpPr>
            <p:cNvPr id="204" name="Rounded Rectangle 203"/>
            <p:cNvSpPr/>
            <p:nvPr/>
          </p:nvSpPr>
          <p:spPr>
            <a:xfrm rot="16200000">
              <a:off x="-1295400" y="4495800"/>
              <a:ext cx="4038600" cy="228600"/>
            </a:xfrm>
            <a:prstGeom prst="roundRect">
              <a:avLst/>
            </a:prstGeom>
            <a:blipFill>
              <a:blip r:embed="rId3"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Multiply 204"/>
            <p:cNvSpPr/>
            <p:nvPr/>
          </p:nvSpPr>
          <p:spPr>
            <a:xfrm>
              <a:off x="577273" y="6035964"/>
              <a:ext cx="304800" cy="304800"/>
            </a:xfrm>
            <a:prstGeom prst="mathMultiply">
              <a:avLst>
                <a:gd name="adj1" fmla="val 11399"/>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Rounded Rectangle 205"/>
            <p:cNvSpPr/>
            <p:nvPr/>
          </p:nvSpPr>
          <p:spPr>
            <a:xfrm rot="16200000">
              <a:off x="381000" y="4495800"/>
              <a:ext cx="4038600" cy="228600"/>
            </a:xfrm>
            <a:prstGeom prst="roundRect">
              <a:avLst/>
            </a:prstGeom>
            <a:blipFill>
              <a:blip r:embed="rId3"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Multiply 206"/>
            <p:cNvSpPr/>
            <p:nvPr/>
          </p:nvSpPr>
          <p:spPr>
            <a:xfrm>
              <a:off x="2246746" y="6049818"/>
              <a:ext cx="304800" cy="304800"/>
            </a:xfrm>
            <a:prstGeom prst="mathMultiply">
              <a:avLst>
                <a:gd name="adj1" fmla="val 11399"/>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Rounded Rectangle 207"/>
            <p:cNvSpPr/>
            <p:nvPr/>
          </p:nvSpPr>
          <p:spPr>
            <a:xfrm>
              <a:off x="838200" y="6172200"/>
              <a:ext cx="1447800" cy="152400"/>
            </a:xfrm>
            <a:prstGeom prst="roundRect">
              <a:avLst/>
            </a:prstGeom>
            <a:blipFill>
              <a:blip r:embed="rId3"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9" name="Group 22"/>
            <p:cNvGrpSpPr/>
            <p:nvPr/>
          </p:nvGrpSpPr>
          <p:grpSpPr>
            <a:xfrm>
              <a:off x="381000" y="228600"/>
              <a:ext cx="2355273" cy="2426859"/>
              <a:chOff x="2105890" y="2068941"/>
              <a:chExt cx="2355273" cy="2426859"/>
            </a:xfrm>
          </p:grpSpPr>
          <p:sp>
            <p:nvSpPr>
              <p:cNvPr id="222" name="Trapezoid 221"/>
              <p:cNvSpPr/>
              <p:nvPr/>
            </p:nvSpPr>
            <p:spPr>
              <a:xfrm>
                <a:off x="2362200" y="3733800"/>
                <a:ext cx="1828800" cy="533400"/>
              </a:xfrm>
              <a:prstGeom prst="trapezoid">
                <a:avLst>
                  <a:gd name="adj" fmla="val 48088"/>
                </a:avLst>
              </a:prstGeom>
              <a:blipFill>
                <a:blip r:embed="rId4"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Trapezoid 222"/>
              <p:cNvSpPr/>
              <p:nvPr/>
            </p:nvSpPr>
            <p:spPr>
              <a:xfrm rot="10800000">
                <a:off x="2133600" y="2209800"/>
                <a:ext cx="2286000" cy="685800"/>
              </a:xfrm>
              <a:prstGeom prst="trapezoid">
                <a:avLst>
                  <a:gd name="adj" fmla="val 29040"/>
                </a:avLst>
              </a:prstGeom>
              <a:blipFill>
                <a:blip r:embed="rId4"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Trapezoid 223"/>
              <p:cNvSpPr/>
              <p:nvPr/>
            </p:nvSpPr>
            <p:spPr>
              <a:xfrm rot="10800000">
                <a:off x="2105890" y="2068941"/>
                <a:ext cx="2355273" cy="147785"/>
              </a:xfrm>
              <a:prstGeom prst="trapezoid">
                <a:avLst>
                  <a:gd name="adj" fmla="val 29040"/>
                </a:avLst>
              </a:prstGeom>
              <a:blipFill>
                <a:blip r:embed="rId3"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 name="Rounded Rectangle 224"/>
              <p:cNvSpPr/>
              <p:nvPr/>
            </p:nvSpPr>
            <p:spPr>
              <a:xfrm>
                <a:off x="2641600" y="2895600"/>
                <a:ext cx="152400" cy="762000"/>
              </a:xfrm>
              <a:prstGeom prst="roundRect">
                <a:avLst/>
              </a:prstGeom>
              <a:blipFill>
                <a:blip r:embed="rId3"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Rounded Rectangle 225"/>
              <p:cNvSpPr/>
              <p:nvPr/>
            </p:nvSpPr>
            <p:spPr>
              <a:xfrm>
                <a:off x="3763818" y="2890982"/>
                <a:ext cx="152400" cy="762000"/>
              </a:xfrm>
              <a:prstGeom prst="roundRect">
                <a:avLst/>
              </a:prstGeom>
              <a:blipFill>
                <a:blip r:embed="rId3"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7" name="Rounded Rectangle 226"/>
              <p:cNvSpPr/>
              <p:nvPr/>
            </p:nvSpPr>
            <p:spPr>
              <a:xfrm rot="5400000">
                <a:off x="1266537" y="3229263"/>
                <a:ext cx="2209800" cy="170873"/>
              </a:xfrm>
              <a:prstGeom prst="roundRect">
                <a:avLst/>
              </a:prstGeom>
              <a:blipFill>
                <a:blip r:embed="rId3"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8" name="Rounded Rectangle 227"/>
              <p:cNvSpPr/>
              <p:nvPr/>
            </p:nvSpPr>
            <p:spPr>
              <a:xfrm rot="5400000">
                <a:off x="3063009" y="3233882"/>
                <a:ext cx="2209800" cy="170873"/>
              </a:xfrm>
              <a:prstGeom prst="roundRect">
                <a:avLst/>
              </a:prstGeom>
              <a:blipFill>
                <a:blip r:embed="rId3"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Rounded Rectangle 228"/>
              <p:cNvSpPr/>
              <p:nvPr/>
            </p:nvSpPr>
            <p:spPr>
              <a:xfrm rot="16200000">
                <a:off x="2372594" y="3917372"/>
                <a:ext cx="898236" cy="157020"/>
              </a:xfrm>
              <a:prstGeom prst="roundRect">
                <a:avLst/>
              </a:prstGeom>
              <a:blipFill>
                <a:blip r:embed="rId3"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Rounded Rectangle 229"/>
              <p:cNvSpPr/>
              <p:nvPr/>
            </p:nvSpPr>
            <p:spPr>
              <a:xfrm rot="16200000">
                <a:off x="3263904" y="3912754"/>
                <a:ext cx="898236" cy="157020"/>
              </a:xfrm>
              <a:prstGeom prst="roundRect">
                <a:avLst/>
              </a:prstGeom>
              <a:blipFill>
                <a:blip r:embed="rId3"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Rounded Rectangle 230"/>
              <p:cNvSpPr/>
              <p:nvPr/>
            </p:nvSpPr>
            <p:spPr>
              <a:xfrm>
                <a:off x="2286000" y="3505200"/>
                <a:ext cx="1981200" cy="228600"/>
              </a:xfrm>
              <a:prstGeom prst="roundRect">
                <a:avLst/>
              </a:prstGeom>
              <a:blipFill>
                <a:blip r:embed="rId3"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Multiply 231"/>
              <p:cNvSpPr/>
              <p:nvPr/>
            </p:nvSpPr>
            <p:spPr>
              <a:xfrm>
                <a:off x="2237509" y="3459018"/>
                <a:ext cx="304800" cy="304800"/>
              </a:xfrm>
              <a:prstGeom prst="mathMultiply">
                <a:avLst>
                  <a:gd name="adj1" fmla="val 11399"/>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Multiply 232"/>
              <p:cNvSpPr/>
              <p:nvPr/>
            </p:nvSpPr>
            <p:spPr>
              <a:xfrm>
                <a:off x="3987800" y="3463636"/>
                <a:ext cx="304800" cy="304800"/>
              </a:xfrm>
              <a:prstGeom prst="mathMultiply">
                <a:avLst>
                  <a:gd name="adj1" fmla="val 11399"/>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Multiply 233"/>
              <p:cNvSpPr/>
              <p:nvPr/>
            </p:nvSpPr>
            <p:spPr>
              <a:xfrm>
                <a:off x="2667000" y="3463636"/>
                <a:ext cx="304800" cy="304800"/>
              </a:xfrm>
              <a:prstGeom prst="mathMultiply">
                <a:avLst>
                  <a:gd name="adj1" fmla="val 11399"/>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Multiply 234"/>
              <p:cNvSpPr/>
              <p:nvPr/>
            </p:nvSpPr>
            <p:spPr>
              <a:xfrm>
                <a:off x="3553691" y="3472873"/>
                <a:ext cx="304800" cy="304800"/>
              </a:xfrm>
              <a:prstGeom prst="mathMultiply">
                <a:avLst>
                  <a:gd name="adj1" fmla="val 11399"/>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Rectangle 235"/>
              <p:cNvSpPr/>
              <p:nvPr/>
            </p:nvSpPr>
            <p:spPr>
              <a:xfrm>
                <a:off x="2290618" y="3699164"/>
                <a:ext cx="170873"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Rectangle 236"/>
              <p:cNvSpPr/>
              <p:nvPr/>
            </p:nvSpPr>
            <p:spPr>
              <a:xfrm>
                <a:off x="2295236" y="3472873"/>
                <a:ext cx="170873"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8" name="Rectangle 237"/>
              <p:cNvSpPr/>
              <p:nvPr/>
            </p:nvSpPr>
            <p:spPr>
              <a:xfrm>
                <a:off x="4077854" y="3482109"/>
                <a:ext cx="170873"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9" name="Rectangle 238"/>
              <p:cNvSpPr/>
              <p:nvPr/>
            </p:nvSpPr>
            <p:spPr>
              <a:xfrm>
                <a:off x="4077855" y="3713019"/>
                <a:ext cx="170873"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0" name="Rounded Rectangle 7"/>
              <p:cNvSpPr/>
              <p:nvPr/>
            </p:nvSpPr>
            <p:spPr>
              <a:xfrm>
                <a:off x="2258290" y="4267200"/>
                <a:ext cx="2057400" cy="228600"/>
              </a:xfrm>
              <a:prstGeom prst="roundRect">
                <a:avLst/>
              </a:prstGeom>
              <a:blipFill>
                <a:blip r:embed="rId3"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0" name="Rounded Rectangle 209"/>
            <p:cNvSpPr/>
            <p:nvPr/>
          </p:nvSpPr>
          <p:spPr>
            <a:xfrm>
              <a:off x="838200" y="5410200"/>
              <a:ext cx="1447800" cy="152400"/>
            </a:xfrm>
            <a:prstGeom prst="roundRect">
              <a:avLst/>
            </a:prstGeom>
            <a:blipFill>
              <a:blip r:embed="rId3"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Rounded Rectangle 210"/>
            <p:cNvSpPr/>
            <p:nvPr/>
          </p:nvSpPr>
          <p:spPr>
            <a:xfrm>
              <a:off x="838200" y="4648200"/>
              <a:ext cx="1447800" cy="152400"/>
            </a:xfrm>
            <a:prstGeom prst="roundRect">
              <a:avLst/>
            </a:prstGeom>
            <a:blipFill>
              <a:blip r:embed="rId3"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Rounded Rectangle 211"/>
            <p:cNvSpPr/>
            <p:nvPr/>
          </p:nvSpPr>
          <p:spPr>
            <a:xfrm>
              <a:off x="838200" y="3810000"/>
              <a:ext cx="1447800" cy="152400"/>
            </a:xfrm>
            <a:prstGeom prst="roundRect">
              <a:avLst/>
            </a:prstGeom>
            <a:blipFill>
              <a:blip r:embed="rId3"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Rounded Rectangle 212"/>
            <p:cNvSpPr/>
            <p:nvPr/>
          </p:nvSpPr>
          <p:spPr>
            <a:xfrm>
              <a:off x="838200" y="3124200"/>
              <a:ext cx="1447800" cy="152400"/>
            </a:xfrm>
            <a:prstGeom prst="roundRect">
              <a:avLst/>
            </a:prstGeom>
            <a:blipFill>
              <a:blip r:embed="rId3"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Multiply 213"/>
            <p:cNvSpPr/>
            <p:nvPr/>
          </p:nvSpPr>
          <p:spPr>
            <a:xfrm>
              <a:off x="591128" y="5329382"/>
              <a:ext cx="304800" cy="304800"/>
            </a:xfrm>
            <a:prstGeom prst="mathMultiply">
              <a:avLst>
                <a:gd name="adj1" fmla="val 11399"/>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Multiply 214"/>
            <p:cNvSpPr/>
            <p:nvPr/>
          </p:nvSpPr>
          <p:spPr>
            <a:xfrm>
              <a:off x="572655" y="4572000"/>
              <a:ext cx="304800" cy="304800"/>
            </a:xfrm>
            <a:prstGeom prst="mathMultiply">
              <a:avLst>
                <a:gd name="adj1" fmla="val 11399"/>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Multiply 215"/>
            <p:cNvSpPr/>
            <p:nvPr/>
          </p:nvSpPr>
          <p:spPr>
            <a:xfrm>
              <a:off x="563419" y="3749964"/>
              <a:ext cx="304800" cy="304800"/>
            </a:xfrm>
            <a:prstGeom prst="mathMultiply">
              <a:avLst>
                <a:gd name="adj1" fmla="val 11399"/>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Multiply 216"/>
            <p:cNvSpPr/>
            <p:nvPr/>
          </p:nvSpPr>
          <p:spPr>
            <a:xfrm>
              <a:off x="563418" y="3029527"/>
              <a:ext cx="304800" cy="304800"/>
            </a:xfrm>
            <a:prstGeom prst="mathMultiply">
              <a:avLst>
                <a:gd name="adj1" fmla="val 11399"/>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Multiply 217"/>
            <p:cNvSpPr/>
            <p:nvPr/>
          </p:nvSpPr>
          <p:spPr>
            <a:xfrm>
              <a:off x="2244437" y="3029528"/>
              <a:ext cx="304800" cy="304800"/>
            </a:xfrm>
            <a:prstGeom prst="mathMultiply">
              <a:avLst>
                <a:gd name="adj1" fmla="val 11399"/>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Multiply 218"/>
            <p:cNvSpPr/>
            <p:nvPr/>
          </p:nvSpPr>
          <p:spPr>
            <a:xfrm>
              <a:off x="2235200" y="3703782"/>
              <a:ext cx="304800" cy="304800"/>
            </a:xfrm>
            <a:prstGeom prst="mathMultiply">
              <a:avLst>
                <a:gd name="adj1" fmla="val 11399"/>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Multiply 219"/>
            <p:cNvSpPr/>
            <p:nvPr/>
          </p:nvSpPr>
          <p:spPr>
            <a:xfrm>
              <a:off x="2235201" y="4572000"/>
              <a:ext cx="304800" cy="304800"/>
            </a:xfrm>
            <a:prstGeom prst="mathMultiply">
              <a:avLst>
                <a:gd name="adj1" fmla="val 11399"/>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Multiply 220"/>
            <p:cNvSpPr/>
            <p:nvPr/>
          </p:nvSpPr>
          <p:spPr>
            <a:xfrm>
              <a:off x="2253673" y="5301673"/>
              <a:ext cx="304800" cy="304800"/>
            </a:xfrm>
            <a:prstGeom prst="mathMultiply">
              <a:avLst>
                <a:gd name="adj1" fmla="val 11399"/>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1" name="Group 118"/>
          <p:cNvGrpSpPr/>
          <p:nvPr/>
        </p:nvGrpSpPr>
        <p:grpSpPr>
          <a:xfrm rot="1912894">
            <a:off x="5521117" y="3297171"/>
            <a:ext cx="361890" cy="1246825"/>
            <a:chOff x="2438400" y="990600"/>
            <a:chExt cx="762000" cy="3200400"/>
          </a:xfrm>
        </p:grpSpPr>
        <p:sp>
          <p:nvSpPr>
            <p:cNvPr id="242" name="Pentagon 241"/>
            <p:cNvSpPr/>
            <p:nvPr/>
          </p:nvSpPr>
          <p:spPr>
            <a:xfrm rot="16200000">
              <a:off x="1562100" y="2171700"/>
              <a:ext cx="2514600" cy="152400"/>
            </a:xfrm>
            <a:prstGeom prst="homePlat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Plaque 242"/>
            <p:cNvSpPr/>
            <p:nvPr/>
          </p:nvSpPr>
          <p:spPr>
            <a:xfrm>
              <a:off x="2438400" y="3124200"/>
              <a:ext cx="762000" cy="685800"/>
            </a:xfrm>
            <a:prstGeom prst="plaque">
              <a:avLst>
                <a:gd name="adj" fmla="val 41373"/>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Rounded Rectangle 243"/>
            <p:cNvSpPr/>
            <p:nvPr/>
          </p:nvSpPr>
          <p:spPr>
            <a:xfrm>
              <a:off x="2667000" y="3657600"/>
              <a:ext cx="304800" cy="533400"/>
            </a:xfrm>
            <a:prstGeom prst="roundRect">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Donut 244"/>
            <p:cNvSpPr/>
            <p:nvPr/>
          </p:nvSpPr>
          <p:spPr>
            <a:xfrm>
              <a:off x="2590800" y="3276600"/>
              <a:ext cx="457200" cy="304800"/>
            </a:xfrm>
            <a:prstGeom prst="donut">
              <a:avLst>
                <a:gd name="adj" fmla="val 20588"/>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6" name="Donut 245"/>
            <p:cNvSpPr/>
            <p:nvPr/>
          </p:nvSpPr>
          <p:spPr>
            <a:xfrm>
              <a:off x="2667000" y="3124200"/>
              <a:ext cx="304800" cy="228600"/>
            </a:xfrm>
            <a:prstGeom prst="donut">
              <a:avLst>
                <a:gd name="adj" fmla="val 20588"/>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247" name="Group 246"/>
          <p:cNvGrpSpPr/>
          <p:nvPr/>
        </p:nvGrpSpPr>
        <p:grpSpPr>
          <a:xfrm flipH="1">
            <a:off x="4355237" y="2593992"/>
            <a:ext cx="750134" cy="1350242"/>
            <a:chOff x="2819400" y="1981200"/>
            <a:chExt cx="2286000" cy="4114800"/>
          </a:xfrm>
        </p:grpSpPr>
        <p:sp>
          <p:nvSpPr>
            <p:cNvPr id="248" name="Oval 247"/>
            <p:cNvSpPr/>
            <p:nvPr/>
          </p:nvSpPr>
          <p:spPr>
            <a:xfrm rot="4296815">
              <a:off x="3402666" y="5621991"/>
              <a:ext cx="376518" cy="571500"/>
            </a:xfrm>
            <a:prstGeom prst="ellipse">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Oval 248"/>
            <p:cNvSpPr/>
            <p:nvPr/>
          </p:nvSpPr>
          <p:spPr>
            <a:xfrm rot="17303185" flipH="1">
              <a:off x="3936947" y="5616529"/>
              <a:ext cx="376518" cy="571500"/>
            </a:xfrm>
            <a:prstGeom prst="ellipse">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Trapezoid 249"/>
            <p:cNvSpPr/>
            <p:nvPr/>
          </p:nvSpPr>
          <p:spPr>
            <a:xfrm>
              <a:off x="3200400" y="3429000"/>
              <a:ext cx="1447800" cy="2362200"/>
            </a:xfrm>
            <a:prstGeom prst="trapezoid">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Oval 250"/>
            <p:cNvSpPr/>
            <p:nvPr/>
          </p:nvSpPr>
          <p:spPr>
            <a:xfrm>
              <a:off x="4705350" y="4132729"/>
              <a:ext cx="400050" cy="537882"/>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2" name="Oval 251"/>
            <p:cNvSpPr/>
            <p:nvPr/>
          </p:nvSpPr>
          <p:spPr>
            <a:xfrm>
              <a:off x="2819400" y="4078941"/>
              <a:ext cx="400050" cy="537882"/>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Cloud 252"/>
            <p:cNvSpPr/>
            <p:nvPr/>
          </p:nvSpPr>
          <p:spPr>
            <a:xfrm rot="21030811">
              <a:off x="4258594" y="2643390"/>
              <a:ext cx="285750" cy="794300"/>
            </a:xfrm>
            <a:prstGeom prst="cloud">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Cloud 253"/>
            <p:cNvSpPr/>
            <p:nvPr/>
          </p:nvSpPr>
          <p:spPr>
            <a:xfrm>
              <a:off x="3390900" y="2572871"/>
              <a:ext cx="285750" cy="914400"/>
            </a:xfrm>
            <a:prstGeom prst="cloud">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5" name="Flowchart: Manual Operation 254"/>
            <p:cNvSpPr/>
            <p:nvPr/>
          </p:nvSpPr>
          <p:spPr>
            <a:xfrm rot="12764133">
              <a:off x="3104890" y="3298877"/>
              <a:ext cx="685800" cy="1183341"/>
            </a:xfrm>
            <a:prstGeom prst="flowChartManualOperation">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 name="Flowchart: Manual Operation 255"/>
            <p:cNvSpPr/>
            <p:nvPr/>
          </p:nvSpPr>
          <p:spPr>
            <a:xfrm rot="8835867" flipH="1">
              <a:off x="4121663" y="3260653"/>
              <a:ext cx="685800" cy="1224863"/>
            </a:xfrm>
            <a:prstGeom prst="flowChartManualOperation">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7" name="Trapezoid 256"/>
            <p:cNvSpPr/>
            <p:nvPr/>
          </p:nvSpPr>
          <p:spPr>
            <a:xfrm rot="397969">
              <a:off x="2998402" y="3273636"/>
              <a:ext cx="1143585" cy="2048123"/>
            </a:xfrm>
            <a:prstGeom prst="trapezoid">
              <a:avLst>
                <a:gd name="adj" fmla="val 45372"/>
              </a:avLst>
            </a:prstGeom>
            <a:solidFill>
              <a:schemeClr val="accent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8" name="Trapezoid 257"/>
            <p:cNvSpPr/>
            <p:nvPr/>
          </p:nvSpPr>
          <p:spPr>
            <a:xfrm rot="21153879">
              <a:off x="3755377" y="3279368"/>
              <a:ext cx="1143585" cy="2046399"/>
            </a:xfrm>
            <a:prstGeom prst="trapezoid">
              <a:avLst>
                <a:gd name="adj" fmla="val 45372"/>
              </a:avLst>
            </a:prstGeom>
            <a:solidFill>
              <a:schemeClr val="accent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9" name="Isosceles Triangle 258"/>
            <p:cNvSpPr/>
            <p:nvPr/>
          </p:nvSpPr>
          <p:spPr>
            <a:xfrm rot="10800000">
              <a:off x="3790950" y="3379694"/>
              <a:ext cx="285750" cy="215153"/>
            </a:xfrm>
            <a:prstGeom prst="triangl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0" name="Quad Arrow Callout 259"/>
            <p:cNvSpPr/>
            <p:nvPr/>
          </p:nvSpPr>
          <p:spPr>
            <a:xfrm>
              <a:off x="3276600" y="5477435"/>
              <a:ext cx="342900" cy="268941"/>
            </a:xfrm>
            <a:prstGeom prst="quadArrowCallout">
              <a:avLst>
                <a:gd name="adj1" fmla="val 18515"/>
                <a:gd name="adj2" fmla="val 50000"/>
                <a:gd name="adj3" fmla="val 18515"/>
                <a:gd name="adj4" fmla="val 48123"/>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1" name="Quad Arrow Callout 260"/>
            <p:cNvSpPr/>
            <p:nvPr/>
          </p:nvSpPr>
          <p:spPr>
            <a:xfrm>
              <a:off x="3619500" y="5477435"/>
              <a:ext cx="342900" cy="268941"/>
            </a:xfrm>
            <a:prstGeom prst="quadArrowCallout">
              <a:avLst>
                <a:gd name="adj1" fmla="val 18515"/>
                <a:gd name="adj2" fmla="val 50000"/>
                <a:gd name="adj3" fmla="val 18515"/>
                <a:gd name="adj4" fmla="val 48123"/>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2" name="Quad Arrow Callout 261"/>
            <p:cNvSpPr/>
            <p:nvPr/>
          </p:nvSpPr>
          <p:spPr>
            <a:xfrm>
              <a:off x="3962400" y="5477435"/>
              <a:ext cx="342900" cy="268941"/>
            </a:xfrm>
            <a:prstGeom prst="quadArrowCallout">
              <a:avLst>
                <a:gd name="adj1" fmla="val 18515"/>
                <a:gd name="adj2" fmla="val 50000"/>
                <a:gd name="adj3" fmla="val 18515"/>
                <a:gd name="adj4" fmla="val 48123"/>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3" name="Quad Arrow Callout 262"/>
            <p:cNvSpPr/>
            <p:nvPr/>
          </p:nvSpPr>
          <p:spPr>
            <a:xfrm>
              <a:off x="4248150" y="5477435"/>
              <a:ext cx="342900" cy="268941"/>
            </a:xfrm>
            <a:prstGeom prst="quadArrowCallout">
              <a:avLst>
                <a:gd name="adj1" fmla="val 18515"/>
                <a:gd name="adj2" fmla="val 50000"/>
                <a:gd name="adj3" fmla="val 18515"/>
                <a:gd name="adj4" fmla="val 48123"/>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4" name="Oval 263"/>
            <p:cNvSpPr/>
            <p:nvPr/>
          </p:nvSpPr>
          <p:spPr>
            <a:xfrm>
              <a:off x="3505200" y="2196353"/>
              <a:ext cx="914400" cy="1237129"/>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5" name="Flowchart: Stored Data 264"/>
            <p:cNvSpPr/>
            <p:nvPr/>
          </p:nvSpPr>
          <p:spPr>
            <a:xfrm rot="5400000">
              <a:off x="3720353" y="2034988"/>
              <a:ext cx="484094" cy="914400"/>
            </a:xfrm>
            <a:prstGeom prst="flowChartOnlineStorag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Isosceles Triangle 265"/>
            <p:cNvSpPr/>
            <p:nvPr/>
          </p:nvSpPr>
          <p:spPr>
            <a:xfrm>
              <a:off x="3505200" y="1981200"/>
              <a:ext cx="285750" cy="376518"/>
            </a:xfrm>
            <a:prstGeom prst="triangl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Isosceles Triangle 266"/>
            <p:cNvSpPr/>
            <p:nvPr/>
          </p:nvSpPr>
          <p:spPr>
            <a:xfrm>
              <a:off x="3676650" y="1981200"/>
              <a:ext cx="285750" cy="376518"/>
            </a:xfrm>
            <a:prstGeom prst="triangl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8" name="Isosceles Triangle 267"/>
            <p:cNvSpPr/>
            <p:nvPr/>
          </p:nvSpPr>
          <p:spPr>
            <a:xfrm>
              <a:off x="3905250" y="1981200"/>
              <a:ext cx="285750" cy="376518"/>
            </a:xfrm>
            <a:prstGeom prst="triangl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9" name="Isosceles Triangle 268"/>
            <p:cNvSpPr/>
            <p:nvPr/>
          </p:nvSpPr>
          <p:spPr>
            <a:xfrm>
              <a:off x="4133850" y="1981200"/>
              <a:ext cx="285750" cy="376518"/>
            </a:xfrm>
            <a:prstGeom prst="triangl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0" name="Left-Right Arrow 269"/>
            <p:cNvSpPr/>
            <p:nvPr/>
          </p:nvSpPr>
          <p:spPr>
            <a:xfrm rot="10800000">
              <a:off x="3162300" y="4455459"/>
              <a:ext cx="685800" cy="645459"/>
            </a:xfrm>
            <a:prstGeom prst="leftRightArrow">
              <a:avLst>
                <a:gd name="adj1" fmla="val 31242"/>
                <a:gd name="adj2" fmla="val 31538"/>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1" name="Left-Right Arrow 270"/>
            <p:cNvSpPr/>
            <p:nvPr/>
          </p:nvSpPr>
          <p:spPr>
            <a:xfrm rot="10800000">
              <a:off x="4076700" y="4455459"/>
              <a:ext cx="685800" cy="645459"/>
            </a:xfrm>
            <a:prstGeom prst="leftRightArrow">
              <a:avLst>
                <a:gd name="adj1" fmla="val 31242"/>
                <a:gd name="adj2" fmla="val 31538"/>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Donut 271"/>
            <p:cNvSpPr/>
            <p:nvPr/>
          </p:nvSpPr>
          <p:spPr>
            <a:xfrm rot="19961453">
              <a:off x="3806244" y="3578674"/>
              <a:ext cx="281781" cy="252443"/>
            </a:xfrm>
            <a:prstGeom prst="donu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273" name="Group 272"/>
          <p:cNvGrpSpPr/>
          <p:nvPr/>
        </p:nvGrpSpPr>
        <p:grpSpPr>
          <a:xfrm flipH="1">
            <a:off x="7300287" y="2511670"/>
            <a:ext cx="744900" cy="1489800"/>
            <a:chOff x="5699794" y="1337082"/>
            <a:chExt cx="1310606" cy="3649561"/>
          </a:xfrm>
        </p:grpSpPr>
        <p:sp>
          <p:nvSpPr>
            <p:cNvPr id="274" name="Oval 273"/>
            <p:cNvSpPr/>
            <p:nvPr/>
          </p:nvSpPr>
          <p:spPr>
            <a:xfrm rot="18242526">
              <a:off x="6780635" y="3627916"/>
              <a:ext cx="215389" cy="24414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75" name="Oval 274"/>
            <p:cNvSpPr/>
            <p:nvPr/>
          </p:nvSpPr>
          <p:spPr>
            <a:xfrm>
              <a:off x="5949433" y="4694927"/>
              <a:ext cx="343606" cy="291716"/>
            </a:xfrm>
            <a:prstGeom prst="ellipse">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76" name="Oval 275"/>
            <p:cNvSpPr/>
            <p:nvPr/>
          </p:nvSpPr>
          <p:spPr>
            <a:xfrm>
              <a:off x="6261482" y="4694927"/>
              <a:ext cx="343606" cy="291716"/>
            </a:xfrm>
            <a:prstGeom prst="ellipse">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77" name="Cloud 276"/>
            <p:cNvSpPr/>
            <p:nvPr/>
          </p:nvSpPr>
          <p:spPr>
            <a:xfrm rot="20835976" flipH="1">
              <a:off x="6414925" y="1623392"/>
              <a:ext cx="454119" cy="1225209"/>
            </a:xfrm>
            <a:prstGeom prst="cloud">
              <a:avLst/>
            </a:prstGeom>
            <a:solidFill>
              <a:schemeClr val="tx1">
                <a:lumMod val="85000"/>
                <a:lumOff val="1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78" name="Oval 277"/>
            <p:cNvSpPr/>
            <p:nvPr/>
          </p:nvSpPr>
          <p:spPr>
            <a:xfrm>
              <a:off x="5699794" y="3554127"/>
              <a:ext cx="171804" cy="408404"/>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79" name="Flowchart: Manual Operation 278"/>
            <p:cNvSpPr/>
            <p:nvPr/>
          </p:nvSpPr>
          <p:spPr>
            <a:xfrm rot="10800000">
              <a:off x="5943600" y="2743200"/>
              <a:ext cx="685801" cy="1861106"/>
            </a:xfrm>
            <a:prstGeom prst="flowChartManualOperation">
              <a:avLst/>
            </a:prstGeom>
            <a:solidFill>
              <a:srgbClr val="3366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80" name="Rectangle 279"/>
            <p:cNvSpPr/>
            <p:nvPr/>
          </p:nvSpPr>
          <p:spPr>
            <a:xfrm>
              <a:off x="5943600" y="4572000"/>
              <a:ext cx="681602" cy="196294"/>
            </a:xfrm>
            <a:prstGeom prst="rect">
              <a:avLst/>
            </a:prstGeom>
            <a:solidFill>
              <a:srgbClr val="99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81" name="Flowchart: Extract 280"/>
            <p:cNvSpPr/>
            <p:nvPr/>
          </p:nvSpPr>
          <p:spPr>
            <a:xfrm rot="10800000">
              <a:off x="6129301" y="2620634"/>
              <a:ext cx="300656" cy="450216"/>
            </a:xfrm>
            <a:prstGeom prst="flowChartExtra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600"/>
            </a:p>
          </p:txBody>
        </p:sp>
        <p:sp>
          <p:nvSpPr>
            <p:cNvPr id="282" name="Flowchart: Manual Operation 281"/>
            <p:cNvSpPr/>
            <p:nvPr/>
          </p:nvSpPr>
          <p:spPr>
            <a:xfrm rot="12217775">
              <a:off x="5797270" y="2551319"/>
              <a:ext cx="355171" cy="1236082"/>
            </a:xfrm>
            <a:prstGeom prst="flowChartManualOperation">
              <a:avLst/>
            </a:prstGeom>
            <a:solidFill>
              <a:srgbClr val="3366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83" name="Flowchart: Manual Operation 282"/>
            <p:cNvSpPr/>
            <p:nvPr/>
          </p:nvSpPr>
          <p:spPr>
            <a:xfrm rot="9181948" flipH="1">
              <a:off x="6434240" y="2553900"/>
              <a:ext cx="357461" cy="1236082"/>
            </a:xfrm>
            <a:prstGeom prst="flowChartManualOperation">
              <a:avLst/>
            </a:prstGeom>
            <a:solidFill>
              <a:srgbClr val="3366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84" name="Cloud 283"/>
            <p:cNvSpPr/>
            <p:nvPr/>
          </p:nvSpPr>
          <p:spPr>
            <a:xfrm rot="764024">
              <a:off x="5708212" y="1617313"/>
              <a:ext cx="413583" cy="1225209"/>
            </a:xfrm>
            <a:prstGeom prst="cloud">
              <a:avLst/>
            </a:prstGeom>
            <a:solidFill>
              <a:schemeClr val="tx1">
                <a:lumMod val="85000"/>
                <a:lumOff val="1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85" name="Oval 284"/>
            <p:cNvSpPr/>
            <p:nvPr/>
          </p:nvSpPr>
          <p:spPr>
            <a:xfrm>
              <a:off x="6000450" y="1628800"/>
              <a:ext cx="558359" cy="1158114"/>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86" name="Cloud 285"/>
            <p:cNvSpPr/>
            <p:nvPr/>
          </p:nvSpPr>
          <p:spPr>
            <a:xfrm rot="16200000" flipH="1">
              <a:off x="6009387" y="1199290"/>
              <a:ext cx="583432" cy="859015"/>
            </a:xfrm>
            <a:prstGeom prst="cloud">
              <a:avLst/>
            </a:prstGeom>
            <a:solidFill>
              <a:schemeClr val="tx1">
                <a:lumMod val="85000"/>
                <a:lumOff val="1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87" name="Rounded Rectangle 286"/>
            <p:cNvSpPr/>
            <p:nvPr/>
          </p:nvSpPr>
          <p:spPr>
            <a:xfrm>
              <a:off x="5828646" y="1628798"/>
              <a:ext cx="901966" cy="175029"/>
            </a:xfrm>
            <a:prstGeom prst="roundRect">
              <a:avLst/>
            </a:prstGeom>
            <a:solidFill>
              <a:srgbClr val="99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88" name="Rounded Rectangle 287"/>
            <p:cNvSpPr/>
            <p:nvPr/>
          </p:nvSpPr>
          <p:spPr>
            <a:xfrm>
              <a:off x="5960566" y="3638725"/>
              <a:ext cx="625854" cy="141968"/>
            </a:xfrm>
            <a:prstGeom prst="roundRect">
              <a:avLst/>
            </a:prstGeom>
            <a:solidFill>
              <a:srgbClr val="99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289" name="Group 288"/>
            <p:cNvGrpSpPr/>
            <p:nvPr/>
          </p:nvGrpSpPr>
          <p:grpSpPr>
            <a:xfrm>
              <a:off x="6429963" y="3567742"/>
              <a:ext cx="373407" cy="1242098"/>
              <a:chOff x="5029205" y="1676401"/>
              <a:chExt cx="982013" cy="1407436"/>
            </a:xfrm>
            <a:solidFill>
              <a:srgbClr val="996633"/>
            </a:solidFill>
          </p:grpSpPr>
          <p:sp>
            <p:nvSpPr>
              <p:cNvPr id="290" name="Diagonal Stripe 289"/>
              <p:cNvSpPr/>
              <p:nvPr/>
            </p:nvSpPr>
            <p:spPr>
              <a:xfrm rot="19468279">
                <a:off x="5401618" y="1834736"/>
                <a:ext cx="609600" cy="1143000"/>
              </a:xfrm>
              <a:prstGeom prst="diagStrip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91" name="Diagonal Stripe 290"/>
              <p:cNvSpPr/>
              <p:nvPr/>
            </p:nvSpPr>
            <p:spPr>
              <a:xfrm rot="20963615">
                <a:off x="5066204" y="1940837"/>
                <a:ext cx="609600" cy="1143000"/>
              </a:xfrm>
              <a:prstGeom prst="diagStrip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92" name="Rounded Rectangle 291"/>
              <p:cNvSpPr/>
              <p:nvPr/>
            </p:nvSpPr>
            <p:spPr>
              <a:xfrm>
                <a:off x="5029205" y="1676401"/>
                <a:ext cx="548640" cy="334109"/>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grpSp>
      <p:grpSp>
        <p:nvGrpSpPr>
          <p:cNvPr id="293" name="Group 292"/>
          <p:cNvGrpSpPr/>
          <p:nvPr/>
        </p:nvGrpSpPr>
        <p:grpSpPr>
          <a:xfrm>
            <a:off x="5259945" y="4703362"/>
            <a:ext cx="625046" cy="1731998"/>
            <a:chOff x="2133600" y="3124200"/>
            <a:chExt cx="1209964" cy="3352800"/>
          </a:xfrm>
        </p:grpSpPr>
        <p:grpSp>
          <p:nvGrpSpPr>
            <p:cNvPr id="294" name="Group 285"/>
            <p:cNvGrpSpPr/>
            <p:nvPr/>
          </p:nvGrpSpPr>
          <p:grpSpPr>
            <a:xfrm rot="17194410">
              <a:off x="2764132" y="5999335"/>
              <a:ext cx="359123" cy="509595"/>
              <a:chOff x="4934260" y="5008578"/>
              <a:chExt cx="373811" cy="553131"/>
            </a:xfrm>
          </p:grpSpPr>
          <p:sp>
            <p:nvSpPr>
              <p:cNvPr id="372" name="Oval 3"/>
              <p:cNvSpPr/>
              <p:nvPr/>
            </p:nvSpPr>
            <p:spPr>
              <a:xfrm rot="2385655">
                <a:off x="4934260" y="5008578"/>
                <a:ext cx="373811" cy="553131"/>
              </a:xfrm>
              <a:prstGeom prst="ellipse">
                <a:avLst/>
              </a:prstGeom>
              <a:solidFill>
                <a:srgbClr val="BD834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3" name="Oval 4"/>
              <p:cNvSpPr/>
              <p:nvPr/>
            </p:nvSpPr>
            <p:spPr>
              <a:xfrm rot="2385655">
                <a:off x="4958925" y="5096340"/>
                <a:ext cx="348365" cy="382782"/>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5" name="Group 284"/>
            <p:cNvGrpSpPr/>
            <p:nvPr/>
          </p:nvGrpSpPr>
          <p:grpSpPr>
            <a:xfrm>
              <a:off x="2379689" y="5993567"/>
              <a:ext cx="376003" cy="483433"/>
              <a:chOff x="4934260" y="5008578"/>
              <a:chExt cx="373811" cy="553131"/>
            </a:xfrm>
          </p:grpSpPr>
          <p:sp>
            <p:nvSpPr>
              <p:cNvPr id="370" name="Oval 6"/>
              <p:cNvSpPr/>
              <p:nvPr/>
            </p:nvSpPr>
            <p:spPr>
              <a:xfrm rot="2385655">
                <a:off x="4934260" y="5008578"/>
                <a:ext cx="373811" cy="553131"/>
              </a:xfrm>
              <a:prstGeom prst="ellipse">
                <a:avLst/>
              </a:prstGeom>
              <a:solidFill>
                <a:srgbClr val="BD834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1" name="Oval 7"/>
              <p:cNvSpPr/>
              <p:nvPr/>
            </p:nvSpPr>
            <p:spPr>
              <a:xfrm rot="2385655">
                <a:off x="4958925" y="5096340"/>
                <a:ext cx="348365" cy="382782"/>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6" name="Oval 295"/>
            <p:cNvSpPr/>
            <p:nvPr/>
          </p:nvSpPr>
          <p:spPr>
            <a:xfrm>
              <a:off x="3048000" y="4648200"/>
              <a:ext cx="263506" cy="7620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7" name="Oval 296"/>
            <p:cNvSpPr/>
            <p:nvPr/>
          </p:nvSpPr>
          <p:spPr>
            <a:xfrm>
              <a:off x="2209800" y="4724400"/>
              <a:ext cx="263506" cy="6858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8" name="Trapezoid 297"/>
            <p:cNvSpPr/>
            <p:nvPr/>
          </p:nvSpPr>
          <p:spPr>
            <a:xfrm rot="20102191">
              <a:off x="2826865" y="4306248"/>
              <a:ext cx="454262" cy="607411"/>
            </a:xfrm>
            <a:prstGeom prst="trapezoid">
              <a:avLst>
                <a:gd name="adj" fmla="val 34133"/>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9" name="Trapezoid 298"/>
            <p:cNvSpPr/>
            <p:nvPr/>
          </p:nvSpPr>
          <p:spPr>
            <a:xfrm rot="1327004">
              <a:off x="2226974" y="4287357"/>
              <a:ext cx="454262" cy="632639"/>
            </a:xfrm>
            <a:prstGeom prst="trapezoid">
              <a:avLst>
                <a:gd name="adj" fmla="val 34133"/>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0" name="Trapezoid 299"/>
            <p:cNvSpPr/>
            <p:nvPr/>
          </p:nvSpPr>
          <p:spPr>
            <a:xfrm>
              <a:off x="2286000" y="4285379"/>
              <a:ext cx="898237" cy="1124822"/>
            </a:xfrm>
            <a:prstGeom prst="trapezoid">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1" name="Group 25"/>
            <p:cNvGrpSpPr/>
            <p:nvPr/>
          </p:nvGrpSpPr>
          <p:grpSpPr>
            <a:xfrm>
              <a:off x="2480714" y="4105564"/>
              <a:ext cx="546919" cy="609600"/>
              <a:chOff x="2321193" y="914400"/>
              <a:chExt cx="1962699" cy="2187638"/>
            </a:xfrm>
          </p:grpSpPr>
          <p:sp>
            <p:nvSpPr>
              <p:cNvPr id="364" name="Oval 17"/>
              <p:cNvSpPr/>
              <p:nvPr/>
            </p:nvSpPr>
            <p:spPr>
              <a:xfrm>
                <a:off x="2514600" y="914400"/>
                <a:ext cx="1554480" cy="12954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5" name="Pentagon 19"/>
              <p:cNvSpPr/>
              <p:nvPr/>
            </p:nvSpPr>
            <p:spPr>
              <a:xfrm rot="7715010">
                <a:off x="1968160" y="2238635"/>
                <a:ext cx="990601" cy="284535"/>
              </a:xfrm>
              <a:prstGeom prst="homePlate">
                <a:avLst>
                  <a:gd name="adj" fmla="val 22294"/>
                </a:avLst>
              </a:prstGeom>
              <a:solidFill>
                <a:srgbClr val="E6A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6" name="Pentagon 20"/>
              <p:cNvSpPr/>
              <p:nvPr/>
            </p:nvSpPr>
            <p:spPr>
              <a:xfrm rot="6796692">
                <a:off x="2325189" y="2430609"/>
                <a:ext cx="990600" cy="270404"/>
              </a:xfrm>
              <a:prstGeom prst="homePlate">
                <a:avLst>
                  <a:gd name="adj" fmla="val 22294"/>
                </a:avLst>
              </a:prstGeom>
              <a:solidFill>
                <a:srgbClr val="E6A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7" name="Pentagon 21"/>
              <p:cNvSpPr/>
              <p:nvPr/>
            </p:nvSpPr>
            <p:spPr>
              <a:xfrm rot="5662573">
                <a:off x="2776493" y="2444492"/>
                <a:ext cx="990600" cy="324492"/>
              </a:xfrm>
              <a:prstGeom prst="homePlate">
                <a:avLst>
                  <a:gd name="adj" fmla="val 22294"/>
                </a:avLst>
              </a:prstGeom>
              <a:solidFill>
                <a:srgbClr val="E6A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 name="Pentagon 22"/>
              <p:cNvSpPr/>
              <p:nvPr/>
            </p:nvSpPr>
            <p:spPr>
              <a:xfrm rot="4595082">
                <a:off x="3242812" y="2434930"/>
                <a:ext cx="990600" cy="271500"/>
              </a:xfrm>
              <a:prstGeom prst="homePlate">
                <a:avLst>
                  <a:gd name="adj" fmla="val 22294"/>
                </a:avLst>
              </a:prstGeom>
              <a:solidFill>
                <a:srgbClr val="E6A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9" name="Pentagon 23"/>
              <p:cNvSpPr/>
              <p:nvPr/>
            </p:nvSpPr>
            <p:spPr>
              <a:xfrm rot="2870494">
                <a:off x="3655529" y="2228408"/>
                <a:ext cx="990600" cy="266127"/>
              </a:xfrm>
              <a:prstGeom prst="homePlate">
                <a:avLst>
                  <a:gd name="adj" fmla="val 22294"/>
                </a:avLst>
              </a:prstGeom>
              <a:solidFill>
                <a:srgbClr val="E6A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2" name="Group 35"/>
            <p:cNvGrpSpPr/>
            <p:nvPr/>
          </p:nvGrpSpPr>
          <p:grpSpPr>
            <a:xfrm rot="1699902">
              <a:off x="2147930" y="4740678"/>
              <a:ext cx="291183" cy="118991"/>
              <a:chOff x="2209800" y="1905000"/>
              <a:chExt cx="2286000" cy="1066800"/>
            </a:xfrm>
          </p:grpSpPr>
          <p:grpSp>
            <p:nvGrpSpPr>
              <p:cNvPr id="358" name="Group 29"/>
              <p:cNvGrpSpPr/>
              <p:nvPr/>
            </p:nvGrpSpPr>
            <p:grpSpPr>
              <a:xfrm>
                <a:off x="2209800" y="1905000"/>
                <a:ext cx="1066800" cy="1066800"/>
                <a:chOff x="990600" y="1905000"/>
                <a:chExt cx="1066800" cy="1066800"/>
              </a:xfrm>
            </p:grpSpPr>
            <p:sp>
              <p:nvSpPr>
                <p:cNvPr id="362" name="&quot;No&quot; Symbol 361"/>
                <p:cNvSpPr/>
                <p:nvPr/>
              </p:nvSpPr>
              <p:spPr>
                <a:xfrm>
                  <a:off x="990600" y="1905000"/>
                  <a:ext cx="1066800" cy="1066800"/>
                </a:xfrm>
                <a:prstGeom prst="noSmoking">
                  <a:avLst>
                    <a:gd name="adj" fmla="val 10958"/>
                  </a:avLst>
                </a:prstGeom>
                <a:solidFill>
                  <a:srgbClr val="E6A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3" name="Oval 362"/>
                <p:cNvSpPr/>
                <p:nvPr/>
              </p:nvSpPr>
              <p:spPr>
                <a:xfrm>
                  <a:off x="1219200" y="2209800"/>
                  <a:ext cx="609600" cy="533400"/>
                </a:xfrm>
                <a:prstGeom prst="ellipse">
                  <a:avLst/>
                </a:prstGeom>
                <a:solidFill>
                  <a:srgbClr val="E6A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9" name="Group 32"/>
              <p:cNvGrpSpPr/>
              <p:nvPr/>
            </p:nvGrpSpPr>
            <p:grpSpPr>
              <a:xfrm>
                <a:off x="3429000" y="1905000"/>
                <a:ext cx="1066800" cy="1066800"/>
                <a:chOff x="990600" y="1905000"/>
                <a:chExt cx="1066800" cy="1066800"/>
              </a:xfrm>
            </p:grpSpPr>
            <p:sp>
              <p:nvSpPr>
                <p:cNvPr id="360" name="&quot;No&quot; Symbol 359"/>
                <p:cNvSpPr/>
                <p:nvPr/>
              </p:nvSpPr>
              <p:spPr>
                <a:xfrm>
                  <a:off x="990600" y="1905000"/>
                  <a:ext cx="1066800" cy="1066800"/>
                </a:xfrm>
                <a:prstGeom prst="noSmoking">
                  <a:avLst>
                    <a:gd name="adj" fmla="val 10958"/>
                  </a:avLst>
                </a:prstGeom>
                <a:solidFill>
                  <a:srgbClr val="E6A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1" name="Oval 34"/>
                <p:cNvSpPr/>
                <p:nvPr/>
              </p:nvSpPr>
              <p:spPr>
                <a:xfrm>
                  <a:off x="1219200" y="2209800"/>
                  <a:ext cx="609600" cy="533400"/>
                </a:xfrm>
                <a:prstGeom prst="ellipse">
                  <a:avLst/>
                </a:prstGeom>
                <a:solidFill>
                  <a:srgbClr val="E6A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03" name="Group 36"/>
            <p:cNvGrpSpPr/>
            <p:nvPr/>
          </p:nvGrpSpPr>
          <p:grpSpPr>
            <a:xfrm rot="20019181">
              <a:off x="3048475" y="4742987"/>
              <a:ext cx="291183" cy="118991"/>
              <a:chOff x="2209800" y="1905000"/>
              <a:chExt cx="2286000" cy="1066800"/>
            </a:xfrm>
          </p:grpSpPr>
          <p:grpSp>
            <p:nvGrpSpPr>
              <p:cNvPr id="352" name="Group 29"/>
              <p:cNvGrpSpPr/>
              <p:nvPr/>
            </p:nvGrpSpPr>
            <p:grpSpPr>
              <a:xfrm>
                <a:off x="2209800" y="1905000"/>
                <a:ext cx="1066800" cy="1066800"/>
                <a:chOff x="990600" y="1905000"/>
                <a:chExt cx="1066800" cy="1066800"/>
              </a:xfrm>
            </p:grpSpPr>
            <p:sp>
              <p:nvSpPr>
                <p:cNvPr id="356" name="&quot;No&quot; Symbol 355"/>
                <p:cNvSpPr/>
                <p:nvPr/>
              </p:nvSpPr>
              <p:spPr>
                <a:xfrm>
                  <a:off x="990600" y="1905000"/>
                  <a:ext cx="1066800" cy="1066800"/>
                </a:xfrm>
                <a:prstGeom prst="noSmoking">
                  <a:avLst>
                    <a:gd name="adj" fmla="val 10958"/>
                  </a:avLst>
                </a:prstGeom>
                <a:solidFill>
                  <a:srgbClr val="E6A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7" name="Oval 356"/>
                <p:cNvSpPr/>
                <p:nvPr/>
              </p:nvSpPr>
              <p:spPr>
                <a:xfrm>
                  <a:off x="1219200" y="2209800"/>
                  <a:ext cx="609600" cy="533400"/>
                </a:xfrm>
                <a:prstGeom prst="ellipse">
                  <a:avLst/>
                </a:prstGeom>
                <a:solidFill>
                  <a:srgbClr val="E6A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3" name="Group 32"/>
              <p:cNvGrpSpPr/>
              <p:nvPr/>
            </p:nvGrpSpPr>
            <p:grpSpPr>
              <a:xfrm>
                <a:off x="3429000" y="1905000"/>
                <a:ext cx="1066800" cy="1066800"/>
                <a:chOff x="990600" y="1905000"/>
                <a:chExt cx="1066800" cy="1066800"/>
              </a:xfrm>
            </p:grpSpPr>
            <p:sp>
              <p:nvSpPr>
                <p:cNvPr id="354" name="&quot;No&quot; Symbol 353"/>
                <p:cNvSpPr/>
                <p:nvPr/>
              </p:nvSpPr>
              <p:spPr>
                <a:xfrm>
                  <a:off x="990600" y="1905000"/>
                  <a:ext cx="1066800" cy="1066800"/>
                </a:xfrm>
                <a:prstGeom prst="noSmoking">
                  <a:avLst>
                    <a:gd name="adj" fmla="val 10958"/>
                  </a:avLst>
                </a:prstGeom>
                <a:solidFill>
                  <a:srgbClr val="E6A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5" name="Oval 354"/>
                <p:cNvSpPr/>
                <p:nvPr/>
              </p:nvSpPr>
              <p:spPr>
                <a:xfrm>
                  <a:off x="1219200" y="2209800"/>
                  <a:ext cx="609600" cy="533400"/>
                </a:xfrm>
                <a:prstGeom prst="ellipse">
                  <a:avLst/>
                </a:prstGeom>
                <a:solidFill>
                  <a:srgbClr val="E6A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04" name="Trapezoid 303"/>
            <p:cNvSpPr/>
            <p:nvPr/>
          </p:nvSpPr>
          <p:spPr>
            <a:xfrm>
              <a:off x="2133600" y="5334000"/>
              <a:ext cx="1209964" cy="914400"/>
            </a:xfrm>
            <a:prstGeom prst="trapezoid">
              <a:avLst>
                <a:gd name="adj" fmla="val 25000"/>
              </a:avLst>
            </a:prstGeom>
            <a:solidFill>
              <a:srgbClr val="E6A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5" name="Group 65"/>
            <p:cNvGrpSpPr/>
            <p:nvPr/>
          </p:nvGrpSpPr>
          <p:grpSpPr>
            <a:xfrm rot="10800000" flipH="1" flipV="1">
              <a:off x="2235200" y="6029036"/>
              <a:ext cx="990600" cy="158496"/>
              <a:chOff x="1447800" y="2040716"/>
              <a:chExt cx="3102900" cy="387950"/>
            </a:xfrm>
          </p:grpSpPr>
          <p:sp>
            <p:nvSpPr>
              <p:cNvPr id="346" name="Diagonal Stripe 345"/>
              <p:cNvSpPr/>
              <p:nvPr/>
            </p:nvSpPr>
            <p:spPr>
              <a:xfrm>
                <a:off x="1447800" y="2061571"/>
                <a:ext cx="435900" cy="367095"/>
              </a:xfrm>
              <a:prstGeom prst="diagStrip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7" name="Diagonal Stripe 346"/>
              <p:cNvSpPr/>
              <p:nvPr/>
            </p:nvSpPr>
            <p:spPr>
              <a:xfrm>
                <a:off x="1981200" y="2057400"/>
                <a:ext cx="435900" cy="367095"/>
              </a:xfrm>
              <a:prstGeom prst="diagStrip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8" name="Diagonal Stripe 347"/>
              <p:cNvSpPr/>
              <p:nvPr/>
            </p:nvSpPr>
            <p:spPr>
              <a:xfrm>
                <a:off x="2514600" y="2053229"/>
                <a:ext cx="435900" cy="367095"/>
              </a:xfrm>
              <a:prstGeom prst="diagStrip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9" name="Diagonal Stripe 348"/>
              <p:cNvSpPr/>
              <p:nvPr/>
            </p:nvSpPr>
            <p:spPr>
              <a:xfrm>
                <a:off x="3048000" y="2049058"/>
                <a:ext cx="435900" cy="367095"/>
              </a:xfrm>
              <a:prstGeom prst="diagStrip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0" name="Diagonal Stripe 349"/>
              <p:cNvSpPr/>
              <p:nvPr/>
            </p:nvSpPr>
            <p:spPr>
              <a:xfrm>
                <a:off x="3581400" y="2044887"/>
                <a:ext cx="435900" cy="367095"/>
              </a:xfrm>
              <a:prstGeom prst="diagStrip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1" name="Diagonal Stripe 350"/>
              <p:cNvSpPr/>
              <p:nvPr/>
            </p:nvSpPr>
            <p:spPr>
              <a:xfrm>
                <a:off x="4114800" y="2040716"/>
                <a:ext cx="435900" cy="367095"/>
              </a:xfrm>
              <a:prstGeom prst="diagStrip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306" name="Group 108"/>
            <p:cNvGrpSpPr/>
            <p:nvPr/>
          </p:nvGrpSpPr>
          <p:grpSpPr>
            <a:xfrm>
              <a:off x="2209800" y="6172199"/>
              <a:ext cx="1087582" cy="152401"/>
              <a:chOff x="1295400" y="2819400"/>
              <a:chExt cx="1327484" cy="304800"/>
            </a:xfrm>
          </p:grpSpPr>
          <p:grpSp>
            <p:nvGrpSpPr>
              <p:cNvPr id="317" name="Group 86"/>
              <p:cNvGrpSpPr/>
              <p:nvPr/>
            </p:nvGrpSpPr>
            <p:grpSpPr>
              <a:xfrm>
                <a:off x="1295400" y="2819400"/>
                <a:ext cx="914400" cy="304800"/>
                <a:chOff x="838200" y="2193636"/>
                <a:chExt cx="2895600" cy="946728"/>
              </a:xfrm>
            </p:grpSpPr>
            <p:grpSp>
              <p:nvGrpSpPr>
                <p:cNvPr id="326" name="Group 69"/>
                <p:cNvGrpSpPr/>
                <p:nvPr/>
              </p:nvGrpSpPr>
              <p:grpSpPr>
                <a:xfrm>
                  <a:off x="838200" y="2193636"/>
                  <a:ext cx="381000" cy="930564"/>
                  <a:chOff x="838200" y="2193636"/>
                  <a:chExt cx="381000" cy="930564"/>
                </a:xfrm>
              </p:grpSpPr>
              <p:sp>
                <p:nvSpPr>
                  <p:cNvPr id="343" name="Isosceles Triangle 342"/>
                  <p:cNvSpPr/>
                  <p:nvPr/>
                </p:nvSpPr>
                <p:spPr>
                  <a:xfrm>
                    <a:off x="838200" y="2438400"/>
                    <a:ext cx="381000" cy="685800"/>
                  </a:xfrm>
                  <a:prstGeom prst="triangl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4" name="Oval 343"/>
                  <p:cNvSpPr/>
                  <p:nvPr/>
                </p:nvSpPr>
                <p:spPr>
                  <a:xfrm>
                    <a:off x="872836" y="2193636"/>
                    <a:ext cx="327891" cy="397164"/>
                  </a:xfrm>
                  <a:prstGeom prst="ellips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5" name="Diamond 344"/>
                  <p:cNvSpPr/>
                  <p:nvPr/>
                </p:nvSpPr>
                <p:spPr>
                  <a:xfrm>
                    <a:off x="960582" y="2225964"/>
                    <a:ext cx="129309" cy="332509"/>
                  </a:xfrm>
                  <a:prstGeom prst="diamond">
                    <a:avLst/>
                  </a:prstGeom>
                  <a:solidFill>
                    <a:srgbClr val="FFC000"/>
                  </a:solidFill>
                  <a:ln>
                    <a:solidFill>
                      <a:srgbClr val="E6A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7" name="Group 70"/>
                <p:cNvGrpSpPr/>
                <p:nvPr/>
              </p:nvGrpSpPr>
              <p:grpSpPr>
                <a:xfrm>
                  <a:off x="2133600" y="2209800"/>
                  <a:ext cx="381000" cy="930564"/>
                  <a:chOff x="838200" y="2193636"/>
                  <a:chExt cx="381000" cy="930564"/>
                </a:xfrm>
              </p:grpSpPr>
              <p:sp>
                <p:nvSpPr>
                  <p:cNvPr id="340" name="Isosceles Triangle 339"/>
                  <p:cNvSpPr/>
                  <p:nvPr/>
                </p:nvSpPr>
                <p:spPr>
                  <a:xfrm>
                    <a:off x="838200" y="2438400"/>
                    <a:ext cx="381000" cy="685800"/>
                  </a:xfrm>
                  <a:prstGeom prst="triangl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1" name="Oval 340"/>
                  <p:cNvSpPr/>
                  <p:nvPr/>
                </p:nvSpPr>
                <p:spPr>
                  <a:xfrm>
                    <a:off x="872836" y="2193636"/>
                    <a:ext cx="327891" cy="397164"/>
                  </a:xfrm>
                  <a:prstGeom prst="ellips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2" name="Diamond 341"/>
                  <p:cNvSpPr/>
                  <p:nvPr/>
                </p:nvSpPr>
                <p:spPr>
                  <a:xfrm>
                    <a:off x="960582" y="2225964"/>
                    <a:ext cx="129309" cy="332509"/>
                  </a:xfrm>
                  <a:prstGeom prst="diamond">
                    <a:avLst/>
                  </a:prstGeom>
                  <a:solidFill>
                    <a:srgbClr val="FFC000"/>
                  </a:solidFill>
                  <a:ln>
                    <a:solidFill>
                      <a:srgbClr val="E6A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8" name="Group 74"/>
                <p:cNvGrpSpPr/>
                <p:nvPr/>
              </p:nvGrpSpPr>
              <p:grpSpPr>
                <a:xfrm>
                  <a:off x="1524000" y="2209800"/>
                  <a:ext cx="381000" cy="930564"/>
                  <a:chOff x="838200" y="2193636"/>
                  <a:chExt cx="381000" cy="930564"/>
                </a:xfrm>
              </p:grpSpPr>
              <p:sp>
                <p:nvSpPr>
                  <p:cNvPr id="337" name="Isosceles Triangle 336"/>
                  <p:cNvSpPr/>
                  <p:nvPr/>
                </p:nvSpPr>
                <p:spPr>
                  <a:xfrm>
                    <a:off x="838200" y="2438400"/>
                    <a:ext cx="381000" cy="685800"/>
                  </a:xfrm>
                  <a:prstGeom prst="triangl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8" name="Oval 337"/>
                  <p:cNvSpPr/>
                  <p:nvPr/>
                </p:nvSpPr>
                <p:spPr>
                  <a:xfrm>
                    <a:off x="872836" y="2193636"/>
                    <a:ext cx="327891" cy="397164"/>
                  </a:xfrm>
                  <a:prstGeom prst="ellips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9" name="Diamond 338"/>
                  <p:cNvSpPr/>
                  <p:nvPr/>
                </p:nvSpPr>
                <p:spPr>
                  <a:xfrm>
                    <a:off x="960582" y="2225964"/>
                    <a:ext cx="129309" cy="332509"/>
                  </a:xfrm>
                  <a:prstGeom prst="diamond">
                    <a:avLst/>
                  </a:prstGeom>
                  <a:solidFill>
                    <a:srgbClr val="FFC000"/>
                  </a:solidFill>
                  <a:ln>
                    <a:solidFill>
                      <a:srgbClr val="E6A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9" name="Group 78"/>
                <p:cNvGrpSpPr/>
                <p:nvPr/>
              </p:nvGrpSpPr>
              <p:grpSpPr>
                <a:xfrm>
                  <a:off x="2667000" y="2209800"/>
                  <a:ext cx="381000" cy="930564"/>
                  <a:chOff x="838200" y="2193636"/>
                  <a:chExt cx="381000" cy="930564"/>
                </a:xfrm>
              </p:grpSpPr>
              <p:sp>
                <p:nvSpPr>
                  <p:cNvPr id="334" name="Isosceles Triangle 333"/>
                  <p:cNvSpPr/>
                  <p:nvPr/>
                </p:nvSpPr>
                <p:spPr>
                  <a:xfrm>
                    <a:off x="838200" y="2438400"/>
                    <a:ext cx="381000" cy="685800"/>
                  </a:xfrm>
                  <a:prstGeom prst="triangl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5" name="Oval 334"/>
                  <p:cNvSpPr/>
                  <p:nvPr/>
                </p:nvSpPr>
                <p:spPr>
                  <a:xfrm>
                    <a:off x="872836" y="2193636"/>
                    <a:ext cx="327891" cy="397164"/>
                  </a:xfrm>
                  <a:prstGeom prst="ellips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6" name="Diamond 335"/>
                  <p:cNvSpPr/>
                  <p:nvPr/>
                </p:nvSpPr>
                <p:spPr>
                  <a:xfrm>
                    <a:off x="960582" y="2225964"/>
                    <a:ext cx="129309" cy="332509"/>
                  </a:xfrm>
                  <a:prstGeom prst="diamond">
                    <a:avLst/>
                  </a:prstGeom>
                  <a:solidFill>
                    <a:srgbClr val="FFC000"/>
                  </a:solidFill>
                  <a:ln>
                    <a:solidFill>
                      <a:srgbClr val="E6A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0" name="Group 82"/>
                <p:cNvGrpSpPr/>
                <p:nvPr/>
              </p:nvGrpSpPr>
              <p:grpSpPr>
                <a:xfrm>
                  <a:off x="3352800" y="2209800"/>
                  <a:ext cx="381000" cy="930564"/>
                  <a:chOff x="838200" y="2193636"/>
                  <a:chExt cx="381000" cy="930564"/>
                </a:xfrm>
              </p:grpSpPr>
              <p:sp>
                <p:nvSpPr>
                  <p:cNvPr id="331" name="Isosceles Triangle 330"/>
                  <p:cNvSpPr/>
                  <p:nvPr/>
                </p:nvSpPr>
                <p:spPr>
                  <a:xfrm>
                    <a:off x="838200" y="2438400"/>
                    <a:ext cx="381000" cy="685800"/>
                  </a:xfrm>
                  <a:prstGeom prst="triangl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2" name="Oval 331"/>
                  <p:cNvSpPr/>
                  <p:nvPr/>
                </p:nvSpPr>
                <p:spPr>
                  <a:xfrm>
                    <a:off x="872836" y="2193636"/>
                    <a:ext cx="327891" cy="397164"/>
                  </a:xfrm>
                  <a:prstGeom prst="ellips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3" name="Diamond 332"/>
                  <p:cNvSpPr/>
                  <p:nvPr/>
                </p:nvSpPr>
                <p:spPr>
                  <a:xfrm>
                    <a:off x="960582" y="2225964"/>
                    <a:ext cx="129309" cy="332509"/>
                  </a:xfrm>
                  <a:prstGeom prst="diamond">
                    <a:avLst/>
                  </a:prstGeom>
                  <a:solidFill>
                    <a:srgbClr val="FFC000"/>
                  </a:solidFill>
                  <a:ln>
                    <a:solidFill>
                      <a:srgbClr val="E6A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18" name="Group 69"/>
              <p:cNvGrpSpPr/>
              <p:nvPr/>
            </p:nvGrpSpPr>
            <p:grpSpPr>
              <a:xfrm>
                <a:off x="2286000" y="2819400"/>
                <a:ext cx="120316" cy="299596"/>
                <a:chOff x="838200" y="2193636"/>
                <a:chExt cx="381000" cy="930564"/>
              </a:xfrm>
            </p:grpSpPr>
            <p:sp>
              <p:nvSpPr>
                <p:cNvPr id="323" name="Isosceles Triangle 322"/>
                <p:cNvSpPr/>
                <p:nvPr/>
              </p:nvSpPr>
              <p:spPr>
                <a:xfrm>
                  <a:off x="838200" y="2438400"/>
                  <a:ext cx="381000" cy="685800"/>
                </a:xfrm>
                <a:prstGeom prst="triangl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4" name="Oval 323"/>
                <p:cNvSpPr/>
                <p:nvPr/>
              </p:nvSpPr>
              <p:spPr>
                <a:xfrm>
                  <a:off x="872836" y="2193636"/>
                  <a:ext cx="327891" cy="397164"/>
                </a:xfrm>
                <a:prstGeom prst="ellips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5" name="Diamond 324"/>
                <p:cNvSpPr/>
                <p:nvPr/>
              </p:nvSpPr>
              <p:spPr>
                <a:xfrm>
                  <a:off x="960582" y="2225964"/>
                  <a:ext cx="129309" cy="332509"/>
                </a:xfrm>
                <a:prstGeom prst="diamond">
                  <a:avLst/>
                </a:prstGeom>
                <a:solidFill>
                  <a:srgbClr val="FFC000"/>
                </a:solidFill>
                <a:ln>
                  <a:solidFill>
                    <a:srgbClr val="E6A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9" name="Group 74"/>
              <p:cNvGrpSpPr/>
              <p:nvPr/>
            </p:nvGrpSpPr>
            <p:grpSpPr>
              <a:xfrm>
                <a:off x="2502568" y="2824604"/>
                <a:ext cx="120316" cy="299596"/>
                <a:chOff x="838200" y="2193636"/>
                <a:chExt cx="381000" cy="930564"/>
              </a:xfrm>
            </p:grpSpPr>
            <p:sp>
              <p:nvSpPr>
                <p:cNvPr id="320" name="Isosceles Triangle 319"/>
                <p:cNvSpPr/>
                <p:nvPr/>
              </p:nvSpPr>
              <p:spPr>
                <a:xfrm>
                  <a:off x="838200" y="2438400"/>
                  <a:ext cx="381000" cy="685800"/>
                </a:xfrm>
                <a:prstGeom prst="triangl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1" name="Oval 320"/>
                <p:cNvSpPr/>
                <p:nvPr/>
              </p:nvSpPr>
              <p:spPr>
                <a:xfrm>
                  <a:off x="872836" y="2193636"/>
                  <a:ext cx="327891" cy="397164"/>
                </a:xfrm>
                <a:prstGeom prst="ellips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2" name="Diamond 321"/>
                <p:cNvSpPr/>
                <p:nvPr/>
              </p:nvSpPr>
              <p:spPr>
                <a:xfrm>
                  <a:off x="960582" y="2225964"/>
                  <a:ext cx="129309" cy="332509"/>
                </a:xfrm>
                <a:prstGeom prst="diamond">
                  <a:avLst/>
                </a:prstGeom>
                <a:solidFill>
                  <a:srgbClr val="FFC000"/>
                </a:solidFill>
                <a:ln>
                  <a:solidFill>
                    <a:srgbClr val="E6A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07" name="Oval 306"/>
            <p:cNvSpPr/>
            <p:nvPr/>
          </p:nvSpPr>
          <p:spPr>
            <a:xfrm>
              <a:off x="2362200" y="3276600"/>
              <a:ext cx="742263" cy="1092492"/>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 name="Round Diagonal Corner Rectangle 15"/>
            <p:cNvSpPr/>
            <p:nvPr/>
          </p:nvSpPr>
          <p:spPr>
            <a:xfrm rot="1115382">
              <a:off x="2559119" y="3208572"/>
              <a:ext cx="590862" cy="376003"/>
            </a:xfrm>
            <a:prstGeom prst="round2DiagRect">
              <a:avLst>
                <a:gd name="adj1" fmla="val 0"/>
                <a:gd name="adj2" fmla="val 31459"/>
              </a:avLst>
            </a:prstGeom>
            <a:solidFill>
              <a:srgbClr val="3E1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9" name="Round Diagonal Corner Rectangle 14"/>
            <p:cNvSpPr/>
            <p:nvPr/>
          </p:nvSpPr>
          <p:spPr>
            <a:xfrm rot="19484512">
              <a:off x="2300741" y="3224406"/>
              <a:ext cx="452992" cy="332988"/>
            </a:xfrm>
            <a:prstGeom prst="round2DiagRect">
              <a:avLst>
                <a:gd name="adj1" fmla="val 50000"/>
                <a:gd name="adj2" fmla="val 17120"/>
              </a:avLst>
            </a:prstGeom>
            <a:solidFill>
              <a:srgbClr val="3E1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0" name="Group 110"/>
            <p:cNvGrpSpPr/>
            <p:nvPr/>
          </p:nvGrpSpPr>
          <p:grpSpPr>
            <a:xfrm>
              <a:off x="2362200" y="3505200"/>
              <a:ext cx="762000" cy="228600"/>
              <a:chOff x="1600200" y="1219200"/>
              <a:chExt cx="838200" cy="228600"/>
            </a:xfrm>
          </p:grpSpPr>
          <p:sp>
            <p:nvSpPr>
              <p:cNvPr id="315" name="Rectangle 16"/>
              <p:cNvSpPr/>
              <p:nvPr/>
            </p:nvSpPr>
            <p:spPr>
              <a:xfrm>
                <a:off x="1600200" y="1219200"/>
                <a:ext cx="838200" cy="152400"/>
              </a:xfrm>
              <a:prstGeom prst="rect">
                <a:avLst/>
              </a:prstGeom>
              <a:solidFill>
                <a:srgbClr val="E6A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6" name="Double Wave 315"/>
              <p:cNvSpPr/>
              <p:nvPr/>
            </p:nvSpPr>
            <p:spPr>
              <a:xfrm>
                <a:off x="1600200" y="1295400"/>
                <a:ext cx="838200" cy="152400"/>
              </a:xfrm>
              <a:prstGeom prst="doubleWave">
                <a:avLst/>
              </a:prstGeom>
              <a:solidFill>
                <a:srgbClr val="E6A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1" name="Oval 310"/>
            <p:cNvSpPr/>
            <p:nvPr/>
          </p:nvSpPr>
          <p:spPr>
            <a:xfrm>
              <a:off x="2514600" y="3124200"/>
              <a:ext cx="304800" cy="304800"/>
            </a:xfrm>
            <a:prstGeom prst="ellipse">
              <a:avLst/>
            </a:prstGeom>
            <a:solidFill>
              <a:srgbClr val="3E1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2" name="Rounded Rectangle 311"/>
            <p:cNvSpPr/>
            <p:nvPr/>
          </p:nvSpPr>
          <p:spPr>
            <a:xfrm>
              <a:off x="2286000" y="5334000"/>
              <a:ext cx="914400" cy="152400"/>
            </a:xfrm>
            <a:prstGeom prst="roundRect">
              <a:avLst/>
            </a:prstGeom>
            <a:solidFill>
              <a:srgbClr val="E6A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3" name="Rounded Rectangle 312"/>
            <p:cNvSpPr/>
            <p:nvPr/>
          </p:nvSpPr>
          <p:spPr>
            <a:xfrm rot="20780584">
              <a:off x="3091513" y="5417062"/>
              <a:ext cx="103747" cy="381000"/>
            </a:xfrm>
            <a:prstGeom prst="roundRect">
              <a:avLst>
                <a:gd name="adj" fmla="val 40910"/>
              </a:avLst>
            </a:prstGeom>
            <a:solidFill>
              <a:srgbClr val="E6A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4" name="Rounded Rectangle 313"/>
            <p:cNvSpPr/>
            <p:nvPr/>
          </p:nvSpPr>
          <p:spPr>
            <a:xfrm>
              <a:off x="2971800" y="5334000"/>
              <a:ext cx="228600" cy="152400"/>
            </a:xfrm>
            <a:prstGeom prst="roundRect">
              <a:avLst/>
            </a:prstGeom>
            <a:solidFill>
              <a:srgbClr val="E6A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4" name="Group 373"/>
          <p:cNvGrpSpPr/>
          <p:nvPr/>
        </p:nvGrpSpPr>
        <p:grpSpPr>
          <a:xfrm>
            <a:off x="6622778" y="4546274"/>
            <a:ext cx="417422" cy="979336"/>
            <a:chOff x="1600200" y="4114800"/>
            <a:chExt cx="1981200" cy="4648200"/>
          </a:xfrm>
        </p:grpSpPr>
        <p:grpSp>
          <p:nvGrpSpPr>
            <p:cNvPr id="375" name="Group 285"/>
            <p:cNvGrpSpPr/>
            <p:nvPr/>
          </p:nvGrpSpPr>
          <p:grpSpPr>
            <a:xfrm rot="17194410">
              <a:off x="2602773" y="8085383"/>
              <a:ext cx="509454" cy="722914"/>
              <a:chOff x="4934260" y="5008578"/>
              <a:chExt cx="373811" cy="553131"/>
            </a:xfrm>
          </p:grpSpPr>
          <p:sp>
            <p:nvSpPr>
              <p:cNvPr id="398" name="Oval 397"/>
              <p:cNvSpPr/>
              <p:nvPr/>
            </p:nvSpPr>
            <p:spPr>
              <a:xfrm rot="2385655">
                <a:off x="4934260" y="5008578"/>
                <a:ext cx="373811" cy="553131"/>
              </a:xfrm>
              <a:prstGeom prst="ellipse">
                <a:avLst/>
              </a:prstGeom>
              <a:solidFill>
                <a:srgbClr val="BD834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9" name="Oval 398"/>
              <p:cNvSpPr/>
              <p:nvPr/>
            </p:nvSpPr>
            <p:spPr>
              <a:xfrm rot="2385655">
                <a:off x="4958925" y="5096340"/>
                <a:ext cx="348365" cy="382782"/>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6" name="Group 284"/>
            <p:cNvGrpSpPr/>
            <p:nvPr/>
          </p:nvGrpSpPr>
          <p:grpSpPr>
            <a:xfrm>
              <a:off x="2057400" y="8077200"/>
              <a:ext cx="533400" cy="685800"/>
              <a:chOff x="4934260" y="5008578"/>
              <a:chExt cx="373811" cy="553131"/>
            </a:xfrm>
          </p:grpSpPr>
          <p:sp>
            <p:nvSpPr>
              <p:cNvPr id="396" name="Oval 395"/>
              <p:cNvSpPr/>
              <p:nvPr/>
            </p:nvSpPr>
            <p:spPr>
              <a:xfrm rot="2385655">
                <a:off x="4934260" y="5008578"/>
                <a:ext cx="373811" cy="553131"/>
              </a:xfrm>
              <a:prstGeom prst="ellipse">
                <a:avLst/>
              </a:prstGeom>
              <a:solidFill>
                <a:srgbClr val="BD834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7" name="Oval 396"/>
              <p:cNvSpPr/>
              <p:nvPr/>
            </p:nvSpPr>
            <p:spPr>
              <a:xfrm rot="2385655">
                <a:off x="4958925" y="5096340"/>
                <a:ext cx="348365" cy="382782"/>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7" name="Group 11"/>
            <p:cNvGrpSpPr/>
            <p:nvPr/>
          </p:nvGrpSpPr>
          <p:grpSpPr>
            <a:xfrm>
              <a:off x="1600200" y="5638800"/>
              <a:ext cx="1981200" cy="2743200"/>
              <a:chOff x="4419600" y="2060454"/>
              <a:chExt cx="3045502" cy="4187946"/>
            </a:xfrm>
          </p:grpSpPr>
          <p:sp>
            <p:nvSpPr>
              <p:cNvPr id="387" name="Oval 386"/>
              <p:cNvSpPr/>
              <p:nvPr/>
            </p:nvSpPr>
            <p:spPr>
              <a:xfrm>
                <a:off x="6890479" y="3785016"/>
                <a:ext cx="574623" cy="844446"/>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8" name="Oval 387"/>
              <p:cNvSpPr/>
              <p:nvPr/>
            </p:nvSpPr>
            <p:spPr>
              <a:xfrm>
                <a:off x="4419600" y="3810000"/>
                <a:ext cx="574623" cy="844446"/>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9" name="Trapezoid 388"/>
              <p:cNvSpPr/>
              <p:nvPr/>
            </p:nvSpPr>
            <p:spPr>
              <a:xfrm rot="20102191">
                <a:off x="6267526" y="2091421"/>
                <a:ext cx="990600" cy="2115430"/>
              </a:xfrm>
              <a:prstGeom prst="trapezoid">
                <a:avLst>
                  <a:gd name="adj" fmla="val 34133"/>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0" name="Trapezoid 389"/>
              <p:cNvSpPr/>
              <p:nvPr/>
            </p:nvSpPr>
            <p:spPr>
              <a:xfrm rot="1327004">
                <a:off x="4648115" y="2060454"/>
                <a:ext cx="990600" cy="2115430"/>
              </a:xfrm>
              <a:prstGeom prst="trapezoid">
                <a:avLst>
                  <a:gd name="adj" fmla="val 34133"/>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1" name="Trapezoid 390"/>
              <p:cNvSpPr/>
              <p:nvPr/>
            </p:nvSpPr>
            <p:spPr>
              <a:xfrm>
                <a:off x="4876800" y="2133600"/>
                <a:ext cx="2133600" cy="4114800"/>
              </a:xfrm>
              <a:prstGeom prst="trapezoid">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2" name="Isosceles Triangle 391"/>
              <p:cNvSpPr/>
              <p:nvPr/>
            </p:nvSpPr>
            <p:spPr>
              <a:xfrm rot="10800000">
                <a:off x="5638800" y="2133600"/>
                <a:ext cx="609600" cy="762000"/>
              </a:xfrm>
              <a:prstGeom prst="triangl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3" name="Rectangle 392"/>
              <p:cNvSpPr/>
              <p:nvPr/>
            </p:nvSpPr>
            <p:spPr>
              <a:xfrm>
                <a:off x="5181600" y="4419600"/>
                <a:ext cx="1524000" cy="228600"/>
              </a:xfrm>
              <a:prstGeom prst="rect">
                <a:avLst/>
              </a:prstGeom>
              <a:solidFill>
                <a:srgbClr val="A16F3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4" name="Trapezoid 393"/>
              <p:cNvSpPr/>
              <p:nvPr/>
            </p:nvSpPr>
            <p:spPr>
              <a:xfrm rot="366654" flipH="1">
                <a:off x="4944218" y="2084003"/>
                <a:ext cx="706763" cy="3877254"/>
              </a:xfrm>
              <a:prstGeom prst="trapezoid">
                <a:avLst>
                  <a:gd name="adj" fmla="val 34133"/>
                </a:avLst>
              </a:prstGeom>
              <a:solidFill>
                <a:schemeClr val="accent5">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5" name="Trapezoid 394"/>
              <p:cNvSpPr/>
              <p:nvPr/>
            </p:nvSpPr>
            <p:spPr>
              <a:xfrm rot="21233346">
                <a:off x="6224662" y="2067736"/>
                <a:ext cx="706763" cy="3886573"/>
              </a:xfrm>
              <a:prstGeom prst="trapezoid">
                <a:avLst>
                  <a:gd name="adj" fmla="val 34133"/>
                </a:avLst>
              </a:prstGeom>
              <a:solidFill>
                <a:schemeClr val="accent5">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78" name="Rounded Rectangle 377"/>
            <p:cNvSpPr/>
            <p:nvPr/>
          </p:nvSpPr>
          <p:spPr>
            <a:xfrm>
              <a:off x="1981200" y="4572000"/>
              <a:ext cx="304800" cy="838200"/>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9" name="Rounded Rectangle 378"/>
            <p:cNvSpPr/>
            <p:nvPr/>
          </p:nvSpPr>
          <p:spPr>
            <a:xfrm>
              <a:off x="2895600" y="4572000"/>
              <a:ext cx="304800" cy="838200"/>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0" name="Round Diagonal Corner Rectangle 379"/>
            <p:cNvSpPr/>
            <p:nvPr/>
          </p:nvSpPr>
          <p:spPr>
            <a:xfrm>
              <a:off x="1981200" y="4114800"/>
              <a:ext cx="838200" cy="533400"/>
            </a:xfrm>
            <a:prstGeom prst="round2DiagRect">
              <a:avLst>
                <a:gd name="adj1" fmla="val 50000"/>
                <a:gd name="adj2" fmla="val 0"/>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1" name="Round Diagonal Corner Rectangle 380"/>
            <p:cNvSpPr/>
            <p:nvPr/>
          </p:nvSpPr>
          <p:spPr>
            <a:xfrm rot="1987108">
              <a:off x="2363632" y="4148057"/>
              <a:ext cx="838200" cy="533400"/>
            </a:xfrm>
            <a:prstGeom prst="round2DiagRect">
              <a:avLst>
                <a:gd name="adj1" fmla="val 50000"/>
                <a:gd name="adj2" fmla="val 31459"/>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2" name="Oval 381"/>
            <p:cNvSpPr/>
            <p:nvPr/>
          </p:nvSpPr>
          <p:spPr>
            <a:xfrm>
              <a:off x="2057400" y="4267200"/>
              <a:ext cx="1052977" cy="1549814"/>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3" name="Rectangle 382"/>
            <p:cNvSpPr/>
            <p:nvPr/>
          </p:nvSpPr>
          <p:spPr>
            <a:xfrm>
              <a:off x="1981200" y="4495800"/>
              <a:ext cx="1219200" cy="228600"/>
            </a:xfrm>
            <a:prstGeom prst="rect">
              <a:avLst/>
            </a:prstGeom>
            <a:solidFill>
              <a:srgbClr val="A16F3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4" name="Round Diagonal Corner Rectangle 383"/>
            <p:cNvSpPr/>
            <p:nvPr/>
          </p:nvSpPr>
          <p:spPr>
            <a:xfrm rot="230463">
              <a:off x="2143588" y="4356673"/>
              <a:ext cx="406776" cy="311802"/>
            </a:xfrm>
            <a:prstGeom prst="round2DiagRect">
              <a:avLst>
                <a:gd name="adj1" fmla="val 50000"/>
                <a:gd name="adj2" fmla="val 0"/>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5" name="Round Diagonal Corner Rectangle 384"/>
            <p:cNvSpPr/>
            <p:nvPr/>
          </p:nvSpPr>
          <p:spPr>
            <a:xfrm rot="4458807">
              <a:off x="2567941" y="4213145"/>
              <a:ext cx="356879" cy="410207"/>
            </a:xfrm>
            <a:prstGeom prst="round2DiagRect">
              <a:avLst>
                <a:gd name="adj1" fmla="val 50000"/>
                <a:gd name="adj2" fmla="val 0"/>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6" name="Rounded Rectangle 385"/>
            <p:cNvSpPr/>
            <p:nvPr/>
          </p:nvSpPr>
          <p:spPr>
            <a:xfrm rot="16200000">
              <a:off x="2324100" y="4000500"/>
              <a:ext cx="304800" cy="68580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00" name="TextBox 399"/>
          <p:cNvSpPr txBox="1"/>
          <p:nvPr/>
        </p:nvSpPr>
        <p:spPr>
          <a:xfrm>
            <a:off x="40330" y="38599"/>
            <a:ext cx="3042745" cy="1477328"/>
          </a:xfrm>
          <a:prstGeom prst="rect">
            <a:avLst/>
          </a:prstGeom>
          <a:noFill/>
        </p:spPr>
        <p:txBody>
          <a:bodyPr wrap="square" rtlCol="0">
            <a:spAutoFit/>
          </a:bodyPr>
          <a:lstStyle/>
          <a:p>
            <a:r>
              <a:rPr lang="en-US" dirty="0"/>
              <a:t>Primary 4: Book of Mormon</a:t>
            </a:r>
          </a:p>
          <a:p>
            <a:r>
              <a:rPr lang="en-US"/>
              <a:t>Lesson 44</a:t>
            </a:r>
            <a:endParaRPr lang="en-US" dirty="0"/>
          </a:p>
          <a:p>
            <a:r>
              <a:rPr lang="en-US" dirty="0"/>
              <a:t>Moroni and the Book of Mormon Promise</a:t>
            </a:r>
          </a:p>
          <a:p>
            <a:endParaRPr lang="en-US" dirty="0"/>
          </a:p>
        </p:txBody>
      </p:sp>
      <p:sp>
        <p:nvSpPr>
          <p:cNvPr id="401" name="Rectangle 400"/>
          <p:cNvSpPr/>
          <p:nvPr/>
        </p:nvSpPr>
        <p:spPr>
          <a:xfrm>
            <a:off x="323014" y="1792288"/>
            <a:ext cx="2557293" cy="3477875"/>
          </a:xfrm>
          <a:prstGeom prst="rect">
            <a:avLst/>
          </a:prstGeom>
          <a:noFill/>
        </p:spPr>
        <p:txBody>
          <a:bodyPr wrap="square" lIns="91440" tIns="45720" rIns="91440" bIns="45720">
            <a:spAutoFit/>
          </a:bodyPr>
          <a:lstStyle/>
          <a:p>
            <a:pPr algn="ctr"/>
            <a:r>
              <a:rPr lang="en-US" sz="4400" dirty="0">
                <a:ln w="0"/>
                <a:gradFill>
                  <a:gsLst>
                    <a:gs pos="21000">
                      <a:srgbClr val="53575C"/>
                    </a:gs>
                    <a:gs pos="88000">
                      <a:srgbClr val="C5C7CA"/>
                    </a:gs>
                  </a:gsLst>
                  <a:lin ang="5400000"/>
                </a:gradFill>
                <a:latin typeface="AR CENA" panose="02000000000000000000" pitchFamily="2" charset="0"/>
              </a:rPr>
              <a:t>Title Page of the Book of Mormon</a:t>
            </a:r>
            <a:endParaRPr lang="en-US" sz="4400" b="0" cap="none" spc="0" dirty="0">
              <a:ln w="0"/>
              <a:gradFill>
                <a:gsLst>
                  <a:gs pos="21000">
                    <a:srgbClr val="53575C"/>
                  </a:gs>
                  <a:gs pos="88000">
                    <a:srgbClr val="C5C7CA"/>
                  </a:gs>
                </a:gsLst>
                <a:lin ang="5400000"/>
              </a:gradFill>
              <a:effectLst/>
              <a:latin typeface="AR CENA" panose="02000000000000000000" pitchFamily="2" charset="0"/>
            </a:endParaRPr>
          </a:p>
        </p:txBody>
      </p:sp>
      <p:sp>
        <p:nvSpPr>
          <p:cNvPr id="402" name="Rectangle 401"/>
          <p:cNvSpPr/>
          <p:nvPr/>
        </p:nvSpPr>
        <p:spPr>
          <a:xfrm>
            <a:off x="9344538" y="809594"/>
            <a:ext cx="2557293" cy="707886"/>
          </a:xfrm>
          <a:prstGeom prst="rect">
            <a:avLst/>
          </a:prstGeom>
          <a:noFill/>
        </p:spPr>
        <p:txBody>
          <a:bodyPr wrap="square" lIns="91440" tIns="45720" rIns="91440" bIns="45720">
            <a:spAutoFit/>
          </a:bodyPr>
          <a:lstStyle/>
          <a:p>
            <a:pPr algn="ctr"/>
            <a:r>
              <a:rPr lang="en-US" sz="4000" dirty="0">
                <a:ln w="0"/>
                <a:gradFill>
                  <a:gsLst>
                    <a:gs pos="21000">
                      <a:srgbClr val="53575C"/>
                    </a:gs>
                    <a:gs pos="88000">
                      <a:srgbClr val="C5C7CA"/>
                    </a:gs>
                  </a:gsLst>
                  <a:lin ang="5400000"/>
                </a:gradFill>
                <a:latin typeface="AR CENA" panose="02000000000000000000" pitchFamily="2" charset="0"/>
              </a:rPr>
              <a:t>SAMPLE</a:t>
            </a:r>
            <a:endParaRPr lang="en-US" sz="4000" b="0" cap="none" spc="0" dirty="0">
              <a:ln w="0"/>
              <a:gradFill>
                <a:gsLst>
                  <a:gs pos="21000">
                    <a:srgbClr val="53575C"/>
                  </a:gs>
                  <a:gs pos="88000">
                    <a:srgbClr val="C5C7CA"/>
                  </a:gs>
                </a:gsLst>
                <a:lin ang="5400000"/>
              </a:gradFill>
              <a:effectLst/>
              <a:latin typeface="AR CENA" panose="02000000000000000000" pitchFamily="2" charset="0"/>
            </a:endParaRPr>
          </a:p>
        </p:txBody>
      </p:sp>
    </p:spTree>
    <p:extLst>
      <p:ext uri="{BB962C8B-B14F-4D97-AF65-F5344CB8AC3E}">
        <p14:creationId xmlns:p14="http://schemas.microsoft.com/office/powerpoint/2010/main" val="2780277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67490" y="322308"/>
            <a:ext cx="6219366" cy="6250168"/>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219890" y="322308"/>
            <a:ext cx="6219366" cy="6250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190856" y="386167"/>
            <a:ext cx="6096000" cy="6263253"/>
          </a:xfrm>
          <a:prstGeom prst="rect">
            <a:avLst/>
          </a:prstGeom>
        </p:spPr>
        <p:txBody>
          <a:bodyPr>
            <a:spAutoFit/>
          </a:bodyPr>
          <a:lstStyle/>
          <a:p>
            <a:pPr fontAlgn="base"/>
            <a:r>
              <a:rPr lang="de-DE" sz="1600" dirty="0"/>
              <a:t>Darum ist dies ein Auszug aus dem Bericht über das Volk Nephi und auch über die Lamaniten—Geschrieben für die Lamaniten, die ein Überrest des Hauses Israel sind, und auch für die Juden und die Andern—Geschrieben auf ein Gebot hin und auch durch den Geist der Prophezeiung und der Offenbarung—Geschrieben und versiegelt und für den Herrn verborgen, damit sie nicht zerstört werden—Auf daß sie durch die Gabe und Macht Gottes hervorkommen, um übersetzt zu werden—Versiegelt von der Hand Moronis und für den Herrn verborgen, damit sie zur bestimmten Zeit mittels der Andern hervorgebracht werden—Die Übersetzung davon durch die Gabe Gottes.</a:t>
            </a:r>
          </a:p>
          <a:p>
            <a:pPr fontAlgn="base"/>
            <a:endParaRPr lang="it-IT" sz="1600" dirty="0"/>
          </a:p>
          <a:p>
            <a:pPr fontAlgn="base"/>
            <a:r>
              <a:rPr lang="it-IT" sz="1600" dirty="0"/>
              <a:t> </a:t>
            </a:r>
            <a:r>
              <a:rPr lang="de-DE" sz="1600" dirty="0"/>
              <a:t>Ein Auszug auch dem Buch Ether entnommen, das ein Bericht über das Volk Jared ist, das zu der Zeit zerstreut wurde, da der Herr die Sprache der Menschen verwirrte, als sie einen Turm bauten, um den Himmel zu erreichen—Er soll dem Überrest des Hauses Israel zeigen, was der Herr Großes für ihre Väter getan hat; und sie sollen die Bündnisse des Herrn erkennen, daß sie nicht für immer verstoßen sind—Auch sollen die Juden und die Andern davon überzeugt werden, daß </a:t>
            </a:r>
            <a:r>
              <a:rPr lang="de-DE" sz="1600" cap="small" dirty="0"/>
              <a:t>Jesus</a:t>
            </a:r>
            <a:r>
              <a:rPr lang="de-DE" sz="1600" dirty="0"/>
              <a:t> der </a:t>
            </a:r>
            <a:r>
              <a:rPr lang="de-DE" sz="1600" cap="small" dirty="0"/>
              <a:t>Christus</a:t>
            </a:r>
            <a:r>
              <a:rPr lang="de-DE" sz="1600" dirty="0"/>
              <a:t> ist, der </a:t>
            </a:r>
            <a:r>
              <a:rPr lang="de-DE" sz="1600" cap="small" dirty="0"/>
              <a:t>Ewige Gott</a:t>
            </a:r>
            <a:r>
              <a:rPr lang="de-DE" sz="1600" dirty="0"/>
              <a:t>, der sich allen Nationen kundtut—Und wenn darin Mängel sind, so sind es die Fehler von Menschen; darum verurteilt nicht, was von Gott kommt, damit ihr vor dem Richterstuhl Christi als makellos befunden werden mögt.</a:t>
            </a:r>
            <a:endParaRPr lang="it-IT" sz="1600" dirty="0"/>
          </a:p>
          <a:p>
            <a:pPr fontAlgn="base"/>
            <a:r>
              <a:rPr lang="de-DE" sz="1100" dirty="0"/>
              <a:t>Aus dem Original von den Platten ins Englische übersetzt von Joseph Smith </a:t>
            </a:r>
            <a:r>
              <a:rPr lang="de-DE" sz="1100" cap="small" dirty="0"/>
              <a:t>jun</a:t>
            </a:r>
            <a:r>
              <a:rPr lang="de-DE" sz="1100" dirty="0"/>
              <a:t>. Herausgegeben von der Kirche Jesu Christi der Heiligen der Letzten Tage Frankfurt am Main 2003 Erste englische Ausgabe veröffentlicht in Palmyra, New York, USA im Jahre 1830</a:t>
            </a:r>
            <a:endParaRPr lang="it-IT" sz="1100" dirty="0"/>
          </a:p>
        </p:txBody>
      </p:sp>
      <p:sp>
        <p:nvSpPr>
          <p:cNvPr id="6" name="Rectangle 5"/>
          <p:cNvSpPr/>
          <p:nvPr/>
        </p:nvSpPr>
        <p:spPr>
          <a:xfrm>
            <a:off x="90318" y="933261"/>
            <a:ext cx="2923470" cy="3970318"/>
          </a:xfrm>
          <a:prstGeom prst="rect">
            <a:avLst/>
          </a:prstGeom>
          <a:noFill/>
        </p:spPr>
        <p:txBody>
          <a:bodyPr wrap="square" lIns="91440" tIns="45720" rIns="91440" bIns="45720">
            <a:spAutoFit/>
          </a:bodyPr>
          <a:lstStyle/>
          <a:p>
            <a:pPr algn="ctr"/>
            <a:r>
              <a:rPr lang="de-DE" sz="2800" dirty="0">
                <a:latin typeface="Comic Sans MS" panose="030F0702030302020204" pitchFamily="66" charset="0"/>
              </a:rPr>
              <a:t>EIN BERICHT, VON MORMON MIT EIGENER HAND AUF PLATTEN GESCHRIEBEN, DEN PLATTEN NEPHIS ENTNOMMEN</a:t>
            </a:r>
            <a:endParaRPr lang="en-US" sz="2800" b="0" cap="none" spc="0" dirty="0">
              <a:ln w="0"/>
              <a:gradFill>
                <a:gsLst>
                  <a:gs pos="21000">
                    <a:srgbClr val="53575C"/>
                  </a:gs>
                  <a:gs pos="88000">
                    <a:srgbClr val="C5C7CA"/>
                  </a:gs>
                </a:gsLst>
                <a:lin ang="5400000"/>
              </a:gradFill>
              <a:effectLst/>
              <a:latin typeface="Comic Sans MS" panose="030F0702030302020204" pitchFamily="66" charset="0"/>
            </a:endParaRPr>
          </a:p>
        </p:txBody>
      </p:sp>
    </p:spTree>
    <p:extLst>
      <p:ext uri="{BB962C8B-B14F-4D97-AF65-F5344CB8AC3E}">
        <p14:creationId xmlns:p14="http://schemas.microsoft.com/office/powerpoint/2010/main" val="179522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67490" y="322308"/>
            <a:ext cx="6219366" cy="6250168"/>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219890" y="322308"/>
            <a:ext cx="6219366" cy="6250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190856" y="386167"/>
            <a:ext cx="6096000" cy="6247864"/>
          </a:xfrm>
          <a:prstGeom prst="rect">
            <a:avLst/>
          </a:prstGeom>
        </p:spPr>
        <p:txBody>
          <a:bodyPr>
            <a:spAutoFit/>
          </a:bodyPr>
          <a:lstStyle/>
          <a:p>
            <a:pPr fontAlgn="base"/>
            <a:r>
              <a:rPr lang="fr-FR" sz="1600" dirty="0"/>
              <a:t>C’est pourquoi, ce livre est un abrégé des annales du peuple de Néphi et aussi des Lamanites — Écrit à l’intention des Lamanites, qui sont un reste de la maison d’Israël, et aussi à l’intention des Juifs et des Gentils — Écrit par commandement et aussi par l’esprit de prophétie et de révélation — Écrit, scellé et caché pour le Seigneur, afin qu’il ne soit pas détruit — Pour paraître, par le don et le pouvoir de Dieu, pour être interprété — Scellé de la main de Moroni et caché pour le Seigneur, pour paraître, en temps voulu, par le ministère des Gentils — Interprétation par le don de Dieu.</a:t>
            </a:r>
          </a:p>
          <a:p>
            <a:pPr fontAlgn="base"/>
            <a:endParaRPr lang="fr-FR" sz="1600" dirty="0"/>
          </a:p>
          <a:p>
            <a:pPr fontAlgn="base"/>
            <a:r>
              <a:rPr lang="fr-FR" sz="1600" dirty="0"/>
              <a:t>Il comprend aussi un abrégé tiré du livre d’Éther, qui contient les annales du peuple de Jared, lequel fut dispersé à l’époque où le Seigneur confondit la langue des hommes, alors que ceux-ci bâtissaient une tour pour atteindre le ciel — Le but de ce livre est de montrer au reste de la maison d’Israël les grandes choses que le Seigneur a faites pour ses pères; et aussi de lui faire connaître les alliances du Seigneur, qu’il sache qu’il n’est pas rejeté à jamais — Et aussi de convaincre Juif et Gentil que </a:t>
            </a:r>
            <a:r>
              <a:rPr lang="fr-FR" sz="1600" cap="small" dirty="0"/>
              <a:t>Jésus</a:t>
            </a:r>
            <a:r>
              <a:rPr lang="fr-FR" sz="1600" dirty="0"/>
              <a:t> est le </a:t>
            </a:r>
            <a:r>
              <a:rPr lang="fr-FR" sz="1600" cap="small" dirty="0"/>
              <a:t>Christ</a:t>
            </a:r>
            <a:r>
              <a:rPr lang="fr-FR" sz="1600" dirty="0"/>
              <a:t>, le </a:t>
            </a:r>
            <a:r>
              <a:rPr lang="fr-FR" sz="1600" cap="small" dirty="0"/>
              <a:t>Dieu Éternel</a:t>
            </a:r>
            <a:r>
              <a:rPr lang="fr-FR" sz="1600" dirty="0"/>
              <a:t>, qui se manifeste à toutes les nations — Et maintenant s’il y a des fautes, ce sont les erreurs des hommes; c’est pourquoi ne condamnez pas les choses de Dieu, afin d’être trouvés sans tache devant le siège du jugement du Christ.</a:t>
            </a:r>
          </a:p>
          <a:p>
            <a:pPr fontAlgn="base"/>
            <a:r>
              <a:rPr lang="fr-FR" sz="1600" dirty="0"/>
              <a:t> Traduction originelle des plaques en anglais </a:t>
            </a:r>
            <a:br>
              <a:rPr lang="fr-FR" sz="1600" dirty="0"/>
            </a:br>
            <a:r>
              <a:rPr lang="fr-FR" sz="1600" dirty="0"/>
              <a:t>par Joseph Smith, fils Première édition anglaise publiée en 1830 </a:t>
            </a:r>
            <a:br>
              <a:rPr lang="fr-FR" sz="1600" dirty="0"/>
            </a:br>
            <a:r>
              <a:rPr lang="fr-FR" sz="1600" dirty="0"/>
              <a:t>à </a:t>
            </a:r>
            <a:r>
              <a:rPr lang="fr-FR" sz="1600" dirty="0" err="1"/>
              <a:t>Palmyra</a:t>
            </a:r>
            <a:r>
              <a:rPr lang="fr-FR" sz="1600" dirty="0"/>
              <a:t>, New York, USA</a:t>
            </a:r>
            <a:endParaRPr lang="it-IT" sz="1600" dirty="0"/>
          </a:p>
        </p:txBody>
      </p:sp>
      <p:sp>
        <p:nvSpPr>
          <p:cNvPr id="6" name="Rectangle 5"/>
          <p:cNvSpPr/>
          <p:nvPr/>
        </p:nvSpPr>
        <p:spPr>
          <a:xfrm>
            <a:off x="258269" y="951923"/>
            <a:ext cx="2690204" cy="3539430"/>
          </a:xfrm>
          <a:prstGeom prst="rect">
            <a:avLst/>
          </a:prstGeom>
          <a:noFill/>
        </p:spPr>
        <p:txBody>
          <a:bodyPr wrap="square" lIns="91440" tIns="45720" rIns="91440" bIns="45720">
            <a:spAutoFit/>
          </a:bodyPr>
          <a:lstStyle/>
          <a:p>
            <a:pPr algn="ctr"/>
            <a:r>
              <a:rPr lang="fr-FR" sz="3200" dirty="0">
                <a:latin typeface="Comic Sans MS" panose="030F0702030302020204" pitchFamily="66" charset="0"/>
              </a:rPr>
              <a:t>Récit écrit de la main de Mormon sur des plaques d’après les plaques de Néphi</a:t>
            </a:r>
            <a:endParaRPr lang="en-US" sz="3200" b="0" cap="none" spc="0" dirty="0">
              <a:ln w="0"/>
              <a:gradFill>
                <a:gsLst>
                  <a:gs pos="21000">
                    <a:srgbClr val="53575C"/>
                  </a:gs>
                  <a:gs pos="88000">
                    <a:srgbClr val="C5C7CA"/>
                  </a:gs>
                </a:gsLst>
                <a:lin ang="5400000"/>
              </a:gradFill>
              <a:effectLst/>
              <a:latin typeface="Comic Sans MS" panose="030F0702030302020204" pitchFamily="66" charset="0"/>
            </a:endParaRPr>
          </a:p>
        </p:txBody>
      </p:sp>
    </p:spTree>
    <p:extLst>
      <p:ext uri="{BB962C8B-B14F-4D97-AF65-F5344CB8AC3E}">
        <p14:creationId xmlns:p14="http://schemas.microsoft.com/office/powerpoint/2010/main" val="2784261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Freeform 84"/>
          <p:cNvSpPr/>
          <p:nvPr/>
        </p:nvSpPr>
        <p:spPr>
          <a:xfrm>
            <a:off x="261229" y="168148"/>
            <a:ext cx="2076399" cy="2976525"/>
          </a:xfrm>
          <a:custGeom>
            <a:avLst/>
            <a:gdLst>
              <a:gd name="connsiteX0" fmla="*/ 0 w 1676400"/>
              <a:gd name="connsiteY0" fmla="*/ 0 h 2403125"/>
              <a:gd name="connsiteX1" fmla="*/ 1676400 w 1676400"/>
              <a:gd name="connsiteY1" fmla="*/ 0 h 2403125"/>
              <a:gd name="connsiteX2" fmla="*/ 1676400 w 1676400"/>
              <a:gd name="connsiteY2" fmla="*/ 612416 h 2403125"/>
              <a:gd name="connsiteX3" fmla="*/ 1423684 w 1676400"/>
              <a:gd name="connsiteY3" fmla="*/ 612416 h 2403125"/>
              <a:gd name="connsiteX4" fmla="*/ 1402141 w 1676400"/>
              <a:gd name="connsiteY4" fmla="*/ 580464 h 2403125"/>
              <a:gd name="connsiteX5" fmla="*/ 1213556 w 1676400"/>
              <a:gd name="connsiteY5" fmla="*/ 502349 h 2403125"/>
              <a:gd name="connsiteX6" fmla="*/ 946856 w 1676400"/>
              <a:gd name="connsiteY6" fmla="*/ 769049 h 2403125"/>
              <a:gd name="connsiteX7" fmla="*/ 1213556 w 1676400"/>
              <a:gd name="connsiteY7" fmla="*/ 1035749 h 2403125"/>
              <a:gd name="connsiteX8" fmla="*/ 1402141 w 1676400"/>
              <a:gd name="connsiteY8" fmla="*/ 957634 h 2403125"/>
              <a:gd name="connsiteX9" fmla="*/ 1434149 w 1676400"/>
              <a:gd name="connsiteY9" fmla="*/ 910161 h 2403125"/>
              <a:gd name="connsiteX10" fmla="*/ 1676400 w 1676400"/>
              <a:gd name="connsiteY10" fmla="*/ 910161 h 2403125"/>
              <a:gd name="connsiteX11" fmla="*/ 1676400 w 1676400"/>
              <a:gd name="connsiteY11" fmla="*/ 1676400 h 2403125"/>
              <a:gd name="connsiteX12" fmla="*/ 994394 w 1676400"/>
              <a:gd name="connsiteY12" fmla="*/ 1676400 h 2403125"/>
              <a:gd name="connsiteX13" fmla="*/ 994394 w 1676400"/>
              <a:gd name="connsiteY13" fmla="*/ 1915832 h 2403125"/>
              <a:gd name="connsiteX14" fmla="*/ 1041867 w 1676400"/>
              <a:gd name="connsiteY14" fmla="*/ 1947840 h 2403125"/>
              <a:gd name="connsiteX15" fmla="*/ 1119982 w 1676400"/>
              <a:gd name="connsiteY15" fmla="*/ 2136425 h 2403125"/>
              <a:gd name="connsiteX16" fmla="*/ 853282 w 1676400"/>
              <a:gd name="connsiteY16" fmla="*/ 2403125 h 2403125"/>
              <a:gd name="connsiteX17" fmla="*/ 586582 w 1676400"/>
              <a:gd name="connsiteY17" fmla="*/ 2136425 h 2403125"/>
              <a:gd name="connsiteX18" fmla="*/ 664697 w 1676400"/>
              <a:gd name="connsiteY18" fmla="*/ 1947840 h 2403125"/>
              <a:gd name="connsiteX19" fmla="*/ 696649 w 1676400"/>
              <a:gd name="connsiteY19" fmla="*/ 1926297 h 2403125"/>
              <a:gd name="connsiteX20" fmla="*/ 696649 w 1676400"/>
              <a:gd name="connsiteY20" fmla="*/ 1676400 h 2403125"/>
              <a:gd name="connsiteX21" fmla="*/ 0 w 1676400"/>
              <a:gd name="connsiteY21" fmla="*/ 1676400 h 2403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676400" h="2403125">
                <a:moveTo>
                  <a:pt x="0" y="0"/>
                </a:moveTo>
                <a:lnTo>
                  <a:pt x="1676400" y="0"/>
                </a:lnTo>
                <a:lnTo>
                  <a:pt x="1676400" y="612416"/>
                </a:lnTo>
                <a:lnTo>
                  <a:pt x="1423684" y="612416"/>
                </a:lnTo>
                <a:lnTo>
                  <a:pt x="1402141" y="580464"/>
                </a:lnTo>
                <a:cubicBezTo>
                  <a:pt x="1353878" y="532200"/>
                  <a:pt x="1287203" y="502349"/>
                  <a:pt x="1213556" y="502349"/>
                </a:cubicBezTo>
                <a:cubicBezTo>
                  <a:pt x="1066262" y="502349"/>
                  <a:pt x="946856" y="621755"/>
                  <a:pt x="946856" y="769049"/>
                </a:cubicBezTo>
                <a:cubicBezTo>
                  <a:pt x="946856" y="916343"/>
                  <a:pt x="1066262" y="1035749"/>
                  <a:pt x="1213556" y="1035749"/>
                </a:cubicBezTo>
                <a:cubicBezTo>
                  <a:pt x="1287203" y="1035749"/>
                  <a:pt x="1353878" y="1005898"/>
                  <a:pt x="1402141" y="957634"/>
                </a:cubicBezTo>
                <a:lnTo>
                  <a:pt x="1434149" y="910161"/>
                </a:lnTo>
                <a:lnTo>
                  <a:pt x="1676400" y="910161"/>
                </a:lnTo>
                <a:lnTo>
                  <a:pt x="1676400" y="1676400"/>
                </a:lnTo>
                <a:lnTo>
                  <a:pt x="994394" y="1676400"/>
                </a:lnTo>
                <a:lnTo>
                  <a:pt x="994394" y="1915832"/>
                </a:lnTo>
                <a:lnTo>
                  <a:pt x="1041867" y="1947840"/>
                </a:lnTo>
                <a:cubicBezTo>
                  <a:pt x="1090131" y="1996103"/>
                  <a:pt x="1119982" y="2062778"/>
                  <a:pt x="1119982" y="2136425"/>
                </a:cubicBezTo>
                <a:cubicBezTo>
                  <a:pt x="1119982" y="2283719"/>
                  <a:pt x="1000576" y="2403125"/>
                  <a:pt x="853282" y="2403125"/>
                </a:cubicBezTo>
                <a:cubicBezTo>
                  <a:pt x="705988" y="2403125"/>
                  <a:pt x="586582" y="2283719"/>
                  <a:pt x="586582" y="2136425"/>
                </a:cubicBezTo>
                <a:cubicBezTo>
                  <a:pt x="586582" y="2062778"/>
                  <a:pt x="616433" y="1996103"/>
                  <a:pt x="664697" y="1947840"/>
                </a:cubicBezTo>
                <a:lnTo>
                  <a:pt x="696649" y="1926297"/>
                </a:lnTo>
                <a:lnTo>
                  <a:pt x="696649" y="1676400"/>
                </a:lnTo>
                <a:lnTo>
                  <a:pt x="0" y="16764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Freeform 9"/>
          <p:cNvSpPr/>
          <p:nvPr/>
        </p:nvSpPr>
        <p:spPr>
          <a:xfrm>
            <a:off x="2488095" y="775792"/>
            <a:ext cx="2076399" cy="2957297"/>
          </a:xfrm>
          <a:custGeom>
            <a:avLst/>
            <a:gdLst>
              <a:gd name="connsiteX0" fmla="*/ 838200 w 1676400"/>
              <a:gd name="connsiteY0" fmla="*/ 0 h 2387601"/>
              <a:gd name="connsiteX1" fmla="*/ 1104900 w 1676400"/>
              <a:gd name="connsiteY1" fmla="*/ 266700 h 2387601"/>
              <a:gd name="connsiteX2" fmla="*/ 1026785 w 1676400"/>
              <a:gd name="connsiteY2" fmla="*/ 455285 h 2387601"/>
              <a:gd name="connsiteX3" fmla="*/ 990600 w 1676400"/>
              <a:gd name="connsiteY3" fmla="*/ 479682 h 2387601"/>
              <a:gd name="connsiteX4" fmla="*/ 990600 w 1676400"/>
              <a:gd name="connsiteY4" fmla="*/ 711201 h 2387601"/>
              <a:gd name="connsiteX5" fmla="*/ 1676400 w 1676400"/>
              <a:gd name="connsiteY5" fmla="*/ 711201 h 2387601"/>
              <a:gd name="connsiteX6" fmla="*/ 1676400 w 1676400"/>
              <a:gd name="connsiteY6" fmla="*/ 1397001 h 2387601"/>
              <a:gd name="connsiteX7" fmla="*/ 1444882 w 1676400"/>
              <a:gd name="connsiteY7" fmla="*/ 1397001 h 2387601"/>
              <a:gd name="connsiteX8" fmla="*/ 1420485 w 1676400"/>
              <a:gd name="connsiteY8" fmla="*/ 1360816 h 2387601"/>
              <a:gd name="connsiteX9" fmla="*/ 1231900 w 1676400"/>
              <a:gd name="connsiteY9" fmla="*/ 1282701 h 2387601"/>
              <a:gd name="connsiteX10" fmla="*/ 965200 w 1676400"/>
              <a:gd name="connsiteY10" fmla="*/ 1549401 h 2387601"/>
              <a:gd name="connsiteX11" fmla="*/ 1231900 w 1676400"/>
              <a:gd name="connsiteY11" fmla="*/ 1816101 h 2387601"/>
              <a:gd name="connsiteX12" fmla="*/ 1420485 w 1676400"/>
              <a:gd name="connsiteY12" fmla="*/ 1737986 h 2387601"/>
              <a:gd name="connsiteX13" fmla="*/ 1444882 w 1676400"/>
              <a:gd name="connsiteY13" fmla="*/ 1701801 h 2387601"/>
              <a:gd name="connsiteX14" fmla="*/ 1676400 w 1676400"/>
              <a:gd name="connsiteY14" fmla="*/ 1701801 h 2387601"/>
              <a:gd name="connsiteX15" fmla="*/ 1676400 w 1676400"/>
              <a:gd name="connsiteY15" fmla="*/ 2387601 h 2387601"/>
              <a:gd name="connsiteX16" fmla="*/ 0 w 1676400"/>
              <a:gd name="connsiteY16" fmla="*/ 2387601 h 2387601"/>
              <a:gd name="connsiteX17" fmla="*/ 0 w 1676400"/>
              <a:gd name="connsiteY17" fmla="*/ 711201 h 2387601"/>
              <a:gd name="connsiteX18" fmla="*/ 685800 w 1676400"/>
              <a:gd name="connsiteY18" fmla="*/ 711201 h 2387601"/>
              <a:gd name="connsiteX19" fmla="*/ 685800 w 1676400"/>
              <a:gd name="connsiteY19" fmla="*/ 479682 h 2387601"/>
              <a:gd name="connsiteX20" fmla="*/ 649615 w 1676400"/>
              <a:gd name="connsiteY20" fmla="*/ 455285 h 2387601"/>
              <a:gd name="connsiteX21" fmla="*/ 571500 w 1676400"/>
              <a:gd name="connsiteY21" fmla="*/ 266700 h 2387601"/>
              <a:gd name="connsiteX22" fmla="*/ 838200 w 1676400"/>
              <a:gd name="connsiteY22" fmla="*/ 0 h 2387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676400" h="2387601">
                <a:moveTo>
                  <a:pt x="838200" y="0"/>
                </a:moveTo>
                <a:cubicBezTo>
                  <a:pt x="985494" y="0"/>
                  <a:pt x="1104900" y="119406"/>
                  <a:pt x="1104900" y="266700"/>
                </a:cubicBezTo>
                <a:cubicBezTo>
                  <a:pt x="1104900" y="340347"/>
                  <a:pt x="1075049" y="407022"/>
                  <a:pt x="1026785" y="455285"/>
                </a:cubicBezTo>
                <a:lnTo>
                  <a:pt x="990600" y="479682"/>
                </a:lnTo>
                <a:lnTo>
                  <a:pt x="990600" y="711201"/>
                </a:lnTo>
                <a:lnTo>
                  <a:pt x="1676400" y="711201"/>
                </a:lnTo>
                <a:lnTo>
                  <a:pt x="1676400" y="1397001"/>
                </a:lnTo>
                <a:lnTo>
                  <a:pt x="1444882" y="1397001"/>
                </a:lnTo>
                <a:lnTo>
                  <a:pt x="1420485" y="1360816"/>
                </a:lnTo>
                <a:cubicBezTo>
                  <a:pt x="1372222" y="1312552"/>
                  <a:pt x="1305547" y="1282701"/>
                  <a:pt x="1231900" y="1282701"/>
                </a:cubicBezTo>
                <a:cubicBezTo>
                  <a:pt x="1084606" y="1282701"/>
                  <a:pt x="965200" y="1402107"/>
                  <a:pt x="965200" y="1549401"/>
                </a:cubicBezTo>
                <a:cubicBezTo>
                  <a:pt x="965200" y="1696695"/>
                  <a:pt x="1084606" y="1816101"/>
                  <a:pt x="1231900" y="1816101"/>
                </a:cubicBezTo>
                <a:cubicBezTo>
                  <a:pt x="1305547" y="1816101"/>
                  <a:pt x="1372222" y="1786250"/>
                  <a:pt x="1420485" y="1737986"/>
                </a:cubicBezTo>
                <a:lnTo>
                  <a:pt x="1444882" y="1701801"/>
                </a:lnTo>
                <a:lnTo>
                  <a:pt x="1676400" y="1701801"/>
                </a:lnTo>
                <a:lnTo>
                  <a:pt x="1676400" y="2387601"/>
                </a:lnTo>
                <a:lnTo>
                  <a:pt x="0" y="2387601"/>
                </a:lnTo>
                <a:lnTo>
                  <a:pt x="0" y="711201"/>
                </a:lnTo>
                <a:lnTo>
                  <a:pt x="685800" y="711201"/>
                </a:lnTo>
                <a:lnTo>
                  <a:pt x="685800" y="479682"/>
                </a:lnTo>
                <a:lnTo>
                  <a:pt x="649615" y="455285"/>
                </a:lnTo>
                <a:cubicBezTo>
                  <a:pt x="601351" y="407022"/>
                  <a:pt x="571500" y="340347"/>
                  <a:pt x="571500" y="266700"/>
                </a:cubicBezTo>
                <a:cubicBezTo>
                  <a:pt x="571500" y="119406"/>
                  <a:pt x="690906" y="0"/>
                  <a:pt x="838200" y="0"/>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2" name="Freeform 21"/>
          <p:cNvSpPr/>
          <p:nvPr/>
        </p:nvSpPr>
        <p:spPr>
          <a:xfrm rot="16200000">
            <a:off x="6512564" y="4098734"/>
            <a:ext cx="2076399" cy="2957297"/>
          </a:xfrm>
          <a:custGeom>
            <a:avLst/>
            <a:gdLst>
              <a:gd name="connsiteX0" fmla="*/ 1676400 w 1676400"/>
              <a:gd name="connsiteY0" fmla="*/ 711201 h 2387601"/>
              <a:gd name="connsiteX1" fmla="*/ 1676400 w 1676400"/>
              <a:gd name="connsiteY1" fmla="*/ 1397001 h 2387601"/>
              <a:gd name="connsiteX2" fmla="*/ 1444882 w 1676400"/>
              <a:gd name="connsiteY2" fmla="*/ 1397001 h 2387601"/>
              <a:gd name="connsiteX3" fmla="*/ 1420485 w 1676400"/>
              <a:gd name="connsiteY3" fmla="*/ 1360816 h 2387601"/>
              <a:gd name="connsiteX4" fmla="*/ 1231900 w 1676400"/>
              <a:gd name="connsiteY4" fmla="*/ 1282701 h 2387601"/>
              <a:gd name="connsiteX5" fmla="*/ 965200 w 1676400"/>
              <a:gd name="connsiteY5" fmla="*/ 1549401 h 2387601"/>
              <a:gd name="connsiteX6" fmla="*/ 1231900 w 1676400"/>
              <a:gd name="connsiteY6" fmla="*/ 1816101 h 2387601"/>
              <a:gd name="connsiteX7" fmla="*/ 1420485 w 1676400"/>
              <a:gd name="connsiteY7" fmla="*/ 1737986 h 2387601"/>
              <a:gd name="connsiteX8" fmla="*/ 1444882 w 1676400"/>
              <a:gd name="connsiteY8" fmla="*/ 1701801 h 2387601"/>
              <a:gd name="connsiteX9" fmla="*/ 1676400 w 1676400"/>
              <a:gd name="connsiteY9" fmla="*/ 1701801 h 2387601"/>
              <a:gd name="connsiteX10" fmla="*/ 1676400 w 1676400"/>
              <a:gd name="connsiteY10" fmla="*/ 2387601 h 2387601"/>
              <a:gd name="connsiteX11" fmla="*/ 681569 w 1676400"/>
              <a:gd name="connsiteY11" fmla="*/ 2387601 h 2387601"/>
              <a:gd name="connsiteX12" fmla="*/ 681569 w 1676400"/>
              <a:gd name="connsiteY12" fmla="*/ 2145351 h 2387601"/>
              <a:gd name="connsiteX13" fmla="*/ 729042 w 1676400"/>
              <a:gd name="connsiteY13" fmla="*/ 2113343 h 2387601"/>
              <a:gd name="connsiteX14" fmla="*/ 807157 w 1676400"/>
              <a:gd name="connsiteY14" fmla="*/ 1924758 h 2387601"/>
              <a:gd name="connsiteX15" fmla="*/ 540457 w 1676400"/>
              <a:gd name="connsiteY15" fmla="*/ 1658058 h 2387601"/>
              <a:gd name="connsiteX16" fmla="*/ 273757 w 1676400"/>
              <a:gd name="connsiteY16" fmla="*/ 1924758 h 2387601"/>
              <a:gd name="connsiteX17" fmla="*/ 351872 w 1676400"/>
              <a:gd name="connsiteY17" fmla="*/ 2113343 h 2387601"/>
              <a:gd name="connsiteX18" fmla="*/ 383824 w 1676400"/>
              <a:gd name="connsiteY18" fmla="*/ 2134886 h 2387601"/>
              <a:gd name="connsiteX19" fmla="*/ 383824 w 1676400"/>
              <a:gd name="connsiteY19" fmla="*/ 2387601 h 2387601"/>
              <a:gd name="connsiteX20" fmla="*/ 0 w 1676400"/>
              <a:gd name="connsiteY20" fmla="*/ 2387601 h 2387601"/>
              <a:gd name="connsiteX21" fmla="*/ 0 w 1676400"/>
              <a:gd name="connsiteY21" fmla="*/ 711201 h 2387601"/>
              <a:gd name="connsiteX22" fmla="*/ 685800 w 1676400"/>
              <a:gd name="connsiteY22" fmla="*/ 711201 h 2387601"/>
              <a:gd name="connsiteX23" fmla="*/ 685800 w 1676400"/>
              <a:gd name="connsiteY23" fmla="*/ 479682 h 2387601"/>
              <a:gd name="connsiteX24" fmla="*/ 649615 w 1676400"/>
              <a:gd name="connsiteY24" fmla="*/ 455285 h 2387601"/>
              <a:gd name="connsiteX25" fmla="*/ 571500 w 1676400"/>
              <a:gd name="connsiteY25" fmla="*/ 266700 h 2387601"/>
              <a:gd name="connsiteX26" fmla="*/ 838200 w 1676400"/>
              <a:gd name="connsiteY26" fmla="*/ 0 h 2387601"/>
              <a:gd name="connsiteX27" fmla="*/ 1104900 w 1676400"/>
              <a:gd name="connsiteY27" fmla="*/ 266700 h 2387601"/>
              <a:gd name="connsiteX28" fmla="*/ 1026785 w 1676400"/>
              <a:gd name="connsiteY28" fmla="*/ 455285 h 2387601"/>
              <a:gd name="connsiteX29" fmla="*/ 990600 w 1676400"/>
              <a:gd name="connsiteY29" fmla="*/ 479682 h 2387601"/>
              <a:gd name="connsiteX30" fmla="*/ 990600 w 1676400"/>
              <a:gd name="connsiteY30" fmla="*/ 711201 h 2387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676400" h="2387601">
                <a:moveTo>
                  <a:pt x="1676400" y="711201"/>
                </a:moveTo>
                <a:lnTo>
                  <a:pt x="1676400" y="1397001"/>
                </a:lnTo>
                <a:lnTo>
                  <a:pt x="1444882" y="1397001"/>
                </a:lnTo>
                <a:lnTo>
                  <a:pt x="1420485" y="1360816"/>
                </a:lnTo>
                <a:cubicBezTo>
                  <a:pt x="1372222" y="1312552"/>
                  <a:pt x="1305547" y="1282701"/>
                  <a:pt x="1231900" y="1282701"/>
                </a:cubicBezTo>
                <a:cubicBezTo>
                  <a:pt x="1084606" y="1282701"/>
                  <a:pt x="965200" y="1402107"/>
                  <a:pt x="965200" y="1549401"/>
                </a:cubicBezTo>
                <a:cubicBezTo>
                  <a:pt x="965200" y="1696695"/>
                  <a:pt x="1084606" y="1816101"/>
                  <a:pt x="1231900" y="1816101"/>
                </a:cubicBezTo>
                <a:cubicBezTo>
                  <a:pt x="1305547" y="1816101"/>
                  <a:pt x="1372222" y="1786250"/>
                  <a:pt x="1420485" y="1737986"/>
                </a:cubicBezTo>
                <a:lnTo>
                  <a:pt x="1444882" y="1701801"/>
                </a:lnTo>
                <a:lnTo>
                  <a:pt x="1676400" y="1701801"/>
                </a:lnTo>
                <a:lnTo>
                  <a:pt x="1676400" y="2387601"/>
                </a:lnTo>
                <a:lnTo>
                  <a:pt x="681569" y="2387601"/>
                </a:lnTo>
                <a:lnTo>
                  <a:pt x="681569" y="2145351"/>
                </a:lnTo>
                <a:lnTo>
                  <a:pt x="729042" y="2113343"/>
                </a:lnTo>
                <a:cubicBezTo>
                  <a:pt x="777306" y="2065080"/>
                  <a:pt x="807157" y="1998405"/>
                  <a:pt x="807157" y="1924758"/>
                </a:cubicBezTo>
                <a:cubicBezTo>
                  <a:pt x="807157" y="1777464"/>
                  <a:pt x="687751" y="1658058"/>
                  <a:pt x="540457" y="1658058"/>
                </a:cubicBezTo>
                <a:cubicBezTo>
                  <a:pt x="393163" y="1658058"/>
                  <a:pt x="273757" y="1777464"/>
                  <a:pt x="273757" y="1924758"/>
                </a:cubicBezTo>
                <a:cubicBezTo>
                  <a:pt x="273757" y="1998405"/>
                  <a:pt x="303608" y="2065080"/>
                  <a:pt x="351872" y="2113343"/>
                </a:cubicBezTo>
                <a:lnTo>
                  <a:pt x="383824" y="2134886"/>
                </a:lnTo>
                <a:lnTo>
                  <a:pt x="383824" y="2387601"/>
                </a:lnTo>
                <a:lnTo>
                  <a:pt x="0" y="2387601"/>
                </a:lnTo>
                <a:lnTo>
                  <a:pt x="0" y="711201"/>
                </a:lnTo>
                <a:lnTo>
                  <a:pt x="685800" y="711201"/>
                </a:lnTo>
                <a:lnTo>
                  <a:pt x="685800" y="479682"/>
                </a:lnTo>
                <a:lnTo>
                  <a:pt x="649615" y="455285"/>
                </a:lnTo>
                <a:cubicBezTo>
                  <a:pt x="601351" y="407022"/>
                  <a:pt x="571500" y="340347"/>
                  <a:pt x="571500" y="266700"/>
                </a:cubicBezTo>
                <a:cubicBezTo>
                  <a:pt x="571500" y="119406"/>
                  <a:pt x="690906" y="0"/>
                  <a:pt x="838200" y="0"/>
                </a:cubicBezTo>
                <a:cubicBezTo>
                  <a:pt x="985494" y="0"/>
                  <a:pt x="1104900" y="119406"/>
                  <a:pt x="1104900" y="266700"/>
                </a:cubicBezTo>
                <a:cubicBezTo>
                  <a:pt x="1104900" y="340347"/>
                  <a:pt x="1075049" y="407022"/>
                  <a:pt x="1026785" y="455285"/>
                </a:cubicBezTo>
                <a:lnTo>
                  <a:pt x="990600" y="479682"/>
                </a:lnTo>
                <a:lnTo>
                  <a:pt x="990600" y="711201"/>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3" name="Freeform 72"/>
          <p:cNvSpPr/>
          <p:nvPr/>
        </p:nvSpPr>
        <p:spPr>
          <a:xfrm rot="16200000">
            <a:off x="4882864" y="-727605"/>
            <a:ext cx="2076399" cy="3867904"/>
          </a:xfrm>
          <a:custGeom>
            <a:avLst/>
            <a:gdLst>
              <a:gd name="connsiteX0" fmla="*/ 1676400 w 1676400"/>
              <a:gd name="connsiteY0" fmla="*/ 723900 h 3122788"/>
              <a:gd name="connsiteX1" fmla="*/ 1676400 w 1676400"/>
              <a:gd name="connsiteY1" fmla="*/ 2400300 h 3122788"/>
              <a:gd name="connsiteX2" fmla="*/ 1020235 w 1676400"/>
              <a:gd name="connsiteY2" fmla="*/ 2400300 h 3122788"/>
              <a:gd name="connsiteX3" fmla="*/ 1020235 w 1676400"/>
              <a:gd name="connsiteY3" fmla="*/ 2645960 h 3122788"/>
              <a:gd name="connsiteX4" fmla="*/ 1052187 w 1676400"/>
              <a:gd name="connsiteY4" fmla="*/ 2667503 h 3122788"/>
              <a:gd name="connsiteX5" fmla="*/ 1130302 w 1676400"/>
              <a:gd name="connsiteY5" fmla="*/ 2856088 h 3122788"/>
              <a:gd name="connsiteX6" fmla="*/ 863602 w 1676400"/>
              <a:gd name="connsiteY6" fmla="*/ 3122788 h 3122788"/>
              <a:gd name="connsiteX7" fmla="*/ 596902 w 1676400"/>
              <a:gd name="connsiteY7" fmla="*/ 2856088 h 3122788"/>
              <a:gd name="connsiteX8" fmla="*/ 675017 w 1676400"/>
              <a:gd name="connsiteY8" fmla="*/ 2667503 h 3122788"/>
              <a:gd name="connsiteX9" fmla="*/ 722490 w 1676400"/>
              <a:gd name="connsiteY9" fmla="*/ 2635495 h 3122788"/>
              <a:gd name="connsiteX10" fmla="*/ 722490 w 1676400"/>
              <a:gd name="connsiteY10" fmla="*/ 2400300 h 3122788"/>
              <a:gd name="connsiteX11" fmla="*/ 0 w 1676400"/>
              <a:gd name="connsiteY11" fmla="*/ 2400300 h 3122788"/>
              <a:gd name="connsiteX12" fmla="*/ 0 w 1676400"/>
              <a:gd name="connsiteY12" fmla="*/ 1696156 h 3122788"/>
              <a:gd name="connsiteX13" fmla="*/ 241546 w 1676400"/>
              <a:gd name="connsiteY13" fmla="*/ 1696156 h 3122788"/>
              <a:gd name="connsiteX14" fmla="*/ 273554 w 1676400"/>
              <a:gd name="connsiteY14" fmla="*/ 1743629 h 3122788"/>
              <a:gd name="connsiteX15" fmla="*/ 462139 w 1676400"/>
              <a:gd name="connsiteY15" fmla="*/ 1821744 h 3122788"/>
              <a:gd name="connsiteX16" fmla="*/ 728839 w 1676400"/>
              <a:gd name="connsiteY16" fmla="*/ 1555044 h 3122788"/>
              <a:gd name="connsiteX17" fmla="*/ 462139 w 1676400"/>
              <a:gd name="connsiteY17" fmla="*/ 1288344 h 3122788"/>
              <a:gd name="connsiteX18" fmla="*/ 273554 w 1676400"/>
              <a:gd name="connsiteY18" fmla="*/ 1366459 h 3122788"/>
              <a:gd name="connsiteX19" fmla="*/ 252011 w 1676400"/>
              <a:gd name="connsiteY19" fmla="*/ 1398411 h 3122788"/>
              <a:gd name="connsiteX20" fmla="*/ 0 w 1676400"/>
              <a:gd name="connsiteY20" fmla="*/ 1398411 h 3122788"/>
              <a:gd name="connsiteX21" fmla="*/ 0 w 1676400"/>
              <a:gd name="connsiteY21" fmla="*/ 723900 h 3122788"/>
              <a:gd name="connsiteX22" fmla="*/ 754765 w 1676400"/>
              <a:gd name="connsiteY22" fmla="*/ 723900 h 3122788"/>
              <a:gd name="connsiteX23" fmla="*/ 754765 w 1676400"/>
              <a:gd name="connsiteY23" fmla="*/ 476828 h 3122788"/>
              <a:gd name="connsiteX24" fmla="*/ 722813 w 1676400"/>
              <a:gd name="connsiteY24" fmla="*/ 455285 h 3122788"/>
              <a:gd name="connsiteX25" fmla="*/ 644698 w 1676400"/>
              <a:gd name="connsiteY25" fmla="*/ 266700 h 3122788"/>
              <a:gd name="connsiteX26" fmla="*/ 911398 w 1676400"/>
              <a:gd name="connsiteY26" fmla="*/ 0 h 3122788"/>
              <a:gd name="connsiteX27" fmla="*/ 1178098 w 1676400"/>
              <a:gd name="connsiteY27" fmla="*/ 266700 h 3122788"/>
              <a:gd name="connsiteX28" fmla="*/ 1099983 w 1676400"/>
              <a:gd name="connsiteY28" fmla="*/ 455285 h 3122788"/>
              <a:gd name="connsiteX29" fmla="*/ 1052510 w 1676400"/>
              <a:gd name="connsiteY29" fmla="*/ 487293 h 3122788"/>
              <a:gd name="connsiteX30" fmla="*/ 1052510 w 1676400"/>
              <a:gd name="connsiteY30" fmla="*/ 723900 h 3122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676400" h="3122788">
                <a:moveTo>
                  <a:pt x="1676400" y="723900"/>
                </a:moveTo>
                <a:lnTo>
                  <a:pt x="1676400" y="2400300"/>
                </a:lnTo>
                <a:lnTo>
                  <a:pt x="1020235" y="2400300"/>
                </a:lnTo>
                <a:lnTo>
                  <a:pt x="1020235" y="2645960"/>
                </a:lnTo>
                <a:lnTo>
                  <a:pt x="1052187" y="2667503"/>
                </a:lnTo>
                <a:cubicBezTo>
                  <a:pt x="1100451" y="2715766"/>
                  <a:pt x="1130302" y="2782441"/>
                  <a:pt x="1130302" y="2856088"/>
                </a:cubicBezTo>
                <a:cubicBezTo>
                  <a:pt x="1130302" y="3003382"/>
                  <a:pt x="1010896" y="3122788"/>
                  <a:pt x="863602" y="3122788"/>
                </a:cubicBezTo>
                <a:cubicBezTo>
                  <a:pt x="716308" y="3122788"/>
                  <a:pt x="596902" y="3003382"/>
                  <a:pt x="596902" y="2856088"/>
                </a:cubicBezTo>
                <a:cubicBezTo>
                  <a:pt x="596902" y="2782441"/>
                  <a:pt x="626753" y="2715766"/>
                  <a:pt x="675017" y="2667503"/>
                </a:cubicBezTo>
                <a:lnTo>
                  <a:pt x="722490" y="2635495"/>
                </a:lnTo>
                <a:lnTo>
                  <a:pt x="722490" y="2400300"/>
                </a:lnTo>
                <a:lnTo>
                  <a:pt x="0" y="2400300"/>
                </a:lnTo>
                <a:lnTo>
                  <a:pt x="0" y="1696156"/>
                </a:lnTo>
                <a:lnTo>
                  <a:pt x="241546" y="1696156"/>
                </a:lnTo>
                <a:lnTo>
                  <a:pt x="273554" y="1743629"/>
                </a:lnTo>
                <a:cubicBezTo>
                  <a:pt x="321817" y="1791893"/>
                  <a:pt x="388492" y="1821744"/>
                  <a:pt x="462139" y="1821744"/>
                </a:cubicBezTo>
                <a:cubicBezTo>
                  <a:pt x="609433" y="1821744"/>
                  <a:pt x="728839" y="1702338"/>
                  <a:pt x="728839" y="1555044"/>
                </a:cubicBezTo>
                <a:cubicBezTo>
                  <a:pt x="728839" y="1407750"/>
                  <a:pt x="609433" y="1288344"/>
                  <a:pt x="462139" y="1288344"/>
                </a:cubicBezTo>
                <a:cubicBezTo>
                  <a:pt x="388492" y="1288344"/>
                  <a:pt x="321817" y="1318195"/>
                  <a:pt x="273554" y="1366459"/>
                </a:cubicBezTo>
                <a:lnTo>
                  <a:pt x="252011" y="1398411"/>
                </a:lnTo>
                <a:lnTo>
                  <a:pt x="0" y="1398411"/>
                </a:lnTo>
                <a:lnTo>
                  <a:pt x="0" y="723900"/>
                </a:lnTo>
                <a:lnTo>
                  <a:pt x="754765" y="723900"/>
                </a:lnTo>
                <a:lnTo>
                  <a:pt x="754765" y="476828"/>
                </a:lnTo>
                <a:lnTo>
                  <a:pt x="722813" y="455285"/>
                </a:lnTo>
                <a:cubicBezTo>
                  <a:pt x="674549" y="407022"/>
                  <a:pt x="644698" y="340347"/>
                  <a:pt x="644698" y="266700"/>
                </a:cubicBezTo>
                <a:cubicBezTo>
                  <a:pt x="644698" y="119406"/>
                  <a:pt x="764104" y="0"/>
                  <a:pt x="911398" y="0"/>
                </a:cubicBezTo>
                <a:cubicBezTo>
                  <a:pt x="1058692" y="0"/>
                  <a:pt x="1178098" y="119406"/>
                  <a:pt x="1178098" y="266700"/>
                </a:cubicBezTo>
                <a:cubicBezTo>
                  <a:pt x="1178098" y="340347"/>
                  <a:pt x="1148247" y="407022"/>
                  <a:pt x="1099983" y="455285"/>
                </a:cubicBezTo>
                <a:lnTo>
                  <a:pt x="1052510" y="487293"/>
                </a:lnTo>
                <a:lnTo>
                  <a:pt x="1052510" y="7239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6" name="Freeform 25"/>
          <p:cNvSpPr/>
          <p:nvPr/>
        </p:nvSpPr>
        <p:spPr>
          <a:xfrm rot="16200000">
            <a:off x="6510514" y="753072"/>
            <a:ext cx="2980017" cy="2980016"/>
          </a:xfrm>
          <a:custGeom>
            <a:avLst/>
            <a:gdLst>
              <a:gd name="connsiteX0" fmla="*/ 2405944 w 2405944"/>
              <a:gd name="connsiteY0" fmla="*/ 1596671 h 2405944"/>
              <a:gd name="connsiteX1" fmla="*/ 2139244 w 2405944"/>
              <a:gd name="connsiteY1" fmla="*/ 1863371 h 2405944"/>
              <a:gd name="connsiteX2" fmla="*/ 1950659 w 2405944"/>
              <a:gd name="connsiteY2" fmla="*/ 1785256 h 2405944"/>
              <a:gd name="connsiteX3" fmla="*/ 1918651 w 2405944"/>
              <a:gd name="connsiteY3" fmla="*/ 1737783 h 2405944"/>
              <a:gd name="connsiteX4" fmla="*/ 1676400 w 2405944"/>
              <a:gd name="connsiteY4" fmla="*/ 1737783 h 2405944"/>
              <a:gd name="connsiteX5" fmla="*/ 1676400 w 2405944"/>
              <a:gd name="connsiteY5" fmla="*/ 2405944 h 2405944"/>
              <a:gd name="connsiteX6" fmla="*/ 0 w 2405944"/>
              <a:gd name="connsiteY6" fmla="*/ 2405944 h 2405944"/>
              <a:gd name="connsiteX7" fmla="*/ 0 w 2405944"/>
              <a:gd name="connsiteY7" fmla="*/ 729544 h 2405944"/>
              <a:gd name="connsiteX8" fmla="*/ 378177 w 2405944"/>
              <a:gd name="connsiteY8" fmla="*/ 729544 h 2405944"/>
              <a:gd name="connsiteX9" fmla="*/ 378177 w 2405944"/>
              <a:gd name="connsiteY9" fmla="*/ 476828 h 2405944"/>
              <a:gd name="connsiteX10" fmla="*/ 346225 w 2405944"/>
              <a:gd name="connsiteY10" fmla="*/ 455285 h 2405944"/>
              <a:gd name="connsiteX11" fmla="*/ 268110 w 2405944"/>
              <a:gd name="connsiteY11" fmla="*/ 266700 h 2405944"/>
              <a:gd name="connsiteX12" fmla="*/ 534810 w 2405944"/>
              <a:gd name="connsiteY12" fmla="*/ 0 h 2405944"/>
              <a:gd name="connsiteX13" fmla="*/ 801510 w 2405944"/>
              <a:gd name="connsiteY13" fmla="*/ 266700 h 2405944"/>
              <a:gd name="connsiteX14" fmla="*/ 723395 w 2405944"/>
              <a:gd name="connsiteY14" fmla="*/ 455285 h 2405944"/>
              <a:gd name="connsiteX15" fmla="*/ 675922 w 2405944"/>
              <a:gd name="connsiteY15" fmla="*/ 487293 h 2405944"/>
              <a:gd name="connsiteX16" fmla="*/ 675922 w 2405944"/>
              <a:gd name="connsiteY16" fmla="*/ 729544 h 2405944"/>
              <a:gd name="connsiteX17" fmla="*/ 1676400 w 2405944"/>
              <a:gd name="connsiteY17" fmla="*/ 729544 h 2405944"/>
              <a:gd name="connsiteX18" fmla="*/ 1676400 w 2405944"/>
              <a:gd name="connsiteY18" fmla="*/ 1440038 h 2405944"/>
              <a:gd name="connsiteX19" fmla="*/ 1929116 w 2405944"/>
              <a:gd name="connsiteY19" fmla="*/ 1440038 h 2405944"/>
              <a:gd name="connsiteX20" fmla="*/ 1950659 w 2405944"/>
              <a:gd name="connsiteY20" fmla="*/ 1408086 h 2405944"/>
              <a:gd name="connsiteX21" fmla="*/ 2139244 w 2405944"/>
              <a:gd name="connsiteY21" fmla="*/ 1329971 h 2405944"/>
              <a:gd name="connsiteX22" fmla="*/ 2405944 w 2405944"/>
              <a:gd name="connsiteY22" fmla="*/ 1596671 h 24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405944" h="2405944">
                <a:moveTo>
                  <a:pt x="2405944" y="1596671"/>
                </a:moveTo>
                <a:cubicBezTo>
                  <a:pt x="2405944" y="1743965"/>
                  <a:pt x="2286538" y="1863371"/>
                  <a:pt x="2139244" y="1863371"/>
                </a:cubicBezTo>
                <a:cubicBezTo>
                  <a:pt x="2065597" y="1863371"/>
                  <a:pt x="1998922" y="1833520"/>
                  <a:pt x="1950659" y="1785256"/>
                </a:cubicBezTo>
                <a:lnTo>
                  <a:pt x="1918651" y="1737783"/>
                </a:lnTo>
                <a:lnTo>
                  <a:pt x="1676400" y="1737783"/>
                </a:lnTo>
                <a:lnTo>
                  <a:pt x="1676400" y="2405944"/>
                </a:lnTo>
                <a:lnTo>
                  <a:pt x="0" y="2405944"/>
                </a:lnTo>
                <a:lnTo>
                  <a:pt x="0" y="729544"/>
                </a:lnTo>
                <a:lnTo>
                  <a:pt x="378177" y="729544"/>
                </a:lnTo>
                <a:lnTo>
                  <a:pt x="378177" y="476828"/>
                </a:lnTo>
                <a:lnTo>
                  <a:pt x="346225" y="455285"/>
                </a:lnTo>
                <a:cubicBezTo>
                  <a:pt x="297961" y="407022"/>
                  <a:pt x="268110" y="340347"/>
                  <a:pt x="268110" y="266700"/>
                </a:cubicBezTo>
                <a:cubicBezTo>
                  <a:pt x="268110" y="119406"/>
                  <a:pt x="387516" y="0"/>
                  <a:pt x="534810" y="0"/>
                </a:cubicBezTo>
                <a:cubicBezTo>
                  <a:pt x="682104" y="0"/>
                  <a:pt x="801510" y="119406"/>
                  <a:pt x="801510" y="266700"/>
                </a:cubicBezTo>
                <a:cubicBezTo>
                  <a:pt x="801510" y="340347"/>
                  <a:pt x="771659" y="407022"/>
                  <a:pt x="723395" y="455285"/>
                </a:cubicBezTo>
                <a:lnTo>
                  <a:pt x="675922" y="487293"/>
                </a:lnTo>
                <a:lnTo>
                  <a:pt x="675922" y="729544"/>
                </a:lnTo>
                <a:lnTo>
                  <a:pt x="1676400" y="729544"/>
                </a:lnTo>
                <a:lnTo>
                  <a:pt x="1676400" y="1440038"/>
                </a:lnTo>
                <a:lnTo>
                  <a:pt x="1929116" y="1440038"/>
                </a:lnTo>
                <a:lnTo>
                  <a:pt x="1950659" y="1408086"/>
                </a:lnTo>
                <a:cubicBezTo>
                  <a:pt x="1998922" y="1359822"/>
                  <a:pt x="2065597" y="1329971"/>
                  <a:pt x="2139244" y="1329971"/>
                </a:cubicBezTo>
                <a:cubicBezTo>
                  <a:pt x="2286538" y="1329971"/>
                  <a:pt x="2405944" y="1449377"/>
                  <a:pt x="2405944" y="1596671"/>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1" name="Freeform 60"/>
          <p:cNvSpPr/>
          <p:nvPr/>
        </p:nvSpPr>
        <p:spPr>
          <a:xfrm>
            <a:off x="9060135" y="3384984"/>
            <a:ext cx="2953799" cy="2076399"/>
          </a:xfrm>
          <a:custGeom>
            <a:avLst/>
            <a:gdLst>
              <a:gd name="connsiteX0" fmla="*/ 708377 w 2384777"/>
              <a:gd name="connsiteY0" fmla="*/ 0 h 1676400"/>
              <a:gd name="connsiteX1" fmla="*/ 1691923 w 2384777"/>
              <a:gd name="connsiteY1" fmla="*/ 0 h 1676400"/>
              <a:gd name="connsiteX2" fmla="*/ 1691923 w 2384777"/>
              <a:gd name="connsiteY2" fmla="*/ 252716 h 1676400"/>
              <a:gd name="connsiteX3" fmla="*/ 1659971 w 2384777"/>
              <a:gd name="connsiteY3" fmla="*/ 274259 h 1676400"/>
              <a:gd name="connsiteX4" fmla="*/ 1581856 w 2384777"/>
              <a:gd name="connsiteY4" fmla="*/ 462844 h 1676400"/>
              <a:gd name="connsiteX5" fmla="*/ 1848556 w 2384777"/>
              <a:gd name="connsiteY5" fmla="*/ 729544 h 1676400"/>
              <a:gd name="connsiteX6" fmla="*/ 2115256 w 2384777"/>
              <a:gd name="connsiteY6" fmla="*/ 462844 h 1676400"/>
              <a:gd name="connsiteX7" fmla="*/ 2037141 w 2384777"/>
              <a:gd name="connsiteY7" fmla="*/ 274259 h 1676400"/>
              <a:gd name="connsiteX8" fmla="*/ 1989668 w 2384777"/>
              <a:gd name="connsiteY8" fmla="*/ 242251 h 1676400"/>
              <a:gd name="connsiteX9" fmla="*/ 1989668 w 2384777"/>
              <a:gd name="connsiteY9" fmla="*/ 0 h 1676400"/>
              <a:gd name="connsiteX10" fmla="*/ 2384777 w 2384777"/>
              <a:gd name="connsiteY10" fmla="*/ 0 h 1676400"/>
              <a:gd name="connsiteX11" fmla="*/ 2384777 w 2384777"/>
              <a:gd name="connsiteY11" fmla="*/ 1676400 h 1676400"/>
              <a:gd name="connsiteX12" fmla="*/ 1703210 w 2384777"/>
              <a:gd name="connsiteY12" fmla="*/ 1676400 h 1676400"/>
              <a:gd name="connsiteX13" fmla="*/ 1703210 w 2384777"/>
              <a:gd name="connsiteY13" fmla="*/ 1432151 h 1676400"/>
              <a:gd name="connsiteX14" fmla="*/ 1735162 w 2384777"/>
              <a:gd name="connsiteY14" fmla="*/ 1410608 h 1676400"/>
              <a:gd name="connsiteX15" fmla="*/ 1813277 w 2384777"/>
              <a:gd name="connsiteY15" fmla="*/ 1222023 h 1676400"/>
              <a:gd name="connsiteX16" fmla="*/ 1546577 w 2384777"/>
              <a:gd name="connsiteY16" fmla="*/ 955323 h 1676400"/>
              <a:gd name="connsiteX17" fmla="*/ 1279877 w 2384777"/>
              <a:gd name="connsiteY17" fmla="*/ 1222023 h 1676400"/>
              <a:gd name="connsiteX18" fmla="*/ 1357992 w 2384777"/>
              <a:gd name="connsiteY18" fmla="*/ 1410608 h 1676400"/>
              <a:gd name="connsiteX19" fmla="*/ 1405465 w 2384777"/>
              <a:gd name="connsiteY19" fmla="*/ 1442616 h 1676400"/>
              <a:gd name="connsiteX20" fmla="*/ 1405465 w 2384777"/>
              <a:gd name="connsiteY20" fmla="*/ 1676400 h 1676400"/>
              <a:gd name="connsiteX21" fmla="*/ 708377 w 2384777"/>
              <a:gd name="connsiteY21" fmla="*/ 1676400 h 1676400"/>
              <a:gd name="connsiteX22" fmla="*/ 708377 w 2384777"/>
              <a:gd name="connsiteY22" fmla="*/ 1277058 h 1676400"/>
              <a:gd name="connsiteX23" fmla="*/ 476828 w 2384777"/>
              <a:gd name="connsiteY23" fmla="*/ 1277058 h 1676400"/>
              <a:gd name="connsiteX24" fmla="*/ 455285 w 2384777"/>
              <a:gd name="connsiteY24" fmla="*/ 1309010 h 1676400"/>
              <a:gd name="connsiteX25" fmla="*/ 266700 w 2384777"/>
              <a:gd name="connsiteY25" fmla="*/ 1387125 h 1676400"/>
              <a:gd name="connsiteX26" fmla="*/ 0 w 2384777"/>
              <a:gd name="connsiteY26" fmla="*/ 1120425 h 1676400"/>
              <a:gd name="connsiteX27" fmla="*/ 266700 w 2384777"/>
              <a:gd name="connsiteY27" fmla="*/ 853725 h 1676400"/>
              <a:gd name="connsiteX28" fmla="*/ 455285 w 2384777"/>
              <a:gd name="connsiteY28" fmla="*/ 931840 h 1676400"/>
              <a:gd name="connsiteX29" fmla="*/ 487293 w 2384777"/>
              <a:gd name="connsiteY29" fmla="*/ 979313 h 1676400"/>
              <a:gd name="connsiteX30" fmla="*/ 708377 w 2384777"/>
              <a:gd name="connsiteY30" fmla="*/ 979313 h 167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384777" h="1676400">
                <a:moveTo>
                  <a:pt x="708377" y="0"/>
                </a:moveTo>
                <a:lnTo>
                  <a:pt x="1691923" y="0"/>
                </a:lnTo>
                <a:lnTo>
                  <a:pt x="1691923" y="252716"/>
                </a:lnTo>
                <a:lnTo>
                  <a:pt x="1659971" y="274259"/>
                </a:lnTo>
                <a:cubicBezTo>
                  <a:pt x="1611707" y="322522"/>
                  <a:pt x="1581856" y="389197"/>
                  <a:pt x="1581856" y="462844"/>
                </a:cubicBezTo>
                <a:cubicBezTo>
                  <a:pt x="1581856" y="610138"/>
                  <a:pt x="1701262" y="729544"/>
                  <a:pt x="1848556" y="729544"/>
                </a:cubicBezTo>
                <a:cubicBezTo>
                  <a:pt x="1995850" y="729544"/>
                  <a:pt x="2115256" y="610138"/>
                  <a:pt x="2115256" y="462844"/>
                </a:cubicBezTo>
                <a:cubicBezTo>
                  <a:pt x="2115256" y="389197"/>
                  <a:pt x="2085405" y="322522"/>
                  <a:pt x="2037141" y="274259"/>
                </a:cubicBezTo>
                <a:lnTo>
                  <a:pt x="1989668" y="242251"/>
                </a:lnTo>
                <a:lnTo>
                  <a:pt x="1989668" y="0"/>
                </a:lnTo>
                <a:lnTo>
                  <a:pt x="2384777" y="0"/>
                </a:lnTo>
                <a:lnTo>
                  <a:pt x="2384777" y="1676400"/>
                </a:lnTo>
                <a:lnTo>
                  <a:pt x="1703210" y="1676400"/>
                </a:lnTo>
                <a:lnTo>
                  <a:pt x="1703210" y="1432151"/>
                </a:lnTo>
                <a:lnTo>
                  <a:pt x="1735162" y="1410608"/>
                </a:lnTo>
                <a:cubicBezTo>
                  <a:pt x="1783426" y="1362345"/>
                  <a:pt x="1813277" y="1295670"/>
                  <a:pt x="1813277" y="1222023"/>
                </a:cubicBezTo>
                <a:cubicBezTo>
                  <a:pt x="1813277" y="1074729"/>
                  <a:pt x="1693871" y="955323"/>
                  <a:pt x="1546577" y="955323"/>
                </a:cubicBezTo>
                <a:cubicBezTo>
                  <a:pt x="1399283" y="955323"/>
                  <a:pt x="1279877" y="1074729"/>
                  <a:pt x="1279877" y="1222023"/>
                </a:cubicBezTo>
                <a:cubicBezTo>
                  <a:pt x="1279877" y="1295670"/>
                  <a:pt x="1309728" y="1362345"/>
                  <a:pt x="1357992" y="1410608"/>
                </a:cubicBezTo>
                <a:lnTo>
                  <a:pt x="1405465" y="1442616"/>
                </a:lnTo>
                <a:lnTo>
                  <a:pt x="1405465" y="1676400"/>
                </a:lnTo>
                <a:lnTo>
                  <a:pt x="708377" y="1676400"/>
                </a:lnTo>
                <a:lnTo>
                  <a:pt x="708377" y="1277058"/>
                </a:lnTo>
                <a:lnTo>
                  <a:pt x="476828" y="1277058"/>
                </a:lnTo>
                <a:lnTo>
                  <a:pt x="455285" y="1309010"/>
                </a:lnTo>
                <a:cubicBezTo>
                  <a:pt x="407022" y="1357274"/>
                  <a:pt x="340347" y="1387125"/>
                  <a:pt x="266700" y="1387125"/>
                </a:cubicBezTo>
                <a:cubicBezTo>
                  <a:pt x="119406" y="1387125"/>
                  <a:pt x="0" y="1267719"/>
                  <a:pt x="0" y="1120425"/>
                </a:cubicBezTo>
                <a:cubicBezTo>
                  <a:pt x="0" y="973131"/>
                  <a:pt x="119406" y="853725"/>
                  <a:pt x="266700" y="853725"/>
                </a:cubicBezTo>
                <a:cubicBezTo>
                  <a:pt x="340347" y="853725"/>
                  <a:pt x="407022" y="883576"/>
                  <a:pt x="455285" y="931840"/>
                </a:cubicBezTo>
                <a:lnTo>
                  <a:pt x="487293" y="979313"/>
                </a:lnTo>
                <a:lnTo>
                  <a:pt x="708377" y="979313"/>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5" name="Freeform 64"/>
          <p:cNvSpPr/>
          <p:nvPr/>
        </p:nvSpPr>
        <p:spPr>
          <a:xfrm>
            <a:off x="9826383" y="297222"/>
            <a:ext cx="2076399" cy="2979142"/>
          </a:xfrm>
          <a:custGeom>
            <a:avLst/>
            <a:gdLst>
              <a:gd name="connsiteX0" fmla="*/ 0 w 1676400"/>
              <a:gd name="connsiteY0" fmla="*/ 0 h 2405238"/>
              <a:gd name="connsiteX1" fmla="*/ 1676400 w 1676400"/>
              <a:gd name="connsiteY1" fmla="*/ 0 h 2405238"/>
              <a:gd name="connsiteX2" fmla="*/ 1676400 w 1676400"/>
              <a:gd name="connsiteY2" fmla="*/ 1676400 h 2405238"/>
              <a:gd name="connsiteX3" fmla="*/ 1246012 w 1676400"/>
              <a:gd name="connsiteY3" fmla="*/ 1676400 h 2405238"/>
              <a:gd name="connsiteX4" fmla="*/ 1246012 w 1676400"/>
              <a:gd name="connsiteY4" fmla="*/ 1917945 h 2405238"/>
              <a:gd name="connsiteX5" fmla="*/ 1293485 w 1676400"/>
              <a:gd name="connsiteY5" fmla="*/ 1949953 h 2405238"/>
              <a:gd name="connsiteX6" fmla="*/ 1371600 w 1676400"/>
              <a:gd name="connsiteY6" fmla="*/ 2138538 h 2405238"/>
              <a:gd name="connsiteX7" fmla="*/ 1104900 w 1676400"/>
              <a:gd name="connsiteY7" fmla="*/ 2405238 h 2405238"/>
              <a:gd name="connsiteX8" fmla="*/ 838200 w 1676400"/>
              <a:gd name="connsiteY8" fmla="*/ 2138538 h 2405238"/>
              <a:gd name="connsiteX9" fmla="*/ 916315 w 1676400"/>
              <a:gd name="connsiteY9" fmla="*/ 1949953 h 2405238"/>
              <a:gd name="connsiteX10" fmla="*/ 948267 w 1676400"/>
              <a:gd name="connsiteY10" fmla="*/ 1928410 h 2405238"/>
              <a:gd name="connsiteX11" fmla="*/ 948267 w 1676400"/>
              <a:gd name="connsiteY11" fmla="*/ 1676400 h 2405238"/>
              <a:gd name="connsiteX12" fmla="*/ 0 w 1676400"/>
              <a:gd name="connsiteY12" fmla="*/ 1676400 h 2405238"/>
              <a:gd name="connsiteX13" fmla="*/ 0 w 1676400"/>
              <a:gd name="connsiteY13" fmla="*/ 967320 h 2405238"/>
              <a:gd name="connsiteX14" fmla="*/ 242251 w 1676400"/>
              <a:gd name="connsiteY14" fmla="*/ 967320 h 2405238"/>
              <a:gd name="connsiteX15" fmla="*/ 274259 w 1676400"/>
              <a:gd name="connsiteY15" fmla="*/ 1014793 h 2405238"/>
              <a:gd name="connsiteX16" fmla="*/ 462844 w 1676400"/>
              <a:gd name="connsiteY16" fmla="*/ 1092908 h 2405238"/>
              <a:gd name="connsiteX17" fmla="*/ 729544 w 1676400"/>
              <a:gd name="connsiteY17" fmla="*/ 826208 h 2405238"/>
              <a:gd name="connsiteX18" fmla="*/ 462844 w 1676400"/>
              <a:gd name="connsiteY18" fmla="*/ 559508 h 2405238"/>
              <a:gd name="connsiteX19" fmla="*/ 274259 w 1676400"/>
              <a:gd name="connsiteY19" fmla="*/ 637623 h 2405238"/>
              <a:gd name="connsiteX20" fmla="*/ 252716 w 1676400"/>
              <a:gd name="connsiteY20" fmla="*/ 669575 h 2405238"/>
              <a:gd name="connsiteX21" fmla="*/ 0 w 1676400"/>
              <a:gd name="connsiteY21" fmla="*/ 669575 h 2405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676400" h="2405238">
                <a:moveTo>
                  <a:pt x="0" y="0"/>
                </a:moveTo>
                <a:lnTo>
                  <a:pt x="1676400" y="0"/>
                </a:lnTo>
                <a:lnTo>
                  <a:pt x="1676400" y="1676400"/>
                </a:lnTo>
                <a:lnTo>
                  <a:pt x="1246012" y="1676400"/>
                </a:lnTo>
                <a:lnTo>
                  <a:pt x="1246012" y="1917945"/>
                </a:lnTo>
                <a:lnTo>
                  <a:pt x="1293485" y="1949953"/>
                </a:lnTo>
                <a:cubicBezTo>
                  <a:pt x="1341749" y="1998216"/>
                  <a:pt x="1371600" y="2064891"/>
                  <a:pt x="1371600" y="2138538"/>
                </a:cubicBezTo>
                <a:cubicBezTo>
                  <a:pt x="1371600" y="2285832"/>
                  <a:pt x="1252194" y="2405238"/>
                  <a:pt x="1104900" y="2405238"/>
                </a:cubicBezTo>
                <a:cubicBezTo>
                  <a:pt x="957606" y="2405238"/>
                  <a:pt x="838200" y="2285832"/>
                  <a:pt x="838200" y="2138538"/>
                </a:cubicBezTo>
                <a:cubicBezTo>
                  <a:pt x="838200" y="2064891"/>
                  <a:pt x="868051" y="1998216"/>
                  <a:pt x="916315" y="1949953"/>
                </a:cubicBezTo>
                <a:lnTo>
                  <a:pt x="948267" y="1928410"/>
                </a:lnTo>
                <a:lnTo>
                  <a:pt x="948267" y="1676400"/>
                </a:lnTo>
                <a:lnTo>
                  <a:pt x="0" y="1676400"/>
                </a:lnTo>
                <a:lnTo>
                  <a:pt x="0" y="967320"/>
                </a:lnTo>
                <a:lnTo>
                  <a:pt x="242251" y="967320"/>
                </a:lnTo>
                <a:lnTo>
                  <a:pt x="274259" y="1014793"/>
                </a:lnTo>
                <a:cubicBezTo>
                  <a:pt x="322522" y="1063057"/>
                  <a:pt x="389197" y="1092908"/>
                  <a:pt x="462844" y="1092908"/>
                </a:cubicBezTo>
                <a:cubicBezTo>
                  <a:pt x="610138" y="1092908"/>
                  <a:pt x="729544" y="973502"/>
                  <a:pt x="729544" y="826208"/>
                </a:cubicBezTo>
                <a:cubicBezTo>
                  <a:pt x="729544" y="678914"/>
                  <a:pt x="610138" y="559508"/>
                  <a:pt x="462844" y="559508"/>
                </a:cubicBezTo>
                <a:cubicBezTo>
                  <a:pt x="389197" y="559508"/>
                  <a:pt x="322522" y="589359"/>
                  <a:pt x="274259" y="637623"/>
                </a:cubicBezTo>
                <a:lnTo>
                  <a:pt x="252716" y="669575"/>
                </a:lnTo>
                <a:lnTo>
                  <a:pt x="0" y="669575"/>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6" name="Freeform 55"/>
          <p:cNvSpPr/>
          <p:nvPr/>
        </p:nvSpPr>
        <p:spPr>
          <a:xfrm flipV="1">
            <a:off x="3964994" y="2886017"/>
            <a:ext cx="2076399" cy="3883634"/>
          </a:xfrm>
          <a:custGeom>
            <a:avLst/>
            <a:gdLst>
              <a:gd name="connsiteX0" fmla="*/ 838200 w 1676400"/>
              <a:gd name="connsiteY0" fmla="*/ 3135488 h 3135488"/>
              <a:gd name="connsiteX1" fmla="*/ 1104900 w 1676400"/>
              <a:gd name="connsiteY1" fmla="*/ 2868788 h 3135488"/>
              <a:gd name="connsiteX2" fmla="*/ 1026785 w 1676400"/>
              <a:gd name="connsiteY2" fmla="*/ 2680203 h 3135488"/>
              <a:gd name="connsiteX3" fmla="*/ 979312 w 1676400"/>
              <a:gd name="connsiteY3" fmla="*/ 2648195 h 3135488"/>
              <a:gd name="connsiteX4" fmla="*/ 979312 w 1676400"/>
              <a:gd name="connsiteY4" fmla="*/ 2405944 h 3135488"/>
              <a:gd name="connsiteX5" fmla="*/ 1676400 w 1676400"/>
              <a:gd name="connsiteY5" fmla="*/ 2405944 h 3135488"/>
              <a:gd name="connsiteX6" fmla="*/ 1676400 w 1676400"/>
              <a:gd name="connsiteY6" fmla="*/ 1442156 h 3135488"/>
              <a:gd name="connsiteX7" fmla="*/ 1445437 w 1676400"/>
              <a:gd name="connsiteY7" fmla="*/ 1442156 h 3135488"/>
              <a:gd name="connsiteX8" fmla="*/ 1413429 w 1676400"/>
              <a:gd name="connsiteY8" fmla="*/ 1489629 h 3135488"/>
              <a:gd name="connsiteX9" fmla="*/ 1224844 w 1676400"/>
              <a:gd name="connsiteY9" fmla="*/ 1567744 h 3135488"/>
              <a:gd name="connsiteX10" fmla="*/ 958144 w 1676400"/>
              <a:gd name="connsiteY10" fmla="*/ 1301044 h 3135488"/>
              <a:gd name="connsiteX11" fmla="*/ 1224844 w 1676400"/>
              <a:gd name="connsiteY11" fmla="*/ 1034344 h 3135488"/>
              <a:gd name="connsiteX12" fmla="*/ 1413429 w 1676400"/>
              <a:gd name="connsiteY12" fmla="*/ 1112459 h 3135488"/>
              <a:gd name="connsiteX13" fmla="*/ 1434972 w 1676400"/>
              <a:gd name="connsiteY13" fmla="*/ 1144411 h 3135488"/>
              <a:gd name="connsiteX14" fmla="*/ 1676400 w 1676400"/>
              <a:gd name="connsiteY14" fmla="*/ 1144411 h 3135488"/>
              <a:gd name="connsiteX15" fmla="*/ 1676400 w 1676400"/>
              <a:gd name="connsiteY15" fmla="*/ 729544 h 3135488"/>
              <a:gd name="connsiteX16" fmla="*/ 979312 w 1676400"/>
              <a:gd name="connsiteY16" fmla="*/ 729544 h 3135488"/>
              <a:gd name="connsiteX17" fmla="*/ 979312 w 1676400"/>
              <a:gd name="connsiteY17" fmla="*/ 487293 h 3135488"/>
              <a:gd name="connsiteX18" fmla="*/ 1026785 w 1676400"/>
              <a:gd name="connsiteY18" fmla="*/ 455285 h 3135488"/>
              <a:gd name="connsiteX19" fmla="*/ 1104900 w 1676400"/>
              <a:gd name="connsiteY19" fmla="*/ 266700 h 3135488"/>
              <a:gd name="connsiteX20" fmla="*/ 838200 w 1676400"/>
              <a:gd name="connsiteY20" fmla="*/ 0 h 3135488"/>
              <a:gd name="connsiteX21" fmla="*/ 571500 w 1676400"/>
              <a:gd name="connsiteY21" fmla="*/ 266700 h 3135488"/>
              <a:gd name="connsiteX22" fmla="*/ 649615 w 1676400"/>
              <a:gd name="connsiteY22" fmla="*/ 455285 h 3135488"/>
              <a:gd name="connsiteX23" fmla="*/ 681567 w 1676400"/>
              <a:gd name="connsiteY23" fmla="*/ 476828 h 3135488"/>
              <a:gd name="connsiteX24" fmla="*/ 681567 w 1676400"/>
              <a:gd name="connsiteY24" fmla="*/ 729544 h 3135488"/>
              <a:gd name="connsiteX25" fmla="*/ 0 w 1676400"/>
              <a:gd name="connsiteY25" fmla="*/ 729544 h 3135488"/>
              <a:gd name="connsiteX26" fmla="*/ 0 w 1676400"/>
              <a:gd name="connsiteY26" fmla="*/ 1723671 h 3135488"/>
              <a:gd name="connsiteX27" fmla="*/ 251302 w 1676400"/>
              <a:gd name="connsiteY27" fmla="*/ 1723671 h 3135488"/>
              <a:gd name="connsiteX28" fmla="*/ 272845 w 1676400"/>
              <a:gd name="connsiteY28" fmla="*/ 1691719 h 3135488"/>
              <a:gd name="connsiteX29" fmla="*/ 461430 w 1676400"/>
              <a:gd name="connsiteY29" fmla="*/ 1613604 h 3135488"/>
              <a:gd name="connsiteX30" fmla="*/ 728130 w 1676400"/>
              <a:gd name="connsiteY30" fmla="*/ 1880304 h 3135488"/>
              <a:gd name="connsiteX31" fmla="*/ 461430 w 1676400"/>
              <a:gd name="connsiteY31" fmla="*/ 2147004 h 3135488"/>
              <a:gd name="connsiteX32" fmla="*/ 272845 w 1676400"/>
              <a:gd name="connsiteY32" fmla="*/ 2068889 h 3135488"/>
              <a:gd name="connsiteX33" fmla="*/ 240837 w 1676400"/>
              <a:gd name="connsiteY33" fmla="*/ 2021416 h 3135488"/>
              <a:gd name="connsiteX34" fmla="*/ 0 w 1676400"/>
              <a:gd name="connsiteY34" fmla="*/ 2021416 h 3135488"/>
              <a:gd name="connsiteX35" fmla="*/ 0 w 1676400"/>
              <a:gd name="connsiteY35" fmla="*/ 2405944 h 3135488"/>
              <a:gd name="connsiteX36" fmla="*/ 681567 w 1676400"/>
              <a:gd name="connsiteY36" fmla="*/ 2405944 h 3135488"/>
              <a:gd name="connsiteX37" fmla="*/ 681567 w 1676400"/>
              <a:gd name="connsiteY37" fmla="*/ 2658660 h 3135488"/>
              <a:gd name="connsiteX38" fmla="*/ 649615 w 1676400"/>
              <a:gd name="connsiteY38" fmla="*/ 2680203 h 3135488"/>
              <a:gd name="connsiteX39" fmla="*/ 571500 w 1676400"/>
              <a:gd name="connsiteY39" fmla="*/ 2868788 h 3135488"/>
              <a:gd name="connsiteX40" fmla="*/ 838200 w 1676400"/>
              <a:gd name="connsiteY40" fmla="*/ 3135488 h 3135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676400" h="3135488">
                <a:moveTo>
                  <a:pt x="838200" y="3135488"/>
                </a:moveTo>
                <a:cubicBezTo>
                  <a:pt x="985494" y="3135488"/>
                  <a:pt x="1104900" y="3016082"/>
                  <a:pt x="1104900" y="2868788"/>
                </a:cubicBezTo>
                <a:cubicBezTo>
                  <a:pt x="1104900" y="2795141"/>
                  <a:pt x="1075049" y="2728466"/>
                  <a:pt x="1026785" y="2680203"/>
                </a:cubicBezTo>
                <a:lnTo>
                  <a:pt x="979312" y="2648195"/>
                </a:lnTo>
                <a:lnTo>
                  <a:pt x="979312" y="2405944"/>
                </a:lnTo>
                <a:lnTo>
                  <a:pt x="1676400" y="2405944"/>
                </a:lnTo>
                <a:lnTo>
                  <a:pt x="1676400" y="1442156"/>
                </a:lnTo>
                <a:lnTo>
                  <a:pt x="1445437" y="1442156"/>
                </a:lnTo>
                <a:lnTo>
                  <a:pt x="1413429" y="1489629"/>
                </a:lnTo>
                <a:cubicBezTo>
                  <a:pt x="1365166" y="1537893"/>
                  <a:pt x="1298491" y="1567744"/>
                  <a:pt x="1224844" y="1567744"/>
                </a:cubicBezTo>
                <a:cubicBezTo>
                  <a:pt x="1077550" y="1567744"/>
                  <a:pt x="958144" y="1448338"/>
                  <a:pt x="958144" y="1301044"/>
                </a:cubicBezTo>
                <a:cubicBezTo>
                  <a:pt x="958144" y="1153750"/>
                  <a:pt x="1077550" y="1034344"/>
                  <a:pt x="1224844" y="1034344"/>
                </a:cubicBezTo>
                <a:cubicBezTo>
                  <a:pt x="1298491" y="1034344"/>
                  <a:pt x="1365166" y="1064195"/>
                  <a:pt x="1413429" y="1112459"/>
                </a:cubicBezTo>
                <a:lnTo>
                  <a:pt x="1434972" y="1144411"/>
                </a:lnTo>
                <a:lnTo>
                  <a:pt x="1676400" y="1144411"/>
                </a:lnTo>
                <a:lnTo>
                  <a:pt x="1676400" y="729544"/>
                </a:lnTo>
                <a:lnTo>
                  <a:pt x="979312" y="729544"/>
                </a:lnTo>
                <a:lnTo>
                  <a:pt x="979312" y="487293"/>
                </a:lnTo>
                <a:lnTo>
                  <a:pt x="1026785" y="455285"/>
                </a:lnTo>
                <a:cubicBezTo>
                  <a:pt x="1075049" y="407022"/>
                  <a:pt x="1104900" y="340347"/>
                  <a:pt x="1104900" y="266700"/>
                </a:cubicBezTo>
                <a:cubicBezTo>
                  <a:pt x="1104900" y="119406"/>
                  <a:pt x="985494" y="0"/>
                  <a:pt x="838200" y="0"/>
                </a:cubicBezTo>
                <a:cubicBezTo>
                  <a:pt x="690906" y="0"/>
                  <a:pt x="571500" y="119406"/>
                  <a:pt x="571500" y="266700"/>
                </a:cubicBezTo>
                <a:cubicBezTo>
                  <a:pt x="571500" y="340347"/>
                  <a:pt x="601351" y="407022"/>
                  <a:pt x="649615" y="455285"/>
                </a:cubicBezTo>
                <a:lnTo>
                  <a:pt x="681567" y="476828"/>
                </a:lnTo>
                <a:lnTo>
                  <a:pt x="681567" y="729544"/>
                </a:lnTo>
                <a:lnTo>
                  <a:pt x="0" y="729544"/>
                </a:lnTo>
                <a:lnTo>
                  <a:pt x="0" y="1723671"/>
                </a:lnTo>
                <a:lnTo>
                  <a:pt x="251302" y="1723671"/>
                </a:lnTo>
                <a:lnTo>
                  <a:pt x="272845" y="1691719"/>
                </a:lnTo>
                <a:cubicBezTo>
                  <a:pt x="321108" y="1643455"/>
                  <a:pt x="387783" y="1613604"/>
                  <a:pt x="461430" y="1613604"/>
                </a:cubicBezTo>
                <a:cubicBezTo>
                  <a:pt x="608724" y="1613604"/>
                  <a:pt x="728130" y="1733010"/>
                  <a:pt x="728130" y="1880304"/>
                </a:cubicBezTo>
                <a:cubicBezTo>
                  <a:pt x="728130" y="2027598"/>
                  <a:pt x="608724" y="2147004"/>
                  <a:pt x="461430" y="2147004"/>
                </a:cubicBezTo>
                <a:cubicBezTo>
                  <a:pt x="387783" y="2147004"/>
                  <a:pt x="321108" y="2117153"/>
                  <a:pt x="272845" y="2068889"/>
                </a:cubicBezTo>
                <a:lnTo>
                  <a:pt x="240837" y="2021416"/>
                </a:lnTo>
                <a:lnTo>
                  <a:pt x="0" y="2021416"/>
                </a:lnTo>
                <a:lnTo>
                  <a:pt x="0" y="2405944"/>
                </a:lnTo>
                <a:lnTo>
                  <a:pt x="681567" y="2405944"/>
                </a:lnTo>
                <a:lnTo>
                  <a:pt x="681567" y="2658660"/>
                </a:lnTo>
                <a:lnTo>
                  <a:pt x="649615" y="2680203"/>
                </a:lnTo>
                <a:cubicBezTo>
                  <a:pt x="601351" y="2728466"/>
                  <a:pt x="571500" y="2795141"/>
                  <a:pt x="571500" y="2868788"/>
                </a:cubicBezTo>
                <a:cubicBezTo>
                  <a:pt x="571500" y="3016082"/>
                  <a:pt x="690906" y="3135488"/>
                  <a:pt x="838200" y="3135488"/>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0" name="Freeform 79"/>
          <p:cNvSpPr/>
          <p:nvPr/>
        </p:nvSpPr>
        <p:spPr>
          <a:xfrm rot="5400000">
            <a:off x="742985" y="3344162"/>
            <a:ext cx="2076399" cy="2967345"/>
          </a:xfrm>
          <a:custGeom>
            <a:avLst/>
            <a:gdLst>
              <a:gd name="connsiteX0" fmla="*/ 0 w 1676400"/>
              <a:gd name="connsiteY0" fmla="*/ 2395714 h 2395714"/>
              <a:gd name="connsiteX1" fmla="*/ 0 w 1676400"/>
              <a:gd name="connsiteY1" fmla="*/ 1712029 h 2395714"/>
              <a:gd name="connsiteX2" fmla="*/ 252716 w 1676400"/>
              <a:gd name="connsiteY2" fmla="*/ 1712029 h 2395714"/>
              <a:gd name="connsiteX3" fmla="*/ 274259 w 1676400"/>
              <a:gd name="connsiteY3" fmla="*/ 1743981 h 2395714"/>
              <a:gd name="connsiteX4" fmla="*/ 462844 w 1676400"/>
              <a:gd name="connsiteY4" fmla="*/ 1822096 h 2395714"/>
              <a:gd name="connsiteX5" fmla="*/ 729544 w 1676400"/>
              <a:gd name="connsiteY5" fmla="*/ 1555396 h 2395714"/>
              <a:gd name="connsiteX6" fmla="*/ 462844 w 1676400"/>
              <a:gd name="connsiteY6" fmla="*/ 1288696 h 2395714"/>
              <a:gd name="connsiteX7" fmla="*/ 274259 w 1676400"/>
              <a:gd name="connsiteY7" fmla="*/ 1366811 h 2395714"/>
              <a:gd name="connsiteX8" fmla="*/ 242251 w 1676400"/>
              <a:gd name="connsiteY8" fmla="*/ 1414284 h 2395714"/>
              <a:gd name="connsiteX9" fmla="*/ 0 w 1676400"/>
              <a:gd name="connsiteY9" fmla="*/ 1414284 h 2395714"/>
              <a:gd name="connsiteX10" fmla="*/ 0 w 1676400"/>
              <a:gd name="connsiteY10" fmla="*/ 719314 h 2395714"/>
              <a:gd name="connsiteX11" fmla="*/ 363710 w 1676400"/>
              <a:gd name="connsiteY11" fmla="*/ 719314 h 2395714"/>
              <a:gd name="connsiteX12" fmla="*/ 363710 w 1676400"/>
              <a:gd name="connsiteY12" fmla="*/ 476828 h 2395714"/>
              <a:gd name="connsiteX13" fmla="*/ 331758 w 1676400"/>
              <a:gd name="connsiteY13" fmla="*/ 455285 h 2395714"/>
              <a:gd name="connsiteX14" fmla="*/ 253643 w 1676400"/>
              <a:gd name="connsiteY14" fmla="*/ 266700 h 2395714"/>
              <a:gd name="connsiteX15" fmla="*/ 520343 w 1676400"/>
              <a:gd name="connsiteY15" fmla="*/ 0 h 2395714"/>
              <a:gd name="connsiteX16" fmla="*/ 787043 w 1676400"/>
              <a:gd name="connsiteY16" fmla="*/ 266700 h 2395714"/>
              <a:gd name="connsiteX17" fmla="*/ 708928 w 1676400"/>
              <a:gd name="connsiteY17" fmla="*/ 455285 h 2395714"/>
              <a:gd name="connsiteX18" fmla="*/ 661455 w 1676400"/>
              <a:gd name="connsiteY18" fmla="*/ 487293 h 2395714"/>
              <a:gd name="connsiteX19" fmla="*/ 661455 w 1676400"/>
              <a:gd name="connsiteY19" fmla="*/ 719314 h 2395714"/>
              <a:gd name="connsiteX20" fmla="*/ 1676400 w 1676400"/>
              <a:gd name="connsiteY20" fmla="*/ 719314 h 2395714"/>
              <a:gd name="connsiteX21" fmla="*/ 1676400 w 1676400"/>
              <a:gd name="connsiteY21" fmla="*/ 1420458 h 2395714"/>
              <a:gd name="connsiteX22" fmla="*/ 1442614 w 1676400"/>
              <a:gd name="connsiteY22" fmla="*/ 1420458 h 2395714"/>
              <a:gd name="connsiteX23" fmla="*/ 1410606 w 1676400"/>
              <a:gd name="connsiteY23" fmla="*/ 1372985 h 2395714"/>
              <a:gd name="connsiteX24" fmla="*/ 1222021 w 1676400"/>
              <a:gd name="connsiteY24" fmla="*/ 1294870 h 2395714"/>
              <a:gd name="connsiteX25" fmla="*/ 955321 w 1676400"/>
              <a:gd name="connsiteY25" fmla="*/ 1561570 h 2395714"/>
              <a:gd name="connsiteX26" fmla="*/ 1222021 w 1676400"/>
              <a:gd name="connsiteY26" fmla="*/ 1828270 h 2395714"/>
              <a:gd name="connsiteX27" fmla="*/ 1410606 w 1676400"/>
              <a:gd name="connsiteY27" fmla="*/ 1750155 h 2395714"/>
              <a:gd name="connsiteX28" fmla="*/ 1432149 w 1676400"/>
              <a:gd name="connsiteY28" fmla="*/ 1718203 h 2395714"/>
              <a:gd name="connsiteX29" fmla="*/ 1676400 w 1676400"/>
              <a:gd name="connsiteY29" fmla="*/ 1718203 h 2395714"/>
              <a:gd name="connsiteX30" fmla="*/ 1676400 w 1676400"/>
              <a:gd name="connsiteY30" fmla="*/ 2395714 h 239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676400" h="2395714">
                <a:moveTo>
                  <a:pt x="0" y="2395714"/>
                </a:moveTo>
                <a:lnTo>
                  <a:pt x="0" y="1712029"/>
                </a:lnTo>
                <a:lnTo>
                  <a:pt x="252716" y="1712029"/>
                </a:lnTo>
                <a:lnTo>
                  <a:pt x="274259" y="1743981"/>
                </a:lnTo>
                <a:cubicBezTo>
                  <a:pt x="322522" y="1792245"/>
                  <a:pt x="389197" y="1822096"/>
                  <a:pt x="462844" y="1822096"/>
                </a:cubicBezTo>
                <a:cubicBezTo>
                  <a:pt x="610138" y="1822096"/>
                  <a:pt x="729544" y="1702690"/>
                  <a:pt x="729544" y="1555396"/>
                </a:cubicBezTo>
                <a:cubicBezTo>
                  <a:pt x="729544" y="1408102"/>
                  <a:pt x="610138" y="1288696"/>
                  <a:pt x="462844" y="1288696"/>
                </a:cubicBezTo>
                <a:cubicBezTo>
                  <a:pt x="389197" y="1288696"/>
                  <a:pt x="322522" y="1318547"/>
                  <a:pt x="274259" y="1366811"/>
                </a:cubicBezTo>
                <a:lnTo>
                  <a:pt x="242251" y="1414284"/>
                </a:lnTo>
                <a:lnTo>
                  <a:pt x="0" y="1414284"/>
                </a:lnTo>
                <a:lnTo>
                  <a:pt x="0" y="719314"/>
                </a:lnTo>
                <a:lnTo>
                  <a:pt x="363710" y="719314"/>
                </a:lnTo>
                <a:lnTo>
                  <a:pt x="363710" y="476828"/>
                </a:lnTo>
                <a:lnTo>
                  <a:pt x="331758" y="455285"/>
                </a:lnTo>
                <a:cubicBezTo>
                  <a:pt x="283494" y="407022"/>
                  <a:pt x="253643" y="340347"/>
                  <a:pt x="253643" y="266700"/>
                </a:cubicBezTo>
                <a:cubicBezTo>
                  <a:pt x="253643" y="119406"/>
                  <a:pt x="373049" y="0"/>
                  <a:pt x="520343" y="0"/>
                </a:cubicBezTo>
                <a:cubicBezTo>
                  <a:pt x="667637" y="0"/>
                  <a:pt x="787043" y="119406"/>
                  <a:pt x="787043" y="266700"/>
                </a:cubicBezTo>
                <a:cubicBezTo>
                  <a:pt x="787043" y="340347"/>
                  <a:pt x="757192" y="407022"/>
                  <a:pt x="708928" y="455285"/>
                </a:cubicBezTo>
                <a:lnTo>
                  <a:pt x="661455" y="487293"/>
                </a:lnTo>
                <a:lnTo>
                  <a:pt x="661455" y="719314"/>
                </a:lnTo>
                <a:lnTo>
                  <a:pt x="1676400" y="719314"/>
                </a:lnTo>
                <a:lnTo>
                  <a:pt x="1676400" y="1420458"/>
                </a:lnTo>
                <a:lnTo>
                  <a:pt x="1442614" y="1420458"/>
                </a:lnTo>
                <a:lnTo>
                  <a:pt x="1410606" y="1372985"/>
                </a:lnTo>
                <a:cubicBezTo>
                  <a:pt x="1362343" y="1324721"/>
                  <a:pt x="1295668" y="1294870"/>
                  <a:pt x="1222021" y="1294870"/>
                </a:cubicBezTo>
                <a:cubicBezTo>
                  <a:pt x="1074727" y="1294870"/>
                  <a:pt x="955321" y="1414276"/>
                  <a:pt x="955321" y="1561570"/>
                </a:cubicBezTo>
                <a:cubicBezTo>
                  <a:pt x="955321" y="1708864"/>
                  <a:pt x="1074727" y="1828270"/>
                  <a:pt x="1222021" y="1828270"/>
                </a:cubicBezTo>
                <a:cubicBezTo>
                  <a:pt x="1295668" y="1828270"/>
                  <a:pt x="1362343" y="1798419"/>
                  <a:pt x="1410606" y="1750155"/>
                </a:cubicBezTo>
                <a:lnTo>
                  <a:pt x="1432149" y="1718203"/>
                </a:lnTo>
                <a:lnTo>
                  <a:pt x="1676400" y="1718203"/>
                </a:lnTo>
                <a:lnTo>
                  <a:pt x="1676400" y="2395714"/>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l="10497" t="1411" r="11909" b="880"/>
          <a:stretch/>
        </p:blipFill>
        <p:spPr>
          <a:xfrm>
            <a:off x="409847" y="585861"/>
            <a:ext cx="892521" cy="1240971"/>
          </a:xfrm>
          <a:prstGeom prst="rect">
            <a:avLst/>
          </a:prstGeom>
        </p:spPr>
      </p:pic>
      <p:grpSp>
        <p:nvGrpSpPr>
          <p:cNvPr id="12" name="Group 11"/>
          <p:cNvGrpSpPr/>
          <p:nvPr/>
        </p:nvGrpSpPr>
        <p:grpSpPr>
          <a:xfrm>
            <a:off x="6276556" y="431101"/>
            <a:ext cx="609121" cy="1453244"/>
            <a:chOff x="397451" y="228598"/>
            <a:chExt cx="1468018" cy="3502402"/>
          </a:xfrm>
        </p:grpSpPr>
        <p:sp>
          <p:nvSpPr>
            <p:cNvPr id="13" name="Oval 12"/>
            <p:cNvSpPr/>
            <p:nvPr/>
          </p:nvSpPr>
          <p:spPr>
            <a:xfrm rot="18351009">
              <a:off x="270681" y="2203966"/>
              <a:ext cx="541276" cy="287736"/>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rot="3424369">
              <a:off x="1450963" y="2194762"/>
              <a:ext cx="541276" cy="287736"/>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rapezoid 14"/>
            <p:cNvSpPr/>
            <p:nvPr/>
          </p:nvSpPr>
          <p:spPr>
            <a:xfrm>
              <a:off x="710999" y="1363546"/>
              <a:ext cx="939777" cy="2046452"/>
            </a:xfrm>
            <a:prstGeom prst="trapezoid">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rot="20950279">
              <a:off x="611582" y="3361948"/>
              <a:ext cx="534815" cy="369050"/>
            </a:xfrm>
            <a:prstGeom prst="ellipse">
              <a:avLst/>
            </a:prstGeom>
            <a:solidFill>
              <a:srgbClr val="99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rapezoid 16"/>
            <p:cNvSpPr/>
            <p:nvPr/>
          </p:nvSpPr>
          <p:spPr>
            <a:xfrm rot="19846626">
              <a:off x="1276514" y="1303512"/>
              <a:ext cx="413686" cy="1108167"/>
            </a:xfrm>
            <a:prstGeom prst="trapezoid">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rot="20950279">
              <a:off x="1081472" y="3361950"/>
              <a:ext cx="534815" cy="369050"/>
            </a:xfrm>
            <a:prstGeom prst="ellipse">
              <a:avLst/>
            </a:prstGeom>
            <a:solidFill>
              <a:srgbClr val="99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rapezoid 18"/>
            <p:cNvSpPr/>
            <p:nvPr/>
          </p:nvSpPr>
          <p:spPr>
            <a:xfrm rot="1753374" flipH="1">
              <a:off x="618671" y="1303512"/>
              <a:ext cx="413686" cy="1108167"/>
            </a:xfrm>
            <a:prstGeom prst="trapezoid">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78482" y="343180"/>
              <a:ext cx="939777" cy="1259484"/>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ouble Wave 20"/>
            <p:cNvSpPr/>
            <p:nvPr/>
          </p:nvSpPr>
          <p:spPr>
            <a:xfrm rot="21307692">
              <a:off x="1521349" y="449744"/>
              <a:ext cx="278349" cy="927420"/>
            </a:xfrm>
            <a:prstGeom prst="doubleWave">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Double Wave 22"/>
            <p:cNvSpPr/>
            <p:nvPr/>
          </p:nvSpPr>
          <p:spPr>
            <a:xfrm rot="407729">
              <a:off x="526552" y="443485"/>
              <a:ext cx="250486" cy="927423"/>
            </a:xfrm>
            <a:prstGeom prst="doubleWave">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rot="5400000">
              <a:off x="843787" y="-36688"/>
              <a:ext cx="626195" cy="1156767"/>
            </a:xfrm>
            <a:prstGeom prst="ellipse">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rot="5400000">
              <a:off x="1057026" y="-67224"/>
              <a:ext cx="180121" cy="1312129"/>
            </a:xfrm>
            <a:prstGeom prst="round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rot="2009698">
              <a:off x="1023518" y="1336540"/>
              <a:ext cx="110402" cy="1651790"/>
            </a:xfrm>
            <a:prstGeom prst="rect">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p:cNvSpPr/>
            <p:nvPr/>
          </p:nvSpPr>
          <p:spPr>
            <a:xfrm>
              <a:off x="491023" y="2480111"/>
              <a:ext cx="437375" cy="630423"/>
            </a:xfrm>
            <a:prstGeom prst="roundRect">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Group 28"/>
          <p:cNvGrpSpPr/>
          <p:nvPr/>
        </p:nvGrpSpPr>
        <p:grpSpPr>
          <a:xfrm>
            <a:off x="4861031" y="319827"/>
            <a:ext cx="770606" cy="1566556"/>
            <a:chOff x="152400" y="228600"/>
            <a:chExt cx="1524000" cy="3048001"/>
          </a:xfrm>
        </p:grpSpPr>
        <p:sp>
          <p:nvSpPr>
            <p:cNvPr id="30" name="Oval 29"/>
            <p:cNvSpPr/>
            <p:nvPr/>
          </p:nvSpPr>
          <p:spPr>
            <a:xfrm>
              <a:off x="152400" y="2105292"/>
              <a:ext cx="420414" cy="223107"/>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rapezoid 30"/>
            <p:cNvSpPr/>
            <p:nvPr/>
          </p:nvSpPr>
          <p:spPr>
            <a:xfrm rot="1233741">
              <a:off x="310055" y="1268642"/>
              <a:ext cx="472966" cy="1003979"/>
            </a:xfrm>
            <a:prstGeom prst="trapezoid">
              <a:avLst/>
            </a:prstGeom>
            <a:solidFill>
              <a:srgbClr val="E6D97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1255986" y="2161068"/>
              <a:ext cx="420414" cy="223107"/>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rapezoid 32"/>
            <p:cNvSpPr/>
            <p:nvPr/>
          </p:nvSpPr>
          <p:spPr>
            <a:xfrm>
              <a:off x="467710" y="1324419"/>
              <a:ext cx="840828" cy="1561746"/>
            </a:xfrm>
            <a:prstGeom prst="trapezoid">
              <a:avLst/>
            </a:prstGeom>
            <a:solidFill>
              <a:srgbClr val="E6D97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rapezoid 33"/>
            <p:cNvSpPr/>
            <p:nvPr/>
          </p:nvSpPr>
          <p:spPr>
            <a:xfrm rot="20366259" flipH="1">
              <a:off x="1040433" y="1276402"/>
              <a:ext cx="433468" cy="1003979"/>
            </a:xfrm>
            <a:prstGeom prst="trapezoid">
              <a:avLst/>
            </a:prstGeom>
            <a:solidFill>
              <a:srgbClr val="E6D97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520262" y="376216"/>
              <a:ext cx="735724" cy="1115533"/>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rapezoid 35"/>
            <p:cNvSpPr/>
            <p:nvPr/>
          </p:nvSpPr>
          <p:spPr>
            <a:xfrm>
              <a:off x="415159" y="2718835"/>
              <a:ext cx="945931" cy="334660"/>
            </a:xfrm>
            <a:prstGeom prst="trapezoid">
              <a:avLst/>
            </a:prstGeom>
            <a:solidFill>
              <a:srgbClr val="99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467710" y="3053494"/>
              <a:ext cx="420414" cy="223107"/>
            </a:xfrm>
            <a:prstGeom prst="ellipse">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888124" y="3053494"/>
              <a:ext cx="420414" cy="223107"/>
            </a:xfrm>
            <a:prstGeom prst="ellipse">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Double Wave 38"/>
            <p:cNvSpPr/>
            <p:nvPr/>
          </p:nvSpPr>
          <p:spPr>
            <a:xfrm rot="21185090">
              <a:off x="1114479" y="387561"/>
              <a:ext cx="247426" cy="1227086"/>
            </a:xfrm>
            <a:prstGeom prst="doubleWav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Double Wave 39"/>
            <p:cNvSpPr/>
            <p:nvPr/>
          </p:nvSpPr>
          <p:spPr>
            <a:xfrm rot="10800000">
              <a:off x="783021" y="1212865"/>
              <a:ext cx="229596" cy="708046"/>
            </a:xfrm>
            <a:prstGeom prst="doubleWave">
              <a:avLst>
                <a:gd name="adj1" fmla="val 12500"/>
                <a:gd name="adj2" fmla="val 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730469" y="1143000"/>
              <a:ext cx="315310" cy="237195"/>
            </a:xfrm>
            <a:prstGeom prst="ellipse">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Double Wave 41"/>
            <p:cNvSpPr/>
            <p:nvPr/>
          </p:nvSpPr>
          <p:spPr>
            <a:xfrm rot="366356">
              <a:off x="427286" y="498982"/>
              <a:ext cx="256376" cy="1148884"/>
            </a:xfrm>
            <a:prstGeom prst="doubleWave">
              <a:avLst>
                <a:gd name="adj1" fmla="val 5066"/>
                <a:gd name="adj2" fmla="val 268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lowchart: Delay 42"/>
            <p:cNvSpPr/>
            <p:nvPr/>
          </p:nvSpPr>
          <p:spPr>
            <a:xfrm rot="16357899">
              <a:off x="695388" y="10153"/>
              <a:ext cx="448304" cy="885198"/>
            </a:xfrm>
            <a:prstGeom prst="flowChartDelay">
              <a:avLst/>
            </a:prstGeom>
            <a:solidFill>
              <a:srgbClr val="E6D97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4" name="Group 43"/>
          <p:cNvGrpSpPr/>
          <p:nvPr/>
        </p:nvGrpSpPr>
        <p:grpSpPr>
          <a:xfrm>
            <a:off x="10864582" y="515466"/>
            <a:ext cx="676660" cy="1665624"/>
            <a:chOff x="0" y="1600200"/>
            <a:chExt cx="2711511" cy="6705600"/>
          </a:xfrm>
        </p:grpSpPr>
        <p:grpSp>
          <p:nvGrpSpPr>
            <p:cNvPr id="45" name="Group 57"/>
            <p:cNvGrpSpPr/>
            <p:nvPr/>
          </p:nvGrpSpPr>
          <p:grpSpPr>
            <a:xfrm rot="251141">
              <a:off x="2116694" y="3216468"/>
              <a:ext cx="576696" cy="3733800"/>
              <a:chOff x="4757304" y="1219200"/>
              <a:chExt cx="924791" cy="4114800"/>
            </a:xfrm>
          </p:grpSpPr>
          <p:grpSp>
            <p:nvGrpSpPr>
              <p:cNvPr id="79" name="Group 30"/>
              <p:cNvGrpSpPr/>
              <p:nvPr/>
            </p:nvGrpSpPr>
            <p:grpSpPr>
              <a:xfrm rot="10800000">
                <a:off x="4757304" y="1295400"/>
                <a:ext cx="576695" cy="3179864"/>
                <a:chOff x="4679408" y="1676400"/>
                <a:chExt cx="927343" cy="1987415"/>
              </a:xfrm>
            </p:grpSpPr>
            <p:sp>
              <p:nvSpPr>
                <p:cNvPr id="97" name="Pentagon 96"/>
                <p:cNvSpPr/>
                <p:nvPr/>
              </p:nvSpPr>
              <p:spPr>
                <a:xfrm rot="16200000">
                  <a:off x="4457700" y="2705100"/>
                  <a:ext cx="1447800" cy="304800"/>
                </a:xfrm>
                <a:prstGeom prst="homePlate">
                  <a:avLst/>
                </a:prstGeom>
                <a:solidFill>
                  <a:srgbClr val="99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Lightning Bolt 23"/>
                <p:cNvSpPr/>
                <p:nvPr/>
              </p:nvSpPr>
              <p:spPr>
                <a:xfrm rot="537820">
                  <a:off x="5008201" y="3219636"/>
                  <a:ext cx="598550" cy="431759"/>
                </a:xfrm>
                <a:prstGeom prst="lightningBolt">
                  <a:avLst/>
                </a:prstGeom>
                <a:solidFill>
                  <a:srgbClr val="D4433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Lightning Bolt 25"/>
                <p:cNvSpPr/>
                <p:nvPr/>
              </p:nvSpPr>
              <p:spPr>
                <a:xfrm rot="21275730" flipH="1">
                  <a:off x="4679408" y="3213234"/>
                  <a:ext cx="626344" cy="450581"/>
                </a:xfrm>
                <a:prstGeom prst="lightningBolt">
                  <a:avLst/>
                </a:prstGeom>
                <a:solidFill>
                  <a:srgbClr val="D4433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29"/>
                <p:cNvSpPr/>
                <p:nvPr/>
              </p:nvSpPr>
              <p:spPr>
                <a:xfrm>
                  <a:off x="4876801" y="1676400"/>
                  <a:ext cx="533399" cy="762000"/>
                </a:xfrm>
                <a:custGeom>
                  <a:avLst/>
                  <a:gdLst>
                    <a:gd name="connsiteX0" fmla="*/ 195942 w 936171"/>
                    <a:gd name="connsiteY0" fmla="*/ 914400 h 1065140"/>
                    <a:gd name="connsiteX1" fmla="*/ 283028 w 936171"/>
                    <a:gd name="connsiteY1" fmla="*/ 936171 h 1065140"/>
                    <a:gd name="connsiteX2" fmla="*/ 348342 w 936171"/>
                    <a:gd name="connsiteY2" fmla="*/ 957942 h 1065140"/>
                    <a:gd name="connsiteX3" fmla="*/ 478971 w 936171"/>
                    <a:gd name="connsiteY3" fmla="*/ 979714 h 1065140"/>
                    <a:gd name="connsiteX4" fmla="*/ 914400 w 936171"/>
                    <a:gd name="connsiteY4" fmla="*/ 892628 h 1065140"/>
                    <a:gd name="connsiteX5" fmla="*/ 936171 w 936171"/>
                    <a:gd name="connsiteY5" fmla="*/ 827314 h 1065140"/>
                    <a:gd name="connsiteX6" fmla="*/ 914400 w 936171"/>
                    <a:gd name="connsiteY6" fmla="*/ 696685 h 1065140"/>
                    <a:gd name="connsiteX7" fmla="*/ 870857 w 936171"/>
                    <a:gd name="connsiteY7" fmla="*/ 631371 h 1065140"/>
                    <a:gd name="connsiteX8" fmla="*/ 849085 w 936171"/>
                    <a:gd name="connsiteY8" fmla="*/ 566057 h 1065140"/>
                    <a:gd name="connsiteX9" fmla="*/ 718457 w 936171"/>
                    <a:gd name="connsiteY9" fmla="*/ 370114 h 1065140"/>
                    <a:gd name="connsiteX10" fmla="*/ 674914 w 936171"/>
                    <a:gd name="connsiteY10" fmla="*/ 304800 h 1065140"/>
                    <a:gd name="connsiteX11" fmla="*/ 631371 w 936171"/>
                    <a:gd name="connsiteY11" fmla="*/ 217714 h 1065140"/>
                    <a:gd name="connsiteX12" fmla="*/ 566057 w 936171"/>
                    <a:gd name="connsiteY12" fmla="*/ 152400 h 1065140"/>
                    <a:gd name="connsiteX13" fmla="*/ 500742 w 936171"/>
                    <a:gd name="connsiteY13" fmla="*/ 21771 h 1065140"/>
                    <a:gd name="connsiteX14" fmla="*/ 435428 w 936171"/>
                    <a:gd name="connsiteY14" fmla="*/ 0 h 1065140"/>
                    <a:gd name="connsiteX15" fmla="*/ 348342 w 936171"/>
                    <a:gd name="connsiteY15" fmla="*/ 130628 h 1065140"/>
                    <a:gd name="connsiteX16" fmla="*/ 239485 w 936171"/>
                    <a:gd name="connsiteY16" fmla="*/ 261257 h 1065140"/>
                    <a:gd name="connsiteX17" fmla="*/ 217714 w 936171"/>
                    <a:gd name="connsiteY17" fmla="*/ 326571 h 1065140"/>
                    <a:gd name="connsiteX18" fmla="*/ 152400 w 936171"/>
                    <a:gd name="connsiteY18" fmla="*/ 370114 h 1065140"/>
                    <a:gd name="connsiteX19" fmla="*/ 108857 w 936171"/>
                    <a:gd name="connsiteY19" fmla="*/ 500742 h 1065140"/>
                    <a:gd name="connsiteX20" fmla="*/ 65314 w 936171"/>
                    <a:gd name="connsiteY20" fmla="*/ 631371 h 1065140"/>
                    <a:gd name="connsiteX21" fmla="*/ 21771 w 936171"/>
                    <a:gd name="connsiteY21" fmla="*/ 762000 h 1065140"/>
                    <a:gd name="connsiteX22" fmla="*/ 0 w 936171"/>
                    <a:gd name="connsiteY22" fmla="*/ 827314 h 1065140"/>
                    <a:gd name="connsiteX23" fmla="*/ 21771 w 936171"/>
                    <a:gd name="connsiteY23" fmla="*/ 892628 h 1065140"/>
                    <a:gd name="connsiteX24" fmla="*/ 326571 w 936171"/>
                    <a:gd name="connsiteY24" fmla="*/ 957942 h 1065140"/>
                    <a:gd name="connsiteX25" fmla="*/ 370114 w 936171"/>
                    <a:gd name="connsiteY25" fmla="*/ 957942 h 106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936171" h="1065140">
                      <a:moveTo>
                        <a:pt x="195942" y="914400"/>
                      </a:moveTo>
                      <a:cubicBezTo>
                        <a:pt x="224971" y="921657"/>
                        <a:pt x="254257" y="927951"/>
                        <a:pt x="283028" y="936171"/>
                      </a:cubicBezTo>
                      <a:cubicBezTo>
                        <a:pt x="305094" y="942475"/>
                        <a:pt x="325940" y="952964"/>
                        <a:pt x="348342" y="957942"/>
                      </a:cubicBezTo>
                      <a:cubicBezTo>
                        <a:pt x="391434" y="967518"/>
                        <a:pt x="435428" y="972457"/>
                        <a:pt x="478971" y="979714"/>
                      </a:cubicBezTo>
                      <a:cubicBezTo>
                        <a:pt x="747688" y="964785"/>
                        <a:pt x="828144" y="1065140"/>
                        <a:pt x="914400" y="892628"/>
                      </a:cubicBezTo>
                      <a:cubicBezTo>
                        <a:pt x="924663" y="872102"/>
                        <a:pt x="928914" y="849085"/>
                        <a:pt x="936171" y="827314"/>
                      </a:cubicBezTo>
                      <a:cubicBezTo>
                        <a:pt x="928914" y="783771"/>
                        <a:pt x="928359" y="738563"/>
                        <a:pt x="914400" y="696685"/>
                      </a:cubicBezTo>
                      <a:cubicBezTo>
                        <a:pt x="906126" y="671862"/>
                        <a:pt x="882559" y="654774"/>
                        <a:pt x="870857" y="631371"/>
                      </a:cubicBezTo>
                      <a:cubicBezTo>
                        <a:pt x="860594" y="610845"/>
                        <a:pt x="860230" y="586118"/>
                        <a:pt x="849085" y="566057"/>
                      </a:cubicBezTo>
                      <a:cubicBezTo>
                        <a:pt x="849075" y="566040"/>
                        <a:pt x="740234" y="402779"/>
                        <a:pt x="718457" y="370114"/>
                      </a:cubicBezTo>
                      <a:cubicBezTo>
                        <a:pt x="703943" y="348343"/>
                        <a:pt x="686616" y="328204"/>
                        <a:pt x="674914" y="304800"/>
                      </a:cubicBezTo>
                      <a:cubicBezTo>
                        <a:pt x="660400" y="275771"/>
                        <a:pt x="650235" y="244124"/>
                        <a:pt x="631371" y="217714"/>
                      </a:cubicBezTo>
                      <a:cubicBezTo>
                        <a:pt x="613475" y="192660"/>
                        <a:pt x="587828" y="174171"/>
                        <a:pt x="566057" y="152400"/>
                      </a:cubicBezTo>
                      <a:cubicBezTo>
                        <a:pt x="551715" y="109374"/>
                        <a:pt x="539110" y="52465"/>
                        <a:pt x="500742" y="21771"/>
                      </a:cubicBezTo>
                      <a:cubicBezTo>
                        <a:pt x="482822" y="7435"/>
                        <a:pt x="457199" y="7257"/>
                        <a:pt x="435428" y="0"/>
                      </a:cubicBezTo>
                      <a:cubicBezTo>
                        <a:pt x="406399" y="43543"/>
                        <a:pt x="385346" y="93624"/>
                        <a:pt x="348342" y="130628"/>
                      </a:cubicBezTo>
                      <a:cubicBezTo>
                        <a:pt x="264526" y="214444"/>
                        <a:pt x="300107" y="170324"/>
                        <a:pt x="239485" y="261257"/>
                      </a:cubicBezTo>
                      <a:cubicBezTo>
                        <a:pt x="232228" y="283028"/>
                        <a:pt x="232050" y="308651"/>
                        <a:pt x="217714" y="326571"/>
                      </a:cubicBezTo>
                      <a:cubicBezTo>
                        <a:pt x="201368" y="347003"/>
                        <a:pt x="166268" y="347925"/>
                        <a:pt x="152400" y="370114"/>
                      </a:cubicBezTo>
                      <a:cubicBezTo>
                        <a:pt x="128074" y="409035"/>
                        <a:pt x="123371" y="457199"/>
                        <a:pt x="108857" y="500742"/>
                      </a:cubicBezTo>
                      <a:lnTo>
                        <a:pt x="65314" y="631371"/>
                      </a:lnTo>
                      <a:lnTo>
                        <a:pt x="21771" y="762000"/>
                      </a:lnTo>
                      <a:lnTo>
                        <a:pt x="0" y="827314"/>
                      </a:lnTo>
                      <a:cubicBezTo>
                        <a:pt x="7257" y="849085"/>
                        <a:pt x="3097" y="879289"/>
                        <a:pt x="21771" y="892628"/>
                      </a:cubicBezTo>
                      <a:cubicBezTo>
                        <a:pt x="85459" y="938120"/>
                        <a:pt x="262945" y="951580"/>
                        <a:pt x="326571" y="957942"/>
                      </a:cubicBezTo>
                      <a:cubicBezTo>
                        <a:pt x="341013" y="959386"/>
                        <a:pt x="355600" y="957942"/>
                        <a:pt x="370114" y="957942"/>
                      </a:cubicBezTo>
                    </a:path>
                  </a:pathLst>
                </a:custGeom>
                <a:solidFill>
                  <a:schemeClr val="tx1">
                    <a:lumMod val="65000"/>
                    <a:lumOff val="35000"/>
                  </a:schemeClr>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1" name="Group 31"/>
              <p:cNvGrpSpPr/>
              <p:nvPr/>
            </p:nvGrpSpPr>
            <p:grpSpPr>
              <a:xfrm rot="10800000">
                <a:off x="5029200" y="1219200"/>
                <a:ext cx="576695" cy="3179864"/>
                <a:chOff x="4679408" y="1676400"/>
                <a:chExt cx="927343" cy="1987415"/>
              </a:xfrm>
            </p:grpSpPr>
            <p:sp>
              <p:nvSpPr>
                <p:cNvPr id="93" name="Pentagon 92"/>
                <p:cNvSpPr/>
                <p:nvPr/>
              </p:nvSpPr>
              <p:spPr>
                <a:xfrm rot="16200000">
                  <a:off x="4457700" y="2705100"/>
                  <a:ext cx="1447800" cy="304800"/>
                </a:xfrm>
                <a:prstGeom prst="homePlate">
                  <a:avLst/>
                </a:prstGeom>
                <a:solidFill>
                  <a:srgbClr val="99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Lightning Bolt 93"/>
                <p:cNvSpPr/>
                <p:nvPr/>
              </p:nvSpPr>
              <p:spPr>
                <a:xfrm rot="537820">
                  <a:off x="5008201" y="3219636"/>
                  <a:ext cx="598550" cy="431759"/>
                </a:xfrm>
                <a:prstGeom prst="lightningBolt">
                  <a:avLst/>
                </a:prstGeom>
                <a:solidFill>
                  <a:srgbClr val="D4433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Lightning Bolt 94"/>
                <p:cNvSpPr/>
                <p:nvPr/>
              </p:nvSpPr>
              <p:spPr>
                <a:xfrm rot="21275730" flipH="1">
                  <a:off x="4679408" y="3213234"/>
                  <a:ext cx="626344" cy="450581"/>
                </a:xfrm>
                <a:prstGeom prst="lightningBolt">
                  <a:avLst/>
                </a:prstGeom>
                <a:solidFill>
                  <a:srgbClr val="D4433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Freeform 95"/>
                <p:cNvSpPr/>
                <p:nvPr/>
              </p:nvSpPr>
              <p:spPr>
                <a:xfrm>
                  <a:off x="4876801" y="1676400"/>
                  <a:ext cx="533399" cy="762000"/>
                </a:xfrm>
                <a:custGeom>
                  <a:avLst/>
                  <a:gdLst>
                    <a:gd name="connsiteX0" fmla="*/ 195942 w 936171"/>
                    <a:gd name="connsiteY0" fmla="*/ 914400 h 1065140"/>
                    <a:gd name="connsiteX1" fmla="*/ 283028 w 936171"/>
                    <a:gd name="connsiteY1" fmla="*/ 936171 h 1065140"/>
                    <a:gd name="connsiteX2" fmla="*/ 348342 w 936171"/>
                    <a:gd name="connsiteY2" fmla="*/ 957942 h 1065140"/>
                    <a:gd name="connsiteX3" fmla="*/ 478971 w 936171"/>
                    <a:gd name="connsiteY3" fmla="*/ 979714 h 1065140"/>
                    <a:gd name="connsiteX4" fmla="*/ 914400 w 936171"/>
                    <a:gd name="connsiteY4" fmla="*/ 892628 h 1065140"/>
                    <a:gd name="connsiteX5" fmla="*/ 936171 w 936171"/>
                    <a:gd name="connsiteY5" fmla="*/ 827314 h 1065140"/>
                    <a:gd name="connsiteX6" fmla="*/ 914400 w 936171"/>
                    <a:gd name="connsiteY6" fmla="*/ 696685 h 1065140"/>
                    <a:gd name="connsiteX7" fmla="*/ 870857 w 936171"/>
                    <a:gd name="connsiteY7" fmla="*/ 631371 h 1065140"/>
                    <a:gd name="connsiteX8" fmla="*/ 849085 w 936171"/>
                    <a:gd name="connsiteY8" fmla="*/ 566057 h 1065140"/>
                    <a:gd name="connsiteX9" fmla="*/ 718457 w 936171"/>
                    <a:gd name="connsiteY9" fmla="*/ 370114 h 1065140"/>
                    <a:gd name="connsiteX10" fmla="*/ 674914 w 936171"/>
                    <a:gd name="connsiteY10" fmla="*/ 304800 h 1065140"/>
                    <a:gd name="connsiteX11" fmla="*/ 631371 w 936171"/>
                    <a:gd name="connsiteY11" fmla="*/ 217714 h 1065140"/>
                    <a:gd name="connsiteX12" fmla="*/ 566057 w 936171"/>
                    <a:gd name="connsiteY12" fmla="*/ 152400 h 1065140"/>
                    <a:gd name="connsiteX13" fmla="*/ 500742 w 936171"/>
                    <a:gd name="connsiteY13" fmla="*/ 21771 h 1065140"/>
                    <a:gd name="connsiteX14" fmla="*/ 435428 w 936171"/>
                    <a:gd name="connsiteY14" fmla="*/ 0 h 1065140"/>
                    <a:gd name="connsiteX15" fmla="*/ 348342 w 936171"/>
                    <a:gd name="connsiteY15" fmla="*/ 130628 h 1065140"/>
                    <a:gd name="connsiteX16" fmla="*/ 239485 w 936171"/>
                    <a:gd name="connsiteY16" fmla="*/ 261257 h 1065140"/>
                    <a:gd name="connsiteX17" fmla="*/ 217714 w 936171"/>
                    <a:gd name="connsiteY17" fmla="*/ 326571 h 1065140"/>
                    <a:gd name="connsiteX18" fmla="*/ 152400 w 936171"/>
                    <a:gd name="connsiteY18" fmla="*/ 370114 h 1065140"/>
                    <a:gd name="connsiteX19" fmla="*/ 108857 w 936171"/>
                    <a:gd name="connsiteY19" fmla="*/ 500742 h 1065140"/>
                    <a:gd name="connsiteX20" fmla="*/ 65314 w 936171"/>
                    <a:gd name="connsiteY20" fmla="*/ 631371 h 1065140"/>
                    <a:gd name="connsiteX21" fmla="*/ 21771 w 936171"/>
                    <a:gd name="connsiteY21" fmla="*/ 762000 h 1065140"/>
                    <a:gd name="connsiteX22" fmla="*/ 0 w 936171"/>
                    <a:gd name="connsiteY22" fmla="*/ 827314 h 1065140"/>
                    <a:gd name="connsiteX23" fmla="*/ 21771 w 936171"/>
                    <a:gd name="connsiteY23" fmla="*/ 892628 h 1065140"/>
                    <a:gd name="connsiteX24" fmla="*/ 326571 w 936171"/>
                    <a:gd name="connsiteY24" fmla="*/ 957942 h 1065140"/>
                    <a:gd name="connsiteX25" fmla="*/ 370114 w 936171"/>
                    <a:gd name="connsiteY25" fmla="*/ 957942 h 106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936171" h="1065140">
                      <a:moveTo>
                        <a:pt x="195942" y="914400"/>
                      </a:moveTo>
                      <a:cubicBezTo>
                        <a:pt x="224971" y="921657"/>
                        <a:pt x="254257" y="927951"/>
                        <a:pt x="283028" y="936171"/>
                      </a:cubicBezTo>
                      <a:cubicBezTo>
                        <a:pt x="305094" y="942475"/>
                        <a:pt x="325940" y="952964"/>
                        <a:pt x="348342" y="957942"/>
                      </a:cubicBezTo>
                      <a:cubicBezTo>
                        <a:pt x="391434" y="967518"/>
                        <a:pt x="435428" y="972457"/>
                        <a:pt x="478971" y="979714"/>
                      </a:cubicBezTo>
                      <a:cubicBezTo>
                        <a:pt x="747688" y="964785"/>
                        <a:pt x="828144" y="1065140"/>
                        <a:pt x="914400" y="892628"/>
                      </a:cubicBezTo>
                      <a:cubicBezTo>
                        <a:pt x="924663" y="872102"/>
                        <a:pt x="928914" y="849085"/>
                        <a:pt x="936171" y="827314"/>
                      </a:cubicBezTo>
                      <a:cubicBezTo>
                        <a:pt x="928914" y="783771"/>
                        <a:pt x="928359" y="738563"/>
                        <a:pt x="914400" y="696685"/>
                      </a:cubicBezTo>
                      <a:cubicBezTo>
                        <a:pt x="906126" y="671862"/>
                        <a:pt x="882559" y="654774"/>
                        <a:pt x="870857" y="631371"/>
                      </a:cubicBezTo>
                      <a:cubicBezTo>
                        <a:pt x="860594" y="610845"/>
                        <a:pt x="860230" y="586118"/>
                        <a:pt x="849085" y="566057"/>
                      </a:cubicBezTo>
                      <a:cubicBezTo>
                        <a:pt x="849075" y="566040"/>
                        <a:pt x="740234" y="402779"/>
                        <a:pt x="718457" y="370114"/>
                      </a:cubicBezTo>
                      <a:cubicBezTo>
                        <a:pt x="703943" y="348343"/>
                        <a:pt x="686616" y="328204"/>
                        <a:pt x="674914" y="304800"/>
                      </a:cubicBezTo>
                      <a:cubicBezTo>
                        <a:pt x="660400" y="275771"/>
                        <a:pt x="650235" y="244124"/>
                        <a:pt x="631371" y="217714"/>
                      </a:cubicBezTo>
                      <a:cubicBezTo>
                        <a:pt x="613475" y="192660"/>
                        <a:pt x="587828" y="174171"/>
                        <a:pt x="566057" y="152400"/>
                      </a:cubicBezTo>
                      <a:cubicBezTo>
                        <a:pt x="551715" y="109374"/>
                        <a:pt x="539110" y="52465"/>
                        <a:pt x="500742" y="21771"/>
                      </a:cubicBezTo>
                      <a:cubicBezTo>
                        <a:pt x="482822" y="7435"/>
                        <a:pt x="457199" y="7257"/>
                        <a:pt x="435428" y="0"/>
                      </a:cubicBezTo>
                      <a:cubicBezTo>
                        <a:pt x="406399" y="43543"/>
                        <a:pt x="385346" y="93624"/>
                        <a:pt x="348342" y="130628"/>
                      </a:cubicBezTo>
                      <a:cubicBezTo>
                        <a:pt x="264526" y="214444"/>
                        <a:pt x="300107" y="170324"/>
                        <a:pt x="239485" y="261257"/>
                      </a:cubicBezTo>
                      <a:cubicBezTo>
                        <a:pt x="232228" y="283028"/>
                        <a:pt x="232050" y="308651"/>
                        <a:pt x="217714" y="326571"/>
                      </a:cubicBezTo>
                      <a:cubicBezTo>
                        <a:pt x="201368" y="347003"/>
                        <a:pt x="166268" y="347925"/>
                        <a:pt x="152400" y="370114"/>
                      </a:cubicBezTo>
                      <a:cubicBezTo>
                        <a:pt x="128074" y="409035"/>
                        <a:pt x="123371" y="457199"/>
                        <a:pt x="108857" y="500742"/>
                      </a:cubicBezTo>
                      <a:lnTo>
                        <a:pt x="65314" y="631371"/>
                      </a:lnTo>
                      <a:lnTo>
                        <a:pt x="21771" y="762000"/>
                      </a:lnTo>
                      <a:lnTo>
                        <a:pt x="0" y="827314"/>
                      </a:lnTo>
                      <a:cubicBezTo>
                        <a:pt x="7257" y="849085"/>
                        <a:pt x="3097" y="879289"/>
                        <a:pt x="21771" y="892628"/>
                      </a:cubicBezTo>
                      <a:cubicBezTo>
                        <a:pt x="85459" y="938120"/>
                        <a:pt x="262945" y="951580"/>
                        <a:pt x="326571" y="957942"/>
                      </a:cubicBezTo>
                      <a:cubicBezTo>
                        <a:pt x="341013" y="959386"/>
                        <a:pt x="355600" y="957942"/>
                        <a:pt x="370114" y="957942"/>
                      </a:cubicBezTo>
                    </a:path>
                  </a:pathLst>
                </a:custGeom>
                <a:solidFill>
                  <a:schemeClr val="tx1">
                    <a:lumMod val="65000"/>
                    <a:lumOff val="35000"/>
                  </a:schemeClr>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2" name="Group 36"/>
              <p:cNvGrpSpPr/>
              <p:nvPr/>
            </p:nvGrpSpPr>
            <p:grpSpPr>
              <a:xfrm rot="10800000">
                <a:off x="5105400" y="1905000"/>
                <a:ext cx="576695" cy="3179864"/>
                <a:chOff x="4679408" y="1676400"/>
                <a:chExt cx="927343" cy="1987415"/>
              </a:xfrm>
            </p:grpSpPr>
            <p:sp>
              <p:nvSpPr>
                <p:cNvPr id="89" name="Pentagon 88"/>
                <p:cNvSpPr/>
                <p:nvPr/>
              </p:nvSpPr>
              <p:spPr>
                <a:xfrm rot="16200000">
                  <a:off x="4457700" y="2705100"/>
                  <a:ext cx="1447800" cy="304800"/>
                </a:xfrm>
                <a:prstGeom prst="homePlate">
                  <a:avLst/>
                </a:prstGeom>
                <a:solidFill>
                  <a:srgbClr val="99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Lightning Bolt 89"/>
                <p:cNvSpPr/>
                <p:nvPr/>
              </p:nvSpPr>
              <p:spPr>
                <a:xfrm rot="537820">
                  <a:off x="5008201" y="3219636"/>
                  <a:ext cx="598550" cy="431759"/>
                </a:xfrm>
                <a:prstGeom prst="lightningBolt">
                  <a:avLst/>
                </a:prstGeom>
                <a:solidFill>
                  <a:srgbClr val="D4433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Lightning Bolt 90"/>
                <p:cNvSpPr/>
                <p:nvPr/>
              </p:nvSpPr>
              <p:spPr>
                <a:xfrm rot="21275730" flipH="1">
                  <a:off x="4679408" y="3213234"/>
                  <a:ext cx="626344" cy="450581"/>
                </a:xfrm>
                <a:prstGeom prst="lightningBolt">
                  <a:avLst/>
                </a:prstGeom>
                <a:solidFill>
                  <a:srgbClr val="D4433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91"/>
                <p:cNvSpPr/>
                <p:nvPr/>
              </p:nvSpPr>
              <p:spPr>
                <a:xfrm>
                  <a:off x="4876801" y="1676400"/>
                  <a:ext cx="533399" cy="762000"/>
                </a:xfrm>
                <a:custGeom>
                  <a:avLst/>
                  <a:gdLst>
                    <a:gd name="connsiteX0" fmla="*/ 195942 w 936171"/>
                    <a:gd name="connsiteY0" fmla="*/ 914400 h 1065140"/>
                    <a:gd name="connsiteX1" fmla="*/ 283028 w 936171"/>
                    <a:gd name="connsiteY1" fmla="*/ 936171 h 1065140"/>
                    <a:gd name="connsiteX2" fmla="*/ 348342 w 936171"/>
                    <a:gd name="connsiteY2" fmla="*/ 957942 h 1065140"/>
                    <a:gd name="connsiteX3" fmla="*/ 478971 w 936171"/>
                    <a:gd name="connsiteY3" fmla="*/ 979714 h 1065140"/>
                    <a:gd name="connsiteX4" fmla="*/ 914400 w 936171"/>
                    <a:gd name="connsiteY4" fmla="*/ 892628 h 1065140"/>
                    <a:gd name="connsiteX5" fmla="*/ 936171 w 936171"/>
                    <a:gd name="connsiteY5" fmla="*/ 827314 h 1065140"/>
                    <a:gd name="connsiteX6" fmla="*/ 914400 w 936171"/>
                    <a:gd name="connsiteY6" fmla="*/ 696685 h 1065140"/>
                    <a:gd name="connsiteX7" fmla="*/ 870857 w 936171"/>
                    <a:gd name="connsiteY7" fmla="*/ 631371 h 1065140"/>
                    <a:gd name="connsiteX8" fmla="*/ 849085 w 936171"/>
                    <a:gd name="connsiteY8" fmla="*/ 566057 h 1065140"/>
                    <a:gd name="connsiteX9" fmla="*/ 718457 w 936171"/>
                    <a:gd name="connsiteY9" fmla="*/ 370114 h 1065140"/>
                    <a:gd name="connsiteX10" fmla="*/ 674914 w 936171"/>
                    <a:gd name="connsiteY10" fmla="*/ 304800 h 1065140"/>
                    <a:gd name="connsiteX11" fmla="*/ 631371 w 936171"/>
                    <a:gd name="connsiteY11" fmla="*/ 217714 h 1065140"/>
                    <a:gd name="connsiteX12" fmla="*/ 566057 w 936171"/>
                    <a:gd name="connsiteY12" fmla="*/ 152400 h 1065140"/>
                    <a:gd name="connsiteX13" fmla="*/ 500742 w 936171"/>
                    <a:gd name="connsiteY13" fmla="*/ 21771 h 1065140"/>
                    <a:gd name="connsiteX14" fmla="*/ 435428 w 936171"/>
                    <a:gd name="connsiteY14" fmla="*/ 0 h 1065140"/>
                    <a:gd name="connsiteX15" fmla="*/ 348342 w 936171"/>
                    <a:gd name="connsiteY15" fmla="*/ 130628 h 1065140"/>
                    <a:gd name="connsiteX16" fmla="*/ 239485 w 936171"/>
                    <a:gd name="connsiteY16" fmla="*/ 261257 h 1065140"/>
                    <a:gd name="connsiteX17" fmla="*/ 217714 w 936171"/>
                    <a:gd name="connsiteY17" fmla="*/ 326571 h 1065140"/>
                    <a:gd name="connsiteX18" fmla="*/ 152400 w 936171"/>
                    <a:gd name="connsiteY18" fmla="*/ 370114 h 1065140"/>
                    <a:gd name="connsiteX19" fmla="*/ 108857 w 936171"/>
                    <a:gd name="connsiteY19" fmla="*/ 500742 h 1065140"/>
                    <a:gd name="connsiteX20" fmla="*/ 65314 w 936171"/>
                    <a:gd name="connsiteY20" fmla="*/ 631371 h 1065140"/>
                    <a:gd name="connsiteX21" fmla="*/ 21771 w 936171"/>
                    <a:gd name="connsiteY21" fmla="*/ 762000 h 1065140"/>
                    <a:gd name="connsiteX22" fmla="*/ 0 w 936171"/>
                    <a:gd name="connsiteY22" fmla="*/ 827314 h 1065140"/>
                    <a:gd name="connsiteX23" fmla="*/ 21771 w 936171"/>
                    <a:gd name="connsiteY23" fmla="*/ 892628 h 1065140"/>
                    <a:gd name="connsiteX24" fmla="*/ 326571 w 936171"/>
                    <a:gd name="connsiteY24" fmla="*/ 957942 h 1065140"/>
                    <a:gd name="connsiteX25" fmla="*/ 370114 w 936171"/>
                    <a:gd name="connsiteY25" fmla="*/ 957942 h 106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936171" h="1065140">
                      <a:moveTo>
                        <a:pt x="195942" y="914400"/>
                      </a:moveTo>
                      <a:cubicBezTo>
                        <a:pt x="224971" y="921657"/>
                        <a:pt x="254257" y="927951"/>
                        <a:pt x="283028" y="936171"/>
                      </a:cubicBezTo>
                      <a:cubicBezTo>
                        <a:pt x="305094" y="942475"/>
                        <a:pt x="325940" y="952964"/>
                        <a:pt x="348342" y="957942"/>
                      </a:cubicBezTo>
                      <a:cubicBezTo>
                        <a:pt x="391434" y="967518"/>
                        <a:pt x="435428" y="972457"/>
                        <a:pt x="478971" y="979714"/>
                      </a:cubicBezTo>
                      <a:cubicBezTo>
                        <a:pt x="747688" y="964785"/>
                        <a:pt x="828144" y="1065140"/>
                        <a:pt x="914400" y="892628"/>
                      </a:cubicBezTo>
                      <a:cubicBezTo>
                        <a:pt x="924663" y="872102"/>
                        <a:pt x="928914" y="849085"/>
                        <a:pt x="936171" y="827314"/>
                      </a:cubicBezTo>
                      <a:cubicBezTo>
                        <a:pt x="928914" y="783771"/>
                        <a:pt x="928359" y="738563"/>
                        <a:pt x="914400" y="696685"/>
                      </a:cubicBezTo>
                      <a:cubicBezTo>
                        <a:pt x="906126" y="671862"/>
                        <a:pt x="882559" y="654774"/>
                        <a:pt x="870857" y="631371"/>
                      </a:cubicBezTo>
                      <a:cubicBezTo>
                        <a:pt x="860594" y="610845"/>
                        <a:pt x="860230" y="586118"/>
                        <a:pt x="849085" y="566057"/>
                      </a:cubicBezTo>
                      <a:cubicBezTo>
                        <a:pt x="849075" y="566040"/>
                        <a:pt x="740234" y="402779"/>
                        <a:pt x="718457" y="370114"/>
                      </a:cubicBezTo>
                      <a:cubicBezTo>
                        <a:pt x="703943" y="348343"/>
                        <a:pt x="686616" y="328204"/>
                        <a:pt x="674914" y="304800"/>
                      </a:cubicBezTo>
                      <a:cubicBezTo>
                        <a:pt x="660400" y="275771"/>
                        <a:pt x="650235" y="244124"/>
                        <a:pt x="631371" y="217714"/>
                      </a:cubicBezTo>
                      <a:cubicBezTo>
                        <a:pt x="613475" y="192660"/>
                        <a:pt x="587828" y="174171"/>
                        <a:pt x="566057" y="152400"/>
                      </a:cubicBezTo>
                      <a:cubicBezTo>
                        <a:pt x="551715" y="109374"/>
                        <a:pt x="539110" y="52465"/>
                        <a:pt x="500742" y="21771"/>
                      </a:cubicBezTo>
                      <a:cubicBezTo>
                        <a:pt x="482822" y="7435"/>
                        <a:pt x="457199" y="7257"/>
                        <a:pt x="435428" y="0"/>
                      </a:cubicBezTo>
                      <a:cubicBezTo>
                        <a:pt x="406399" y="43543"/>
                        <a:pt x="385346" y="93624"/>
                        <a:pt x="348342" y="130628"/>
                      </a:cubicBezTo>
                      <a:cubicBezTo>
                        <a:pt x="264526" y="214444"/>
                        <a:pt x="300107" y="170324"/>
                        <a:pt x="239485" y="261257"/>
                      </a:cubicBezTo>
                      <a:cubicBezTo>
                        <a:pt x="232228" y="283028"/>
                        <a:pt x="232050" y="308651"/>
                        <a:pt x="217714" y="326571"/>
                      </a:cubicBezTo>
                      <a:cubicBezTo>
                        <a:pt x="201368" y="347003"/>
                        <a:pt x="166268" y="347925"/>
                        <a:pt x="152400" y="370114"/>
                      </a:cubicBezTo>
                      <a:cubicBezTo>
                        <a:pt x="128074" y="409035"/>
                        <a:pt x="123371" y="457199"/>
                        <a:pt x="108857" y="500742"/>
                      </a:cubicBezTo>
                      <a:lnTo>
                        <a:pt x="65314" y="631371"/>
                      </a:lnTo>
                      <a:lnTo>
                        <a:pt x="21771" y="762000"/>
                      </a:lnTo>
                      <a:lnTo>
                        <a:pt x="0" y="827314"/>
                      </a:lnTo>
                      <a:cubicBezTo>
                        <a:pt x="7257" y="849085"/>
                        <a:pt x="3097" y="879289"/>
                        <a:pt x="21771" y="892628"/>
                      </a:cubicBezTo>
                      <a:cubicBezTo>
                        <a:pt x="85459" y="938120"/>
                        <a:pt x="262945" y="951580"/>
                        <a:pt x="326571" y="957942"/>
                      </a:cubicBezTo>
                      <a:cubicBezTo>
                        <a:pt x="341013" y="959386"/>
                        <a:pt x="355600" y="957942"/>
                        <a:pt x="370114" y="957942"/>
                      </a:cubicBezTo>
                    </a:path>
                  </a:pathLst>
                </a:custGeom>
                <a:solidFill>
                  <a:schemeClr val="tx1">
                    <a:lumMod val="65000"/>
                    <a:lumOff val="35000"/>
                  </a:schemeClr>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83" name="Rounded Rectangle 51"/>
              <p:cNvSpPr/>
              <p:nvPr/>
            </p:nvSpPr>
            <p:spPr>
              <a:xfrm>
                <a:off x="4876800" y="2971800"/>
                <a:ext cx="685800" cy="2362200"/>
              </a:xfrm>
              <a:prstGeom prst="roundRect">
                <a:avLst>
                  <a:gd name="adj" fmla="val 28096"/>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Group 52"/>
              <p:cNvGrpSpPr/>
              <p:nvPr/>
            </p:nvGrpSpPr>
            <p:grpSpPr>
              <a:xfrm rot="5400000">
                <a:off x="4114800" y="3886200"/>
                <a:ext cx="2438400" cy="457200"/>
                <a:chOff x="3962400" y="5105400"/>
                <a:chExt cx="2677885" cy="1143001"/>
              </a:xfrm>
            </p:grpSpPr>
            <p:sp>
              <p:nvSpPr>
                <p:cNvPr id="86" name="Multiply 85"/>
                <p:cNvSpPr/>
                <p:nvPr/>
              </p:nvSpPr>
              <p:spPr>
                <a:xfrm>
                  <a:off x="3962400" y="5105400"/>
                  <a:ext cx="1295400" cy="1143000"/>
                </a:xfrm>
                <a:prstGeom prst="mathMultiply">
                  <a:avLst>
                    <a:gd name="adj1" fmla="val 1780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Multiply 86"/>
                <p:cNvSpPr/>
                <p:nvPr/>
              </p:nvSpPr>
              <p:spPr>
                <a:xfrm>
                  <a:off x="4648200" y="5105400"/>
                  <a:ext cx="1295400" cy="1143000"/>
                </a:xfrm>
                <a:prstGeom prst="mathMultiply">
                  <a:avLst>
                    <a:gd name="adj1" fmla="val 1780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Multiply 87"/>
                <p:cNvSpPr/>
                <p:nvPr/>
              </p:nvSpPr>
              <p:spPr>
                <a:xfrm>
                  <a:off x="5344885" y="5105401"/>
                  <a:ext cx="1295400" cy="1143000"/>
                </a:xfrm>
                <a:prstGeom prst="mathMultiply">
                  <a:avLst>
                    <a:gd name="adj1" fmla="val 1780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6" name="Oval 45"/>
            <p:cNvSpPr/>
            <p:nvPr/>
          </p:nvSpPr>
          <p:spPr>
            <a:xfrm>
              <a:off x="2057400" y="5410200"/>
              <a:ext cx="609600" cy="5334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0" y="5334000"/>
              <a:ext cx="838200" cy="6096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ounded Rectangle 47"/>
            <p:cNvSpPr/>
            <p:nvPr/>
          </p:nvSpPr>
          <p:spPr>
            <a:xfrm rot="1200398">
              <a:off x="404929" y="3638782"/>
              <a:ext cx="696046" cy="2044440"/>
            </a:xfrm>
            <a:prstGeom prst="roundRect">
              <a:avLst>
                <a:gd name="adj" fmla="val 40477"/>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rapezoid 48"/>
            <p:cNvSpPr/>
            <p:nvPr/>
          </p:nvSpPr>
          <p:spPr>
            <a:xfrm>
              <a:off x="685800" y="3657600"/>
              <a:ext cx="1295400" cy="2743200"/>
            </a:xfrm>
            <a:prstGeom prst="trapezoid">
              <a:avLst>
                <a:gd name="adj" fmla="val 23319"/>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762000" y="6172200"/>
              <a:ext cx="533400" cy="18288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1371600" y="6172200"/>
              <a:ext cx="533400" cy="18288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rapezoid 51"/>
            <p:cNvSpPr/>
            <p:nvPr/>
          </p:nvSpPr>
          <p:spPr>
            <a:xfrm>
              <a:off x="457200" y="5562600"/>
              <a:ext cx="1796143" cy="1219200"/>
            </a:xfrm>
            <a:prstGeom prst="trapezoid">
              <a:avLst>
                <a:gd name="adj" fmla="val 23319"/>
              </a:avLst>
            </a:prstGeom>
            <a:solidFill>
              <a:srgbClr val="99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3" name="Group 14"/>
            <p:cNvGrpSpPr/>
            <p:nvPr/>
          </p:nvGrpSpPr>
          <p:grpSpPr>
            <a:xfrm>
              <a:off x="304800" y="6324600"/>
              <a:ext cx="2133600" cy="533400"/>
              <a:chOff x="3962400" y="5105400"/>
              <a:chExt cx="2677885" cy="1143001"/>
            </a:xfrm>
          </p:grpSpPr>
          <p:sp>
            <p:nvSpPr>
              <p:cNvPr id="76" name="Multiply 15"/>
              <p:cNvSpPr/>
              <p:nvPr/>
            </p:nvSpPr>
            <p:spPr>
              <a:xfrm>
                <a:off x="3962400" y="5105400"/>
                <a:ext cx="1295400" cy="1143000"/>
              </a:xfrm>
              <a:prstGeom prst="mathMultiply">
                <a:avLst>
                  <a:gd name="adj1" fmla="val 1780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Multiply 16"/>
              <p:cNvSpPr/>
              <p:nvPr/>
            </p:nvSpPr>
            <p:spPr>
              <a:xfrm>
                <a:off x="4648200" y="5105400"/>
                <a:ext cx="1295400" cy="1143000"/>
              </a:xfrm>
              <a:prstGeom prst="mathMultiply">
                <a:avLst>
                  <a:gd name="adj1" fmla="val 1780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Multiply 17"/>
              <p:cNvSpPr/>
              <p:nvPr/>
            </p:nvSpPr>
            <p:spPr>
              <a:xfrm>
                <a:off x="5344885" y="5105401"/>
                <a:ext cx="1295400" cy="1143000"/>
              </a:xfrm>
              <a:prstGeom prst="mathMultiply">
                <a:avLst>
                  <a:gd name="adj1" fmla="val 1780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4" name="Group 41"/>
            <p:cNvGrpSpPr/>
            <p:nvPr/>
          </p:nvGrpSpPr>
          <p:grpSpPr>
            <a:xfrm rot="10960960">
              <a:off x="76200" y="3733800"/>
              <a:ext cx="576695" cy="3179864"/>
              <a:chOff x="4679408" y="1676400"/>
              <a:chExt cx="927343" cy="1987415"/>
            </a:xfrm>
          </p:grpSpPr>
          <p:sp>
            <p:nvSpPr>
              <p:cNvPr id="71" name="Pentagon 70"/>
              <p:cNvSpPr/>
              <p:nvPr/>
            </p:nvSpPr>
            <p:spPr>
              <a:xfrm rot="16200000">
                <a:off x="4457700" y="2705100"/>
                <a:ext cx="1447800" cy="304800"/>
              </a:xfrm>
              <a:prstGeom prst="homePlate">
                <a:avLst/>
              </a:prstGeom>
              <a:solidFill>
                <a:srgbClr val="99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Lightning Bolt 43"/>
              <p:cNvSpPr/>
              <p:nvPr/>
            </p:nvSpPr>
            <p:spPr>
              <a:xfrm rot="537820">
                <a:off x="5008201" y="3219636"/>
                <a:ext cx="598550" cy="431759"/>
              </a:xfrm>
              <a:prstGeom prst="lightningBolt">
                <a:avLst/>
              </a:prstGeom>
              <a:solidFill>
                <a:srgbClr val="D4433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Lightning Bolt 73"/>
              <p:cNvSpPr/>
              <p:nvPr/>
            </p:nvSpPr>
            <p:spPr>
              <a:xfrm rot="21275730" flipH="1">
                <a:off x="4679408" y="3213234"/>
                <a:ext cx="626344" cy="450581"/>
              </a:xfrm>
              <a:prstGeom prst="lightningBolt">
                <a:avLst/>
              </a:prstGeom>
              <a:solidFill>
                <a:srgbClr val="D4433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74"/>
              <p:cNvSpPr/>
              <p:nvPr/>
            </p:nvSpPr>
            <p:spPr>
              <a:xfrm>
                <a:off x="4876801" y="1676400"/>
                <a:ext cx="533399" cy="762000"/>
              </a:xfrm>
              <a:custGeom>
                <a:avLst/>
                <a:gdLst>
                  <a:gd name="connsiteX0" fmla="*/ 195942 w 936171"/>
                  <a:gd name="connsiteY0" fmla="*/ 914400 h 1065140"/>
                  <a:gd name="connsiteX1" fmla="*/ 283028 w 936171"/>
                  <a:gd name="connsiteY1" fmla="*/ 936171 h 1065140"/>
                  <a:gd name="connsiteX2" fmla="*/ 348342 w 936171"/>
                  <a:gd name="connsiteY2" fmla="*/ 957942 h 1065140"/>
                  <a:gd name="connsiteX3" fmla="*/ 478971 w 936171"/>
                  <a:gd name="connsiteY3" fmla="*/ 979714 h 1065140"/>
                  <a:gd name="connsiteX4" fmla="*/ 914400 w 936171"/>
                  <a:gd name="connsiteY4" fmla="*/ 892628 h 1065140"/>
                  <a:gd name="connsiteX5" fmla="*/ 936171 w 936171"/>
                  <a:gd name="connsiteY5" fmla="*/ 827314 h 1065140"/>
                  <a:gd name="connsiteX6" fmla="*/ 914400 w 936171"/>
                  <a:gd name="connsiteY6" fmla="*/ 696685 h 1065140"/>
                  <a:gd name="connsiteX7" fmla="*/ 870857 w 936171"/>
                  <a:gd name="connsiteY7" fmla="*/ 631371 h 1065140"/>
                  <a:gd name="connsiteX8" fmla="*/ 849085 w 936171"/>
                  <a:gd name="connsiteY8" fmla="*/ 566057 h 1065140"/>
                  <a:gd name="connsiteX9" fmla="*/ 718457 w 936171"/>
                  <a:gd name="connsiteY9" fmla="*/ 370114 h 1065140"/>
                  <a:gd name="connsiteX10" fmla="*/ 674914 w 936171"/>
                  <a:gd name="connsiteY10" fmla="*/ 304800 h 1065140"/>
                  <a:gd name="connsiteX11" fmla="*/ 631371 w 936171"/>
                  <a:gd name="connsiteY11" fmla="*/ 217714 h 1065140"/>
                  <a:gd name="connsiteX12" fmla="*/ 566057 w 936171"/>
                  <a:gd name="connsiteY12" fmla="*/ 152400 h 1065140"/>
                  <a:gd name="connsiteX13" fmla="*/ 500742 w 936171"/>
                  <a:gd name="connsiteY13" fmla="*/ 21771 h 1065140"/>
                  <a:gd name="connsiteX14" fmla="*/ 435428 w 936171"/>
                  <a:gd name="connsiteY14" fmla="*/ 0 h 1065140"/>
                  <a:gd name="connsiteX15" fmla="*/ 348342 w 936171"/>
                  <a:gd name="connsiteY15" fmla="*/ 130628 h 1065140"/>
                  <a:gd name="connsiteX16" fmla="*/ 239485 w 936171"/>
                  <a:gd name="connsiteY16" fmla="*/ 261257 h 1065140"/>
                  <a:gd name="connsiteX17" fmla="*/ 217714 w 936171"/>
                  <a:gd name="connsiteY17" fmla="*/ 326571 h 1065140"/>
                  <a:gd name="connsiteX18" fmla="*/ 152400 w 936171"/>
                  <a:gd name="connsiteY18" fmla="*/ 370114 h 1065140"/>
                  <a:gd name="connsiteX19" fmla="*/ 108857 w 936171"/>
                  <a:gd name="connsiteY19" fmla="*/ 500742 h 1065140"/>
                  <a:gd name="connsiteX20" fmla="*/ 65314 w 936171"/>
                  <a:gd name="connsiteY20" fmla="*/ 631371 h 1065140"/>
                  <a:gd name="connsiteX21" fmla="*/ 21771 w 936171"/>
                  <a:gd name="connsiteY21" fmla="*/ 762000 h 1065140"/>
                  <a:gd name="connsiteX22" fmla="*/ 0 w 936171"/>
                  <a:gd name="connsiteY22" fmla="*/ 827314 h 1065140"/>
                  <a:gd name="connsiteX23" fmla="*/ 21771 w 936171"/>
                  <a:gd name="connsiteY23" fmla="*/ 892628 h 1065140"/>
                  <a:gd name="connsiteX24" fmla="*/ 326571 w 936171"/>
                  <a:gd name="connsiteY24" fmla="*/ 957942 h 1065140"/>
                  <a:gd name="connsiteX25" fmla="*/ 370114 w 936171"/>
                  <a:gd name="connsiteY25" fmla="*/ 957942 h 106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936171" h="1065140">
                    <a:moveTo>
                      <a:pt x="195942" y="914400"/>
                    </a:moveTo>
                    <a:cubicBezTo>
                      <a:pt x="224971" y="921657"/>
                      <a:pt x="254257" y="927951"/>
                      <a:pt x="283028" y="936171"/>
                    </a:cubicBezTo>
                    <a:cubicBezTo>
                      <a:pt x="305094" y="942475"/>
                      <a:pt x="325940" y="952964"/>
                      <a:pt x="348342" y="957942"/>
                    </a:cubicBezTo>
                    <a:cubicBezTo>
                      <a:pt x="391434" y="967518"/>
                      <a:pt x="435428" y="972457"/>
                      <a:pt x="478971" y="979714"/>
                    </a:cubicBezTo>
                    <a:cubicBezTo>
                      <a:pt x="747688" y="964785"/>
                      <a:pt x="828144" y="1065140"/>
                      <a:pt x="914400" y="892628"/>
                    </a:cubicBezTo>
                    <a:cubicBezTo>
                      <a:pt x="924663" y="872102"/>
                      <a:pt x="928914" y="849085"/>
                      <a:pt x="936171" y="827314"/>
                    </a:cubicBezTo>
                    <a:cubicBezTo>
                      <a:pt x="928914" y="783771"/>
                      <a:pt x="928359" y="738563"/>
                      <a:pt x="914400" y="696685"/>
                    </a:cubicBezTo>
                    <a:cubicBezTo>
                      <a:pt x="906126" y="671862"/>
                      <a:pt x="882559" y="654774"/>
                      <a:pt x="870857" y="631371"/>
                    </a:cubicBezTo>
                    <a:cubicBezTo>
                      <a:pt x="860594" y="610845"/>
                      <a:pt x="860230" y="586118"/>
                      <a:pt x="849085" y="566057"/>
                    </a:cubicBezTo>
                    <a:cubicBezTo>
                      <a:pt x="849075" y="566040"/>
                      <a:pt x="740234" y="402779"/>
                      <a:pt x="718457" y="370114"/>
                    </a:cubicBezTo>
                    <a:cubicBezTo>
                      <a:pt x="703943" y="348343"/>
                      <a:pt x="686616" y="328204"/>
                      <a:pt x="674914" y="304800"/>
                    </a:cubicBezTo>
                    <a:cubicBezTo>
                      <a:pt x="660400" y="275771"/>
                      <a:pt x="650235" y="244124"/>
                      <a:pt x="631371" y="217714"/>
                    </a:cubicBezTo>
                    <a:cubicBezTo>
                      <a:pt x="613475" y="192660"/>
                      <a:pt x="587828" y="174171"/>
                      <a:pt x="566057" y="152400"/>
                    </a:cubicBezTo>
                    <a:cubicBezTo>
                      <a:pt x="551715" y="109374"/>
                      <a:pt x="539110" y="52465"/>
                      <a:pt x="500742" y="21771"/>
                    </a:cubicBezTo>
                    <a:cubicBezTo>
                      <a:pt x="482822" y="7435"/>
                      <a:pt x="457199" y="7257"/>
                      <a:pt x="435428" y="0"/>
                    </a:cubicBezTo>
                    <a:cubicBezTo>
                      <a:pt x="406399" y="43543"/>
                      <a:pt x="385346" y="93624"/>
                      <a:pt x="348342" y="130628"/>
                    </a:cubicBezTo>
                    <a:cubicBezTo>
                      <a:pt x="264526" y="214444"/>
                      <a:pt x="300107" y="170324"/>
                      <a:pt x="239485" y="261257"/>
                    </a:cubicBezTo>
                    <a:cubicBezTo>
                      <a:pt x="232228" y="283028"/>
                      <a:pt x="232050" y="308651"/>
                      <a:pt x="217714" y="326571"/>
                    </a:cubicBezTo>
                    <a:cubicBezTo>
                      <a:pt x="201368" y="347003"/>
                      <a:pt x="166268" y="347925"/>
                      <a:pt x="152400" y="370114"/>
                    </a:cubicBezTo>
                    <a:cubicBezTo>
                      <a:pt x="128074" y="409035"/>
                      <a:pt x="123371" y="457199"/>
                      <a:pt x="108857" y="500742"/>
                    </a:cubicBezTo>
                    <a:lnTo>
                      <a:pt x="65314" y="631371"/>
                    </a:lnTo>
                    <a:lnTo>
                      <a:pt x="21771" y="762000"/>
                    </a:lnTo>
                    <a:lnTo>
                      <a:pt x="0" y="827314"/>
                    </a:lnTo>
                    <a:cubicBezTo>
                      <a:pt x="7257" y="849085"/>
                      <a:pt x="3097" y="879289"/>
                      <a:pt x="21771" y="892628"/>
                    </a:cubicBezTo>
                    <a:cubicBezTo>
                      <a:pt x="85459" y="938120"/>
                      <a:pt x="262945" y="951580"/>
                      <a:pt x="326571" y="957942"/>
                    </a:cubicBezTo>
                    <a:cubicBezTo>
                      <a:pt x="341013" y="959386"/>
                      <a:pt x="355600" y="957942"/>
                      <a:pt x="370114" y="957942"/>
                    </a:cubicBezTo>
                  </a:path>
                </a:pathLst>
              </a:custGeom>
              <a:solidFill>
                <a:schemeClr val="tx1">
                  <a:lumMod val="65000"/>
                  <a:lumOff val="35000"/>
                </a:schemeClr>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55" name="Oval 54"/>
            <p:cNvSpPr/>
            <p:nvPr/>
          </p:nvSpPr>
          <p:spPr>
            <a:xfrm>
              <a:off x="533400" y="7696200"/>
              <a:ext cx="838200" cy="6096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1219200" y="7696200"/>
              <a:ext cx="838200" cy="6096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152400" y="5486400"/>
              <a:ext cx="457200" cy="3048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Curved Up Arrow 58"/>
            <p:cNvSpPr/>
            <p:nvPr/>
          </p:nvSpPr>
          <p:spPr>
            <a:xfrm rot="10317511" flipH="1">
              <a:off x="1356276" y="3667332"/>
              <a:ext cx="1355235" cy="1801951"/>
            </a:xfrm>
            <a:prstGeom prst="curvedUpArrow">
              <a:avLst>
                <a:gd name="adj1" fmla="val 14286"/>
                <a:gd name="adj2" fmla="val 50000"/>
                <a:gd name="adj3" fmla="val 0"/>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Rounded Rectangle 59"/>
            <p:cNvSpPr/>
            <p:nvPr/>
          </p:nvSpPr>
          <p:spPr>
            <a:xfrm rot="20564933">
              <a:off x="1814792" y="3769282"/>
              <a:ext cx="549417" cy="2044440"/>
            </a:xfrm>
            <a:prstGeom prst="roundRect">
              <a:avLst>
                <a:gd name="adj" fmla="val 40477"/>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457200" y="1600200"/>
              <a:ext cx="1676400" cy="22860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0"/>
            <p:cNvGrpSpPr/>
            <p:nvPr/>
          </p:nvGrpSpPr>
          <p:grpSpPr>
            <a:xfrm>
              <a:off x="457200" y="2057400"/>
              <a:ext cx="1828800" cy="228600"/>
              <a:chOff x="3124200" y="2133600"/>
              <a:chExt cx="1828800" cy="480061"/>
            </a:xfrm>
          </p:grpSpPr>
          <p:sp>
            <p:nvSpPr>
              <p:cNvPr id="66" name="Rounded Rectangle 65"/>
              <p:cNvSpPr/>
              <p:nvPr/>
            </p:nvSpPr>
            <p:spPr>
              <a:xfrm>
                <a:off x="3124200" y="2133600"/>
                <a:ext cx="1721225" cy="480061"/>
              </a:xfrm>
              <a:prstGeom prst="roundRect">
                <a:avLst>
                  <a:gd name="adj" fmla="val 37302"/>
                </a:avLst>
              </a:prstGeom>
              <a:solidFill>
                <a:srgbClr val="99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 name="Group 12"/>
              <p:cNvGrpSpPr/>
              <p:nvPr/>
            </p:nvGrpSpPr>
            <p:grpSpPr>
              <a:xfrm>
                <a:off x="3124200" y="2133600"/>
                <a:ext cx="1828800" cy="480060"/>
                <a:chOff x="3962400" y="5105400"/>
                <a:chExt cx="2677885" cy="1143001"/>
              </a:xfrm>
            </p:grpSpPr>
            <p:sp>
              <p:nvSpPr>
                <p:cNvPr id="68" name="Multiply 67"/>
                <p:cNvSpPr/>
                <p:nvPr/>
              </p:nvSpPr>
              <p:spPr>
                <a:xfrm>
                  <a:off x="3962400" y="5105400"/>
                  <a:ext cx="1295400" cy="1143000"/>
                </a:xfrm>
                <a:prstGeom prst="mathMultiply">
                  <a:avLst>
                    <a:gd name="adj1" fmla="val 1780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Multiply 68"/>
                <p:cNvSpPr/>
                <p:nvPr/>
              </p:nvSpPr>
              <p:spPr>
                <a:xfrm>
                  <a:off x="4648200" y="5105400"/>
                  <a:ext cx="1295400" cy="1143000"/>
                </a:xfrm>
                <a:prstGeom prst="mathMultiply">
                  <a:avLst>
                    <a:gd name="adj1" fmla="val 1780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Multiply 69"/>
                <p:cNvSpPr/>
                <p:nvPr/>
              </p:nvSpPr>
              <p:spPr>
                <a:xfrm>
                  <a:off x="5344885" y="5105401"/>
                  <a:ext cx="1295400" cy="1143000"/>
                </a:xfrm>
                <a:prstGeom prst="mathMultiply">
                  <a:avLst>
                    <a:gd name="adj1" fmla="val 1780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64" name="Diagonal Stripe 63"/>
            <p:cNvSpPr/>
            <p:nvPr/>
          </p:nvSpPr>
          <p:spPr>
            <a:xfrm rot="20559247" flipH="1">
              <a:off x="695769" y="1906393"/>
              <a:ext cx="1066709" cy="229586"/>
            </a:xfrm>
            <a:prstGeom prst="diagStrip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01" name="Group 100"/>
          <p:cNvGrpSpPr/>
          <p:nvPr/>
        </p:nvGrpSpPr>
        <p:grpSpPr>
          <a:xfrm flipH="1">
            <a:off x="371783" y="4067537"/>
            <a:ext cx="617955" cy="1679383"/>
            <a:chOff x="381000" y="228600"/>
            <a:chExt cx="2355273" cy="6400800"/>
          </a:xfrm>
        </p:grpSpPr>
        <p:sp>
          <p:nvSpPr>
            <p:cNvPr id="102" name="Rounded Rectangle 101"/>
            <p:cNvSpPr/>
            <p:nvPr/>
          </p:nvSpPr>
          <p:spPr>
            <a:xfrm rot="16200000">
              <a:off x="-1295400" y="4495800"/>
              <a:ext cx="4038600" cy="228600"/>
            </a:xfrm>
            <a:prstGeom prst="roundRect">
              <a:avLst/>
            </a:prstGeom>
            <a:blipFill>
              <a:blip r:embed="rId3"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Multiply 102"/>
            <p:cNvSpPr/>
            <p:nvPr/>
          </p:nvSpPr>
          <p:spPr>
            <a:xfrm>
              <a:off x="577273" y="6035964"/>
              <a:ext cx="304800" cy="304800"/>
            </a:xfrm>
            <a:prstGeom prst="mathMultiply">
              <a:avLst>
                <a:gd name="adj1" fmla="val 11399"/>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ounded Rectangle 103"/>
            <p:cNvSpPr/>
            <p:nvPr/>
          </p:nvSpPr>
          <p:spPr>
            <a:xfrm rot="16200000">
              <a:off x="381000" y="4495800"/>
              <a:ext cx="4038600" cy="228600"/>
            </a:xfrm>
            <a:prstGeom prst="roundRect">
              <a:avLst/>
            </a:prstGeom>
            <a:blipFill>
              <a:blip r:embed="rId3"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Multiply 104"/>
            <p:cNvSpPr/>
            <p:nvPr/>
          </p:nvSpPr>
          <p:spPr>
            <a:xfrm>
              <a:off x="2246746" y="6049818"/>
              <a:ext cx="304800" cy="304800"/>
            </a:xfrm>
            <a:prstGeom prst="mathMultiply">
              <a:avLst>
                <a:gd name="adj1" fmla="val 11399"/>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ounded Rectangle 105"/>
            <p:cNvSpPr/>
            <p:nvPr/>
          </p:nvSpPr>
          <p:spPr>
            <a:xfrm>
              <a:off x="838200" y="6172200"/>
              <a:ext cx="1447800" cy="152400"/>
            </a:xfrm>
            <a:prstGeom prst="roundRect">
              <a:avLst/>
            </a:prstGeom>
            <a:blipFill>
              <a:blip r:embed="rId3"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7" name="Group 22"/>
            <p:cNvGrpSpPr/>
            <p:nvPr/>
          </p:nvGrpSpPr>
          <p:grpSpPr>
            <a:xfrm>
              <a:off x="381000" y="228600"/>
              <a:ext cx="2355273" cy="2426859"/>
              <a:chOff x="2105890" y="2068941"/>
              <a:chExt cx="2355273" cy="2426859"/>
            </a:xfrm>
          </p:grpSpPr>
          <p:sp>
            <p:nvSpPr>
              <p:cNvPr id="120" name="Trapezoid 119"/>
              <p:cNvSpPr/>
              <p:nvPr/>
            </p:nvSpPr>
            <p:spPr>
              <a:xfrm>
                <a:off x="2362200" y="3733800"/>
                <a:ext cx="1828800" cy="533400"/>
              </a:xfrm>
              <a:prstGeom prst="trapezoid">
                <a:avLst>
                  <a:gd name="adj" fmla="val 48088"/>
                </a:avLst>
              </a:prstGeom>
              <a:blipFill>
                <a:blip r:embed="rId4"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Trapezoid 120"/>
              <p:cNvSpPr/>
              <p:nvPr/>
            </p:nvSpPr>
            <p:spPr>
              <a:xfrm rot="10800000">
                <a:off x="2133600" y="2209800"/>
                <a:ext cx="2286000" cy="685800"/>
              </a:xfrm>
              <a:prstGeom prst="trapezoid">
                <a:avLst>
                  <a:gd name="adj" fmla="val 29040"/>
                </a:avLst>
              </a:prstGeom>
              <a:blipFill>
                <a:blip r:embed="rId4"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Trapezoid 121"/>
              <p:cNvSpPr/>
              <p:nvPr/>
            </p:nvSpPr>
            <p:spPr>
              <a:xfrm rot="10800000">
                <a:off x="2105890" y="2068941"/>
                <a:ext cx="2355273" cy="147785"/>
              </a:xfrm>
              <a:prstGeom prst="trapezoid">
                <a:avLst>
                  <a:gd name="adj" fmla="val 29040"/>
                </a:avLst>
              </a:prstGeom>
              <a:blipFill>
                <a:blip r:embed="rId3"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ounded Rectangle 122"/>
              <p:cNvSpPr/>
              <p:nvPr/>
            </p:nvSpPr>
            <p:spPr>
              <a:xfrm>
                <a:off x="2641600" y="2895600"/>
                <a:ext cx="152400" cy="762000"/>
              </a:xfrm>
              <a:prstGeom prst="roundRect">
                <a:avLst/>
              </a:prstGeom>
              <a:blipFill>
                <a:blip r:embed="rId3"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ounded Rectangle 123"/>
              <p:cNvSpPr/>
              <p:nvPr/>
            </p:nvSpPr>
            <p:spPr>
              <a:xfrm>
                <a:off x="3763818" y="2890982"/>
                <a:ext cx="152400" cy="762000"/>
              </a:xfrm>
              <a:prstGeom prst="roundRect">
                <a:avLst/>
              </a:prstGeom>
              <a:blipFill>
                <a:blip r:embed="rId3"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ounded Rectangle 124"/>
              <p:cNvSpPr/>
              <p:nvPr/>
            </p:nvSpPr>
            <p:spPr>
              <a:xfrm rot="5400000">
                <a:off x="1266537" y="3229263"/>
                <a:ext cx="2209800" cy="170873"/>
              </a:xfrm>
              <a:prstGeom prst="roundRect">
                <a:avLst/>
              </a:prstGeom>
              <a:blipFill>
                <a:blip r:embed="rId3"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ounded Rectangle 125"/>
              <p:cNvSpPr/>
              <p:nvPr/>
            </p:nvSpPr>
            <p:spPr>
              <a:xfrm rot="5400000">
                <a:off x="3063009" y="3233882"/>
                <a:ext cx="2209800" cy="170873"/>
              </a:xfrm>
              <a:prstGeom prst="roundRect">
                <a:avLst/>
              </a:prstGeom>
              <a:blipFill>
                <a:blip r:embed="rId3"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ounded Rectangle 126"/>
              <p:cNvSpPr/>
              <p:nvPr/>
            </p:nvSpPr>
            <p:spPr>
              <a:xfrm rot="16200000">
                <a:off x="2372594" y="3917372"/>
                <a:ext cx="898236" cy="157020"/>
              </a:xfrm>
              <a:prstGeom prst="roundRect">
                <a:avLst/>
              </a:prstGeom>
              <a:blipFill>
                <a:blip r:embed="rId3"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ounded Rectangle 127"/>
              <p:cNvSpPr/>
              <p:nvPr/>
            </p:nvSpPr>
            <p:spPr>
              <a:xfrm rot="16200000">
                <a:off x="3263904" y="3912754"/>
                <a:ext cx="898236" cy="157020"/>
              </a:xfrm>
              <a:prstGeom prst="roundRect">
                <a:avLst/>
              </a:prstGeom>
              <a:blipFill>
                <a:blip r:embed="rId3"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ounded Rectangle 128"/>
              <p:cNvSpPr/>
              <p:nvPr/>
            </p:nvSpPr>
            <p:spPr>
              <a:xfrm>
                <a:off x="2286000" y="3505200"/>
                <a:ext cx="1981200" cy="228600"/>
              </a:xfrm>
              <a:prstGeom prst="roundRect">
                <a:avLst/>
              </a:prstGeom>
              <a:blipFill>
                <a:blip r:embed="rId3"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Multiply 129"/>
              <p:cNvSpPr/>
              <p:nvPr/>
            </p:nvSpPr>
            <p:spPr>
              <a:xfrm>
                <a:off x="2237509" y="3459018"/>
                <a:ext cx="304800" cy="304800"/>
              </a:xfrm>
              <a:prstGeom prst="mathMultiply">
                <a:avLst>
                  <a:gd name="adj1" fmla="val 11399"/>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Multiply 130"/>
              <p:cNvSpPr/>
              <p:nvPr/>
            </p:nvSpPr>
            <p:spPr>
              <a:xfrm>
                <a:off x="3987800" y="3463636"/>
                <a:ext cx="304800" cy="304800"/>
              </a:xfrm>
              <a:prstGeom prst="mathMultiply">
                <a:avLst>
                  <a:gd name="adj1" fmla="val 11399"/>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Multiply 131"/>
              <p:cNvSpPr/>
              <p:nvPr/>
            </p:nvSpPr>
            <p:spPr>
              <a:xfrm>
                <a:off x="2667000" y="3463636"/>
                <a:ext cx="304800" cy="304800"/>
              </a:xfrm>
              <a:prstGeom prst="mathMultiply">
                <a:avLst>
                  <a:gd name="adj1" fmla="val 11399"/>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Multiply 132"/>
              <p:cNvSpPr/>
              <p:nvPr/>
            </p:nvSpPr>
            <p:spPr>
              <a:xfrm>
                <a:off x="3553691" y="3472873"/>
                <a:ext cx="304800" cy="304800"/>
              </a:xfrm>
              <a:prstGeom prst="mathMultiply">
                <a:avLst>
                  <a:gd name="adj1" fmla="val 11399"/>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133"/>
              <p:cNvSpPr/>
              <p:nvPr/>
            </p:nvSpPr>
            <p:spPr>
              <a:xfrm>
                <a:off x="2290618" y="3699164"/>
                <a:ext cx="170873"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34"/>
              <p:cNvSpPr/>
              <p:nvPr/>
            </p:nvSpPr>
            <p:spPr>
              <a:xfrm>
                <a:off x="2295236" y="3472873"/>
                <a:ext cx="170873"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135"/>
              <p:cNvSpPr/>
              <p:nvPr/>
            </p:nvSpPr>
            <p:spPr>
              <a:xfrm>
                <a:off x="4077854" y="3482109"/>
                <a:ext cx="170873"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p:cNvSpPr/>
              <p:nvPr/>
            </p:nvSpPr>
            <p:spPr>
              <a:xfrm>
                <a:off x="4077855" y="3713019"/>
                <a:ext cx="170873"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ounded Rectangle 7"/>
              <p:cNvSpPr/>
              <p:nvPr/>
            </p:nvSpPr>
            <p:spPr>
              <a:xfrm>
                <a:off x="2258290" y="4267200"/>
                <a:ext cx="2057400" cy="228600"/>
              </a:xfrm>
              <a:prstGeom prst="roundRect">
                <a:avLst/>
              </a:prstGeom>
              <a:blipFill>
                <a:blip r:embed="rId3"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8" name="Rounded Rectangle 107"/>
            <p:cNvSpPr/>
            <p:nvPr/>
          </p:nvSpPr>
          <p:spPr>
            <a:xfrm>
              <a:off x="838200" y="5410200"/>
              <a:ext cx="1447800" cy="152400"/>
            </a:xfrm>
            <a:prstGeom prst="roundRect">
              <a:avLst/>
            </a:prstGeom>
            <a:blipFill>
              <a:blip r:embed="rId3"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ounded Rectangle 108"/>
            <p:cNvSpPr/>
            <p:nvPr/>
          </p:nvSpPr>
          <p:spPr>
            <a:xfrm>
              <a:off x="838200" y="4648200"/>
              <a:ext cx="1447800" cy="152400"/>
            </a:xfrm>
            <a:prstGeom prst="roundRect">
              <a:avLst/>
            </a:prstGeom>
            <a:blipFill>
              <a:blip r:embed="rId3"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ounded Rectangle 109"/>
            <p:cNvSpPr/>
            <p:nvPr/>
          </p:nvSpPr>
          <p:spPr>
            <a:xfrm>
              <a:off x="838200" y="3810000"/>
              <a:ext cx="1447800" cy="152400"/>
            </a:xfrm>
            <a:prstGeom prst="roundRect">
              <a:avLst/>
            </a:prstGeom>
            <a:blipFill>
              <a:blip r:embed="rId3"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ounded Rectangle 110"/>
            <p:cNvSpPr/>
            <p:nvPr/>
          </p:nvSpPr>
          <p:spPr>
            <a:xfrm>
              <a:off x="838200" y="3124200"/>
              <a:ext cx="1447800" cy="152400"/>
            </a:xfrm>
            <a:prstGeom prst="roundRect">
              <a:avLst/>
            </a:prstGeom>
            <a:blipFill>
              <a:blip r:embed="rId3"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Multiply 111"/>
            <p:cNvSpPr/>
            <p:nvPr/>
          </p:nvSpPr>
          <p:spPr>
            <a:xfrm>
              <a:off x="591128" y="5329382"/>
              <a:ext cx="304800" cy="304800"/>
            </a:xfrm>
            <a:prstGeom prst="mathMultiply">
              <a:avLst>
                <a:gd name="adj1" fmla="val 11399"/>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Multiply 112"/>
            <p:cNvSpPr/>
            <p:nvPr/>
          </p:nvSpPr>
          <p:spPr>
            <a:xfrm>
              <a:off x="572655" y="4572000"/>
              <a:ext cx="304800" cy="304800"/>
            </a:xfrm>
            <a:prstGeom prst="mathMultiply">
              <a:avLst>
                <a:gd name="adj1" fmla="val 11399"/>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Multiply 113"/>
            <p:cNvSpPr/>
            <p:nvPr/>
          </p:nvSpPr>
          <p:spPr>
            <a:xfrm>
              <a:off x="563419" y="3749964"/>
              <a:ext cx="304800" cy="304800"/>
            </a:xfrm>
            <a:prstGeom prst="mathMultiply">
              <a:avLst>
                <a:gd name="adj1" fmla="val 11399"/>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Multiply 114"/>
            <p:cNvSpPr/>
            <p:nvPr/>
          </p:nvSpPr>
          <p:spPr>
            <a:xfrm>
              <a:off x="563418" y="3029527"/>
              <a:ext cx="304800" cy="304800"/>
            </a:xfrm>
            <a:prstGeom prst="mathMultiply">
              <a:avLst>
                <a:gd name="adj1" fmla="val 11399"/>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Multiply 115"/>
            <p:cNvSpPr/>
            <p:nvPr/>
          </p:nvSpPr>
          <p:spPr>
            <a:xfrm>
              <a:off x="2244437" y="3029528"/>
              <a:ext cx="304800" cy="304800"/>
            </a:xfrm>
            <a:prstGeom prst="mathMultiply">
              <a:avLst>
                <a:gd name="adj1" fmla="val 11399"/>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Multiply 116"/>
            <p:cNvSpPr/>
            <p:nvPr/>
          </p:nvSpPr>
          <p:spPr>
            <a:xfrm>
              <a:off x="2235200" y="3703782"/>
              <a:ext cx="304800" cy="304800"/>
            </a:xfrm>
            <a:prstGeom prst="mathMultiply">
              <a:avLst>
                <a:gd name="adj1" fmla="val 11399"/>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Multiply 117"/>
            <p:cNvSpPr/>
            <p:nvPr/>
          </p:nvSpPr>
          <p:spPr>
            <a:xfrm>
              <a:off x="2235201" y="4572000"/>
              <a:ext cx="304800" cy="304800"/>
            </a:xfrm>
            <a:prstGeom prst="mathMultiply">
              <a:avLst>
                <a:gd name="adj1" fmla="val 11399"/>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Multiply 118"/>
            <p:cNvSpPr/>
            <p:nvPr/>
          </p:nvSpPr>
          <p:spPr>
            <a:xfrm>
              <a:off x="2253673" y="5301673"/>
              <a:ext cx="304800" cy="304800"/>
            </a:xfrm>
            <a:prstGeom prst="mathMultiply">
              <a:avLst>
                <a:gd name="adj1" fmla="val 11399"/>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9" name="Group 138"/>
          <p:cNvGrpSpPr/>
          <p:nvPr/>
        </p:nvGrpSpPr>
        <p:grpSpPr>
          <a:xfrm flipH="1">
            <a:off x="1587494" y="3928270"/>
            <a:ext cx="750134" cy="1350242"/>
            <a:chOff x="2819400" y="1981200"/>
            <a:chExt cx="2286000" cy="4114800"/>
          </a:xfrm>
        </p:grpSpPr>
        <p:sp>
          <p:nvSpPr>
            <p:cNvPr id="140" name="Oval 139"/>
            <p:cNvSpPr/>
            <p:nvPr/>
          </p:nvSpPr>
          <p:spPr>
            <a:xfrm rot="4296815">
              <a:off x="3402666" y="5621991"/>
              <a:ext cx="376518" cy="571500"/>
            </a:xfrm>
            <a:prstGeom prst="ellipse">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p:cNvSpPr/>
            <p:nvPr/>
          </p:nvSpPr>
          <p:spPr>
            <a:xfrm rot="17303185" flipH="1">
              <a:off x="3936947" y="5616529"/>
              <a:ext cx="376518" cy="571500"/>
            </a:xfrm>
            <a:prstGeom prst="ellipse">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Trapezoid 141"/>
            <p:cNvSpPr/>
            <p:nvPr/>
          </p:nvSpPr>
          <p:spPr>
            <a:xfrm>
              <a:off x="3200400" y="3429000"/>
              <a:ext cx="1447800" cy="2362200"/>
            </a:xfrm>
            <a:prstGeom prst="trapezoid">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Oval 142"/>
            <p:cNvSpPr/>
            <p:nvPr/>
          </p:nvSpPr>
          <p:spPr>
            <a:xfrm>
              <a:off x="4705350" y="4132729"/>
              <a:ext cx="400050" cy="537882"/>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p:cNvSpPr/>
            <p:nvPr/>
          </p:nvSpPr>
          <p:spPr>
            <a:xfrm>
              <a:off x="2819400" y="4078941"/>
              <a:ext cx="400050" cy="537882"/>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Cloud 144"/>
            <p:cNvSpPr/>
            <p:nvPr/>
          </p:nvSpPr>
          <p:spPr>
            <a:xfrm rot="21030811">
              <a:off x="4258594" y="2643390"/>
              <a:ext cx="285750" cy="794300"/>
            </a:xfrm>
            <a:prstGeom prst="cloud">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Cloud 145"/>
            <p:cNvSpPr/>
            <p:nvPr/>
          </p:nvSpPr>
          <p:spPr>
            <a:xfrm>
              <a:off x="3390900" y="2572871"/>
              <a:ext cx="285750" cy="914400"/>
            </a:xfrm>
            <a:prstGeom prst="cloud">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Flowchart: Manual Operation 146"/>
            <p:cNvSpPr/>
            <p:nvPr/>
          </p:nvSpPr>
          <p:spPr>
            <a:xfrm rot="12764133">
              <a:off x="3104890" y="3298877"/>
              <a:ext cx="685800" cy="1183341"/>
            </a:xfrm>
            <a:prstGeom prst="flowChartManualOperation">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Flowchart: Manual Operation 147"/>
            <p:cNvSpPr/>
            <p:nvPr/>
          </p:nvSpPr>
          <p:spPr>
            <a:xfrm rot="8835867" flipH="1">
              <a:off x="4121663" y="3260653"/>
              <a:ext cx="685800" cy="1224863"/>
            </a:xfrm>
            <a:prstGeom prst="flowChartManualOperation">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Trapezoid 148"/>
            <p:cNvSpPr/>
            <p:nvPr/>
          </p:nvSpPr>
          <p:spPr>
            <a:xfrm rot="397969">
              <a:off x="2998402" y="3273636"/>
              <a:ext cx="1143585" cy="2048123"/>
            </a:xfrm>
            <a:prstGeom prst="trapezoid">
              <a:avLst>
                <a:gd name="adj" fmla="val 45372"/>
              </a:avLst>
            </a:prstGeom>
            <a:solidFill>
              <a:schemeClr val="accent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Trapezoid 149"/>
            <p:cNvSpPr/>
            <p:nvPr/>
          </p:nvSpPr>
          <p:spPr>
            <a:xfrm rot="21153879">
              <a:off x="3755377" y="3279368"/>
              <a:ext cx="1143585" cy="2046399"/>
            </a:xfrm>
            <a:prstGeom prst="trapezoid">
              <a:avLst>
                <a:gd name="adj" fmla="val 45372"/>
              </a:avLst>
            </a:prstGeom>
            <a:solidFill>
              <a:schemeClr val="accent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Isosceles Triangle 150"/>
            <p:cNvSpPr/>
            <p:nvPr/>
          </p:nvSpPr>
          <p:spPr>
            <a:xfrm rot="10800000">
              <a:off x="3790950" y="3379694"/>
              <a:ext cx="285750" cy="215153"/>
            </a:xfrm>
            <a:prstGeom prst="triangl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Quad Arrow Callout 151"/>
            <p:cNvSpPr/>
            <p:nvPr/>
          </p:nvSpPr>
          <p:spPr>
            <a:xfrm>
              <a:off x="3276600" y="5477435"/>
              <a:ext cx="342900" cy="268941"/>
            </a:xfrm>
            <a:prstGeom prst="quadArrowCallout">
              <a:avLst>
                <a:gd name="adj1" fmla="val 18515"/>
                <a:gd name="adj2" fmla="val 50000"/>
                <a:gd name="adj3" fmla="val 18515"/>
                <a:gd name="adj4" fmla="val 48123"/>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Quad Arrow Callout 152"/>
            <p:cNvSpPr/>
            <p:nvPr/>
          </p:nvSpPr>
          <p:spPr>
            <a:xfrm>
              <a:off x="3619500" y="5477435"/>
              <a:ext cx="342900" cy="268941"/>
            </a:xfrm>
            <a:prstGeom prst="quadArrowCallout">
              <a:avLst>
                <a:gd name="adj1" fmla="val 18515"/>
                <a:gd name="adj2" fmla="val 50000"/>
                <a:gd name="adj3" fmla="val 18515"/>
                <a:gd name="adj4" fmla="val 48123"/>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Quad Arrow Callout 153"/>
            <p:cNvSpPr/>
            <p:nvPr/>
          </p:nvSpPr>
          <p:spPr>
            <a:xfrm>
              <a:off x="3962400" y="5477435"/>
              <a:ext cx="342900" cy="268941"/>
            </a:xfrm>
            <a:prstGeom prst="quadArrowCallout">
              <a:avLst>
                <a:gd name="adj1" fmla="val 18515"/>
                <a:gd name="adj2" fmla="val 50000"/>
                <a:gd name="adj3" fmla="val 18515"/>
                <a:gd name="adj4" fmla="val 48123"/>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Quad Arrow Callout 154"/>
            <p:cNvSpPr/>
            <p:nvPr/>
          </p:nvSpPr>
          <p:spPr>
            <a:xfrm>
              <a:off x="4248150" y="5477435"/>
              <a:ext cx="342900" cy="268941"/>
            </a:xfrm>
            <a:prstGeom prst="quadArrowCallout">
              <a:avLst>
                <a:gd name="adj1" fmla="val 18515"/>
                <a:gd name="adj2" fmla="val 50000"/>
                <a:gd name="adj3" fmla="val 18515"/>
                <a:gd name="adj4" fmla="val 48123"/>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p:cNvSpPr/>
            <p:nvPr/>
          </p:nvSpPr>
          <p:spPr>
            <a:xfrm>
              <a:off x="3505200" y="2196353"/>
              <a:ext cx="914400" cy="1237129"/>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Flowchart: Stored Data 156"/>
            <p:cNvSpPr/>
            <p:nvPr/>
          </p:nvSpPr>
          <p:spPr>
            <a:xfrm rot="5400000">
              <a:off x="3720353" y="2034988"/>
              <a:ext cx="484094" cy="914400"/>
            </a:xfrm>
            <a:prstGeom prst="flowChartOnlineStorag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Isosceles Triangle 157"/>
            <p:cNvSpPr/>
            <p:nvPr/>
          </p:nvSpPr>
          <p:spPr>
            <a:xfrm>
              <a:off x="3505200" y="1981200"/>
              <a:ext cx="285750" cy="376518"/>
            </a:xfrm>
            <a:prstGeom prst="triangl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Isosceles Triangle 158"/>
            <p:cNvSpPr/>
            <p:nvPr/>
          </p:nvSpPr>
          <p:spPr>
            <a:xfrm>
              <a:off x="3676650" y="1981200"/>
              <a:ext cx="285750" cy="376518"/>
            </a:xfrm>
            <a:prstGeom prst="triangl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Isosceles Triangle 159"/>
            <p:cNvSpPr/>
            <p:nvPr/>
          </p:nvSpPr>
          <p:spPr>
            <a:xfrm>
              <a:off x="3905250" y="1981200"/>
              <a:ext cx="285750" cy="376518"/>
            </a:xfrm>
            <a:prstGeom prst="triangl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Isosceles Triangle 160"/>
            <p:cNvSpPr/>
            <p:nvPr/>
          </p:nvSpPr>
          <p:spPr>
            <a:xfrm>
              <a:off x="4133850" y="1981200"/>
              <a:ext cx="285750" cy="376518"/>
            </a:xfrm>
            <a:prstGeom prst="triangl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Left-Right Arrow 161"/>
            <p:cNvSpPr/>
            <p:nvPr/>
          </p:nvSpPr>
          <p:spPr>
            <a:xfrm rot="10800000">
              <a:off x="3162300" y="4455459"/>
              <a:ext cx="685800" cy="645459"/>
            </a:xfrm>
            <a:prstGeom prst="leftRightArrow">
              <a:avLst>
                <a:gd name="adj1" fmla="val 31242"/>
                <a:gd name="adj2" fmla="val 31538"/>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Left-Right Arrow 162"/>
            <p:cNvSpPr/>
            <p:nvPr/>
          </p:nvSpPr>
          <p:spPr>
            <a:xfrm rot="10800000">
              <a:off x="4076700" y="4455459"/>
              <a:ext cx="685800" cy="645459"/>
            </a:xfrm>
            <a:prstGeom prst="leftRightArrow">
              <a:avLst>
                <a:gd name="adj1" fmla="val 31242"/>
                <a:gd name="adj2" fmla="val 31538"/>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Donut 163"/>
            <p:cNvSpPr/>
            <p:nvPr/>
          </p:nvSpPr>
          <p:spPr>
            <a:xfrm rot="19961453">
              <a:off x="3806244" y="3578674"/>
              <a:ext cx="281781" cy="252443"/>
            </a:xfrm>
            <a:prstGeom prst="donu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65" name="Group 164"/>
          <p:cNvGrpSpPr/>
          <p:nvPr/>
        </p:nvGrpSpPr>
        <p:grpSpPr>
          <a:xfrm>
            <a:off x="4386027" y="4838238"/>
            <a:ext cx="620356" cy="857716"/>
            <a:chOff x="3657600" y="1676400"/>
            <a:chExt cx="1219200" cy="2057400"/>
          </a:xfrm>
        </p:grpSpPr>
        <p:sp>
          <p:nvSpPr>
            <p:cNvPr id="166" name="Oval 165"/>
            <p:cNvSpPr/>
            <p:nvPr/>
          </p:nvSpPr>
          <p:spPr>
            <a:xfrm>
              <a:off x="3657600" y="1676400"/>
              <a:ext cx="1219200" cy="2057400"/>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Quad Arrow 166"/>
            <p:cNvSpPr/>
            <p:nvPr/>
          </p:nvSpPr>
          <p:spPr>
            <a:xfrm>
              <a:off x="3962400" y="1981200"/>
              <a:ext cx="304800" cy="1447800"/>
            </a:xfrm>
            <a:prstGeom prst="quadArrow">
              <a:avLst/>
            </a:prstGeom>
            <a:solidFill>
              <a:srgbClr val="FFFF66"/>
            </a:solidFill>
            <a:ln>
              <a:solidFill>
                <a:srgbClr val="582A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Quad Arrow 167"/>
            <p:cNvSpPr/>
            <p:nvPr/>
          </p:nvSpPr>
          <p:spPr>
            <a:xfrm>
              <a:off x="4291149" y="1992086"/>
              <a:ext cx="304800" cy="1447800"/>
            </a:xfrm>
            <a:prstGeom prst="quadArrow">
              <a:avLst/>
            </a:prstGeom>
            <a:solidFill>
              <a:srgbClr val="FFFF66"/>
            </a:solidFill>
            <a:ln>
              <a:solidFill>
                <a:srgbClr val="582A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Quad Arrow 168"/>
            <p:cNvSpPr/>
            <p:nvPr/>
          </p:nvSpPr>
          <p:spPr>
            <a:xfrm>
              <a:off x="4056017" y="2764971"/>
              <a:ext cx="449179" cy="609600"/>
            </a:xfrm>
            <a:prstGeom prst="quadArrow">
              <a:avLst>
                <a:gd name="adj1" fmla="val 45000"/>
                <a:gd name="adj2" fmla="val 22500"/>
                <a:gd name="adj3" fmla="val 22500"/>
              </a:avLst>
            </a:prstGeom>
            <a:solidFill>
              <a:srgbClr val="FFFF66"/>
            </a:solidFill>
            <a:ln>
              <a:solidFill>
                <a:srgbClr val="582A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Quad Arrow 169"/>
            <p:cNvSpPr/>
            <p:nvPr/>
          </p:nvSpPr>
          <p:spPr>
            <a:xfrm>
              <a:off x="4051663" y="2068285"/>
              <a:ext cx="449179" cy="609600"/>
            </a:xfrm>
            <a:prstGeom prst="quadArrow">
              <a:avLst>
                <a:gd name="adj1" fmla="val 45000"/>
                <a:gd name="adj2" fmla="val 22500"/>
                <a:gd name="adj3" fmla="val 22500"/>
              </a:avLst>
            </a:prstGeom>
            <a:solidFill>
              <a:srgbClr val="FFFF66"/>
            </a:solidFill>
            <a:ln>
              <a:solidFill>
                <a:srgbClr val="582A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1" name="Group 169"/>
          <p:cNvGrpSpPr/>
          <p:nvPr/>
        </p:nvGrpSpPr>
        <p:grpSpPr>
          <a:xfrm>
            <a:off x="4854693" y="3794814"/>
            <a:ext cx="1015373" cy="987168"/>
            <a:chOff x="1376707" y="228600"/>
            <a:chExt cx="6784149" cy="6090755"/>
          </a:xfrm>
          <a:solidFill>
            <a:srgbClr val="FFC000"/>
          </a:solidFill>
        </p:grpSpPr>
        <p:sp>
          <p:nvSpPr>
            <p:cNvPr id="172" name="Isosceles Triangle 171"/>
            <p:cNvSpPr/>
            <p:nvPr/>
          </p:nvSpPr>
          <p:spPr>
            <a:xfrm>
              <a:off x="4191000" y="228600"/>
              <a:ext cx="1066800" cy="1905000"/>
            </a:xfrm>
            <a:prstGeom prst="triangle">
              <a:avLst>
                <a:gd name="adj" fmla="val 50000"/>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Trapezoid 172"/>
            <p:cNvSpPr/>
            <p:nvPr/>
          </p:nvSpPr>
          <p:spPr>
            <a:xfrm>
              <a:off x="4191000" y="990600"/>
              <a:ext cx="1066800" cy="91440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Block Arc 173"/>
            <p:cNvSpPr/>
            <p:nvPr/>
          </p:nvSpPr>
          <p:spPr>
            <a:xfrm rot="15661763" flipH="1">
              <a:off x="5408556" y="3381138"/>
              <a:ext cx="2816923" cy="2687676"/>
            </a:xfrm>
            <a:prstGeom prst="blockArc">
              <a:avLst>
                <a:gd name="adj1" fmla="val 11458411"/>
                <a:gd name="adj2" fmla="val 20673493"/>
                <a:gd name="adj3" fmla="val 2221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5" name="Block Arc 174"/>
            <p:cNvSpPr/>
            <p:nvPr/>
          </p:nvSpPr>
          <p:spPr>
            <a:xfrm rot="5938237">
              <a:off x="1224856" y="3444939"/>
              <a:ext cx="2680187" cy="2376486"/>
            </a:xfrm>
            <a:prstGeom prst="blockArc">
              <a:avLst>
                <a:gd name="adj1" fmla="val 11465375"/>
                <a:gd name="adj2" fmla="val 20915349"/>
                <a:gd name="adj3" fmla="val 19557"/>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6" name="Oval 175"/>
            <p:cNvSpPr/>
            <p:nvPr/>
          </p:nvSpPr>
          <p:spPr>
            <a:xfrm>
              <a:off x="2819400" y="1524000"/>
              <a:ext cx="3810000" cy="3810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7" name="Block Arc 176"/>
            <p:cNvSpPr/>
            <p:nvPr/>
          </p:nvSpPr>
          <p:spPr>
            <a:xfrm rot="5938237">
              <a:off x="2394213" y="3958926"/>
              <a:ext cx="2300369" cy="2339112"/>
            </a:xfrm>
            <a:prstGeom prst="blockArc">
              <a:avLst>
                <a:gd name="adj1" fmla="val 12699487"/>
                <a:gd name="adj2" fmla="val 20915349"/>
                <a:gd name="adj3" fmla="val 19557"/>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8" name="Block Arc 177"/>
            <p:cNvSpPr/>
            <p:nvPr/>
          </p:nvSpPr>
          <p:spPr>
            <a:xfrm rot="15661763" flipH="1">
              <a:off x="4784075" y="3873224"/>
              <a:ext cx="2406470" cy="2485792"/>
            </a:xfrm>
            <a:prstGeom prst="blockArc">
              <a:avLst>
                <a:gd name="adj1" fmla="val 12815022"/>
                <a:gd name="adj2" fmla="val 20243753"/>
                <a:gd name="adj3" fmla="val 2099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9" name="Rounded Rectangle 178"/>
            <p:cNvSpPr/>
            <p:nvPr/>
          </p:nvSpPr>
          <p:spPr>
            <a:xfrm>
              <a:off x="2752039" y="3077502"/>
              <a:ext cx="3929519" cy="392953"/>
            </a:xfrm>
            <a:prstGeom prst="roundRect">
              <a:avLst>
                <a:gd name="adj" fmla="val 30785"/>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Oval 179"/>
            <p:cNvSpPr/>
            <p:nvPr/>
          </p:nvSpPr>
          <p:spPr>
            <a:xfrm>
              <a:off x="4419600" y="2971800"/>
              <a:ext cx="533400" cy="6096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Moon 180"/>
            <p:cNvSpPr/>
            <p:nvPr/>
          </p:nvSpPr>
          <p:spPr>
            <a:xfrm rot="16200000">
              <a:off x="4533900" y="1028700"/>
              <a:ext cx="381000" cy="1066800"/>
            </a:xfrm>
            <a:prstGeom prst="moon">
              <a:avLst>
                <a:gd name="adj" fmla="val 64118"/>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2" name="Group 118"/>
          <p:cNvGrpSpPr/>
          <p:nvPr/>
        </p:nvGrpSpPr>
        <p:grpSpPr>
          <a:xfrm rot="1912894">
            <a:off x="4362469" y="4663452"/>
            <a:ext cx="361890" cy="1246825"/>
            <a:chOff x="2438400" y="990600"/>
            <a:chExt cx="762000" cy="3200400"/>
          </a:xfrm>
        </p:grpSpPr>
        <p:sp>
          <p:nvSpPr>
            <p:cNvPr id="183" name="Pentagon 182"/>
            <p:cNvSpPr/>
            <p:nvPr/>
          </p:nvSpPr>
          <p:spPr>
            <a:xfrm rot="16200000">
              <a:off x="1562100" y="2171700"/>
              <a:ext cx="2514600" cy="152400"/>
            </a:xfrm>
            <a:prstGeom prst="homePlat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Plaque 183"/>
            <p:cNvSpPr/>
            <p:nvPr/>
          </p:nvSpPr>
          <p:spPr>
            <a:xfrm>
              <a:off x="2438400" y="3124200"/>
              <a:ext cx="762000" cy="685800"/>
            </a:xfrm>
            <a:prstGeom prst="plaque">
              <a:avLst>
                <a:gd name="adj" fmla="val 41373"/>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ounded Rectangle 184"/>
            <p:cNvSpPr/>
            <p:nvPr/>
          </p:nvSpPr>
          <p:spPr>
            <a:xfrm>
              <a:off x="2667000" y="3657600"/>
              <a:ext cx="304800" cy="533400"/>
            </a:xfrm>
            <a:prstGeom prst="roundRect">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Donut 185"/>
            <p:cNvSpPr/>
            <p:nvPr/>
          </p:nvSpPr>
          <p:spPr>
            <a:xfrm>
              <a:off x="2590800" y="3276600"/>
              <a:ext cx="457200" cy="304800"/>
            </a:xfrm>
            <a:prstGeom prst="donut">
              <a:avLst>
                <a:gd name="adj" fmla="val 20588"/>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7" name="Donut 186"/>
            <p:cNvSpPr/>
            <p:nvPr/>
          </p:nvSpPr>
          <p:spPr>
            <a:xfrm>
              <a:off x="2667000" y="3124200"/>
              <a:ext cx="304800" cy="228600"/>
            </a:xfrm>
            <a:prstGeom prst="donut">
              <a:avLst>
                <a:gd name="adj" fmla="val 20588"/>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88" name="Group 187"/>
          <p:cNvGrpSpPr/>
          <p:nvPr/>
        </p:nvGrpSpPr>
        <p:grpSpPr>
          <a:xfrm flipH="1">
            <a:off x="10007332" y="3511654"/>
            <a:ext cx="744900" cy="1489800"/>
            <a:chOff x="5699794" y="1337082"/>
            <a:chExt cx="1310606" cy="3649561"/>
          </a:xfrm>
        </p:grpSpPr>
        <p:sp>
          <p:nvSpPr>
            <p:cNvPr id="189" name="Oval 188"/>
            <p:cNvSpPr/>
            <p:nvPr/>
          </p:nvSpPr>
          <p:spPr>
            <a:xfrm rot="18242526">
              <a:off x="6780635" y="3627916"/>
              <a:ext cx="215389" cy="24414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0" name="Oval 189"/>
            <p:cNvSpPr/>
            <p:nvPr/>
          </p:nvSpPr>
          <p:spPr>
            <a:xfrm>
              <a:off x="5949433" y="4694927"/>
              <a:ext cx="343606" cy="291716"/>
            </a:xfrm>
            <a:prstGeom prst="ellipse">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1" name="Oval 190"/>
            <p:cNvSpPr/>
            <p:nvPr/>
          </p:nvSpPr>
          <p:spPr>
            <a:xfrm>
              <a:off x="6261482" y="4694927"/>
              <a:ext cx="343606" cy="291716"/>
            </a:xfrm>
            <a:prstGeom prst="ellipse">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2" name="Cloud 191"/>
            <p:cNvSpPr/>
            <p:nvPr/>
          </p:nvSpPr>
          <p:spPr>
            <a:xfrm rot="20835976" flipH="1">
              <a:off x="6414925" y="1623392"/>
              <a:ext cx="454119" cy="1225209"/>
            </a:xfrm>
            <a:prstGeom prst="cloud">
              <a:avLst/>
            </a:prstGeom>
            <a:solidFill>
              <a:schemeClr val="tx1">
                <a:lumMod val="85000"/>
                <a:lumOff val="1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3" name="Oval 192"/>
            <p:cNvSpPr/>
            <p:nvPr/>
          </p:nvSpPr>
          <p:spPr>
            <a:xfrm>
              <a:off x="5699794" y="3554127"/>
              <a:ext cx="171804" cy="408404"/>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4" name="Flowchart: Manual Operation 193"/>
            <p:cNvSpPr/>
            <p:nvPr/>
          </p:nvSpPr>
          <p:spPr>
            <a:xfrm rot="10800000">
              <a:off x="5943600" y="2743200"/>
              <a:ext cx="685801" cy="1861106"/>
            </a:xfrm>
            <a:prstGeom prst="flowChartManualOperation">
              <a:avLst/>
            </a:prstGeom>
            <a:solidFill>
              <a:srgbClr val="3366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5" name="Rectangle 194"/>
            <p:cNvSpPr/>
            <p:nvPr/>
          </p:nvSpPr>
          <p:spPr>
            <a:xfrm>
              <a:off x="5943600" y="4572000"/>
              <a:ext cx="681602" cy="196294"/>
            </a:xfrm>
            <a:prstGeom prst="rect">
              <a:avLst/>
            </a:prstGeom>
            <a:solidFill>
              <a:srgbClr val="99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6" name="Flowchart: Extract 195"/>
            <p:cNvSpPr/>
            <p:nvPr/>
          </p:nvSpPr>
          <p:spPr>
            <a:xfrm rot="10800000">
              <a:off x="6129301" y="2620634"/>
              <a:ext cx="300656" cy="450216"/>
            </a:xfrm>
            <a:prstGeom prst="flowChartExtra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600"/>
            </a:p>
          </p:txBody>
        </p:sp>
        <p:sp>
          <p:nvSpPr>
            <p:cNvPr id="197" name="Flowchart: Manual Operation 196"/>
            <p:cNvSpPr/>
            <p:nvPr/>
          </p:nvSpPr>
          <p:spPr>
            <a:xfrm rot="12217775">
              <a:off x="5797270" y="2551319"/>
              <a:ext cx="355171" cy="1236082"/>
            </a:xfrm>
            <a:prstGeom prst="flowChartManualOperation">
              <a:avLst/>
            </a:prstGeom>
            <a:solidFill>
              <a:srgbClr val="3366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8" name="Flowchart: Manual Operation 197"/>
            <p:cNvSpPr/>
            <p:nvPr/>
          </p:nvSpPr>
          <p:spPr>
            <a:xfrm rot="9181948" flipH="1">
              <a:off x="6434240" y="2553900"/>
              <a:ext cx="357461" cy="1236082"/>
            </a:xfrm>
            <a:prstGeom prst="flowChartManualOperation">
              <a:avLst/>
            </a:prstGeom>
            <a:solidFill>
              <a:srgbClr val="3366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9" name="Cloud 198"/>
            <p:cNvSpPr/>
            <p:nvPr/>
          </p:nvSpPr>
          <p:spPr>
            <a:xfrm rot="764024">
              <a:off x="5708212" y="1617313"/>
              <a:ext cx="413583" cy="1225209"/>
            </a:xfrm>
            <a:prstGeom prst="cloud">
              <a:avLst/>
            </a:prstGeom>
            <a:solidFill>
              <a:schemeClr val="tx1">
                <a:lumMod val="85000"/>
                <a:lumOff val="1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00" name="Oval 199"/>
            <p:cNvSpPr/>
            <p:nvPr/>
          </p:nvSpPr>
          <p:spPr>
            <a:xfrm>
              <a:off x="6000450" y="1628800"/>
              <a:ext cx="558359" cy="1158114"/>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01" name="Cloud 200"/>
            <p:cNvSpPr/>
            <p:nvPr/>
          </p:nvSpPr>
          <p:spPr>
            <a:xfrm rot="16200000" flipH="1">
              <a:off x="6009387" y="1199290"/>
              <a:ext cx="583432" cy="859015"/>
            </a:xfrm>
            <a:prstGeom prst="cloud">
              <a:avLst/>
            </a:prstGeom>
            <a:solidFill>
              <a:schemeClr val="tx1">
                <a:lumMod val="85000"/>
                <a:lumOff val="1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02" name="Rounded Rectangle 201"/>
            <p:cNvSpPr/>
            <p:nvPr/>
          </p:nvSpPr>
          <p:spPr>
            <a:xfrm>
              <a:off x="5828646" y="1628798"/>
              <a:ext cx="901966" cy="175029"/>
            </a:xfrm>
            <a:prstGeom prst="roundRect">
              <a:avLst/>
            </a:prstGeom>
            <a:solidFill>
              <a:srgbClr val="99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03" name="Rounded Rectangle 202"/>
            <p:cNvSpPr/>
            <p:nvPr/>
          </p:nvSpPr>
          <p:spPr>
            <a:xfrm>
              <a:off x="5960566" y="3638725"/>
              <a:ext cx="625854" cy="141968"/>
            </a:xfrm>
            <a:prstGeom prst="roundRect">
              <a:avLst/>
            </a:prstGeom>
            <a:solidFill>
              <a:srgbClr val="99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204" name="Group 203"/>
            <p:cNvGrpSpPr/>
            <p:nvPr/>
          </p:nvGrpSpPr>
          <p:grpSpPr>
            <a:xfrm>
              <a:off x="6429963" y="3567742"/>
              <a:ext cx="373407" cy="1242098"/>
              <a:chOff x="5029205" y="1676401"/>
              <a:chExt cx="982013" cy="1407436"/>
            </a:xfrm>
            <a:solidFill>
              <a:srgbClr val="996633"/>
            </a:solidFill>
          </p:grpSpPr>
          <p:sp>
            <p:nvSpPr>
              <p:cNvPr id="205" name="Diagonal Stripe 204"/>
              <p:cNvSpPr/>
              <p:nvPr/>
            </p:nvSpPr>
            <p:spPr>
              <a:xfrm rot="19468279">
                <a:off x="5401618" y="1834736"/>
                <a:ext cx="609600" cy="1143000"/>
              </a:xfrm>
              <a:prstGeom prst="diagStrip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06" name="Diagonal Stripe 205"/>
              <p:cNvSpPr/>
              <p:nvPr/>
            </p:nvSpPr>
            <p:spPr>
              <a:xfrm rot="20963615">
                <a:off x="5066204" y="1940837"/>
                <a:ext cx="609600" cy="1143000"/>
              </a:xfrm>
              <a:prstGeom prst="diagStrip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07" name="Rounded Rectangle 206"/>
              <p:cNvSpPr/>
              <p:nvPr/>
            </p:nvSpPr>
            <p:spPr>
              <a:xfrm>
                <a:off x="5029205" y="1676401"/>
                <a:ext cx="548640" cy="334109"/>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grpSp>
      <p:grpSp>
        <p:nvGrpSpPr>
          <p:cNvPr id="208" name="Group 207"/>
          <p:cNvGrpSpPr/>
          <p:nvPr/>
        </p:nvGrpSpPr>
        <p:grpSpPr>
          <a:xfrm>
            <a:off x="2574949" y="1711732"/>
            <a:ext cx="1279052" cy="1901293"/>
            <a:chOff x="1143000" y="1828800"/>
            <a:chExt cx="2819400" cy="4191000"/>
          </a:xfrm>
        </p:grpSpPr>
        <p:sp>
          <p:nvSpPr>
            <p:cNvPr id="209" name="Oval 208"/>
            <p:cNvSpPr/>
            <p:nvPr/>
          </p:nvSpPr>
          <p:spPr>
            <a:xfrm>
              <a:off x="1905000" y="5644074"/>
              <a:ext cx="533400" cy="375726"/>
            </a:xfrm>
            <a:prstGeom prst="ellips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Oval 209"/>
            <p:cNvSpPr/>
            <p:nvPr/>
          </p:nvSpPr>
          <p:spPr>
            <a:xfrm>
              <a:off x="2743200" y="5644074"/>
              <a:ext cx="514350" cy="375726"/>
            </a:xfrm>
            <a:prstGeom prst="ellips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Oval 210"/>
            <p:cNvSpPr/>
            <p:nvPr/>
          </p:nvSpPr>
          <p:spPr>
            <a:xfrm>
              <a:off x="3257550" y="2748776"/>
              <a:ext cx="704850" cy="408878"/>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Oval 211"/>
            <p:cNvSpPr/>
            <p:nvPr/>
          </p:nvSpPr>
          <p:spPr>
            <a:xfrm>
              <a:off x="1143000" y="2748776"/>
              <a:ext cx="704850" cy="408878"/>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Flowchart: Manual Operation 212"/>
            <p:cNvSpPr/>
            <p:nvPr/>
          </p:nvSpPr>
          <p:spPr>
            <a:xfrm rot="18602443">
              <a:off x="1662655" y="2771273"/>
              <a:ext cx="715537" cy="1083407"/>
            </a:xfrm>
            <a:prstGeom prst="flowChartManualOperation">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Flowchart: Manual Operation 213"/>
            <p:cNvSpPr/>
            <p:nvPr/>
          </p:nvSpPr>
          <p:spPr>
            <a:xfrm rot="3308327">
              <a:off x="2758282" y="2769300"/>
              <a:ext cx="715537" cy="980061"/>
            </a:xfrm>
            <a:prstGeom prst="flowChartManualOperation">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Trapezoid 214"/>
            <p:cNvSpPr/>
            <p:nvPr/>
          </p:nvSpPr>
          <p:spPr>
            <a:xfrm>
              <a:off x="1981200" y="3048000"/>
              <a:ext cx="1219200" cy="1734670"/>
            </a:xfrm>
            <a:prstGeom prst="trapezoid">
              <a:avLst>
                <a:gd name="adj" fmla="val 23562"/>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Flowchart: Manual Operation 215"/>
            <p:cNvSpPr/>
            <p:nvPr/>
          </p:nvSpPr>
          <p:spPr>
            <a:xfrm rot="11545809">
              <a:off x="1890674" y="4793001"/>
              <a:ext cx="772039" cy="991265"/>
            </a:xfrm>
            <a:prstGeom prst="flowChartManualOperation">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Flowchart: Manual Operation 216"/>
            <p:cNvSpPr/>
            <p:nvPr/>
          </p:nvSpPr>
          <p:spPr>
            <a:xfrm rot="10196762">
              <a:off x="2551884" y="4783896"/>
              <a:ext cx="722931" cy="991265"/>
            </a:xfrm>
            <a:prstGeom prst="flowChartManualOperation">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Chevron 217"/>
            <p:cNvSpPr/>
            <p:nvPr/>
          </p:nvSpPr>
          <p:spPr>
            <a:xfrm rot="5400000">
              <a:off x="2210619" y="3199581"/>
              <a:ext cx="715537" cy="717176"/>
            </a:xfrm>
            <a:prstGeom prst="chevron">
              <a:avLst>
                <a:gd name="adj" fmla="val 82161"/>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9" name="Isosceles Triangle 218"/>
            <p:cNvSpPr/>
            <p:nvPr/>
          </p:nvSpPr>
          <p:spPr>
            <a:xfrm rot="10800000">
              <a:off x="2268070" y="2922494"/>
              <a:ext cx="609600" cy="762000"/>
            </a:xfrm>
            <a:prstGeom prst="triangl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Oval 219"/>
            <p:cNvSpPr/>
            <p:nvPr/>
          </p:nvSpPr>
          <p:spPr>
            <a:xfrm>
              <a:off x="2112169" y="1931020"/>
              <a:ext cx="881063" cy="1431073"/>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Cloud 220"/>
            <p:cNvSpPr/>
            <p:nvPr/>
          </p:nvSpPr>
          <p:spPr>
            <a:xfrm rot="18173890">
              <a:off x="1666402" y="2287227"/>
              <a:ext cx="831501" cy="514219"/>
            </a:xfrm>
            <a:prstGeom prst="cloud">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Cloud 221"/>
            <p:cNvSpPr/>
            <p:nvPr/>
          </p:nvSpPr>
          <p:spPr>
            <a:xfrm rot="3426110" flipH="1">
              <a:off x="2635570" y="2287227"/>
              <a:ext cx="831501" cy="514219"/>
            </a:xfrm>
            <a:prstGeom prst="cloud">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Cloud 222"/>
            <p:cNvSpPr/>
            <p:nvPr/>
          </p:nvSpPr>
          <p:spPr>
            <a:xfrm>
              <a:off x="2024063" y="1828800"/>
              <a:ext cx="1057275" cy="613317"/>
            </a:xfrm>
            <a:prstGeom prst="cloud">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Rounded Rectangle 223"/>
            <p:cNvSpPr/>
            <p:nvPr/>
          </p:nvSpPr>
          <p:spPr>
            <a:xfrm>
              <a:off x="1981200" y="4648200"/>
              <a:ext cx="1233488" cy="204439"/>
            </a:xfrm>
            <a:prstGeom prst="roundRect">
              <a:avLst>
                <a:gd name="adj" fmla="val 21765"/>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5" name="Group 224"/>
            <p:cNvGrpSpPr/>
            <p:nvPr/>
          </p:nvGrpSpPr>
          <p:grpSpPr>
            <a:xfrm>
              <a:off x="1905000" y="2133600"/>
              <a:ext cx="1295400" cy="228600"/>
              <a:chOff x="4267200" y="3733800"/>
              <a:chExt cx="1981200" cy="1524000"/>
            </a:xfrm>
          </p:grpSpPr>
          <p:sp>
            <p:nvSpPr>
              <p:cNvPr id="241" name="Rectangle 240"/>
              <p:cNvSpPr/>
              <p:nvPr/>
            </p:nvSpPr>
            <p:spPr>
              <a:xfrm>
                <a:off x="4267200" y="3733800"/>
                <a:ext cx="1981200" cy="1524000"/>
              </a:xfrm>
              <a:prstGeom prst="rect">
                <a:avLst/>
              </a:prstGeom>
              <a:solidFill>
                <a:srgbClr val="99663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2" name="Group 241"/>
              <p:cNvGrpSpPr/>
              <p:nvPr/>
            </p:nvGrpSpPr>
            <p:grpSpPr>
              <a:xfrm>
                <a:off x="4438482" y="3818965"/>
                <a:ext cx="1706545" cy="1362635"/>
                <a:chOff x="4438482" y="3818965"/>
                <a:chExt cx="1706545" cy="1362635"/>
              </a:xfrm>
            </p:grpSpPr>
            <p:grpSp>
              <p:nvGrpSpPr>
                <p:cNvPr id="243" name="Group 242"/>
                <p:cNvGrpSpPr/>
                <p:nvPr/>
              </p:nvGrpSpPr>
              <p:grpSpPr>
                <a:xfrm>
                  <a:off x="4438482" y="4052314"/>
                  <a:ext cx="536650" cy="863189"/>
                  <a:chOff x="4438482" y="4052314"/>
                  <a:chExt cx="536650" cy="863189"/>
                </a:xfrm>
              </p:grpSpPr>
              <p:sp>
                <p:nvSpPr>
                  <p:cNvPr id="254" name="Chevron 253"/>
                  <p:cNvSpPr/>
                  <p:nvPr/>
                </p:nvSpPr>
                <p:spPr>
                  <a:xfrm rot="16200000">
                    <a:off x="4345032" y="4145764"/>
                    <a:ext cx="715537" cy="528638"/>
                  </a:xfrm>
                  <a:prstGeom prst="chevron">
                    <a:avLst>
                      <a:gd name="adj" fmla="val 83333"/>
                    </a:avLst>
                  </a:prstGeom>
                  <a:solidFill>
                    <a:srgbClr val="FFD96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5" name="Chevron 254"/>
                  <p:cNvSpPr/>
                  <p:nvPr/>
                </p:nvSpPr>
                <p:spPr>
                  <a:xfrm rot="5400000">
                    <a:off x="4353044" y="4293416"/>
                    <a:ext cx="715537" cy="528638"/>
                  </a:xfrm>
                  <a:prstGeom prst="chevron">
                    <a:avLst>
                      <a:gd name="adj" fmla="val 83333"/>
                    </a:avLst>
                  </a:prstGeom>
                  <a:solidFill>
                    <a:srgbClr val="FFD96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244" name="Group 243"/>
                <p:cNvGrpSpPr/>
                <p:nvPr/>
              </p:nvGrpSpPr>
              <p:grpSpPr>
                <a:xfrm>
                  <a:off x="5025671" y="4043350"/>
                  <a:ext cx="536650" cy="863189"/>
                  <a:chOff x="4438482" y="4052314"/>
                  <a:chExt cx="536650" cy="863189"/>
                </a:xfrm>
              </p:grpSpPr>
              <p:sp>
                <p:nvSpPr>
                  <p:cNvPr id="252" name="Chevron 251"/>
                  <p:cNvSpPr/>
                  <p:nvPr/>
                </p:nvSpPr>
                <p:spPr>
                  <a:xfrm rot="16200000">
                    <a:off x="4345032" y="4145764"/>
                    <a:ext cx="715537" cy="528638"/>
                  </a:xfrm>
                  <a:prstGeom prst="chevron">
                    <a:avLst>
                      <a:gd name="adj" fmla="val 83333"/>
                    </a:avLst>
                  </a:prstGeom>
                  <a:solidFill>
                    <a:srgbClr val="FFD96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3" name="Chevron 252"/>
                  <p:cNvSpPr/>
                  <p:nvPr/>
                </p:nvSpPr>
                <p:spPr>
                  <a:xfrm rot="5400000">
                    <a:off x="4353044" y="4293416"/>
                    <a:ext cx="715537" cy="528638"/>
                  </a:xfrm>
                  <a:prstGeom prst="chevron">
                    <a:avLst>
                      <a:gd name="adj" fmla="val 83333"/>
                    </a:avLst>
                  </a:prstGeom>
                  <a:solidFill>
                    <a:srgbClr val="FFD96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245" name="Group 244"/>
                <p:cNvGrpSpPr/>
                <p:nvPr/>
              </p:nvGrpSpPr>
              <p:grpSpPr>
                <a:xfrm>
                  <a:off x="5608377" y="4038867"/>
                  <a:ext cx="536650" cy="863189"/>
                  <a:chOff x="4438482" y="4052314"/>
                  <a:chExt cx="536650" cy="863189"/>
                </a:xfrm>
              </p:grpSpPr>
              <p:sp>
                <p:nvSpPr>
                  <p:cNvPr id="250" name="Chevron 249"/>
                  <p:cNvSpPr/>
                  <p:nvPr/>
                </p:nvSpPr>
                <p:spPr>
                  <a:xfrm rot="16200000">
                    <a:off x="4345032" y="4145764"/>
                    <a:ext cx="715537" cy="528638"/>
                  </a:xfrm>
                  <a:prstGeom prst="chevron">
                    <a:avLst>
                      <a:gd name="adj" fmla="val 83333"/>
                    </a:avLst>
                  </a:prstGeom>
                  <a:solidFill>
                    <a:srgbClr val="FFD96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1" name="Chevron 250"/>
                  <p:cNvSpPr/>
                  <p:nvPr/>
                </p:nvSpPr>
                <p:spPr>
                  <a:xfrm rot="5400000">
                    <a:off x="4353044" y="4293416"/>
                    <a:ext cx="715537" cy="528638"/>
                  </a:xfrm>
                  <a:prstGeom prst="chevron">
                    <a:avLst>
                      <a:gd name="adj" fmla="val 83333"/>
                    </a:avLst>
                  </a:prstGeom>
                  <a:solidFill>
                    <a:srgbClr val="FFD96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46" name="Diamond 245"/>
                <p:cNvSpPr/>
                <p:nvPr/>
              </p:nvSpPr>
              <p:spPr>
                <a:xfrm>
                  <a:off x="4845424" y="3845859"/>
                  <a:ext cx="304800" cy="609600"/>
                </a:xfrm>
                <a:prstGeom prst="diamond">
                  <a:avLst/>
                </a:prstGeom>
                <a:solidFill>
                  <a:srgbClr val="CF9E5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7" name="Diamond 246"/>
                <p:cNvSpPr/>
                <p:nvPr/>
              </p:nvSpPr>
              <p:spPr>
                <a:xfrm>
                  <a:off x="5428130" y="3818965"/>
                  <a:ext cx="304800" cy="609600"/>
                </a:xfrm>
                <a:prstGeom prst="diamond">
                  <a:avLst/>
                </a:prstGeom>
                <a:solidFill>
                  <a:srgbClr val="CF9E5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Diamond 247"/>
                <p:cNvSpPr/>
                <p:nvPr/>
              </p:nvSpPr>
              <p:spPr>
                <a:xfrm>
                  <a:off x="4836459" y="4554070"/>
                  <a:ext cx="304800" cy="609600"/>
                </a:xfrm>
                <a:prstGeom prst="diamond">
                  <a:avLst/>
                </a:prstGeom>
                <a:solidFill>
                  <a:srgbClr val="CF9E5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Diamond 248"/>
                <p:cNvSpPr/>
                <p:nvPr/>
              </p:nvSpPr>
              <p:spPr>
                <a:xfrm>
                  <a:off x="5410200" y="4572000"/>
                  <a:ext cx="304800" cy="609600"/>
                </a:xfrm>
                <a:prstGeom prst="diamond">
                  <a:avLst/>
                </a:prstGeom>
                <a:solidFill>
                  <a:srgbClr val="CF9E5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6" name="Group 37"/>
            <p:cNvGrpSpPr/>
            <p:nvPr/>
          </p:nvGrpSpPr>
          <p:grpSpPr>
            <a:xfrm>
              <a:off x="1981200" y="4648200"/>
              <a:ext cx="1219200" cy="228600"/>
              <a:chOff x="4438482" y="3818965"/>
              <a:chExt cx="1706545" cy="1362635"/>
            </a:xfrm>
          </p:grpSpPr>
          <p:grpSp>
            <p:nvGrpSpPr>
              <p:cNvPr id="228" name="Group 26"/>
              <p:cNvGrpSpPr/>
              <p:nvPr/>
            </p:nvGrpSpPr>
            <p:grpSpPr>
              <a:xfrm>
                <a:off x="4438482" y="4052314"/>
                <a:ext cx="536650" cy="863189"/>
                <a:chOff x="4438482" y="4052314"/>
                <a:chExt cx="536650" cy="863189"/>
              </a:xfrm>
            </p:grpSpPr>
            <p:sp>
              <p:nvSpPr>
                <p:cNvPr id="239" name="Chevron 238"/>
                <p:cNvSpPr/>
                <p:nvPr/>
              </p:nvSpPr>
              <p:spPr>
                <a:xfrm rot="16200000">
                  <a:off x="4345032" y="4145764"/>
                  <a:ext cx="715537" cy="528638"/>
                </a:xfrm>
                <a:prstGeom prst="chevron">
                  <a:avLst>
                    <a:gd name="adj" fmla="val 83333"/>
                  </a:avLst>
                </a:prstGeom>
                <a:solidFill>
                  <a:srgbClr val="FFD96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0" name="Chevron 239"/>
                <p:cNvSpPr/>
                <p:nvPr/>
              </p:nvSpPr>
              <p:spPr>
                <a:xfrm rot="5400000">
                  <a:off x="4353044" y="4293416"/>
                  <a:ext cx="715537" cy="528638"/>
                </a:xfrm>
                <a:prstGeom prst="chevron">
                  <a:avLst>
                    <a:gd name="adj" fmla="val 83333"/>
                  </a:avLst>
                </a:prstGeom>
                <a:solidFill>
                  <a:srgbClr val="FFD96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229" name="Group 27"/>
              <p:cNvGrpSpPr/>
              <p:nvPr/>
            </p:nvGrpSpPr>
            <p:grpSpPr>
              <a:xfrm>
                <a:off x="5025671" y="4043350"/>
                <a:ext cx="536650" cy="863189"/>
                <a:chOff x="4438482" y="4052314"/>
                <a:chExt cx="536650" cy="863189"/>
              </a:xfrm>
            </p:grpSpPr>
            <p:sp>
              <p:nvSpPr>
                <p:cNvPr id="237" name="Chevron 236"/>
                <p:cNvSpPr/>
                <p:nvPr/>
              </p:nvSpPr>
              <p:spPr>
                <a:xfrm rot="16200000">
                  <a:off x="4345032" y="4145764"/>
                  <a:ext cx="715537" cy="528638"/>
                </a:xfrm>
                <a:prstGeom prst="chevron">
                  <a:avLst>
                    <a:gd name="adj" fmla="val 83333"/>
                  </a:avLst>
                </a:prstGeom>
                <a:solidFill>
                  <a:srgbClr val="FFD96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8" name="Chevron 237"/>
                <p:cNvSpPr/>
                <p:nvPr/>
              </p:nvSpPr>
              <p:spPr>
                <a:xfrm rot="5400000">
                  <a:off x="4353044" y="4293416"/>
                  <a:ext cx="715537" cy="528638"/>
                </a:xfrm>
                <a:prstGeom prst="chevron">
                  <a:avLst>
                    <a:gd name="adj" fmla="val 83333"/>
                  </a:avLst>
                </a:prstGeom>
                <a:solidFill>
                  <a:srgbClr val="FFD96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230" name="Group 30"/>
              <p:cNvGrpSpPr/>
              <p:nvPr/>
            </p:nvGrpSpPr>
            <p:grpSpPr>
              <a:xfrm>
                <a:off x="5608377" y="4038867"/>
                <a:ext cx="536650" cy="863189"/>
                <a:chOff x="4438482" y="4052314"/>
                <a:chExt cx="536650" cy="863189"/>
              </a:xfrm>
            </p:grpSpPr>
            <p:sp>
              <p:nvSpPr>
                <p:cNvPr id="235" name="Chevron 234"/>
                <p:cNvSpPr/>
                <p:nvPr/>
              </p:nvSpPr>
              <p:spPr>
                <a:xfrm rot="16200000">
                  <a:off x="4345032" y="4145764"/>
                  <a:ext cx="715537" cy="528638"/>
                </a:xfrm>
                <a:prstGeom prst="chevron">
                  <a:avLst>
                    <a:gd name="adj" fmla="val 83333"/>
                  </a:avLst>
                </a:prstGeom>
                <a:solidFill>
                  <a:srgbClr val="FFD96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6" name="Chevron 235"/>
                <p:cNvSpPr/>
                <p:nvPr/>
              </p:nvSpPr>
              <p:spPr>
                <a:xfrm rot="5400000">
                  <a:off x="4353044" y="4293416"/>
                  <a:ext cx="715537" cy="528638"/>
                </a:xfrm>
                <a:prstGeom prst="chevron">
                  <a:avLst>
                    <a:gd name="adj" fmla="val 83333"/>
                  </a:avLst>
                </a:prstGeom>
                <a:solidFill>
                  <a:srgbClr val="FFD96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31" name="Diamond 230"/>
              <p:cNvSpPr/>
              <p:nvPr/>
            </p:nvSpPr>
            <p:spPr>
              <a:xfrm>
                <a:off x="4845424" y="3845859"/>
                <a:ext cx="304800" cy="609600"/>
              </a:xfrm>
              <a:prstGeom prst="diamond">
                <a:avLst/>
              </a:prstGeom>
              <a:solidFill>
                <a:srgbClr val="CF9E5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Diamond 231"/>
              <p:cNvSpPr/>
              <p:nvPr/>
            </p:nvSpPr>
            <p:spPr>
              <a:xfrm>
                <a:off x="5428130" y="3818965"/>
                <a:ext cx="304800" cy="609600"/>
              </a:xfrm>
              <a:prstGeom prst="diamond">
                <a:avLst/>
              </a:prstGeom>
              <a:solidFill>
                <a:srgbClr val="CF9E5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Diamond 232"/>
              <p:cNvSpPr/>
              <p:nvPr/>
            </p:nvSpPr>
            <p:spPr>
              <a:xfrm>
                <a:off x="4836459" y="4554070"/>
                <a:ext cx="304800" cy="609600"/>
              </a:xfrm>
              <a:prstGeom prst="diamond">
                <a:avLst/>
              </a:prstGeom>
              <a:solidFill>
                <a:srgbClr val="CF9E5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Diamond 233"/>
              <p:cNvSpPr/>
              <p:nvPr/>
            </p:nvSpPr>
            <p:spPr>
              <a:xfrm>
                <a:off x="5410200" y="4572000"/>
                <a:ext cx="304800" cy="609600"/>
              </a:xfrm>
              <a:prstGeom prst="diamond">
                <a:avLst/>
              </a:prstGeom>
              <a:solidFill>
                <a:srgbClr val="CF9E5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7" name="Diamond 226"/>
            <p:cNvSpPr/>
            <p:nvPr/>
          </p:nvSpPr>
          <p:spPr>
            <a:xfrm>
              <a:off x="2433918" y="3756212"/>
              <a:ext cx="304800" cy="609600"/>
            </a:xfrm>
            <a:prstGeom prst="diamond">
              <a:avLst/>
            </a:prstGeom>
            <a:solidFill>
              <a:srgbClr val="CF9E5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6" name="Group 255"/>
          <p:cNvGrpSpPr/>
          <p:nvPr/>
        </p:nvGrpSpPr>
        <p:grpSpPr>
          <a:xfrm>
            <a:off x="7052122" y="4808827"/>
            <a:ext cx="625046" cy="1731998"/>
            <a:chOff x="2133600" y="3124200"/>
            <a:chExt cx="1209964" cy="3352800"/>
          </a:xfrm>
        </p:grpSpPr>
        <p:grpSp>
          <p:nvGrpSpPr>
            <p:cNvPr id="257" name="Group 285"/>
            <p:cNvGrpSpPr/>
            <p:nvPr/>
          </p:nvGrpSpPr>
          <p:grpSpPr>
            <a:xfrm rot="17194410">
              <a:off x="2764132" y="5999335"/>
              <a:ext cx="359123" cy="509595"/>
              <a:chOff x="4934260" y="5008578"/>
              <a:chExt cx="373811" cy="553131"/>
            </a:xfrm>
          </p:grpSpPr>
          <p:sp>
            <p:nvSpPr>
              <p:cNvPr id="335" name="Oval 3"/>
              <p:cNvSpPr/>
              <p:nvPr/>
            </p:nvSpPr>
            <p:spPr>
              <a:xfrm rot="2385655">
                <a:off x="4934260" y="5008578"/>
                <a:ext cx="373811" cy="553131"/>
              </a:xfrm>
              <a:prstGeom prst="ellipse">
                <a:avLst/>
              </a:prstGeom>
              <a:solidFill>
                <a:srgbClr val="BD834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6" name="Oval 4"/>
              <p:cNvSpPr/>
              <p:nvPr/>
            </p:nvSpPr>
            <p:spPr>
              <a:xfrm rot="2385655">
                <a:off x="4958925" y="5096340"/>
                <a:ext cx="348365" cy="382782"/>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8" name="Group 284"/>
            <p:cNvGrpSpPr/>
            <p:nvPr/>
          </p:nvGrpSpPr>
          <p:grpSpPr>
            <a:xfrm>
              <a:off x="2379689" y="5993567"/>
              <a:ext cx="376003" cy="483433"/>
              <a:chOff x="4934260" y="5008578"/>
              <a:chExt cx="373811" cy="553131"/>
            </a:xfrm>
          </p:grpSpPr>
          <p:sp>
            <p:nvSpPr>
              <p:cNvPr id="333" name="Oval 6"/>
              <p:cNvSpPr/>
              <p:nvPr/>
            </p:nvSpPr>
            <p:spPr>
              <a:xfrm rot="2385655">
                <a:off x="4934260" y="5008578"/>
                <a:ext cx="373811" cy="553131"/>
              </a:xfrm>
              <a:prstGeom prst="ellipse">
                <a:avLst/>
              </a:prstGeom>
              <a:solidFill>
                <a:srgbClr val="BD834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4" name="Oval 7"/>
              <p:cNvSpPr/>
              <p:nvPr/>
            </p:nvSpPr>
            <p:spPr>
              <a:xfrm rot="2385655">
                <a:off x="4958925" y="5096340"/>
                <a:ext cx="348365" cy="382782"/>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9" name="Oval 258"/>
            <p:cNvSpPr/>
            <p:nvPr/>
          </p:nvSpPr>
          <p:spPr>
            <a:xfrm>
              <a:off x="3048000" y="4648200"/>
              <a:ext cx="263506" cy="7620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0" name="Oval 259"/>
            <p:cNvSpPr/>
            <p:nvPr/>
          </p:nvSpPr>
          <p:spPr>
            <a:xfrm>
              <a:off x="2209800" y="4724400"/>
              <a:ext cx="263506" cy="6858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1" name="Trapezoid 260"/>
            <p:cNvSpPr/>
            <p:nvPr/>
          </p:nvSpPr>
          <p:spPr>
            <a:xfrm rot="20102191">
              <a:off x="2826865" y="4306248"/>
              <a:ext cx="454262" cy="607411"/>
            </a:xfrm>
            <a:prstGeom prst="trapezoid">
              <a:avLst>
                <a:gd name="adj" fmla="val 34133"/>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2" name="Trapezoid 261"/>
            <p:cNvSpPr/>
            <p:nvPr/>
          </p:nvSpPr>
          <p:spPr>
            <a:xfrm rot="1327004">
              <a:off x="2226974" y="4287357"/>
              <a:ext cx="454262" cy="632639"/>
            </a:xfrm>
            <a:prstGeom prst="trapezoid">
              <a:avLst>
                <a:gd name="adj" fmla="val 34133"/>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3" name="Trapezoid 262"/>
            <p:cNvSpPr/>
            <p:nvPr/>
          </p:nvSpPr>
          <p:spPr>
            <a:xfrm>
              <a:off x="2286000" y="4285379"/>
              <a:ext cx="898237" cy="1124822"/>
            </a:xfrm>
            <a:prstGeom prst="trapezoid">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4" name="Group 25"/>
            <p:cNvGrpSpPr/>
            <p:nvPr/>
          </p:nvGrpSpPr>
          <p:grpSpPr>
            <a:xfrm>
              <a:off x="2480714" y="4105564"/>
              <a:ext cx="546919" cy="609600"/>
              <a:chOff x="2321193" y="914400"/>
              <a:chExt cx="1962699" cy="2187638"/>
            </a:xfrm>
          </p:grpSpPr>
          <p:sp>
            <p:nvSpPr>
              <p:cNvPr id="327" name="Oval 17"/>
              <p:cNvSpPr/>
              <p:nvPr/>
            </p:nvSpPr>
            <p:spPr>
              <a:xfrm>
                <a:off x="2514600" y="914400"/>
                <a:ext cx="1554480" cy="12954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8" name="Pentagon 19"/>
              <p:cNvSpPr/>
              <p:nvPr/>
            </p:nvSpPr>
            <p:spPr>
              <a:xfrm rot="7715010">
                <a:off x="1968160" y="2238635"/>
                <a:ext cx="990601" cy="284535"/>
              </a:xfrm>
              <a:prstGeom prst="homePlate">
                <a:avLst>
                  <a:gd name="adj" fmla="val 22294"/>
                </a:avLst>
              </a:prstGeom>
              <a:solidFill>
                <a:srgbClr val="E6A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9" name="Pentagon 20"/>
              <p:cNvSpPr/>
              <p:nvPr/>
            </p:nvSpPr>
            <p:spPr>
              <a:xfrm rot="6796692">
                <a:off x="2325189" y="2430609"/>
                <a:ext cx="990600" cy="270404"/>
              </a:xfrm>
              <a:prstGeom prst="homePlate">
                <a:avLst>
                  <a:gd name="adj" fmla="val 22294"/>
                </a:avLst>
              </a:prstGeom>
              <a:solidFill>
                <a:srgbClr val="E6A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0" name="Pentagon 21"/>
              <p:cNvSpPr/>
              <p:nvPr/>
            </p:nvSpPr>
            <p:spPr>
              <a:xfrm rot="5662573">
                <a:off x="2776493" y="2444492"/>
                <a:ext cx="990600" cy="324492"/>
              </a:xfrm>
              <a:prstGeom prst="homePlate">
                <a:avLst>
                  <a:gd name="adj" fmla="val 22294"/>
                </a:avLst>
              </a:prstGeom>
              <a:solidFill>
                <a:srgbClr val="E6A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1" name="Pentagon 22"/>
              <p:cNvSpPr/>
              <p:nvPr/>
            </p:nvSpPr>
            <p:spPr>
              <a:xfrm rot="4595082">
                <a:off x="3242812" y="2434930"/>
                <a:ext cx="990600" cy="271500"/>
              </a:xfrm>
              <a:prstGeom prst="homePlate">
                <a:avLst>
                  <a:gd name="adj" fmla="val 22294"/>
                </a:avLst>
              </a:prstGeom>
              <a:solidFill>
                <a:srgbClr val="E6A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2" name="Pentagon 23"/>
              <p:cNvSpPr/>
              <p:nvPr/>
            </p:nvSpPr>
            <p:spPr>
              <a:xfrm rot="2870494">
                <a:off x="3655529" y="2228408"/>
                <a:ext cx="990600" cy="266127"/>
              </a:xfrm>
              <a:prstGeom prst="homePlate">
                <a:avLst>
                  <a:gd name="adj" fmla="val 22294"/>
                </a:avLst>
              </a:prstGeom>
              <a:solidFill>
                <a:srgbClr val="E6A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5" name="Group 35"/>
            <p:cNvGrpSpPr/>
            <p:nvPr/>
          </p:nvGrpSpPr>
          <p:grpSpPr>
            <a:xfrm rot="1699902">
              <a:off x="2147930" y="4740678"/>
              <a:ext cx="291183" cy="118991"/>
              <a:chOff x="2209800" y="1905000"/>
              <a:chExt cx="2286000" cy="1066800"/>
            </a:xfrm>
          </p:grpSpPr>
          <p:grpSp>
            <p:nvGrpSpPr>
              <p:cNvPr id="321" name="Group 29"/>
              <p:cNvGrpSpPr/>
              <p:nvPr/>
            </p:nvGrpSpPr>
            <p:grpSpPr>
              <a:xfrm>
                <a:off x="2209800" y="1905000"/>
                <a:ext cx="1066800" cy="1066800"/>
                <a:chOff x="990600" y="1905000"/>
                <a:chExt cx="1066800" cy="1066800"/>
              </a:xfrm>
            </p:grpSpPr>
            <p:sp>
              <p:nvSpPr>
                <p:cNvPr id="325" name="&quot;No&quot; Symbol 324"/>
                <p:cNvSpPr/>
                <p:nvPr/>
              </p:nvSpPr>
              <p:spPr>
                <a:xfrm>
                  <a:off x="990600" y="1905000"/>
                  <a:ext cx="1066800" cy="1066800"/>
                </a:xfrm>
                <a:prstGeom prst="noSmoking">
                  <a:avLst>
                    <a:gd name="adj" fmla="val 10958"/>
                  </a:avLst>
                </a:prstGeom>
                <a:solidFill>
                  <a:srgbClr val="E6A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6" name="Oval 325"/>
                <p:cNvSpPr/>
                <p:nvPr/>
              </p:nvSpPr>
              <p:spPr>
                <a:xfrm>
                  <a:off x="1219200" y="2209800"/>
                  <a:ext cx="609600" cy="533400"/>
                </a:xfrm>
                <a:prstGeom prst="ellipse">
                  <a:avLst/>
                </a:prstGeom>
                <a:solidFill>
                  <a:srgbClr val="E6A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2" name="Group 32"/>
              <p:cNvGrpSpPr/>
              <p:nvPr/>
            </p:nvGrpSpPr>
            <p:grpSpPr>
              <a:xfrm>
                <a:off x="3429000" y="1905000"/>
                <a:ext cx="1066800" cy="1066800"/>
                <a:chOff x="990600" y="1905000"/>
                <a:chExt cx="1066800" cy="1066800"/>
              </a:xfrm>
            </p:grpSpPr>
            <p:sp>
              <p:nvSpPr>
                <p:cNvPr id="323" name="&quot;No&quot; Symbol 322"/>
                <p:cNvSpPr/>
                <p:nvPr/>
              </p:nvSpPr>
              <p:spPr>
                <a:xfrm>
                  <a:off x="990600" y="1905000"/>
                  <a:ext cx="1066800" cy="1066800"/>
                </a:xfrm>
                <a:prstGeom prst="noSmoking">
                  <a:avLst>
                    <a:gd name="adj" fmla="val 10958"/>
                  </a:avLst>
                </a:prstGeom>
                <a:solidFill>
                  <a:srgbClr val="E6A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4" name="Oval 34"/>
                <p:cNvSpPr/>
                <p:nvPr/>
              </p:nvSpPr>
              <p:spPr>
                <a:xfrm>
                  <a:off x="1219200" y="2209800"/>
                  <a:ext cx="609600" cy="533400"/>
                </a:xfrm>
                <a:prstGeom prst="ellipse">
                  <a:avLst/>
                </a:prstGeom>
                <a:solidFill>
                  <a:srgbClr val="E6A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66" name="Group 36"/>
            <p:cNvGrpSpPr/>
            <p:nvPr/>
          </p:nvGrpSpPr>
          <p:grpSpPr>
            <a:xfrm rot="20019181">
              <a:off x="3048475" y="4742987"/>
              <a:ext cx="291183" cy="118991"/>
              <a:chOff x="2209800" y="1905000"/>
              <a:chExt cx="2286000" cy="1066800"/>
            </a:xfrm>
          </p:grpSpPr>
          <p:grpSp>
            <p:nvGrpSpPr>
              <p:cNvPr id="315" name="Group 29"/>
              <p:cNvGrpSpPr/>
              <p:nvPr/>
            </p:nvGrpSpPr>
            <p:grpSpPr>
              <a:xfrm>
                <a:off x="2209800" y="1905000"/>
                <a:ext cx="1066800" cy="1066800"/>
                <a:chOff x="990600" y="1905000"/>
                <a:chExt cx="1066800" cy="1066800"/>
              </a:xfrm>
            </p:grpSpPr>
            <p:sp>
              <p:nvSpPr>
                <p:cNvPr id="319" name="&quot;No&quot; Symbol 318"/>
                <p:cNvSpPr/>
                <p:nvPr/>
              </p:nvSpPr>
              <p:spPr>
                <a:xfrm>
                  <a:off x="990600" y="1905000"/>
                  <a:ext cx="1066800" cy="1066800"/>
                </a:xfrm>
                <a:prstGeom prst="noSmoking">
                  <a:avLst>
                    <a:gd name="adj" fmla="val 10958"/>
                  </a:avLst>
                </a:prstGeom>
                <a:solidFill>
                  <a:srgbClr val="E6A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0" name="Oval 319"/>
                <p:cNvSpPr/>
                <p:nvPr/>
              </p:nvSpPr>
              <p:spPr>
                <a:xfrm>
                  <a:off x="1219200" y="2209800"/>
                  <a:ext cx="609600" cy="533400"/>
                </a:xfrm>
                <a:prstGeom prst="ellipse">
                  <a:avLst/>
                </a:prstGeom>
                <a:solidFill>
                  <a:srgbClr val="E6A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6" name="Group 32"/>
              <p:cNvGrpSpPr/>
              <p:nvPr/>
            </p:nvGrpSpPr>
            <p:grpSpPr>
              <a:xfrm>
                <a:off x="3429000" y="1905000"/>
                <a:ext cx="1066800" cy="1066800"/>
                <a:chOff x="990600" y="1905000"/>
                <a:chExt cx="1066800" cy="1066800"/>
              </a:xfrm>
            </p:grpSpPr>
            <p:sp>
              <p:nvSpPr>
                <p:cNvPr id="317" name="&quot;No&quot; Symbol 316"/>
                <p:cNvSpPr/>
                <p:nvPr/>
              </p:nvSpPr>
              <p:spPr>
                <a:xfrm>
                  <a:off x="990600" y="1905000"/>
                  <a:ext cx="1066800" cy="1066800"/>
                </a:xfrm>
                <a:prstGeom prst="noSmoking">
                  <a:avLst>
                    <a:gd name="adj" fmla="val 10958"/>
                  </a:avLst>
                </a:prstGeom>
                <a:solidFill>
                  <a:srgbClr val="E6A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8" name="Oval 317"/>
                <p:cNvSpPr/>
                <p:nvPr/>
              </p:nvSpPr>
              <p:spPr>
                <a:xfrm>
                  <a:off x="1219200" y="2209800"/>
                  <a:ext cx="609600" cy="533400"/>
                </a:xfrm>
                <a:prstGeom prst="ellipse">
                  <a:avLst/>
                </a:prstGeom>
                <a:solidFill>
                  <a:srgbClr val="E6A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67" name="Trapezoid 266"/>
            <p:cNvSpPr/>
            <p:nvPr/>
          </p:nvSpPr>
          <p:spPr>
            <a:xfrm>
              <a:off x="2133600" y="5334000"/>
              <a:ext cx="1209964" cy="914400"/>
            </a:xfrm>
            <a:prstGeom prst="trapezoid">
              <a:avLst>
                <a:gd name="adj" fmla="val 25000"/>
              </a:avLst>
            </a:prstGeom>
            <a:solidFill>
              <a:srgbClr val="E6A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8" name="Group 65"/>
            <p:cNvGrpSpPr/>
            <p:nvPr/>
          </p:nvGrpSpPr>
          <p:grpSpPr>
            <a:xfrm rot="10800000" flipH="1" flipV="1">
              <a:off x="2235200" y="6029036"/>
              <a:ext cx="990600" cy="158496"/>
              <a:chOff x="1447800" y="2040716"/>
              <a:chExt cx="3102900" cy="387950"/>
            </a:xfrm>
          </p:grpSpPr>
          <p:sp>
            <p:nvSpPr>
              <p:cNvPr id="309" name="Diagonal Stripe 308"/>
              <p:cNvSpPr/>
              <p:nvPr/>
            </p:nvSpPr>
            <p:spPr>
              <a:xfrm>
                <a:off x="1447800" y="2061571"/>
                <a:ext cx="435900" cy="367095"/>
              </a:xfrm>
              <a:prstGeom prst="diagStrip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0" name="Diagonal Stripe 309"/>
              <p:cNvSpPr/>
              <p:nvPr/>
            </p:nvSpPr>
            <p:spPr>
              <a:xfrm>
                <a:off x="1981200" y="2057400"/>
                <a:ext cx="435900" cy="367095"/>
              </a:xfrm>
              <a:prstGeom prst="diagStrip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1" name="Diagonal Stripe 310"/>
              <p:cNvSpPr/>
              <p:nvPr/>
            </p:nvSpPr>
            <p:spPr>
              <a:xfrm>
                <a:off x="2514600" y="2053229"/>
                <a:ext cx="435900" cy="367095"/>
              </a:xfrm>
              <a:prstGeom prst="diagStrip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2" name="Diagonal Stripe 311"/>
              <p:cNvSpPr/>
              <p:nvPr/>
            </p:nvSpPr>
            <p:spPr>
              <a:xfrm>
                <a:off x="3048000" y="2049058"/>
                <a:ext cx="435900" cy="367095"/>
              </a:xfrm>
              <a:prstGeom prst="diagStrip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3" name="Diagonal Stripe 312"/>
              <p:cNvSpPr/>
              <p:nvPr/>
            </p:nvSpPr>
            <p:spPr>
              <a:xfrm>
                <a:off x="3581400" y="2044887"/>
                <a:ext cx="435900" cy="367095"/>
              </a:xfrm>
              <a:prstGeom prst="diagStrip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4" name="Diagonal Stripe 313"/>
              <p:cNvSpPr/>
              <p:nvPr/>
            </p:nvSpPr>
            <p:spPr>
              <a:xfrm>
                <a:off x="4114800" y="2040716"/>
                <a:ext cx="435900" cy="367095"/>
              </a:xfrm>
              <a:prstGeom prst="diagStrip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269" name="Group 108"/>
            <p:cNvGrpSpPr/>
            <p:nvPr/>
          </p:nvGrpSpPr>
          <p:grpSpPr>
            <a:xfrm>
              <a:off x="2209800" y="6172199"/>
              <a:ext cx="1087582" cy="152401"/>
              <a:chOff x="1295400" y="2819400"/>
              <a:chExt cx="1327484" cy="304800"/>
            </a:xfrm>
          </p:grpSpPr>
          <p:grpSp>
            <p:nvGrpSpPr>
              <p:cNvPr id="280" name="Group 86"/>
              <p:cNvGrpSpPr/>
              <p:nvPr/>
            </p:nvGrpSpPr>
            <p:grpSpPr>
              <a:xfrm>
                <a:off x="1295400" y="2819400"/>
                <a:ext cx="914400" cy="304800"/>
                <a:chOff x="838200" y="2193636"/>
                <a:chExt cx="2895600" cy="946728"/>
              </a:xfrm>
            </p:grpSpPr>
            <p:grpSp>
              <p:nvGrpSpPr>
                <p:cNvPr id="289" name="Group 69"/>
                <p:cNvGrpSpPr/>
                <p:nvPr/>
              </p:nvGrpSpPr>
              <p:grpSpPr>
                <a:xfrm>
                  <a:off x="838200" y="2193636"/>
                  <a:ext cx="381000" cy="930564"/>
                  <a:chOff x="838200" y="2193636"/>
                  <a:chExt cx="381000" cy="930564"/>
                </a:xfrm>
              </p:grpSpPr>
              <p:sp>
                <p:nvSpPr>
                  <p:cNvPr id="306" name="Isosceles Triangle 305"/>
                  <p:cNvSpPr/>
                  <p:nvPr/>
                </p:nvSpPr>
                <p:spPr>
                  <a:xfrm>
                    <a:off x="838200" y="2438400"/>
                    <a:ext cx="381000" cy="685800"/>
                  </a:xfrm>
                  <a:prstGeom prst="triangl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 name="Oval 306"/>
                  <p:cNvSpPr/>
                  <p:nvPr/>
                </p:nvSpPr>
                <p:spPr>
                  <a:xfrm>
                    <a:off x="872836" y="2193636"/>
                    <a:ext cx="327891" cy="397164"/>
                  </a:xfrm>
                  <a:prstGeom prst="ellips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 name="Diamond 307"/>
                  <p:cNvSpPr/>
                  <p:nvPr/>
                </p:nvSpPr>
                <p:spPr>
                  <a:xfrm>
                    <a:off x="960582" y="2225964"/>
                    <a:ext cx="129309" cy="332509"/>
                  </a:xfrm>
                  <a:prstGeom prst="diamond">
                    <a:avLst/>
                  </a:prstGeom>
                  <a:solidFill>
                    <a:srgbClr val="FFC000"/>
                  </a:solidFill>
                  <a:ln>
                    <a:solidFill>
                      <a:srgbClr val="E6A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0" name="Group 70"/>
                <p:cNvGrpSpPr/>
                <p:nvPr/>
              </p:nvGrpSpPr>
              <p:grpSpPr>
                <a:xfrm>
                  <a:off x="2133600" y="2209800"/>
                  <a:ext cx="381000" cy="930564"/>
                  <a:chOff x="838200" y="2193636"/>
                  <a:chExt cx="381000" cy="930564"/>
                </a:xfrm>
              </p:grpSpPr>
              <p:sp>
                <p:nvSpPr>
                  <p:cNvPr id="303" name="Isosceles Triangle 302"/>
                  <p:cNvSpPr/>
                  <p:nvPr/>
                </p:nvSpPr>
                <p:spPr>
                  <a:xfrm>
                    <a:off x="838200" y="2438400"/>
                    <a:ext cx="381000" cy="685800"/>
                  </a:xfrm>
                  <a:prstGeom prst="triangl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4" name="Oval 303"/>
                  <p:cNvSpPr/>
                  <p:nvPr/>
                </p:nvSpPr>
                <p:spPr>
                  <a:xfrm>
                    <a:off x="872836" y="2193636"/>
                    <a:ext cx="327891" cy="397164"/>
                  </a:xfrm>
                  <a:prstGeom prst="ellips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5" name="Diamond 304"/>
                  <p:cNvSpPr/>
                  <p:nvPr/>
                </p:nvSpPr>
                <p:spPr>
                  <a:xfrm>
                    <a:off x="960582" y="2225964"/>
                    <a:ext cx="129309" cy="332509"/>
                  </a:xfrm>
                  <a:prstGeom prst="diamond">
                    <a:avLst/>
                  </a:prstGeom>
                  <a:solidFill>
                    <a:srgbClr val="FFC000"/>
                  </a:solidFill>
                  <a:ln>
                    <a:solidFill>
                      <a:srgbClr val="E6A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1" name="Group 74"/>
                <p:cNvGrpSpPr/>
                <p:nvPr/>
              </p:nvGrpSpPr>
              <p:grpSpPr>
                <a:xfrm>
                  <a:off x="1524000" y="2209800"/>
                  <a:ext cx="381000" cy="930564"/>
                  <a:chOff x="838200" y="2193636"/>
                  <a:chExt cx="381000" cy="930564"/>
                </a:xfrm>
              </p:grpSpPr>
              <p:sp>
                <p:nvSpPr>
                  <p:cNvPr id="300" name="Isosceles Triangle 299"/>
                  <p:cNvSpPr/>
                  <p:nvPr/>
                </p:nvSpPr>
                <p:spPr>
                  <a:xfrm>
                    <a:off x="838200" y="2438400"/>
                    <a:ext cx="381000" cy="685800"/>
                  </a:xfrm>
                  <a:prstGeom prst="triangl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1" name="Oval 300"/>
                  <p:cNvSpPr/>
                  <p:nvPr/>
                </p:nvSpPr>
                <p:spPr>
                  <a:xfrm>
                    <a:off x="872836" y="2193636"/>
                    <a:ext cx="327891" cy="397164"/>
                  </a:xfrm>
                  <a:prstGeom prst="ellips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2" name="Diamond 301"/>
                  <p:cNvSpPr/>
                  <p:nvPr/>
                </p:nvSpPr>
                <p:spPr>
                  <a:xfrm>
                    <a:off x="960582" y="2225964"/>
                    <a:ext cx="129309" cy="332509"/>
                  </a:xfrm>
                  <a:prstGeom prst="diamond">
                    <a:avLst/>
                  </a:prstGeom>
                  <a:solidFill>
                    <a:srgbClr val="FFC000"/>
                  </a:solidFill>
                  <a:ln>
                    <a:solidFill>
                      <a:srgbClr val="E6A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2" name="Group 78"/>
                <p:cNvGrpSpPr/>
                <p:nvPr/>
              </p:nvGrpSpPr>
              <p:grpSpPr>
                <a:xfrm>
                  <a:off x="2667000" y="2209800"/>
                  <a:ext cx="381000" cy="930564"/>
                  <a:chOff x="838200" y="2193636"/>
                  <a:chExt cx="381000" cy="930564"/>
                </a:xfrm>
              </p:grpSpPr>
              <p:sp>
                <p:nvSpPr>
                  <p:cNvPr id="297" name="Isosceles Triangle 296"/>
                  <p:cNvSpPr/>
                  <p:nvPr/>
                </p:nvSpPr>
                <p:spPr>
                  <a:xfrm>
                    <a:off x="838200" y="2438400"/>
                    <a:ext cx="381000" cy="685800"/>
                  </a:xfrm>
                  <a:prstGeom prst="triangl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8" name="Oval 297"/>
                  <p:cNvSpPr/>
                  <p:nvPr/>
                </p:nvSpPr>
                <p:spPr>
                  <a:xfrm>
                    <a:off x="872836" y="2193636"/>
                    <a:ext cx="327891" cy="397164"/>
                  </a:xfrm>
                  <a:prstGeom prst="ellips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9" name="Diamond 298"/>
                  <p:cNvSpPr/>
                  <p:nvPr/>
                </p:nvSpPr>
                <p:spPr>
                  <a:xfrm>
                    <a:off x="960582" y="2225964"/>
                    <a:ext cx="129309" cy="332509"/>
                  </a:xfrm>
                  <a:prstGeom prst="diamond">
                    <a:avLst/>
                  </a:prstGeom>
                  <a:solidFill>
                    <a:srgbClr val="FFC000"/>
                  </a:solidFill>
                  <a:ln>
                    <a:solidFill>
                      <a:srgbClr val="E6A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3" name="Group 82"/>
                <p:cNvGrpSpPr/>
                <p:nvPr/>
              </p:nvGrpSpPr>
              <p:grpSpPr>
                <a:xfrm>
                  <a:off x="3352800" y="2209800"/>
                  <a:ext cx="381000" cy="930564"/>
                  <a:chOff x="838200" y="2193636"/>
                  <a:chExt cx="381000" cy="930564"/>
                </a:xfrm>
              </p:grpSpPr>
              <p:sp>
                <p:nvSpPr>
                  <p:cNvPr id="294" name="Isosceles Triangle 293"/>
                  <p:cNvSpPr/>
                  <p:nvPr/>
                </p:nvSpPr>
                <p:spPr>
                  <a:xfrm>
                    <a:off x="838200" y="2438400"/>
                    <a:ext cx="381000" cy="685800"/>
                  </a:xfrm>
                  <a:prstGeom prst="triangl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5" name="Oval 294"/>
                  <p:cNvSpPr/>
                  <p:nvPr/>
                </p:nvSpPr>
                <p:spPr>
                  <a:xfrm>
                    <a:off x="872836" y="2193636"/>
                    <a:ext cx="327891" cy="397164"/>
                  </a:xfrm>
                  <a:prstGeom prst="ellips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6" name="Diamond 295"/>
                  <p:cNvSpPr/>
                  <p:nvPr/>
                </p:nvSpPr>
                <p:spPr>
                  <a:xfrm>
                    <a:off x="960582" y="2225964"/>
                    <a:ext cx="129309" cy="332509"/>
                  </a:xfrm>
                  <a:prstGeom prst="diamond">
                    <a:avLst/>
                  </a:prstGeom>
                  <a:solidFill>
                    <a:srgbClr val="FFC000"/>
                  </a:solidFill>
                  <a:ln>
                    <a:solidFill>
                      <a:srgbClr val="E6A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81" name="Group 69"/>
              <p:cNvGrpSpPr/>
              <p:nvPr/>
            </p:nvGrpSpPr>
            <p:grpSpPr>
              <a:xfrm>
                <a:off x="2286000" y="2819400"/>
                <a:ext cx="120316" cy="299596"/>
                <a:chOff x="838200" y="2193636"/>
                <a:chExt cx="381000" cy="930564"/>
              </a:xfrm>
            </p:grpSpPr>
            <p:sp>
              <p:nvSpPr>
                <p:cNvPr id="286" name="Isosceles Triangle 285"/>
                <p:cNvSpPr/>
                <p:nvPr/>
              </p:nvSpPr>
              <p:spPr>
                <a:xfrm>
                  <a:off x="838200" y="2438400"/>
                  <a:ext cx="381000" cy="685800"/>
                </a:xfrm>
                <a:prstGeom prst="triangl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7" name="Oval 286"/>
                <p:cNvSpPr/>
                <p:nvPr/>
              </p:nvSpPr>
              <p:spPr>
                <a:xfrm>
                  <a:off x="872836" y="2193636"/>
                  <a:ext cx="327891" cy="397164"/>
                </a:xfrm>
                <a:prstGeom prst="ellips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8" name="Diamond 287"/>
                <p:cNvSpPr/>
                <p:nvPr/>
              </p:nvSpPr>
              <p:spPr>
                <a:xfrm>
                  <a:off x="960582" y="2225964"/>
                  <a:ext cx="129309" cy="332509"/>
                </a:xfrm>
                <a:prstGeom prst="diamond">
                  <a:avLst/>
                </a:prstGeom>
                <a:solidFill>
                  <a:srgbClr val="FFC000"/>
                </a:solidFill>
                <a:ln>
                  <a:solidFill>
                    <a:srgbClr val="E6A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2" name="Group 74"/>
              <p:cNvGrpSpPr/>
              <p:nvPr/>
            </p:nvGrpSpPr>
            <p:grpSpPr>
              <a:xfrm>
                <a:off x="2502568" y="2824604"/>
                <a:ext cx="120316" cy="299596"/>
                <a:chOff x="838200" y="2193636"/>
                <a:chExt cx="381000" cy="930564"/>
              </a:xfrm>
            </p:grpSpPr>
            <p:sp>
              <p:nvSpPr>
                <p:cNvPr id="283" name="Isosceles Triangle 282"/>
                <p:cNvSpPr/>
                <p:nvPr/>
              </p:nvSpPr>
              <p:spPr>
                <a:xfrm>
                  <a:off x="838200" y="2438400"/>
                  <a:ext cx="381000" cy="685800"/>
                </a:xfrm>
                <a:prstGeom prst="triangl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Oval 283"/>
                <p:cNvSpPr/>
                <p:nvPr/>
              </p:nvSpPr>
              <p:spPr>
                <a:xfrm>
                  <a:off x="872836" y="2193636"/>
                  <a:ext cx="327891" cy="397164"/>
                </a:xfrm>
                <a:prstGeom prst="ellips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5" name="Diamond 284"/>
                <p:cNvSpPr/>
                <p:nvPr/>
              </p:nvSpPr>
              <p:spPr>
                <a:xfrm>
                  <a:off x="960582" y="2225964"/>
                  <a:ext cx="129309" cy="332509"/>
                </a:xfrm>
                <a:prstGeom prst="diamond">
                  <a:avLst/>
                </a:prstGeom>
                <a:solidFill>
                  <a:srgbClr val="FFC000"/>
                </a:solidFill>
                <a:ln>
                  <a:solidFill>
                    <a:srgbClr val="E6A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70" name="Oval 269"/>
            <p:cNvSpPr/>
            <p:nvPr/>
          </p:nvSpPr>
          <p:spPr>
            <a:xfrm>
              <a:off x="2362200" y="3276600"/>
              <a:ext cx="742263" cy="1092492"/>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1" name="Round Diagonal Corner Rectangle 15"/>
            <p:cNvSpPr/>
            <p:nvPr/>
          </p:nvSpPr>
          <p:spPr>
            <a:xfrm rot="1115382">
              <a:off x="2559119" y="3208572"/>
              <a:ext cx="590862" cy="376003"/>
            </a:xfrm>
            <a:prstGeom prst="round2DiagRect">
              <a:avLst>
                <a:gd name="adj1" fmla="val 0"/>
                <a:gd name="adj2" fmla="val 31459"/>
              </a:avLst>
            </a:prstGeom>
            <a:solidFill>
              <a:srgbClr val="3E1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Round Diagonal Corner Rectangle 14"/>
            <p:cNvSpPr/>
            <p:nvPr/>
          </p:nvSpPr>
          <p:spPr>
            <a:xfrm rot="19484512">
              <a:off x="2300741" y="3224406"/>
              <a:ext cx="452992" cy="332988"/>
            </a:xfrm>
            <a:prstGeom prst="round2DiagRect">
              <a:avLst>
                <a:gd name="adj1" fmla="val 50000"/>
                <a:gd name="adj2" fmla="val 17120"/>
              </a:avLst>
            </a:prstGeom>
            <a:solidFill>
              <a:srgbClr val="3E1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3" name="Group 110"/>
            <p:cNvGrpSpPr/>
            <p:nvPr/>
          </p:nvGrpSpPr>
          <p:grpSpPr>
            <a:xfrm>
              <a:off x="2362200" y="3505200"/>
              <a:ext cx="762000" cy="228600"/>
              <a:chOff x="1600200" y="1219200"/>
              <a:chExt cx="838200" cy="228600"/>
            </a:xfrm>
          </p:grpSpPr>
          <p:sp>
            <p:nvSpPr>
              <p:cNvPr id="278" name="Rectangle 16"/>
              <p:cNvSpPr/>
              <p:nvPr/>
            </p:nvSpPr>
            <p:spPr>
              <a:xfrm>
                <a:off x="1600200" y="1219200"/>
                <a:ext cx="838200" cy="152400"/>
              </a:xfrm>
              <a:prstGeom prst="rect">
                <a:avLst/>
              </a:prstGeom>
              <a:solidFill>
                <a:srgbClr val="E6A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9" name="Double Wave 278"/>
              <p:cNvSpPr/>
              <p:nvPr/>
            </p:nvSpPr>
            <p:spPr>
              <a:xfrm>
                <a:off x="1600200" y="1295400"/>
                <a:ext cx="838200" cy="152400"/>
              </a:xfrm>
              <a:prstGeom prst="doubleWave">
                <a:avLst/>
              </a:prstGeom>
              <a:solidFill>
                <a:srgbClr val="E6A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4" name="Oval 273"/>
            <p:cNvSpPr/>
            <p:nvPr/>
          </p:nvSpPr>
          <p:spPr>
            <a:xfrm>
              <a:off x="2514600" y="3124200"/>
              <a:ext cx="304800" cy="304800"/>
            </a:xfrm>
            <a:prstGeom prst="ellipse">
              <a:avLst/>
            </a:prstGeom>
            <a:solidFill>
              <a:srgbClr val="3E1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Rounded Rectangle 274"/>
            <p:cNvSpPr/>
            <p:nvPr/>
          </p:nvSpPr>
          <p:spPr>
            <a:xfrm>
              <a:off x="2286000" y="5334000"/>
              <a:ext cx="914400" cy="152400"/>
            </a:xfrm>
            <a:prstGeom prst="roundRect">
              <a:avLst/>
            </a:prstGeom>
            <a:solidFill>
              <a:srgbClr val="E6A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Rounded Rectangle 275"/>
            <p:cNvSpPr/>
            <p:nvPr/>
          </p:nvSpPr>
          <p:spPr>
            <a:xfrm rot="20780584">
              <a:off x="3091513" y="5417062"/>
              <a:ext cx="103747" cy="381000"/>
            </a:xfrm>
            <a:prstGeom prst="roundRect">
              <a:avLst>
                <a:gd name="adj" fmla="val 40910"/>
              </a:avLst>
            </a:prstGeom>
            <a:solidFill>
              <a:srgbClr val="E6A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7" name="Rounded Rectangle 276"/>
            <p:cNvSpPr/>
            <p:nvPr/>
          </p:nvSpPr>
          <p:spPr>
            <a:xfrm>
              <a:off x="2971800" y="5334000"/>
              <a:ext cx="228600" cy="152400"/>
            </a:xfrm>
            <a:prstGeom prst="roundRect">
              <a:avLst/>
            </a:prstGeom>
            <a:solidFill>
              <a:srgbClr val="E6A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7" name="Group 336"/>
          <p:cNvGrpSpPr/>
          <p:nvPr/>
        </p:nvGrpSpPr>
        <p:grpSpPr>
          <a:xfrm>
            <a:off x="8414955" y="4651739"/>
            <a:ext cx="417422" cy="979336"/>
            <a:chOff x="1600200" y="4114800"/>
            <a:chExt cx="1981200" cy="4648200"/>
          </a:xfrm>
        </p:grpSpPr>
        <p:grpSp>
          <p:nvGrpSpPr>
            <p:cNvPr id="338" name="Group 285"/>
            <p:cNvGrpSpPr/>
            <p:nvPr/>
          </p:nvGrpSpPr>
          <p:grpSpPr>
            <a:xfrm rot="17194410">
              <a:off x="2602773" y="8085383"/>
              <a:ext cx="509454" cy="722914"/>
              <a:chOff x="4934260" y="5008578"/>
              <a:chExt cx="373811" cy="553131"/>
            </a:xfrm>
          </p:grpSpPr>
          <p:sp>
            <p:nvSpPr>
              <p:cNvPr id="361" name="Oval 360"/>
              <p:cNvSpPr/>
              <p:nvPr/>
            </p:nvSpPr>
            <p:spPr>
              <a:xfrm rot="2385655">
                <a:off x="4934260" y="5008578"/>
                <a:ext cx="373811" cy="553131"/>
              </a:xfrm>
              <a:prstGeom prst="ellipse">
                <a:avLst/>
              </a:prstGeom>
              <a:solidFill>
                <a:srgbClr val="BD834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2" name="Oval 361"/>
              <p:cNvSpPr/>
              <p:nvPr/>
            </p:nvSpPr>
            <p:spPr>
              <a:xfrm rot="2385655">
                <a:off x="4958925" y="5096340"/>
                <a:ext cx="348365" cy="382782"/>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9" name="Group 284"/>
            <p:cNvGrpSpPr/>
            <p:nvPr/>
          </p:nvGrpSpPr>
          <p:grpSpPr>
            <a:xfrm>
              <a:off x="2057400" y="8077200"/>
              <a:ext cx="533400" cy="685800"/>
              <a:chOff x="4934260" y="5008578"/>
              <a:chExt cx="373811" cy="553131"/>
            </a:xfrm>
          </p:grpSpPr>
          <p:sp>
            <p:nvSpPr>
              <p:cNvPr id="359" name="Oval 358"/>
              <p:cNvSpPr/>
              <p:nvPr/>
            </p:nvSpPr>
            <p:spPr>
              <a:xfrm rot="2385655">
                <a:off x="4934260" y="5008578"/>
                <a:ext cx="373811" cy="553131"/>
              </a:xfrm>
              <a:prstGeom prst="ellipse">
                <a:avLst/>
              </a:prstGeom>
              <a:solidFill>
                <a:srgbClr val="BD834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0" name="Oval 359"/>
              <p:cNvSpPr/>
              <p:nvPr/>
            </p:nvSpPr>
            <p:spPr>
              <a:xfrm rot="2385655">
                <a:off x="4958925" y="5096340"/>
                <a:ext cx="348365" cy="382782"/>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40" name="Group 11"/>
            <p:cNvGrpSpPr/>
            <p:nvPr/>
          </p:nvGrpSpPr>
          <p:grpSpPr>
            <a:xfrm>
              <a:off x="1600200" y="5638800"/>
              <a:ext cx="1981200" cy="2743200"/>
              <a:chOff x="4419600" y="2060454"/>
              <a:chExt cx="3045502" cy="4187946"/>
            </a:xfrm>
          </p:grpSpPr>
          <p:sp>
            <p:nvSpPr>
              <p:cNvPr id="350" name="Oval 349"/>
              <p:cNvSpPr/>
              <p:nvPr/>
            </p:nvSpPr>
            <p:spPr>
              <a:xfrm>
                <a:off x="6890479" y="3785016"/>
                <a:ext cx="574623" cy="844446"/>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1" name="Oval 350"/>
              <p:cNvSpPr/>
              <p:nvPr/>
            </p:nvSpPr>
            <p:spPr>
              <a:xfrm>
                <a:off x="4419600" y="3810000"/>
                <a:ext cx="574623" cy="844446"/>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2" name="Trapezoid 351"/>
              <p:cNvSpPr/>
              <p:nvPr/>
            </p:nvSpPr>
            <p:spPr>
              <a:xfrm rot="20102191">
                <a:off x="6267526" y="2091421"/>
                <a:ext cx="990600" cy="2115430"/>
              </a:xfrm>
              <a:prstGeom prst="trapezoid">
                <a:avLst>
                  <a:gd name="adj" fmla="val 34133"/>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3" name="Trapezoid 352"/>
              <p:cNvSpPr/>
              <p:nvPr/>
            </p:nvSpPr>
            <p:spPr>
              <a:xfrm rot="1327004">
                <a:off x="4648115" y="2060454"/>
                <a:ext cx="990600" cy="2115430"/>
              </a:xfrm>
              <a:prstGeom prst="trapezoid">
                <a:avLst>
                  <a:gd name="adj" fmla="val 34133"/>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4" name="Trapezoid 353"/>
              <p:cNvSpPr/>
              <p:nvPr/>
            </p:nvSpPr>
            <p:spPr>
              <a:xfrm>
                <a:off x="4876800" y="2133600"/>
                <a:ext cx="2133600" cy="4114800"/>
              </a:xfrm>
              <a:prstGeom prst="trapezoid">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5" name="Isosceles Triangle 354"/>
              <p:cNvSpPr/>
              <p:nvPr/>
            </p:nvSpPr>
            <p:spPr>
              <a:xfrm rot="10800000">
                <a:off x="5638800" y="2133600"/>
                <a:ext cx="609600" cy="762000"/>
              </a:xfrm>
              <a:prstGeom prst="triangl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6" name="Rectangle 355"/>
              <p:cNvSpPr/>
              <p:nvPr/>
            </p:nvSpPr>
            <p:spPr>
              <a:xfrm>
                <a:off x="5181600" y="4419600"/>
                <a:ext cx="1524000" cy="228600"/>
              </a:xfrm>
              <a:prstGeom prst="rect">
                <a:avLst/>
              </a:prstGeom>
              <a:solidFill>
                <a:srgbClr val="A16F3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7" name="Trapezoid 356"/>
              <p:cNvSpPr/>
              <p:nvPr/>
            </p:nvSpPr>
            <p:spPr>
              <a:xfrm rot="366654" flipH="1">
                <a:off x="4944218" y="2084003"/>
                <a:ext cx="706763" cy="3877254"/>
              </a:xfrm>
              <a:prstGeom prst="trapezoid">
                <a:avLst>
                  <a:gd name="adj" fmla="val 34133"/>
                </a:avLst>
              </a:prstGeom>
              <a:solidFill>
                <a:schemeClr val="accent5">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8" name="Trapezoid 357"/>
              <p:cNvSpPr/>
              <p:nvPr/>
            </p:nvSpPr>
            <p:spPr>
              <a:xfrm rot="21233346">
                <a:off x="6224662" y="2067736"/>
                <a:ext cx="706763" cy="3886573"/>
              </a:xfrm>
              <a:prstGeom prst="trapezoid">
                <a:avLst>
                  <a:gd name="adj" fmla="val 34133"/>
                </a:avLst>
              </a:prstGeom>
              <a:solidFill>
                <a:schemeClr val="accent5">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41" name="Rounded Rectangle 340"/>
            <p:cNvSpPr/>
            <p:nvPr/>
          </p:nvSpPr>
          <p:spPr>
            <a:xfrm>
              <a:off x="1981200" y="4572000"/>
              <a:ext cx="304800" cy="838200"/>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2" name="Rounded Rectangle 341"/>
            <p:cNvSpPr/>
            <p:nvPr/>
          </p:nvSpPr>
          <p:spPr>
            <a:xfrm>
              <a:off x="2895600" y="4572000"/>
              <a:ext cx="304800" cy="838200"/>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3" name="Round Diagonal Corner Rectangle 342"/>
            <p:cNvSpPr/>
            <p:nvPr/>
          </p:nvSpPr>
          <p:spPr>
            <a:xfrm>
              <a:off x="1981200" y="4114800"/>
              <a:ext cx="838200" cy="533400"/>
            </a:xfrm>
            <a:prstGeom prst="round2DiagRect">
              <a:avLst>
                <a:gd name="adj1" fmla="val 50000"/>
                <a:gd name="adj2" fmla="val 0"/>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4" name="Round Diagonal Corner Rectangle 343"/>
            <p:cNvSpPr/>
            <p:nvPr/>
          </p:nvSpPr>
          <p:spPr>
            <a:xfrm rot="1987108">
              <a:off x="2363632" y="4148057"/>
              <a:ext cx="838200" cy="533400"/>
            </a:xfrm>
            <a:prstGeom prst="round2DiagRect">
              <a:avLst>
                <a:gd name="adj1" fmla="val 50000"/>
                <a:gd name="adj2" fmla="val 31459"/>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5" name="Oval 344"/>
            <p:cNvSpPr/>
            <p:nvPr/>
          </p:nvSpPr>
          <p:spPr>
            <a:xfrm>
              <a:off x="2057400" y="4267200"/>
              <a:ext cx="1052977" cy="1549814"/>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6" name="Rectangle 345"/>
            <p:cNvSpPr/>
            <p:nvPr/>
          </p:nvSpPr>
          <p:spPr>
            <a:xfrm>
              <a:off x="1981200" y="4495800"/>
              <a:ext cx="1219200" cy="228600"/>
            </a:xfrm>
            <a:prstGeom prst="rect">
              <a:avLst/>
            </a:prstGeom>
            <a:solidFill>
              <a:srgbClr val="A16F3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7" name="Round Diagonal Corner Rectangle 346"/>
            <p:cNvSpPr/>
            <p:nvPr/>
          </p:nvSpPr>
          <p:spPr>
            <a:xfrm rot="230463">
              <a:off x="2143588" y="4356673"/>
              <a:ext cx="406776" cy="311802"/>
            </a:xfrm>
            <a:prstGeom prst="round2DiagRect">
              <a:avLst>
                <a:gd name="adj1" fmla="val 50000"/>
                <a:gd name="adj2" fmla="val 0"/>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 name="Round Diagonal Corner Rectangle 347"/>
            <p:cNvSpPr/>
            <p:nvPr/>
          </p:nvSpPr>
          <p:spPr>
            <a:xfrm rot="4458807">
              <a:off x="2567941" y="4213145"/>
              <a:ext cx="356879" cy="410207"/>
            </a:xfrm>
            <a:prstGeom prst="round2DiagRect">
              <a:avLst>
                <a:gd name="adj1" fmla="val 50000"/>
                <a:gd name="adj2" fmla="val 0"/>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9" name="Rounded Rectangle 348"/>
            <p:cNvSpPr/>
            <p:nvPr/>
          </p:nvSpPr>
          <p:spPr>
            <a:xfrm rot="16200000">
              <a:off x="2324100" y="4000500"/>
              <a:ext cx="304800" cy="68580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3" name="Group 362"/>
          <p:cNvGrpSpPr/>
          <p:nvPr/>
        </p:nvGrpSpPr>
        <p:grpSpPr>
          <a:xfrm>
            <a:off x="8047593" y="1790332"/>
            <a:ext cx="915970" cy="1874839"/>
            <a:chOff x="2133600" y="1676400"/>
            <a:chExt cx="1531349" cy="3505200"/>
          </a:xfrm>
        </p:grpSpPr>
        <p:sp>
          <p:nvSpPr>
            <p:cNvPr id="364" name="Cloud 363"/>
            <p:cNvSpPr/>
            <p:nvPr/>
          </p:nvSpPr>
          <p:spPr>
            <a:xfrm rot="21271638">
              <a:off x="2174170" y="1825665"/>
              <a:ext cx="1473164" cy="1420086"/>
            </a:xfrm>
            <a:prstGeom prst="cloud">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5" name="Oval 364"/>
            <p:cNvSpPr/>
            <p:nvPr/>
          </p:nvSpPr>
          <p:spPr>
            <a:xfrm rot="976600">
              <a:off x="2133600" y="3632410"/>
              <a:ext cx="347683" cy="463653"/>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6" name="Trapezoid 365"/>
            <p:cNvSpPr/>
            <p:nvPr/>
          </p:nvSpPr>
          <p:spPr>
            <a:xfrm rot="808127">
              <a:off x="2175996" y="2687465"/>
              <a:ext cx="800961" cy="1245517"/>
            </a:xfrm>
            <a:prstGeom prst="trapezoid">
              <a:avLst>
                <a:gd name="adj" fmla="val 5000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7" name="Trapezoid 366"/>
            <p:cNvSpPr/>
            <p:nvPr/>
          </p:nvSpPr>
          <p:spPr>
            <a:xfrm>
              <a:off x="2502256" y="2648146"/>
              <a:ext cx="813885" cy="874714"/>
            </a:xfrm>
            <a:prstGeom prst="trapezoid">
              <a:avLst>
                <a:gd name="adj" fmla="val 24886"/>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 name="Oval 367"/>
            <p:cNvSpPr/>
            <p:nvPr/>
          </p:nvSpPr>
          <p:spPr>
            <a:xfrm rot="886948" flipH="1">
              <a:off x="2888216" y="4841966"/>
              <a:ext cx="425693" cy="33963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9" name="Oval 368"/>
            <p:cNvSpPr/>
            <p:nvPr/>
          </p:nvSpPr>
          <p:spPr>
            <a:xfrm rot="20713052">
              <a:off x="2371464" y="4841966"/>
              <a:ext cx="425693" cy="33963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0" name="Trapezoid 369"/>
            <p:cNvSpPr/>
            <p:nvPr/>
          </p:nvSpPr>
          <p:spPr>
            <a:xfrm>
              <a:off x="2153449" y="2694183"/>
              <a:ext cx="1511500" cy="2301876"/>
            </a:xfrm>
            <a:prstGeom prst="trapezoid">
              <a:avLst>
                <a:gd name="adj" fmla="val 34948"/>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1" name="Rectangle 370"/>
            <p:cNvSpPr/>
            <p:nvPr/>
          </p:nvSpPr>
          <p:spPr>
            <a:xfrm>
              <a:off x="2493364" y="3464768"/>
              <a:ext cx="813885" cy="13811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2" name="Rounded Rectangle 371"/>
            <p:cNvSpPr/>
            <p:nvPr/>
          </p:nvSpPr>
          <p:spPr>
            <a:xfrm>
              <a:off x="2579769" y="3522857"/>
              <a:ext cx="116269" cy="644526"/>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3" name="Rounded Rectangle 372"/>
            <p:cNvSpPr/>
            <p:nvPr/>
          </p:nvSpPr>
          <p:spPr>
            <a:xfrm rot="20563410">
              <a:off x="2660630" y="3456959"/>
              <a:ext cx="122898" cy="782639"/>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4" name="Rounded Rectangle 373"/>
            <p:cNvSpPr/>
            <p:nvPr/>
          </p:nvSpPr>
          <p:spPr>
            <a:xfrm>
              <a:off x="2541013" y="3430783"/>
              <a:ext cx="155026" cy="138112"/>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5" name="Oval 374"/>
            <p:cNvSpPr/>
            <p:nvPr/>
          </p:nvSpPr>
          <p:spPr>
            <a:xfrm flipH="1">
              <a:off x="2677157" y="2296357"/>
              <a:ext cx="420712" cy="697909"/>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6" name="Oval 5"/>
            <p:cNvSpPr/>
            <p:nvPr/>
          </p:nvSpPr>
          <p:spPr>
            <a:xfrm rot="533072">
              <a:off x="3137082" y="3758755"/>
              <a:ext cx="366235" cy="456865"/>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7" name="Trapezoid 376"/>
            <p:cNvSpPr/>
            <p:nvPr/>
          </p:nvSpPr>
          <p:spPr>
            <a:xfrm rot="21242778" flipH="1">
              <a:off x="2886029" y="2714391"/>
              <a:ext cx="692379" cy="1260139"/>
            </a:xfrm>
            <a:prstGeom prst="trapezoid">
              <a:avLst>
                <a:gd name="adj" fmla="val 4520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8" name="Oval 377"/>
            <p:cNvSpPr/>
            <p:nvPr/>
          </p:nvSpPr>
          <p:spPr>
            <a:xfrm>
              <a:off x="2549891" y="1799008"/>
              <a:ext cx="709027" cy="1042161"/>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9" name="Oval 378"/>
            <p:cNvSpPr/>
            <p:nvPr/>
          </p:nvSpPr>
          <p:spPr>
            <a:xfrm>
              <a:off x="2448602" y="1676400"/>
              <a:ext cx="506449" cy="367822"/>
            </a:xfrm>
            <a:prstGeom prst="ellipse">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0" name="Oval 379"/>
            <p:cNvSpPr/>
            <p:nvPr/>
          </p:nvSpPr>
          <p:spPr>
            <a:xfrm>
              <a:off x="2904406" y="1676400"/>
              <a:ext cx="506449" cy="367822"/>
            </a:xfrm>
            <a:prstGeom prst="ellipse">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1" name="Block Arc 380"/>
            <p:cNvSpPr/>
            <p:nvPr/>
          </p:nvSpPr>
          <p:spPr>
            <a:xfrm rot="10800000">
              <a:off x="2549891" y="1757799"/>
              <a:ext cx="759672" cy="1119431"/>
            </a:xfrm>
            <a:prstGeom prst="blockArc">
              <a:avLst>
                <a:gd name="adj1" fmla="val 10379194"/>
                <a:gd name="adj2" fmla="val 20911045"/>
                <a:gd name="adj3" fmla="val 14867"/>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2" name="Block Arc 381"/>
            <p:cNvSpPr/>
            <p:nvPr/>
          </p:nvSpPr>
          <p:spPr>
            <a:xfrm rot="21435521">
              <a:off x="2705111" y="2484781"/>
              <a:ext cx="398587" cy="177871"/>
            </a:xfrm>
            <a:prstGeom prst="blockArc">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3" name="Cloud 382"/>
            <p:cNvSpPr/>
            <p:nvPr/>
          </p:nvSpPr>
          <p:spPr>
            <a:xfrm rot="21271638">
              <a:off x="3115647" y="1787208"/>
              <a:ext cx="422657" cy="1245120"/>
            </a:xfrm>
            <a:prstGeom prst="cloud">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4" name="Cloud 383"/>
            <p:cNvSpPr/>
            <p:nvPr/>
          </p:nvSpPr>
          <p:spPr>
            <a:xfrm rot="273561">
              <a:off x="2307304" y="1830134"/>
              <a:ext cx="387816" cy="1211429"/>
            </a:xfrm>
            <a:prstGeom prst="cloud">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5" name="Oval 384"/>
            <p:cNvSpPr/>
            <p:nvPr/>
          </p:nvSpPr>
          <p:spPr>
            <a:xfrm>
              <a:off x="2490805" y="1735976"/>
              <a:ext cx="295430" cy="297882"/>
            </a:xfrm>
            <a:prstGeom prst="ellipse">
              <a:avLst/>
            </a:prstGeom>
            <a:solidFill>
              <a:schemeClr val="accent6">
                <a:lumMod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6" name="Oval 385"/>
            <p:cNvSpPr/>
            <p:nvPr/>
          </p:nvSpPr>
          <p:spPr>
            <a:xfrm>
              <a:off x="3081663" y="1735976"/>
              <a:ext cx="295430" cy="297882"/>
            </a:xfrm>
            <a:prstGeom prst="ellipse">
              <a:avLst/>
            </a:prstGeom>
            <a:solidFill>
              <a:schemeClr val="accent6">
                <a:lumMod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7" name="Oval 386"/>
            <p:cNvSpPr/>
            <p:nvPr/>
          </p:nvSpPr>
          <p:spPr>
            <a:xfrm>
              <a:off x="3384474" y="2050366"/>
              <a:ext cx="233729" cy="841424"/>
            </a:xfrm>
            <a:prstGeom prst="ellipse">
              <a:avLst/>
            </a:prstGeom>
            <a:solidFill>
              <a:schemeClr val="accent6">
                <a:lumMod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8" name="Oval 387"/>
            <p:cNvSpPr/>
            <p:nvPr/>
          </p:nvSpPr>
          <p:spPr>
            <a:xfrm>
              <a:off x="2262303" y="2093771"/>
              <a:ext cx="233729" cy="841424"/>
            </a:xfrm>
            <a:prstGeom prst="ellipse">
              <a:avLst/>
            </a:prstGeom>
            <a:solidFill>
              <a:schemeClr val="accent6">
                <a:lumMod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extBox 1"/>
          <p:cNvSpPr txBox="1"/>
          <p:nvPr/>
        </p:nvSpPr>
        <p:spPr>
          <a:xfrm>
            <a:off x="2564405" y="0"/>
            <a:ext cx="1986198" cy="646331"/>
          </a:xfrm>
          <a:prstGeom prst="rect">
            <a:avLst/>
          </a:prstGeom>
          <a:noFill/>
        </p:spPr>
        <p:txBody>
          <a:bodyPr wrap="square" rtlCol="0">
            <a:spAutoFit/>
          </a:bodyPr>
          <a:lstStyle/>
          <a:p>
            <a:r>
              <a:rPr lang="en-US" dirty="0"/>
              <a:t>Copy on Card Stock and cut out</a:t>
            </a:r>
          </a:p>
        </p:txBody>
      </p:sp>
      <p:sp>
        <p:nvSpPr>
          <p:cNvPr id="389" name="TextBox 388"/>
          <p:cNvSpPr txBox="1"/>
          <p:nvPr/>
        </p:nvSpPr>
        <p:spPr>
          <a:xfrm>
            <a:off x="2007907" y="5955193"/>
            <a:ext cx="1986198" cy="923330"/>
          </a:xfrm>
          <a:prstGeom prst="rect">
            <a:avLst/>
          </a:prstGeom>
          <a:noFill/>
        </p:spPr>
        <p:txBody>
          <a:bodyPr wrap="square" rtlCol="0">
            <a:spAutoFit/>
          </a:bodyPr>
          <a:lstStyle/>
          <a:p>
            <a:r>
              <a:rPr lang="en-US" dirty="0"/>
              <a:t>Arrange over Book of Mormon Statement</a:t>
            </a:r>
          </a:p>
        </p:txBody>
      </p:sp>
      <p:sp>
        <p:nvSpPr>
          <p:cNvPr id="390" name="TextBox 389"/>
          <p:cNvSpPr txBox="1"/>
          <p:nvPr/>
        </p:nvSpPr>
        <p:spPr>
          <a:xfrm>
            <a:off x="9211160" y="5866034"/>
            <a:ext cx="1986198" cy="646331"/>
          </a:xfrm>
          <a:prstGeom prst="rect">
            <a:avLst/>
          </a:prstGeom>
          <a:noFill/>
        </p:spPr>
        <p:txBody>
          <a:bodyPr wrap="square" rtlCol="0">
            <a:spAutoFit/>
          </a:bodyPr>
          <a:lstStyle/>
          <a:p>
            <a:r>
              <a:rPr lang="en-US" dirty="0"/>
              <a:t>See sample on next page</a:t>
            </a:r>
          </a:p>
        </p:txBody>
      </p:sp>
    </p:spTree>
    <p:extLst>
      <p:ext uri="{BB962C8B-B14F-4D97-AF65-F5344CB8AC3E}">
        <p14:creationId xmlns:p14="http://schemas.microsoft.com/office/powerpoint/2010/main" val="228758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67490" y="322308"/>
            <a:ext cx="6219366" cy="6250168"/>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219890" y="322308"/>
            <a:ext cx="6219366" cy="6250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190856" y="386167"/>
            <a:ext cx="6096000" cy="6186309"/>
          </a:xfrm>
          <a:prstGeom prst="rect">
            <a:avLst/>
          </a:prstGeom>
        </p:spPr>
        <p:txBody>
          <a:bodyPr>
            <a:spAutoFit/>
          </a:bodyPr>
          <a:lstStyle/>
          <a:p>
            <a:r>
              <a:rPr lang="en-US" dirty="0">
                <a:solidFill>
                  <a:srgbClr val="333333"/>
                </a:solidFill>
              </a:rPr>
              <a:t>Wherefore, it is an abridgment of the record of the people of Nephi, and also of the Lamanites—Written to the Lamanites, who are a remnant of the house of Israel; and also to Jew and Gentile—Written by way of commandment, and also by the spirit of prophecy and of revelation—Written and sealed up, and hid up unto the Lord, that they might not be destroyed—To come forth by the gift and power of God unto the interpretation thereof—Sealed by the hand of Moroni, and hid up unto the Lord, to come forth in due time by way of the Gentile—The interpretation thereof by the gift of God.</a:t>
            </a:r>
          </a:p>
          <a:p>
            <a:r>
              <a:rPr lang="en-US" dirty="0"/>
              <a:t>An abridgment taken from the Book of Ether also, which is a record of the people of Jared, who were scattered at the time the Lord confounded the language of the people, when they were building a tower to get to heaven—Which is to show unto the remnant of the house of Israel what great things the Lord hath done for their fathers; and that they may know the covenants of the Lord, that they are not cast off forever—And also to the convincing of the Jew and Gentile that </a:t>
            </a:r>
            <a:r>
              <a:rPr lang="en-US" cap="small" dirty="0"/>
              <a:t>Jesus</a:t>
            </a:r>
            <a:r>
              <a:rPr lang="en-US" dirty="0"/>
              <a:t> is the </a:t>
            </a:r>
            <a:r>
              <a:rPr lang="en-US" cap="small" dirty="0"/>
              <a:t>Christ</a:t>
            </a:r>
            <a:r>
              <a:rPr lang="en-US" dirty="0"/>
              <a:t>, the </a:t>
            </a:r>
            <a:r>
              <a:rPr lang="en-US" cap="small" dirty="0"/>
              <a:t>Eternal God</a:t>
            </a:r>
            <a:r>
              <a:rPr lang="en-US" dirty="0"/>
              <a:t>, manifesting himself unto all nations—And now, if there are faults they are the mistakes of men; wherefore, condemn not the things of God, that ye may be found spotless at the judgment-seat of Christ.</a:t>
            </a:r>
          </a:p>
        </p:txBody>
      </p:sp>
      <p:sp>
        <p:nvSpPr>
          <p:cNvPr id="5" name="Freeform 4"/>
          <p:cNvSpPr/>
          <p:nvPr/>
        </p:nvSpPr>
        <p:spPr>
          <a:xfrm flipV="1">
            <a:off x="5338973" y="1848542"/>
            <a:ext cx="1676400" cy="3135488"/>
          </a:xfrm>
          <a:custGeom>
            <a:avLst/>
            <a:gdLst>
              <a:gd name="connsiteX0" fmla="*/ 838200 w 1676400"/>
              <a:gd name="connsiteY0" fmla="*/ 3135488 h 3135488"/>
              <a:gd name="connsiteX1" fmla="*/ 1104900 w 1676400"/>
              <a:gd name="connsiteY1" fmla="*/ 2868788 h 3135488"/>
              <a:gd name="connsiteX2" fmla="*/ 1026785 w 1676400"/>
              <a:gd name="connsiteY2" fmla="*/ 2680203 h 3135488"/>
              <a:gd name="connsiteX3" fmla="*/ 979312 w 1676400"/>
              <a:gd name="connsiteY3" fmla="*/ 2648195 h 3135488"/>
              <a:gd name="connsiteX4" fmla="*/ 979312 w 1676400"/>
              <a:gd name="connsiteY4" fmla="*/ 2405944 h 3135488"/>
              <a:gd name="connsiteX5" fmla="*/ 1676400 w 1676400"/>
              <a:gd name="connsiteY5" fmla="*/ 2405944 h 3135488"/>
              <a:gd name="connsiteX6" fmla="*/ 1676400 w 1676400"/>
              <a:gd name="connsiteY6" fmla="*/ 1442156 h 3135488"/>
              <a:gd name="connsiteX7" fmla="*/ 1445437 w 1676400"/>
              <a:gd name="connsiteY7" fmla="*/ 1442156 h 3135488"/>
              <a:gd name="connsiteX8" fmla="*/ 1413429 w 1676400"/>
              <a:gd name="connsiteY8" fmla="*/ 1489629 h 3135488"/>
              <a:gd name="connsiteX9" fmla="*/ 1224844 w 1676400"/>
              <a:gd name="connsiteY9" fmla="*/ 1567744 h 3135488"/>
              <a:gd name="connsiteX10" fmla="*/ 958144 w 1676400"/>
              <a:gd name="connsiteY10" fmla="*/ 1301044 h 3135488"/>
              <a:gd name="connsiteX11" fmla="*/ 1224844 w 1676400"/>
              <a:gd name="connsiteY11" fmla="*/ 1034344 h 3135488"/>
              <a:gd name="connsiteX12" fmla="*/ 1413429 w 1676400"/>
              <a:gd name="connsiteY12" fmla="*/ 1112459 h 3135488"/>
              <a:gd name="connsiteX13" fmla="*/ 1434972 w 1676400"/>
              <a:gd name="connsiteY13" fmla="*/ 1144411 h 3135488"/>
              <a:gd name="connsiteX14" fmla="*/ 1676400 w 1676400"/>
              <a:gd name="connsiteY14" fmla="*/ 1144411 h 3135488"/>
              <a:gd name="connsiteX15" fmla="*/ 1676400 w 1676400"/>
              <a:gd name="connsiteY15" fmla="*/ 729544 h 3135488"/>
              <a:gd name="connsiteX16" fmla="*/ 979312 w 1676400"/>
              <a:gd name="connsiteY16" fmla="*/ 729544 h 3135488"/>
              <a:gd name="connsiteX17" fmla="*/ 979312 w 1676400"/>
              <a:gd name="connsiteY17" fmla="*/ 487293 h 3135488"/>
              <a:gd name="connsiteX18" fmla="*/ 1026785 w 1676400"/>
              <a:gd name="connsiteY18" fmla="*/ 455285 h 3135488"/>
              <a:gd name="connsiteX19" fmla="*/ 1104900 w 1676400"/>
              <a:gd name="connsiteY19" fmla="*/ 266700 h 3135488"/>
              <a:gd name="connsiteX20" fmla="*/ 838200 w 1676400"/>
              <a:gd name="connsiteY20" fmla="*/ 0 h 3135488"/>
              <a:gd name="connsiteX21" fmla="*/ 571500 w 1676400"/>
              <a:gd name="connsiteY21" fmla="*/ 266700 h 3135488"/>
              <a:gd name="connsiteX22" fmla="*/ 649615 w 1676400"/>
              <a:gd name="connsiteY22" fmla="*/ 455285 h 3135488"/>
              <a:gd name="connsiteX23" fmla="*/ 681567 w 1676400"/>
              <a:gd name="connsiteY23" fmla="*/ 476828 h 3135488"/>
              <a:gd name="connsiteX24" fmla="*/ 681567 w 1676400"/>
              <a:gd name="connsiteY24" fmla="*/ 729544 h 3135488"/>
              <a:gd name="connsiteX25" fmla="*/ 0 w 1676400"/>
              <a:gd name="connsiteY25" fmla="*/ 729544 h 3135488"/>
              <a:gd name="connsiteX26" fmla="*/ 0 w 1676400"/>
              <a:gd name="connsiteY26" fmla="*/ 1723671 h 3135488"/>
              <a:gd name="connsiteX27" fmla="*/ 251302 w 1676400"/>
              <a:gd name="connsiteY27" fmla="*/ 1723671 h 3135488"/>
              <a:gd name="connsiteX28" fmla="*/ 272845 w 1676400"/>
              <a:gd name="connsiteY28" fmla="*/ 1691719 h 3135488"/>
              <a:gd name="connsiteX29" fmla="*/ 461430 w 1676400"/>
              <a:gd name="connsiteY29" fmla="*/ 1613604 h 3135488"/>
              <a:gd name="connsiteX30" fmla="*/ 728130 w 1676400"/>
              <a:gd name="connsiteY30" fmla="*/ 1880304 h 3135488"/>
              <a:gd name="connsiteX31" fmla="*/ 461430 w 1676400"/>
              <a:gd name="connsiteY31" fmla="*/ 2147004 h 3135488"/>
              <a:gd name="connsiteX32" fmla="*/ 272845 w 1676400"/>
              <a:gd name="connsiteY32" fmla="*/ 2068889 h 3135488"/>
              <a:gd name="connsiteX33" fmla="*/ 240837 w 1676400"/>
              <a:gd name="connsiteY33" fmla="*/ 2021416 h 3135488"/>
              <a:gd name="connsiteX34" fmla="*/ 0 w 1676400"/>
              <a:gd name="connsiteY34" fmla="*/ 2021416 h 3135488"/>
              <a:gd name="connsiteX35" fmla="*/ 0 w 1676400"/>
              <a:gd name="connsiteY35" fmla="*/ 2405944 h 3135488"/>
              <a:gd name="connsiteX36" fmla="*/ 681567 w 1676400"/>
              <a:gd name="connsiteY36" fmla="*/ 2405944 h 3135488"/>
              <a:gd name="connsiteX37" fmla="*/ 681567 w 1676400"/>
              <a:gd name="connsiteY37" fmla="*/ 2658660 h 3135488"/>
              <a:gd name="connsiteX38" fmla="*/ 649615 w 1676400"/>
              <a:gd name="connsiteY38" fmla="*/ 2680203 h 3135488"/>
              <a:gd name="connsiteX39" fmla="*/ 571500 w 1676400"/>
              <a:gd name="connsiteY39" fmla="*/ 2868788 h 3135488"/>
              <a:gd name="connsiteX40" fmla="*/ 838200 w 1676400"/>
              <a:gd name="connsiteY40" fmla="*/ 3135488 h 3135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676400" h="3135488">
                <a:moveTo>
                  <a:pt x="838200" y="3135488"/>
                </a:moveTo>
                <a:cubicBezTo>
                  <a:pt x="985494" y="3135488"/>
                  <a:pt x="1104900" y="3016082"/>
                  <a:pt x="1104900" y="2868788"/>
                </a:cubicBezTo>
                <a:cubicBezTo>
                  <a:pt x="1104900" y="2795141"/>
                  <a:pt x="1075049" y="2728466"/>
                  <a:pt x="1026785" y="2680203"/>
                </a:cubicBezTo>
                <a:lnTo>
                  <a:pt x="979312" y="2648195"/>
                </a:lnTo>
                <a:lnTo>
                  <a:pt x="979312" y="2405944"/>
                </a:lnTo>
                <a:lnTo>
                  <a:pt x="1676400" y="2405944"/>
                </a:lnTo>
                <a:lnTo>
                  <a:pt x="1676400" y="1442156"/>
                </a:lnTo>
                <a:lnTo>
                  <a:pt x="1445437" y="1442156"/>
                </a:lnTo>
                <a:lnTo>
                  <a:pt x="1413429" y="1489629"/>
                </a:lnTo>
                <a:cubicBezTo>
                  <a:pt x="1365166" y="1537893"/>
                  <a:pt x="1298491" y="1567744"/>
                  <a:pt x="1224844" y="1567744"/>
                </a:cubicBezTo>
                <a:cubicBezTo>
                  <a:pt x="1077550" y="1567744"/>
                  <a:pt x="958144" y="1448338"/>
                  <a:pt x="958144" y="1301044"/>
                </a:cubicBezTo>
                <a:cubicBezTo>
                  <a:pt x="958144" y="1153750"/>
                  <a:pt x="1077550" y="1034344"/>
                  <a:pt x="1224844" y="1034344"/>
                </a:cubicBezTo>
                <a:cubicBezTo>
                  <a:pt x="1298491" y="1034344"/>
                  <a:pt x="1365166" y="1064195"/>
                  <a:pt x="1413429" y="1112459"/>
                </a:cubicBezTo>
                <a:lnTo>
                  <a:pt x="1434972" y="1144411"/>
                </a:lnTo>
                <a:lnTo>
                  <a:pt x="1676400" y="1144411"/>
                </a:lnTo>
                <a:lnTo>
                  <a:pt x="1676400" y="729544"/>
                </a:lnTo>
                <a:lnTo>
                  <a:pt x="979312" y="729544"/>
                </a:lnTo>
                <a:lnTo>
                  <a:pt x="979312" y="487293"/>
                </a:lnTo>
                <a:lnTo>
                  <a:pt x="1026785" y="455285"/>
                </a:lnTo>
                <a:cubicBezTo>
                  <a:pt x="1075049" y="407022"/>
                  <a:pt x="1104900" y="340347"/>
                  <a:pt x="1104900" y="266700"/>
                </a:cubicBezTo>
                <a:cubicBezTo>
                  <a:pt x="1104900" y="119406"/>
                  <a:pt x="985494" y="0"/>
                  <a:pt x="838200" y="0"/>
                </a:cubicBezTo>
                <a:cubicBezTo>
                  <a:pt x="690906" y="0"/>
                  <a:pt x="571500" y="119406"/>
                  <a:pt x="571500" y="266700"/>
                </a:cubicBezTo>
                <a:cubicBezTo>
                  <a:pt x="571500" y="340347"/>
                  <a:pt x="601351" y="407022"/>
                  <a:pt x="649615" y="455285"/>
                </a:cubicBezTo>
                <a:lnTo>
                  <a:pt x="681567" y="476828"/>
                </a:lnTo>
                <a:lnTo>
                  <a:pt x="681567" y="729544"/>
                </a:lnTo>
                <a:lnTo>
                  <a:pt x="0" y="729544"/>
                </a:lnTo>
                <a:lnTo>
                  <a:pt x="0" y="1723671"/>
                </a:lnTo>
                <a:lnTo>
                  <a:pt x="251302" y="1723671"/>
                </a:lnTo>
                <a:lnTo>
                  <a:pt x="272845" y="1691719"/>
                </a:lnTo>
                <a:cubicBezTo>
                  <a:pt x="321108" y="1643455"/>
                  <a:pt x="387783" y="1613604"/>
                  <a:pt x="461430" y="1613604"/>
                </a:cubicBezTo>
                <a:cubicBezTo>
                  <a:pt x="608724" y="1613604"/>
                  <a:pt x="728130" y="1733010"/>
                  <a:pt x="728130" y="1880304"/>
                </a:cubicBezTo>
                <a:cubicBezTo>
                  <a:pt x="728130" y="2027598"/>
                  <a:pt x="608724" y="2147004"/>
                  <a:pt x="461430" y="2147004"/>
                </a:cubicBezTo>
                <a:cubicBezTo>
                  <a:pt x="387783" y="2147004"/>
                  <a:pt x="321108" y="2117153"/>
                  <a:pt x="272845" y="2068889"/>
                </a:cubicBezTo>
                <a:lnTo>
                  <a:pt x="240837" y="2021416"/>
                </a:lnTo>
                <a:lnTo>
                  <a:pt x="0" y="2021416"/>
                </a:lnTo>
                <a:lnTo>
                  <a:pt x="0" y="2405944"/>
                </a:lnTo>
                <a:lnTo>
                  <a:pt x="681567" y="2405944"/>
                </a:lnTo>
                <a:lnTo>
                  <a:pt x="681567" y="2658660"/>
                </a:lnTo>
                <a:lnTo>
                  <a:pt x="649615" y="2680203"/>
                </a:lnTo>
                <a:cubicBezTo>
                  <a:pt x="601351" y="2728466"/>
                  <a:pt x="571500" y="2795141"/>
                  <a:pt x="571500" y="2868788"/>
                </a:cubicBezTo>
                <a:cubicBezTo>
                  <a:pt x="571500" y="3016082"/>
                  <a:pt x="690906" y="3135488"/>
                  <a:pt x="838200" y="3135488"/>
                </a:cubicBezTo>
                <a:close/>
              </a:path>
            </a:pathLst>
          </a:cu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 name="TextBox 5"/>
          <p:cNvSpPr txBox="1"/>
          <p:nvPr/>
        </p:nvSpPr>
        <p:spPr>
          <a:xfrm>
            <a:off x="830424" y="1175657"/>
            <a:ext cx="1884784" cy="646331"/>
          </a:xfrm>
          <a:prstGeom prst="rect">
            <a:avLst/>
          </a:prstGeom>
          <a:noFill/>
        </p:spPr>
        <p:txBody>
          <a:bodyPr wrap="square" rtlCol="0">
            <a:spAutoFit/>
          </a:bodyPr>
          <a:lstStyle/>
          <a:p>
            <a:pPr algn="ctr"/>
            <a:r>
              <a:rPr lang="en-US" dirty="0"/>
              <a:t>Example of middle piece</a:t>
            </a:r>
          </a:p>
        </p:txBody>
      </p:sp>
    </p:spTree>
    <p:extLst>
      <p:ext uri="{BB962C8B-B14F-4D97-AF65-F5344CB8AC3E}">
        <p14:creationId xmlns:p14="http://schemas.microsoft.com/office/powerpoint/2010/main" val="4104916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67490" y="322308"/>
            <a:ext cx="6219366" cy="6250168"/>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219890" y="322308"/>
            <a:ext cx="6219366" cy="6250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190856" y="386167"/>
            <a:ext cx="6096000" cy="6186309"/>
          </a:xfrm>
          <a:prstGeom prst="rect">
            <a:avLst/>
          </a:prstGeom>
        </p:spPr>
        <p:txBody>
          <a:bodyPr>
            <a:spAutoFit/>
          </a:bodyPr>
          <a:lstStyle/>
          <a:p>
            <a:r>
              <a:rPr lang="en-US" dirty="0">
                <a:solidFill>
                  <a:srgbClr val="333333"/>
                </a:solidFill>
              </a:rPr>
              <a:t>Wherefore, it is an abridgment of the record of the people of Nephi, and also of the Lamanites—Written to the Lamanites, who are a remnant of the house of Israel; and also to Jew and Gentile—Written by way of commandment, and also by the spirit of prophecy and of revelation—Written and sealed up, and hid up unto the Lord, that they might not be destroyed—To come forth by the gift and power of God unto the interpretation thereof—Sealed by the hand of Moroni, and hid up unto the Lord, to come forth in due time by way of the Gentile—The interpretation thereof by the gift of God.</a:t>
            </a:r>
          </a:p>
          <a:p>
            <a:r>
              <a:rPr lang="en-US" dirty="0"/>
              <a:t>An abridgment taken from the Book of Ether also, which is a record of the people of Jared, who were scattered at the time the Lord confounded the language of the people, when they were building a tower to get to heaven—Which is to show unto the remnant of the house of Israel what great things the Lord hath done for their fathers; and that they may know the covenants of the Lord, that they are not cast off forever—And also to the convincing of the Jew and Gentile that </a:t>
            </a:r>
            <a:r>
              <a:rPr lang="en-US" cap="small" dirty="0"/>
              <a:t>Jesus</a:t>
            </a:r>
            <a:r>
              <a:rPr lang="en-US" dirty="0"/>
              <a:t> is the </a:t>
            </a:r>
            <a:r>
              <a:rPr lang="en-US" cap="small" dirty="0"/>
              <a:t>Christ</a:t>
            </a:r>
            <a:r>
              <a:rPr lang="en-US" dirty="0"/>
              <a:t>, the </a:t>
            </a:r>
            <a:r>
              <a:rPr lang="en-US" cap="small" dirty="0"/>
              <a:t>Eternal God</a:t>
            </a:r>
            <a:r>
              <a:rPr lang="en-US" dirty="0"/>
              <a:t>, manifesting himself unto all nations—And now, if there are faults they are the mistakes of men; wherefore, condemn not the things of God, that ye may be found spotless at the judgment-seat of Christ.</a:t>
            </a:r>
          </a:p>
        </p:txBody>
      </p:sp>
      <p:sp>
        <p:nvSpPr>
          <p:cNvPr id="6" name="Rectangle 5"/>
          <p:cNvSpPr/>
          <p:nvPr/>
        </p:nvSpPr>
        <p:spPr>
          <a:xfrm>
            <a:off x="258269" y="951923"/>
            <a:ext cx="2557293" cy="3477875"/>
          </a:xfrm>
          <a:prstGeom prst="rect">
            <a:avLst/>
          </a:prstGeom>
          <a:noFill/>
        </p:spPr>
        <p:txBody>
          <a:bodyPr wrap="square" lIns="91440" tIns="45720" rIns="91440" bIns="45720">
            <a:spAutoFit/>
          </a:bodyPr>
          <a:lstStyle/>
          <a:p>
            <a:pPr algn="ctr"/>
            <a:r>
              <a:rPr lang="en-US" sz="4400" dirty="0">
                <a:ln w="0"/>
                <a:gradFill>
                  <a:gsLst>
                    <a:gs pos="21000">
                      <a:srgbClr val="53575C"/>
                    </a:gs>
                    <a:gs pos="88000">
                      <a:srgbClr val="C5C7CA"/>
                    </a:gs>
                  </a:gsLst>
                  <a:lin ang="5400000"/>
                </a:gradFill>
                <a:latin typeface="AR CENA" panose="02000000000000000000" pitchFamily="2" charset="0"/>
              </a:rPr>
              <a:t>Title Page of the Book of Mormon</a:t>
            </a:r>
            <a:endParaRPr lang="en-US" sz="4400" b="0" cap="none" spc="0" dirty="0">
              <a:ln w="0"/>
              <a:gradFill>
                <a:gsLst>
                  <a:gs pos="21000">
                    <a:srgbClr val="53575C"/>
                  </a:gs>
                  <a:gs pos="88000">
                    <a:srgbClr val="C5C7CA"/>
                  </a:gs>
                </a:gsLst>
                <a:lin ang="5400000"/>
              </a:gradFill>
              <a:effectLst/>
              <a:latin typeface="AR CENA" panose="02000000000000000000" pitchFamily="2" charset="0"/>
            </a:endParaRPr>
          </a:p>
        </p:txBody>
      </p:sp>
    </p:spTree>
    <p:extLst>
      <p:ext uri="{BB962C8B-B14F-4D97-AF65-F5344CB8AC3E}">
        <p14:creationId xmlns:p14="http://schemas.microsoft.com/office/powerpoint/2010/main" val="1277546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Freeform 84"/>
          <p:cNvSpPr/>
          <p:nvPr/>
        </p:nvSpPr>
        <p:spPr>
          <a:xfrm>
            <a:off x="261229" y="168148"/>
            <a:ext cx="2076399" cy="2976525"/>
          </a:xfrm>
          <a:custGeom>
            <a:avLst/>
            <a:gdLst>
              <a:gd name="connsiteX0" fmla="*/ 0 w 1676400"/>
              <a:gd name="connsiteY0" fmla="*/ 0 h 2403125"/>
              <a:gd name="connsiteX1" fmla="*/ 1676400 w 1676400"/>
              <a:gd name="connsiteY1" fmla="*/ 0 h 2403125"/>
              <a:gd name="connsiteX2" fmla="*/ 1676400 w 1676400"/>
              <a:gd name="connsiteY2" fmla="*/ 612416 h 2403125"/>
              <a:gd name="connsiteX3" fmla="*/ 1423684 w 1676400"/>
              <a:gd name="connsiteY3" fmla="*/ 612416 h 2403125"/>
              <a:gd name="connsiteX4" fmla="*/ 1402141 w 1676400"/>
              <a:gd name="connsiteY4" fmla="*/ 580464 h 2403125"/>
              <a:gd name="connsiteX5" fmla="*/ 1213556 w 1676400"/>
              <a:gd name="connsiteY5" fmla="*/ 502349 h 2403125"/>
              <a:gd name="connsiteX6" fmla="*/ 946856 w 1676400"/>
              <a:gd name="connsiteY6" fmla="*/ 769049 h 2403125"/>
              <a:gd name="connsiteX7" fmla="*/ 1213556 w 1676400"/>
              <a:gd name="connsiteY7" fmla="*/ 1035749 h 2403125"/>
              <a:gd name="connsiteX8" fmla="*/ 1402141 w 1676400"/>
              <a:gd name="connsiteY8" fmla="*/ 957634 h 2403125"/>
              <a:gd name="connsiteX9" fmla="*/ 1434149 w 1676400"/>
              <a:gd name="connsiteY9" fmla="*/ 910161 h 2403125"/>
              <a:gd name="connsiteX10" fmla="*/ 1676400 w 1676400"/>
              <a:gd name="connsiteY10" fmla="*/ 910161 h 2403125"/>
              <a:gd name="connsiteX11" fmla="*/ 1676400 w 1676400"/>
              <a:gd name="connsiteY11" fmla="*/ 1676400 h 2403125"/>
              <a:gd name="connsiteX12" fmla="*/ 994394 w 1676400"/>
              <a:gd name="connsiteY12" fmla="*/ 1676400 h 2403125"/>
              <a:gd name="connsiteX13" fmla="*/ 994394 w 1676400"/>
              <a:gd name="connsiteY13" fmla="*/ 1915832 h 2403125"/>
              <a:gd name="connsiteX14" fmla="*/ 1041867 w 1676400"/>
              <a:gd name="connsiteY14" fmla="*/ 1947840 h 2403125"/>
              <a:gd name="connsiteX15" fmla="*/ 1119982 w 1676400"/>
              <a:gd name="connsiteY15" fmla="*/ 2136425 h 2403125"/>
              <a:gd name="connsiteX16" fmla="*/ 853282 w 1676400"/>
              <a:gd name="connsiteY16" fmla="*/ 2403125 h 2403125"/>
              <a:gd name="connsiteX17" fmla="*/ 586582 w 1676400"/>
              <a:gd name="connsiteY17" fmla="*/ 2136425 h 2403125"/>
              <a:gd name="connsiteX18" fmla="*/ 664697 w 1676400"/>
              <a:gd name="connsiteY18" fmla="*/ 1947840 h 2403125"/>
              <a:gd name="connsiteX19" fmla="*/ 696649 w 1676400"/>
              <a:gd name="connsiteY19" fmla="*/ 1926297 h 2403125"/>
              <a:gd name="connsiteX20" fmla="*/ 696649 w 1676400"/>
              <a:gd name="connsiteY20" fmla="*/ 1676400 h 2403125"/>
              <a:gd name="connsiteX21" fmla="*/ 0 w 1676400"/>
              <a:gd name="connsiteY21" fmla="*/ 1676400 h 2403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676400" h="2403125">
                <a:moveTo>
                  <a:pt x="0" y="0"/>
                </a:moveTo>
                <a:lnTo>
                  <a:pt x="1676400" y="0"/>
                </a:lnTo>
                <a:lnTo>
                  <a:pt x="1676400" y="612416"/>
                </a:lnTo>
                <a:lnTo>
                  <a:pt x="1423684" y="612416"/>
                </a:lnTo>
                <a:lnTo>
                  <a:pt x="1402141" y="580464"/>
                </a:lnTo>
                <a:cubicBezTo>
                  <a:pt x="1353878" y="532200"/>
                  <a:pt x="1287203" y="502349"/>
                  <a:pt x="1213556" y="502349"/>
                </a:cubicBezTo>
                <a:cubicBezTo>
                  <a:pt x="1066262" y="502349"/>
                  <a:pt x="946856" y="621755"/>
                  <a:pt x="946856" y="769049"/>
                </a:cubicBezTo>
                <a:cubicBezTo>
                  <a:pt x="946856" y="916343"/>
                  <a:pt x="1066262" y="1035749"/>
                  <a:pt x="1213556" y="1035749"/>
                </a:cubicBezTo>
                <a:cubicBezTo>
                  <a:pt x="1287203" y="1035749"/>
                  <a:pt x="1353878" y="1005898"/>
                  <a:pt x="1402141" y="957634"/>
                </a:cubicBezTo>
                <a:lnTo>
                  <a:pt x="1434149" y="910161"/>
                </a:lnTo>
                <a:lnTo>
                  <a:pt x="1676400" y="910161"/>
                </a:lnTo>
                <a:lnTo>
                  <a:pt x="1676400" y="1676400"/>
                </a:lnTo>
                <a:lnTo>
                  <a:pt x="994394" y="1676400"/>
                </a:lnTo>
                <a:lnTo>
                  <a:pt x="994394" y="1915832"/>
                </a:lnTo>
                <a:lnTo>
                  <a:pt x="1041867" y="1947840"/>
                </a:lnTo>
                <a:cubicBezTo>
                  <a:pt x="1090131" y="1996103"/>
                  <a:pt x="1119982" y="2062778"/>
                  <a:pt x="1119982" y="2136425"/>
                </a:cubicBezTo>
                <a:cubicBezTo>
                  <a:pt x="1119982" y="2283719"/>
                  <a:pt x="1000576" y="2403125"/>
                  <a:pt x="853282" y="2403125"/>
                </a:cubicBezTo>
                <a:cubicBezTo>
                  <a:pt x="705988" y="2403125"/>
                  <a:pt x="586582" y="2283719"/>
                  <a:pt x="586582" y="2136425"/>
                </a:cubicBezTo>
                <a:cubicBezTo>
                  <a:pt x="586582" y="2062778"/>
                  <a:pt x="616433" y="1996103"/>
                  <a:pt x="664697" y="1947840"/>
                </a:cubicBezTo>
                <a:lnTo>
                  <a:pt x="696649" y="1926297"/>
                </a:lnTo>
                <a:lnTo>
                  <a:pt x="696649" y="1676400"/>
                </a:lnTo>
                <a:lnTo>
                  <a:pt x="0" y="1676400"/>
                </a:lnTo>
                <a:close/>
              </a:path>
            </a:pathLst>
          </a:cu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Freeform 9"/>
          <p:cNvSpPr/>
          <p:nvPr/>
        </p:nvSpPr>
        <p:spPr>
          <a:xfrm>
            <a:off x="2488095" y="775792"/>
            <a:ext cx="2076399" cy="2957297"/>
          </a:xfrm>
          <a:custGeom>
            <a:avLst/>
            <a:gdLst>
              <a:gd name="connsiteX0" fmla="*/ 838200 w 1676400"/>
              <a:gd name="connsiteY0" fmla="*/ 0 h 2387601"/>
              <a:gd name="connsiteX1" fmla="*/ 1104900 w 1676400"/>
              <a:gd name="connsiteY1" fmla="*/ 266700 h 2387601"/>
              <a:gd name="connsiteX2" fmla="*/ 1026785 w 1676400"/>
              <a:gd name="connsiteY2" fmla="*/ 455285 h 2387601"/>
              <a:gd name="connsiteX3" fmla="*/ 990600 w 1676400"/>
              <a:gd name="connsiteY3" fmla="*/ 479682 h 2387601"/>
              <a:gd name="connsiteX4" fmla="*/ 990600 w 1676400"/>
              <a:gd name="connsiteY4" fmla="*/ 711201 h 2387601"/>
              <a:gd name="connsiteX5" fmla="*/ 1676400 w 1676400"/>
              <a:gd name="connsiteY5" fmla="*/ 711201 h 2387601"/>
              <a:gd name="connsiteX6" fmla="*/ 1676400 w 1676400"/>
              <a:gd name="connsiteY6" fmla="*/ 1397001 h 2387601"/>
              <a:gd name="connsiteX7" fmla="*/ 1444882 w 1676400"/>
              <a:gd name="connsiteY7" fmla="*/ 1397001 h 2387601"/>
              <a:gd name="connsiteX8" fmla="*/ 1420485 w 1676400"/>
              <a:gd name="connsiteY8" fmla="*/ 1360816 h 2387601"/>
              <a:gd name="connsiteX9" fmla="*/ 1231900 w 1676400"/>
              <a:gd name="connsiteY9" fmla="*/ 1282701 h 2387601"/>
              <a:gd name="connsiteX10" fmla="*/ 965200 w 1676400"/>
              <a:gd name="connsiteY10" fmla="*/ 1549401 h 2387601"/>
              <a:gd name="connsiteX11" fmla="*/ 1231900 w 1676400"/>
              <a:gd name="connsiteY11" fmla="*/ 1816101 h 2387601"/>
              <a:gd name="connsiteX12" fmla="*/ 1420485 w 1676400"/>
              <a:gd name="connsiteY12" fmla="*/ 1737986 h 2387601"/>
              <a:gd name="connsiteX13" fmla="*/ 1444882 w 1676400"/>
              <a:gd name="connsiteY13" fmla="*/ 1701801 h 2387601"/>
              <a:gd name="connsiteX14" fmla="*/ 1676400 w 1676400"/>
              <a:gd name="connsiteY14" fmla="*/ 1701801 h 2387601"/>
              <a:gd name="connsiteX15" fmla="*/ 1676400 w 1676400"/>
              <a:gd name="connsiteY15" fmla="*/ 2387601 h 2387601"/>
              <a:gd name="connsiteX16" fmla="*/ 0 w 1676400"/>
              <a:gd name="connsiteY16" fmla="*/ 2387601 h 2387601"/>
              <a:gd name="connsiteX17" fmla="*/ 0 w 1676400"/>
              <a:gd name="connsiteY17" fmla="*/ 711201 h 2387601"/>
              <a:gd name="connsiteX18" fmla="*/ 685800 w 1676400"/>
              <a:gd name="connsiteY18" fmla="*/ 711201 h 2387601"/>
              <a:gd name="connsiteX19" fmla="*/ 685800 w 1676400"/>
              <a:gd name="connsiteY19" fmla="*/ 479682 h 2387601"/>
              <a:gd name="connsiteX20" fmla="*/ 649615 w 1676400"/>
              <a:gd name="connsiteY20" fmla="*/ 455285 h 2387601"/>
              <a:gd name="connsiteX21" fmla="*/ 571500 w 1676400"/>
              <a:gd name="connsiteY21" fmla="*/ 266700 h 2387601"/>
              <a:gd name="connsiteX22" fmla="*/ 838200 w 1676400"/>
              <a:gd name="connsiteY22" fmla="*/ 0 h 2387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676400" h="2387601">
                <a:moveTo>
                  <a:pt x="838200" y="0"/>
                </a:moveTo>
                <a:cubicBezTo>
                  <a:pt x="985494" y="0"/>
                  <a:pt x="1104900" y="119406"/>
                  <a:pt x="1104900" y="266700"/>
                </a:cubicBezTo>
                <a:cubicBezTo>
                  <a:pt x="1104900" y="340347"/>
                  <a:pt x="1075049" y="407022"/>
                  <a:pt x="1026785" y="455285"/>
                </a:cubicBezTo>
                <a:lnTo>
                  <a:pt x="990600" y="479682"/>
                </a:lnTo>
                <a:lnTo>
                  <a:pt x="990600" y="711201"/>
                </a:lnTo>
                <a:lnTo>
                  <a:pt x="1676400" y="711201"/>
                </a:lnTo>
                <a:lnTo>
                  <a:pt x="1676400" y="1397001"/>
                </a:lnTo>
                <a:lnTo>
                  <a:pt x="1444882" y="1397001"/>
                </a:lnTo>
                <a:lnTo>
                  <a:pt x="1420485" y="1360816"/>
                </a:lnTo>
                <a:cubicBezTo>
                  <a:pt x="1372222" y="1312552"/>
                  <a:pt x="1305547" y="1282701"/>
                  <a:pt x="1231900" y="1282701"/>
                </a:cubicBezTo>
                <a:cubicBezTo>
                  <a:pt x="1084606" y="1282701"/>
                  <a:pt x="965200" y="1402107"/>
                  <a:pt x="965200" y="1549401"/>
                </a:cubicBezTo>
                <a:cubicBezTo>
                  <a:pt x="965200" y="1696695"/>
                  <a:pt x="1084606" y="1816101"/>
                  <a:pt x="1231900" y="1816101"/>
                </a:cubicBezTo>
                <a:cubicBezTo>
                  <a:pt x="1305547" y="1816101"/>
                  <a:pt x="1372222" y="1786250"/>
                  <a:pt x="1420485" y="1737986"/>
                </a:cubicBezTo>
                <a:lnTo>
                  <a:pt x="1444882" y="1701801"/>
                </a:lnTo>
                <a:lnTo>
                  <a:pt x="1676400" y="1701801"/>
                </a:lnTo>
                <a:lnTo>
                  <a:pt x="1676400" y="2387601"/>
                </a:lnTo>
                <a:lnTo>
                  <a:pt x="0" y="2387601"/>
                </a:lnTo>
                <a:lnTo>
                  <a:pt x="0" y="711201"/>
                </a:lnTo>
                <a:lnTo>
                  <a:pt x="685800" y="711201"/>
                </a:lnTo>
                <a:lnTo>
                  <a:pt x="685800" y="479682"/>
                </a:lnTo>
                <a:lnTo>
                  <a:pt x="649615" y="455285"/>
                </a:lnTo>
                <a:cubicBezTo>
                  <a:pt x="601351" y="407022"/>
                  <a:pt x="571500" y="340347"/>
                  <a:pt x="571500" y="266700"/>
                </a:cubicBezTo>
                <a:cubicBezTo>
                  <a:pt x="571500" y="119406"/>
                  <a:pt x="690906" y="0"/>
                  <a:pt x="838200" y="0"/>
                </a:cubicBezTo>
                <a:close/>
              </a:path>
            </a:pathLst>
          </a:cu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2" name="Freeform 21"/>
          <p:cNvSpPr/>
          <p:nvPr/>
        </p:nvSpPr>
        <p:spPr>
          <a:xfrm rot="16200000">
            <a:off x="6512564" y="4098734"/>
            <a:ext cx="2076399" cy="2957297"/>
          </a:xfrm>
          <a:custGeom>
            <a:avLst/>
            <a:gdLst>
              <a:gd name="connsiteX0" fmla="*/ 1676400 w 1676400"/>
              <a:gd name="connsiteY0" fmla="*/ 711201 h 2387601"/>
              <a:gd name="connsiteX1" fmla="*/ 1676400 w 1676400"/>
              <a:gd name="connsiteY1" fmla="*/ 1397001 h 2387601"/>
              <a:gd name="connsiteX2" fmla="*/ 1444882 w 1676400"/>
              <a:gd name="connsiteY2" fmla="*/ 1397001 h 2387601"/>
              <a:gd name="connsiteX3" fmla="*/ 1420485 w 1676400"/>
              <a:gd name="connsiteY3" fmla="*/ 1360816 h 2387601"/>
              <a:gd name="connsiteX4" fmla="*/ 1231900 w 1676400"/>
              <a:gd name="connsiteY4" fmla="*/ 1282701 h 2387601"/>
              <a:gd name="connsiteX5" fmla="*/ 965200 w 1676400"/>
              <a:gd name="connsiteY5" fmla="*/ 1549401 h 2387601"/>
              <a:gd name="connsiteX6" fmla="*/ 1231900 w 1676400"/>
              <a:gd name="connsiteY6" fmla="*/ 1816101 h 2387601"/>
              <a:gd name="connsiteX7" fmla="*/ 1420485 w 1676400"/>
              <a:gd name="connsiteY7" fmla="*/ 1737986 h 2387601"/>
              <a:gd name="connsiteX8" fmla="*/ 1444882 w 1676400"/>
              <a:gd name="connsiteY8" fmla="*/ 1701801 h 2387601"/>
              <a:gd name="connsiteX9" fmla="*/ 1676400 w 1676400"/>
              <a:gd name="connsiteY9" fmla="*/ 1701801 h 2387601"/>
              <a:gd name="connsiteX10" fmla="*/ 1676400 w 1676400"/>
              <a:gd name="connsiteY10" fmla="*/ 2387601 h 2387601"/>
              <a:gd name="connsiteX11" fmla="*/ 681569 w 1676400"/>
              <a:gd name="connsiteY11" fmla="*/ 2387601 h 2387601"/>
              <a:gd name="connsiteX12" fmla="*/ 681569 w 1676400"/>
              <a:gd name="connsiteY12" fmla="*/ 2145351 h 2387601"/>
              <a:gd name="connsiteX13" fmla="*/ 729042 w 1676400"/>
              <a:gd name="connsiteY13" fmla="*/ 2113343 h 2387601"/>
              <a:gd name="connsiteX14" fmla="*/ 807157 w 1676400"/>
              <a:gd name="connsiteY14" fmla="*/ 1924758 h 2387601"/>
              <a:gd name="connsiteX15" fmla="*/ 540457 w 1676400"/>
              <a:gd name="connsiteY15" fmla="*/ 1658058 h 2387601"/>
              <a:gd name="connsiteX16" fmla="*/ 273757 w 1676400"/>
              <a:gd name="connsiteY16" fmla="*/ 1924758 h 2387601"/>
              <a:gd name="connsiteX17" fmla="*/ 351872 w 1676400"/>
              <a:gd name="connsiteY17" fmla="*/ 2113343 h 2387601"/>
              <a:gd name="connsiteX18" fmla="*/ 383824 w 1676400"/>
              <a:gd name="connsiteY18" fmla="*/ 2134886 h 2387601"/>
              <a:gd name="connsiteX19" fmla="*/ 383824 w 1676400"/>
              <a:gd name="connsiteY19" fmla="*/ 2387601 h 2387601"/>
              <a:gd name="connsiteX20" fmla="*/ 0 w 1676400"/>
              <a:gd name="connsiteY20" fmla="*/ 2387601 h 2387601"/>
              <a:gd name="connsiteX21" fmla="*/ 0 w 1676400"/>
              <a:gd name="connsiteY21" fmla="*/ 711201 h 2387601"/>
              <a:gd name="connsiteX22" fmla="*/ 685800 w 1676400"/>
              <a:gd name="connsiteY22" fmla="*/ 711201 h 2387601"/>
              <a:gd name="connsiteX23" fmla="*/ 685800 w 1676400"/>
              <a:gd name="connsiteY23" fmla="*/ 479682 h 2387601"/>
              <a:gd name="connsiteX24" fmla="*/ 649615 w 1676400"/>
              <a:gd name="connsiteY24" fmla="*/ 455285 h 2387601"/>
              <a:gd name="connsiteX25" fmla="*/ 571500 w 1676400"/>
              <a:gd name="connsiteY25" fmla="*/ 266700 h 2387601"/>
              <a:gd name="connsiteX26" fmla="*/ 838200 w 1676400"/>
              <a:gd name="connsiteY26" fmla="*/ 0 h 2387601"/>
              <a:gd name="connsiteX27" fmla="*/ 1104900 w 1676400"/>
              <a:gd name="connsiteY27" fmla="*/ 266700 h 2387601"/>
              <a:gd name="connsiteX28" fmla="*/ 1026785 w 1676400"/>
              <a:gd name="connsiteY28" fmla="*/ 455285 h 2387601"/>
              <a:gd name="connsiteX29" fmla="*/ 990600 w 1676400"/>
              <a:gd name="connsiteY29" fmla="*/ 479682 h 2387601"/>
              <a:gd name="connsiteX30" fmla="*/ 990600 w 1676400"/>
              <a:gd name="connsiteY30" fmla="*/ 711201 h 2387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676400" h="2387601">
                <a:moveTo>
                  <a:pt x="1676400" y="711201"/>
                </a:moveTo>
                <a:lnTo>
                  <a:pt x="1676400" y="1397001"/>
                </a:lnTo>
                <a:lnTo>
                  <a:pt x="1444882" y="1397001"/>
                </a:lnTo>
                <a:lnTo>
                  <a:pt x="1420485" y="1360816"/>
                </a:lnTo>
                <a:cubicBezTo>
                  <a:pt x="1372222" y="1312552"/>
                  <a:pt x="1305547" y="1282701"/>
                  <a:pt x="1231900" y="1282701"/>
                </a:cubicBezTo>
                <a:cubicBezTo>
                  <a:pt x="1084606" y="1282701"/>
                  <a:pt x="965200" y="1402107"/>
                  <a:pt x="965200" y="1549401"/>
                </a:cubicBezTo>
                <a:cubicBezTo>
                  <a:pt x="965200" y="1696695"/>
                  <a:pt x="1084606" y="1816101"/>
                  <a:pt x="1231900" y="1816101"/>
                </a:cubicBezTo>
                <a:cubicBezTo>
                  <a:pt x="1305547" y="1816101"/>
                  <a:pt x="1372222" y="1786250"/>
                  <a:pt x="1420485" y="1737986"/>
                </a:cubicBezTo>
                <a:lnTo>
                  <a:pt x="1444882" y="1701801"/>
                </a:lnTo>
                <a:lnTo>
                  <a:pt x="1676400" y="1701801"/>
                </a:lnTo>
                <a:lnTo>
                  <a:pt x="1676400" y="2387601"/>
                </a:lnTo>
                <a:lnTo>
                  <a:pt x="681569" y="2387601"/>
                </a:lnTo>
                <a:lnTo>
                  <a:pt x="681569" y="2145351"/>
                </a:lnTo>
                <a:lnTo>
                  <a:pt x="729042" y="2113343"/>
                </a:lnTo>
                <a:cubicBezTo>
                  <a:pt x="777306" y="2065080"/>
                  <a:pt x="807157" y="1998405"/>
                  <a:pt x="807157" y="1924758"/>
                </a:cubicBezTo>
                <a:cubicBezTo>
                  <a:pt x="807157" y="1777464"/>
                  <a:pt x="687751" y="1658058"/>
                  <a:pt x="540457" y="1658058"/>
                </a:cubicBezTo>
                <a:cubicBezTo>
                  <a:pt x="393163" y="1658058"/>
                  <a:pt x="273757" y="1777464"/>
                  <a:pt x="273757" y="1924758"/>
                </a:cubicBezTo>
                <a:cubicBezTo>
                  <a:pt x="273757" y="1998405"/>
                  <a:pt x="303608" y="2065080"/>
                  <a:pt x="351872" y="2113343"/>
                </a:cubicBezTo>
                <a:lnTo>
                  <a:pt x="383824" y="2134886"/>
                </a:lnTo>
                <a:lnTo>
                  <a:pt x="383824" y="2387601"/>
                </a:lnTo>
                <a:lnTo>
                  <a:pt x="0" y="2387601"/>
                </a:lnTo>
                <a:lnTo>
                  <a:pt x="0" y="711201"/>
                </a:lnTo>
                <a:lnTo>
                  <a:pt x="685800" y="711201"/>
                </a:lnTo>
                <a:lnTo>
                  <a:pt x="685800" y="479682"/>
                </a:lnTo>
                <a:lnTo>
                  <a:pt x="649615" y="455285"/>
                </a:lnTo>
                <a:cubicBezTo>
                  <a:pt x="601351" y="407022"/>
                  <a:pt x="571500" y="340347"/>
                  <a:pt x="571500" y="266700"/>
                </a:cubicBezTo>
                <a:cubicBezTo>
                  <a:pt x="571500" y="119406"/>
                  <a:pt x="690906" y="0"/>
                  <a:pt x="838200" y="0"/>
                </a:cubicBezTo>
                <a:cubicBezTo>
                  <a:pt x="985494" y="0"/>
                  <a:pt x="1104900" y="119406"/>
                  <a:pt x="1104900" y="266700"/>
                </a:cubicBezTo>
                <a:cubicBezTo>
                  <a:pt x="1104900" y="340347"/>
                  <a:pt x="1075049" y="407022"/>
                  <a:pt x="1026785" y="455285"/>
                </a:cubicBezTo>
                <a:lnTo>
                  <a:pt x="990600" y="479682"/>
                </a:lnTo>
                <a:lnTo>
                  <a:pt x="990600" y="711201"/>
                </a:lnTo>
                <a:close/>
              </a:path>
            </a:pathLst>
          </a:cu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3" name="Freeform 72"/>
          <p:cNvSpPr/>
          <p:nvPr/>
        </p:nvSpPr>
        <p:spPr>
          <a:xfrm rot="16200000">
            <a:off x="4882864" y="-727605"/>
            <a:ext cx="2076399" cy="3867904"/>
          </a:xfrm>
          <a:custGeom>
            <a:avLst/>
            <a:gdLst>
              <a:gd name="connsiteX0" fmla="*/ 1676400 w 1676400"/>
              <a:gd name="connsiteY0" fmla="*/ 723900 h 3122788"/>
              <a:gd name="connsiteX1" fmla="*/ 1676400 w 1676400"/>
              <a:gd name="connsiteY1" fmla="*/ 2400300 h 3122788"/>
              <a:gd name="connsiteX2" fmla="*/ 1020235 w 1676400"/>
              <a:gd name="connsiteY2" fmla="*/ 2400300 h 3122788"/>
              <a:gd name="connsiteX3" fmla="*/ 1020235 w 1676400"/>
              <a:gd name="connsiteY3" fmla="*/ 2645960 h 3122788"/>
              <a:gd name="connsiteX4" fmla="*/ 1052187 w 1676400"/>
              <a:gd name="connsiteY4" fmla="*/ 2667503 h 3122788"/>
              <a:gd name="connsiteX5" fmla="*/ 1130302 w 1676400"/>
              <a:gd name="connsiteY5" fmla="*/ 2856088 h 3122788"/>
              <a:gd name="connsiteX6" fmla="*/ 863602 w 1676400"/>
              <a:gd name="connsiteY6" fmla="*/ 3122788 h 3122788"/>
              <a:gd name="connsiteX7" fmla="*/ 596902 w 1676400"/>
              <a:gd name="connsiteY7" fmla="*/ 2856088 h 3122788"/>
              <a:gd name="connsiteX8" fmla="*/ 675017 w 1676400"/>
              <a:gd name="connsiteY8" fmla="*/ 2667503 h 3122788"/>
              <a:gd name="connsiteX9" fmla="*/ 722490 w 1676400"/>
              <a:gd name="connsiteY9" fmla="*/ 2635495 h 3122788"/>
              <a:gd name="connsiteX10" fmla="*/ 722490 w 1676400"/>
              <a:gd name="connsiteY10" fmla="*/ 2400300 h 3122788"/>
              <a:gd name="connsiteX11" fmla="*/ 0 w 1676400"/>
              <a:gd name="connsiteY11" fmla="*/ 2400300 h 3122788"/>
              <a:gd name="connsiteX12" fmla="*/ 0 w 1676400"/>
              <a:gd name="connsiteY12" fmla="*/ 1696156 h 3122788"/>
              <a:gd name="connsiteX13" fmla="*/ 241546 w 1676400"/>
              <a:gd name="connsiteY13" fmla="*/ 1696156 h 3122788"/>
              <a:gd name="connsiteX14" fmla="*/ 273554 w 1676400"/>
              <a:gd name="connsiteY14" fmla="*/ 1743629 h 3122788"/>
              <a:gd name="connsiteX15" fmla="*/ 462139 w 1676400"/>
              <a:gd name="connsiteY15" fmla="*/ 1821744 h 3122788"/>
              <a:gd name="connsiteX16" fmla="*/ 728839 w 1676400"/>
              <a:gd name="connsiteY16" fmla="*/ 1555044 h 3122788"/>
              <a:gd name="connsiteX17" fmla="*/ 462139 w 1676400"/>
              <a:gd name="connsiteY17" fmla="*/ 1288344 h 3122788"/>
              <a:gd name="connsiteX18" fmla="*/ 273554 w 1676400"/>
              <a:gd name="connsiteY18" fmla="*/ 1366459 h 3122788"/>
              <a:gd name="connsiteX19" fmla="*/ 252011 w 1676400"/>
              <a:gd name="connsiteY19" fmla="*/ 1398411 h 3122788"/>
              <a:gd name="connsiteX20" fmla="*/ 0 w 1676400"/>
              <a:gd name="connsiteY20" fmla="*/ 1398411 h 3122788"/>
              <a:gd name="connsiteX21" fmla="*/ 0 w 1676400"/>
              <a:gd name="connsiteY21" fmla="*/ 723900 h 3122788"/>
              <a:gd name="connsiteX22" fmla="*/ 754765 w 1676400"/>
              <a:gd name="connsiteY22" fmla="*/ 723900 h 3122788"/>
              <a:gd name="connsiteX23" fmla="*/ 754765 w 1676400"/>
              <a:gd name="connsiteY23" fmla="*/ 476828 h 3122788"/>
              <a:gd name="connsiteX24" fmla="*/ 722813 w 1676400"/>
              <a:gd name="connsiteY24" fmla="*/ 455285 h 3122788"/>
              <a:gd name="connsiteX25" fmla="*/ 644698 w 1676400"/>
              <a:gd name="connsiteY25" fmla="*/ 266700 h 3122788"/>
              <a:gd name="connsiteX26" fmla="*/ 911398 w 1676400"/>
              <a:gd name="connsiteY26" fmla="*/ 0 h 3122788"/>
              <a:gd name="connsiteX27" fmla="*/ 1178098 w 1676400"/>
              <a:gd name="connsiteY27" fmla="*/ 266700 h 3122788"/>
              <a:gd name="connsiteX28" fmla="*/ 1099983 w 1676400"/>
              <a:gd name="connsiteY28" fmla="*/ 455285 h 3122788"/>
              <a:gd name="connsiteX29" fmla="*/ 1052510 w 1676400"/>
              <a:gd name="connsiteY29" fmla="*/ 487293 h 3122788"/>
              <a:gd name="connsiteX30" fmla="*/ 1052510 w 1676400"/>
              <a:gd name="connsiteY30" fmla="*/ 723900 h 3122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676400" h="3122788">
                <a:moveTo>
                  <a:pt x="1676400" y="723900"/>
                </a:moveTo>
                <a:lnTo>
                  <a:pt x="1676400" y="2400300"/>
                </a:lnTo>
                <a:lnTo>
                  <a:pt x="1020235" y="2400300"/>
                </a:lnTo>
                <a:lnTo>
                  <a:pt x="1020235" y="2645960"/>
                </a:lnTo>
                <a:lnTo>
                  <a:pt x="1052187" y="2667503"/>
                </a:lnTo>
                <a:cubicBezTo>
                  <a:pt x="1100451" y="2715766"/>
                  <a:pt x="1130302" y="2782441"/>
                  <a:pt x="1130302" y="2856088"/>
                </a:cubicBezTo>
                <a:cubicBezTo>
                  <a:pt x="1130302" y="3003382"/>
                  <a:pt x="1010896" y="3122788"/>
                  <a:pt x="863602" y="3122788"/>
                </a:cubicBezTo>
                <a:cubicBezTo>
                  <a:pt x="716308" y="3122788"/>
                  <a:pt x="596902" y="3003382"/>
                  <a:pt x="596902" y="2856088"/>
                </a:cubicBezTo>
                <a:cubicBezTo>
                  <a:pt x="596902" y="2782441"/>
                  <a:pt x="626753" y="2715766"/>
                  <a:pt x="675017" y="2667503"/>
                </a:cubicBezTo>
                <a:lnTo>
                  <a:pt x="722490" y="2635495"/>
                </a:lnTo>
                <a:lnTo>
                  <a:pt x="722490" y="2400300"/>
                </a:lnTo>
                <a:lnTo>
                  <a:pt x="0" y="2400300"/>
                </a:lnTo>
                <a:lnTo>
                  <a:pt x="0" y="1696156"/>
                </a:lnTo>
                <a:lnTo>
                  <a:pt x="241546" y="1696156"/>
                </a:lnTo>
                <a:lnTo>
                  <a:pt x="273554" y="1743629"/>
                </a:lnTo>
                <a:cubicBezTo>
                  <a:pt x="321817" y="1791893"/>
                  <a:pt x="388492" y="1821744"/>
                  <a:pt x="462139" y="1821744"/>
                </a:cubicBezTo>
                <a:cubicBezTo>
                  <a:pt x="609433" y="1821744"/>
                  <a:pt x="728839" y="1702338"/>
                  <a:pt x="728839" y="1555044"/>
                </a:cubicBezTo>
                <a:cubicBezTo>
                  <a:pt x="728839" y="1407750"/>
                  <a:pt x="609433" y="1288344"/>
                  <a:pt x="462139" y="1288344"/>
                </a:cubicBezTo>
                <a:cubicBezTo>
                  <a:pt x="388492" y="1288344"/>
                  <a:pt x="321817" y="1318195"/>
                  <a:pt x="273554" y="1366459"/>
                </a:cubicBezTo>
                <a:lnTo>
                  <a:pt x="252011" y="1398411"/>
                </a:lnTo>
                <a:lnTo>
                  <a:pt x="0" y="1398411"/>
                </a:lnTo>
                <a:lnTo>
                  <a:pt x="0" y="723900"/>
                </a:lnTo>
                <a:lnTo>
                  <a:pt x="754765" y="723900"/>
                </a:lnTo>
                <a:lnTo>
                  <a:pt x="754765" y="476828"/>
                </a:lnTo>
                <a:lnTo>
                  <a:pt x="722813" y="455285"/>
                </a:lnTo>
                <a:cubicBezTo>
                  <a:pt x="674549" y="407022"/>
                  <a:pt x="644698" y="340347"/>
                  <a:pt x="644698" y="266700"/>
                </a:cubicBezTo>
                <a:cubicBezTo>
                  <a:pt x="644698" y="119406"/>
                  <a:pt x="764104" y="0"/>
                  <a:pt x="911398" y="0"/>
                </a:cubicBezTo>
                <a:cubicBezTo>
                  <a:pt x="1058692" y="0"/>
                  <a:pt x="1178098" y="119406"/>
                  <a:pt x="1178098" y="266700"/>
                </a:cubicBezTo>
                <a:cubicBezTo>
                  <a:pt x="1178098" y="340347"/>
                  <a:pt x="1148247" y="407022"/>
                  <a:pt x="1099983" y="455285"/>
                </a:cubicBezTo>
                <a:lnTo>
                  <a:pt x="1052510" y="487293"/>
                </a:lnTo>
                <a:lnTo>
                  <a:pt x="1052510" y="723900"/>
                </a:lnTo>
                <a:close/>
              </a:path>
            </a:pathLst>
          </a:cu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6" name="Freeform 25"/>
          <p:cNvSpPr/>
          <p:nvPr/>
        </p:nvSpPr>
        <p:spPr>
          <a:xfrm rot="16200000">
            <a:off x="6510514" y="753072"/>
            <a:ext cx="2980017" cy="2980016"/>
          </a:xfrm>
          <a:custGeom>
            <a:avLst/>
            <a:gdLst>
              <a:gd name="connsiteX0" fmla="*/ 2405944 w 2405944"/>
              <a:gd name="connsiteY0" fmla="*/ 1596671 h 2405944"/>
              <a:gd name="connsiteX1" fmla="*/ 2139244 w 2405944"/>
              <a:gd name="connsiteY1" fmla="*/ 1863371 h 2405944"/>
              <a:gd name="connsiteX2" fmla="*/ 1950659 w 2405944"/>
              <a:gd name="connsiteY2" fmla="*/ 1785256 h 2405944"/>
              <a:gd name="connsiteX3" fmla="*/ 1918651 w 2405944"/>
              <a:gd name="connsiteY3" fmla="*/ 1737783 h 2405944"/>
              <a:gd name="connsiteX4" fmla="*/ 1676400 w 2405944"/>
              <a:gd name="connsiteY4" fmla="*/ 1737783 h 2405944"/>
              <a:gd name="connsiteX5" fmla="*/ 1676400 w 2405944"/>
              <a:gd name="connsiteY5" fmla="*/ 2405944 h 2405944"/>
              <a:gd name="connsiteX6" fmla="*/ 0 w 2405944"/>
              <a:gd name="connsiteY6" fmla="*/ 2405944 h 2405944"/>
              <a:gd name="connsiteX7" fmla="*/ 0 w 2405944"/>
              <a:gd name="connsiteY7" fmla="*/ 729544 h 2405944"/>
              <a:gd name="connsiteX8" fmla="*/ 378177 w 2405944"/>
              <a:gd name="connsiteY8" fmla="*/ 729544 h 2405944"/>
              <a:gd name="connsiteX9" fmla="*/ 378177 w 2405944"/>
              <a:gd name="connsiteY9" fmla="*/ 476828 h 2405944"/>
              <a:gd name="connsiteX10" fmla="*/ 346225 w 2405944"/>
              <a:gd name="connsiteY10" fmla="*/ 455285 h 2405944"/>
              <a:gd name="connsiteX11" fmla="*/ 268110 w 2405944"/>
              <a:gd name="connsiteY11" fmla="*/ 266700 h 2405944"/>
              <a:gd name="connsiteX12" fmla="*/ 534810 w 2405944"/>
              <a:gd name="connsiteY12" fmla="*/ 0 h 2405944"/>
              <a:gd name="connsiteX13" fmla="*/ 801510 w 2405944"/>
              <a:gd name="connsiteY13" fmla="*/ 266700 h 2405944"/>
              <a:gd name="connsiteX14" fmla="*/ 723395 w 2405944"/>
              <a:gd name="connsiteY14" fmla="*/ 455285 h 2405944"/>
              <a:gd name="connsiteX15" fmla="*/ 675922 w 2405944"/>
              <a:gd name="connsiteY15" fmla="*/ 487293 h 2405944"/>
              <a:gd name="connsiteX16" fmla="*/ 675922 w 2405944"/>
              <a:gd name="connsiteY16" fmla="*/ 729544 h 2405944"/>
              <a:gd name="connsiteX17" fmla="*/ 1676400 w 2405944"/>
              <a:gd name="connsiteY17" fmla="*/ 729544 h 2405944"/>
              <a:gd name="connsiteX18" fmla="*/ 1676400 w 2405944"/>
              <a:gd name="connsiteY18" fmla="*/ 1440038 h 2405944"/>
              <a:gd name="connsiteX19" fmla="*/ 1929116 w 2405944"/>
              <a:gd name="connsiteY19" fmla="*/ 1440038 h 2405944"/>
              <a:gd name="connsiteX20" fmla="*/ 1950659 w 2405944"/>
              <a:gd name="connsiteY20" fmla="*/ 1408086 h 2405944"/>
              <a:gd name="connsiteX21" fmla="*/ 2139244 w 2405944"/>
              <a:gd name="connsiteY21" fmla="*/ 1329971 h 2405944"/>
              <a:gd name="connsiteX22" fmla="*/ 2405944 w 2405944"/>
              <a:gd name="connsiteY22" fmla="*/ 1596671 h 24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405944" h="2405944">
                <a:moveTo>
                  <a:pt x="2405944" y="1596671"/>
                </a:moveTo>
                <a:cubicBezTo>
                  <a:pt x="2405944" y="1743965"/>
                  <a:pt x="2286538" y="1863371"/>
                  <a:pt x="2139244" y="1863371"/>
                </a:cubicBezTo>
                <a:cubicBezTo>
                  <a:pt x="2065597" y="1863371"/>
                  <a:pt x="1998922" y="1833520"/>
                  <a:pt x="1950659" y="1785256"/>
                </a:cubicBezTo>
                <a:lnTo>
                  <a:pt x="1918651" y="1737783"/>
                </a:lnTo>
                <a:lnTo>
                  <a:pt x="1676400" y="1737783"/>
                </a:lnTo>
                <a:lnTo>
                  <a:pt x="1676400" y="2405944"/>
                </a:lnTo>
                <a:lnTo>
                  <a:pt x="0" y="2405944"/>
                </a:lnTo>
                <a:lnTo>
                  <a:pt x="0" y="729544"/>
                </a:lnTo>
                <a:lnTo>
                  <a:pt x="378177" y="729544"/>
                </a:lnTo>
                <a:lnTo>
                  <a:pt x="378177" y="476828"/>
                </a:lnTo>
                <a:lnTo>
                  <a:pt x="346225" y="455285"/>
                </a:lnTo>
                <a:cubicBezTo>
                  <a:pt x="297961" y="407022"/>
                  <a:pt x="268110" y="340347"/>
                  <a:pt x="268110" y="266700"/>
                </a:cubicBezTo>
                <a:cubicBezTo>
                  <a:pt x="268110" y="119406"/>
                  <a:pt x="387516" y="0"/>
                  <a:pt x="534810" y="0"/>
                </a:cubicBezTo>
                <a:cubicBezTo>
                  <a:pt x="682104" y="0"/>
                  <a:pt x="801510" y="119406"/>
                  <a:pt x="801510" y="266700"/>
                </a:cubicBezTo>
                <a:cubicBezTo>
                  <a:pt x="801510" y="340347"/>
                  <a:pt x="771659" y="407022"/>
                  <a:pt x="723395" y="455285"/>
                </a:cubicBezTo>
                <a:lnTo>
                  <a:pt x="675922" y="487293"/>
                </a:lnTo>
                <a:lnTo>
                  <a:pt x="675922" y="729544"/>
                </a:lnTo>
                <a:lnTo>
                  <a:pt x="1676400" y="729544"/>
                </a:lnTo>
                <a:lnTo>
                  <a:pt x="1676400" y="1440038"/>
                </a:lnTo>
                <a:lnTo>
                  <a:pt x="1929116" y="1440038"/>
                </a:lnTo>
                <a:lnTo>
                  <a:pt x="1950659" y="1408086"/>
                </a:lnTo>
                <a:cubicBezTo>
                  <a:pt x="1998922" y="1359822"/>
                  <a:pt x="2065597" y="1329971"/>
                  <a:pt x="2139244" y="1329971"/>
                </a:cubicBezTo>
                <a:cubicBezTo>
                  <a:pt x="2286538" y="1329971"/>
                  <a:pt x="2405944" y="1449377"/>
                  <a:pt x="2405944" y="1596671"/>
                </a:cubicBezTo>
                <a:close/>
              </a:path>
            </a:pathLst>
          </a:cu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1" name="Freeform 60"/>
          <p:cNvSpPr/>
          <p:nvPr/>
        </p:nvSpPr>
        <p:spPr>
          <a:xfrm>
            <a:off x="9060135" y="3384984"/>
            <a:ext cx="2953799" cy="2076399"/>
          </a:xfrm>
          <a:custGeom>
            <a:avLst/>
            <a:gdLst>
              <a:gd name="connsiteX0" fmla="*/ 708377 w 2384777"/>
              <a:gd name="connsiteY0" fmla="*/ 0 h 1676400"/>
              <a:gd name="connsiteX1" fmla="*/ 1691923 w 2384777"/>
              <a:gd name="connsiteY1" fmla="*/ 0 h 1676400"/>
              <a:gd name="connsiteX2" fmla="*/ 1691923 w 2384777"/>
              <a:gd name="connsiteY2" fmla="*/ 252716 h 1676400"/>
              <a:gd name="connsiteX3" fmla="*/ 1659971 w 2384777"/>
              <a:gd name="connsiteY3" fmla="*/ 274259 h 1676400"/>
              <a:gd name="connsiteX4" fmla="*/ 1581856 w 2384777"/>
              <a:gd name="connsiteY4" fmla="*/ 462844 h 1676400"/>
              <a:gd name="connsiteX5" fmla="*/ 1848556 w 2384777"/>
              <a:gd name="connsiteY5" fmla="*/ 729544 h 1676400"/>
              <a:gd name="connsiteX6" fmla="*/ 2115256 w 2384777"/>
              <a:gd name="connsiteY6" fmla="*/ 462844 h 1676400"/>
              <a:gd name="connsiteX7" fmla="*/ 2037141 w 2384777"/>
              <a:gd name="connsiteY7" fmla="*/ 274259 h 1676400"/>
              <a:gd name="connsiteX8" fmla="*/ 1989668 w 2384777"/>
              <a:gd name="connsiteY8" fmla="*/ 242251 h 1676400"/>
              <a:gd name="connsiteX9" fmla="*/ 1989668 w 2384777"/>
              <a:gd name="connsiteY9" fmla="*/ 0 h 1676400"/>
              <a:gd name="connsiteX10" fmla="*/ 2384777 w 2384777"/>
              <a:gd name="connsiteY10" fmla="*/ 0 h 1676400"/>
              <a:gd name="connsiteX11" fmla="*/ 2384777 w 2384777"/>
              <a:gd name="connsiteY11" fmla="*/ 1676400 h 1676400"/>
              <a:gd name="connsiteX12" fmla="*/ 1703210 w 2384777"/>
              <a:gd name="connsiteY12" fmla="*/ 1676400 h 1676400"/>
              <a:gd name="connsiteX13" fmla="*/ 1703210 w 2384777"/>
              <a:gd name="connsiteY13" fmla="*/ 1432151 h 1676400"/>
              <a:gd name="connsiteX14" fmla="*/ 1735162 w 2384777"/>
              <a:gd name="connsiteY14" fmla="*/ 1410608 h 1676400"/>
              <a:gd name="connsiteX15" fmla="*/ 1813277 w 2384777"/>
              <a:gd name="connsiteY15" fmla="*/ 1222023 h 1676400"/>
              <a:gd name="connsiteX16" fmla="*/ 1546577 w 2384777"/>
              <a:gd name="connsiteY16" fmla="*/ 955323 h 1676400"/>
              <a:gd name="connsiteX17" fmla="*/ 1279877 w 2384777"/>
              <a:gd name="connsiteY17" fmla="*/ 1222023 h 1676400"/>
              <a:gd name="connsiteX18" fmla="*/ 1357992 w 2384777"/>
              <a:gd name="connsiteY18" fmla="*/ 1410608 h 1676400"/>
              <a:gd name="connsiteX19" fmla="*/ 1405465 w 2384777"/>
              <a:gd name="connsiteY19" fmla="*/ 1442616 h 1676400"/>
              <a:gd name="connsiteX20" fmla="*/ 1405465 w 2384777"/>
              <a:gd name="connsiteY20" fmla="*/ 1676400 h 1676400"/>
              <a:gd name="connsiteX21" fmla="*/ 708377 w 2384777"/>
              <a:gd name="connsiteY21" fmla="*/ 1676400 h 1676400"/>
              <a:gd name="connsiteX22" fmla="*/ 708377 w 2384777"/>
              <a:gd name="connsiteY22" fmla="*/ 1277058 h 1676400"/>
              <a:gd name="connsiteX23" fmla="*/ 476828 w 2384777"/>
              <a:gd name="connsiteY23" fmla="*/ 1277058 h 1676400"/>
              <a:gd name="connsiteX24" fmla="*/ 455285 w 2384777"/>
              <a:gd name="connsiteY24" fmla="*/ 1309010 h 1676400"/>
              <a:gd name="connsiteX25" fmla="*/ 266700 w 2384777"/>
              <a:gd name="connsiteY25" fmla="*/ 1387125 h 1676400"/>
              <a:gd name="connsiteX26" fmla="*/ 0 w 2384777"/>
              <a:gd name="connsiteY26" fmla="*/ 1120425 h 1676400"/>
              <a:gd name="connsiteX27" fmla="*/ 266700 w 2384777"/>
              <a:gd name="connsiteY27" fmla="*/ 853725 h 1676400"/>
              <a:gd name="connsiteX28" fmla="*/ 455285 w 2384777"/>
              <a:gd name="connsiteY28" fmla="*/ 931840 h 1676400"/>
              <a:gd name="connsiteX29" fmla="*/ 487293 w 2384777"/>
              <a:gd name="connsiteY29" fmla="*/ 979313 h 1676400"/>
              <a:gd name="connsiteX30" fmla="*/ 708377 w 2384777"/>
              <a:gd name="connsiteY30" fmla="*/ 979313 h 167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384777" h="1676400">
                <a:moveTo>
                  <a:pt x="708377" y="0"/>
                </a:moveTo>
                <a:lnTo>
                  <a:pt x="1691923" y="0"/>
                </a:lnTo>
                <a:lnTo>
                  <a:pt x="1691923" y="252716"/>
                </a:lnTo>
                <a:lnTo>
                  <a:pt x="1659971" y="274259"/>
                </a:lnTo>
                <a:cubicBezTo>
                  <a:pt x="1611707" y="322522"/>
                  <a:pt x="1581856" y="389197"/>
                  <a:pt x="1581856" y="462844"/>
                </a:cubicBezTo>
                <a:cubicBezTo>
                  <a:pt x="1581856" y="610138"/>
                  <a:pt x="1701262" y="729544"/>
                  <a:pt x="1848556" y="729544"/>
                </a:cubicBezTo>
                <a:cubicBezTo>
                  <a:pt x="1995850" y="729544"/>
                  <a:pt x="2115256" y="610138"/>
                  <a:pt x="2115256" y="462844"/>
                </a:cubicBezTo>
                <a:cubicBezTo>
                  <a:pt x="2115256" y="389197"/>
                  <a:pt x="2085405" y="322522"/>
                  <a:pt x="2037141" y="274259"/>
                </a:cubicBezTo>
                <a:lnTo>
                  <a:pt x="1989668" y="242251"/>
                </a:lnTo>
                <a:lnTo>
                  <a:pt x="1989668" y="0"/>
                </a:lnTo>
                <a:lnTo>
                  <a:pt x="2384777" y="0"/>
                </a:lnTo>
                <a:lnTo>
                  <a:pt x="2384777" y="1676400"/>
                </a:lnTo>
                <a:lnTo>
                  <a:pt x="1703210" y="1676400"/>
                </a:lnTo>
                <a:lnTo>
                  <a:pt x="1703210" y="1432151"/>
                </a:lnTo>
                <a:lnTo>
                  <a:pt x="1735162" y="1410608"/>
                </a:lnTo>
                <a:cubicBezTo>
                  <a:pt x="1783426" y="1362345"/>
                  <a:pt x="1813277" y="1295670"/>
                  <a:pt x="1813277" y="1222023"/>
                </a:cubicBezTo>
                <a:cubicBezTo>
                  <a:pt x="1813277" y="1074729"/>
                  <a:pt x="1693871" y="955323"/>
                  <a:pt x="1546577" y="955323"/>
                </a:cubicBezTo>
                <a:cubicBezTo>
                  <a:pt x="1399283" y="955323"/>
                  <a:pt x="1279877" y="1074729"/>
                  <a:pt x="1279877" y="1222023"/>
                </a:cubicBezTo>
                <a:cubicBezTo>
                  <a:pt x="1279877" y="1295670"/>
                  <a:pt x="1309728" y="1362345"/>
                  <a:pt x="1357992" y="1410608"/>
                </a:cubicBezTo>
                <a:lnTo>
                  <a:pt x="1405465" y="1442616"/>
                </a:lnTo>
                <a:lnTo>
                  <a:pt x="1405465" y="1676400"/>
                </a:lnTo>
                <a:lnTo>
                  <a:pt x="708377" y="1676400"/>
                </a:lnTo>
                <a:lnTo>
                  <a:pt x="708377" y="1277058"/>
                </a:lnTo>
                <a:lnTo>
                  <a:pt x="476828" y="1277058"/>
                </a:lnTo>
                <a:lnTo>
                  <a:pt x="455285" y="1309010"/>
                </a:lnTo>
                <a:cubicBezTo>
                  <a:pt x="407022" y="1357274"/>
                  <a:pt x="340347" y="1387125"/>
                  <a:pt x="266700" y="1387125"/>
                </a:cubicBezTo>
                <a:cubicBezTo>
                  <a:pt x="119406" y="1387125"/>
                  <a:pt x="0" y="1267719"/>
                  <a:pt x="0" y="1120425"/>
                </a:cubicBezTo>
                <a:cubicBezTo>
                  <a:pt x="0" y="973131"/>
                  <a:pt x="119406" y="853725"/>
                  <a:pt x="266700" y="853725"/>
                </a:cubicBezTo>
                <a:cubicBezTo>
                  <a:pt x="340347" y="853725"/>
                  <a:pt x="407022" y="883576"/>
                  <a:pt x="455285" y="931840"/>
                </a:cubicBezTo>
                <a:lnTo>
                  <a:pt x="487293" y="979313"/>
                </a:lnTo>
                <a:lnTo>
                  <a:pt x="708377" y="979313"/>
                </a:lnTo>
                <a:close/>
              </a:path>
            </a:pathLst>
          </a:cu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5" name="Freeform 64"/>
          <p:cNvSpPr/>
          <p:nvPr/>
        </p:nvSpPr>
        <p:spPr>
          <a:xfrm>
            <a:off x="9826383" y="297222"/>
            <a:ext cx="2076399" cy="2979142"/>
          </a:xfrm>
          <a:custGeom>
            <a:avLst/>
            <a:gdLst>
              <a:gd name="connsiteX0" fmla="*/ 0 w 1676400"/>
              <a:gd name="connsiteY0" fmla="*/ 0 h 2405238"/>
              <a:gd name="connsiteX1" fmla="*/ 1676400 w 1676400"/>
              <a:gd name="connsiteY1" fmla="*/ 0 h 2405238"/>
              <a:gd name="connsiteX2" fmla="*/ 1676400 w 1676400"/>
              <a:gd name="connsiteY2" fmla="*/ 1676400 h 2405238"/>
              <a:gd name="connsiteX3" fmla="*/ 1246012 w 1676400"/>
              <a:gd name="connsiteY3" fmla="*/ 1676400 h 2405238"/>
              <a:gd name="connsiteX4" fmla="*/ 1246012 w 1676400"/>
              <a:gd name="connsiteY4" fmla="*/ 1917945 h 2405238"/>
              <a:gd name="connsiteX5" fmla="*/ 1293485 w 1676400"/>
              <a:gd name="connsiteY5" fmla="*/ 1949953 h 2405238"/>
              <a:gd name="connsiteX6" fmla="*/ 1371600 w 1676400"/>
              <a:gd name="connsiteY6" fmla="*/ 2138538 h 2405238"/>
              <a:gd name="connsiteX7" fmla="*/ 1104900 w 1676400"/>
              <a:gd name="connsiteY7" fmla="*/ 2405238 h 2405238"/>
              <a:gd name="connsiteX8" fmla="*/ 838200 w 1676400"/>
              <a:gd name="connsiteY8" fmla="*/ 2138538 h 2405238"/>
              <a:gd name="connsiteX9" fmla="*/ 916315 w 1676400"/>
              <a:gd name="connsiteY9" fmla="*/ 1949953 h 2405238"/>
              <a:gd name="connsiteX10" fmla="*/ 948267 w 1676400"/>
              <a:gd name="connsiteY10" fmla="*/ 1928410 h 2405238"/>
              <a:gd name="connsiteX11" fmla="*/ 948267 w 1676400"/>
              <a:gd name="connsiteY11" fmla="*/ 1676400 h 2405238"/>
              <a:gd name="connsiteX12" fmla="*/ 0 w 1676400"/>
              <a:gd name="connsiteY12" fmla="*/ 1676400 h 2405238"/>
              <a:gd name="connsiteX13" fmla="*/ 0 w 1676400"/>
              <a:gd name="connsiteY13" fmla="*/ 967320 h 2405238"/>
              <a:gd name="connsiteX14" fmla="*/ 242251 w 1676400"/>
              <a:gd name="connsiteY14" fmla="*/ 967320 h 2405238"/>
              <a:gd name="connsiteX15" fmla="*/ 274259 w 1676400"/>
              <a:gd name="connsiteY15" fmla="*/ 1014793 h 2405238"/>
              <a:gd name="connsiteX16" fmla="*/ 462844 w 1676400"/>
              <a:gd name="connsiteY16" fmla="*/ 1092908 h 2405238"/>
              <a:gd name="connsiteX17" fmla="*/ 729544 w 1676400"/>
              <a:gd name="connsiteY17" fmla="*/ 826208 h 2405238"/>
              <a:gd name="connsiteX18" fmla="*/ 462844 w 1676400"/>
              <a:gd name="connsiteY18" fmla="*/ 559508 h 2405238"/>
              <a:gd name="connsiteX19" fmla="*/ 274259 w 1676400"/>
              <a:gd name="connsiteY19" fmla="*/ 637623 h 2405238"/>
              <a:gd name="connsiteX20" fmla="*/ 252716 w 1676400"/>
              <a:gd name="connsiteY20" fmla="*/ 669575 h 2405238"/>
              <a:gd name="connsiteX21" fmla="*/ 0 w 1676400"/>
              <a:gd name="connsiteY21" fmla="*/ 669575 h 2405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676400" h="2405238">
                <a:moveTo>
                  <a:pt x="0" y="0"/>
                </a:moveTo>
                <a:lnTo>
                  <a:pt x="1676400" y="0"/>
                </a:lnTo>
                <a:lnTo>
                  <a:pt x="1676400" y="1676400"/>
                </a:lnTo>
                <a:lnTo>
                  <a:pt x="1246012" y="1676400"/>
                </a:lnTo>
                <a:lnTo>
                  <a:pt x="1246012" y="1917945"/>
                </a:lnTo>
                <a:lnTo>
                  <a:pt x="1293485" y="1949953"/>
                </a:lnTo>
                <a:cubicBezTo>
                  <a:pt x="1341749" y="1998216"/>
                  <a:pt x="1371600" y="2064891"/>
                  <a:pt x="1371600" y="2138538"/>
                </a:cubicBezTo>
                <a:cubicBezTo>
                  <a:pt x="1371600" y="2285832"/>
                  <a:pt x="1252194" y="2405238"/>
                  <a:pt x="1104900" y="2405238"/>
                </a:cubicBezTo>
                <a:cubicBezTo>
                  <a:pt x="957606" y="2405238"/>
                  <a:pt x="838200" y="2285832"/>
                  <a:pt x="838200" y="2138538"/>
                </a:cubicBezTo>
                <a:cubicBezTo>
                  <a:pt x="838200" y="2064891"/>
                  <a:pt x="868051" y="1998216"/>
                  <a:pt x="916315" y="1949953"/>
                </a:cubicBezTo>
                <a:lnTo>
                  <a:pt x="948267" y="1928410"/>
                </a:lnTo>
                <a:lnTo>
                  <a:pt x="948267" y="1676400"/>
                </a:lnTo>
                <a:lnTo>
                  <a:pt x="0" y="1676400"/>
                </a:lnTo>
                <a:lnTo>
                  <a:pt x="0" y="967320"/>
                </a:lnTo>
                <a:lnTo>
                  <a:pt x="242251" y="967320"/>
                </a:lnTo>
                <a:lnTo>
                  <a:pt x="274259" y="1014793"/>
                </a:lnTo>
                <a:cubicBezTo>
                  <a:pt x="322522" y="1063057"/>
                  <a:pt x="389197" y="1092908"/>
                  <a:pt x="462844" y="1092908"/>
                </a:cubicBezTo>
                <a:cubicBezTo>
                  <a:pt x="610138" y="1092908"/>
                  <a:pt x="729544" y="973502"/>
                  <a:pt x="729544" y="826208"/>
                </a:cubicBezTo>
                <a:cubicBezTo>
                  <a:pt x="729544" y="678914"/>
                  <a:pt x="610138" y="559508"/>
                  <a:pt x="462844" y="559508"/>
                </a:cubicBezTo>
                <a:cubicBezTo>
                  <a:pt x="389197" y="559508"/>
                  <a:pt x="322522" y="589359"/>
                  <a:pt x="274259" y="637623"/>
                </a:cubicBezTo>
                <a:lnTo>
                  <a:pt x="252716" y="669575"/>
                </a:lnTo>
                <a:lnTo>
                  <a:pt x="0" y="669575"/>
                </a:lnTo>
                <a:close/>
              </a:path>
            </a:pathLst>
          </a:cu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6" name="Freeform 55"/>
          <p:cNvSpPr/>
          <p:nvPr/>
        </p:nvSpPr>
        <p:spPr>
          <a:xfrm flipV="1">
            <a:off x="3964994" y="2886017"/>
            <a:ext cx="2076399" cy="3883634"/>
          </a:xfrm>
          <a:custGeom>
            <a:avLst/>
            <a:gdLst>
              <a:gd name="connsiteX0" fmla="*/ 838200 w 1676400"/>
              <a:gd name="connsiteY0" fmla="*/ 3135488 h 3135488"/>
              <a:gd name="connsiteX1" fmla="*/ 1104900 w 1676400"/>
              <a:gd name="connsiteY1" fmla="*/ 2868788 h 3135488"/>
              <a:gd name="connsiteX2" fmla="*/ 1026785 w 1676400"/>
              <a:gd name="connsiteY2" fmla="*/ 2680203 h 3135488"/>
              <a:gd name="connsiteX3" fmla="*/ 979312 w 1676400"/>
              <a:gd name="connsiteY3" fmla="*/ 2648195 h 3135488"/>
              <a:gd name="connsiteX4" fmla="*/ 979312 w 1676400"/>
              <a:gd name="connsiteY4" fmla="*/ 2405944 h 3135488"/>
              <a:gd name="connsiteX5" fmla="*/ 1676400 w 1676400"/>
              <a:gd name="connsiteY5" fmla="*/ 2405944 h 3135488"/>
              <a:gd name="connsiteX6" fmla="*/ 1676400 w 1676400"/>
              <a:gd name="connsiteY6" fmla="*/ 1442156 h 3135488"/>
              <a:gd name="connsiteX7" fmla="*/ 1445437 w 1676400"/>
              <a:gd name="connsiteY7" fmla="*/ 1442156 h 3135488"/>
              <a:gd name="connsiteX8" fmla="*/ 1413429 w 1676400"/>
              <a:gd name="connsiteY8" fmla="*/ 1489629 h 3135488"/>
              <a:gd name="connsiteX9" fmla="*/ 1224844 w 1676400"/>
              <a:gd name="connsiteY9" fmla="*/ 1567744 h 3135488"/>
              <a:gd name="connsiteX10" fmla="*/ 958144 w 1676400"/>
              <a:gd name="connsiteY10" fmla="*/ 1301044 h 3135488"/>
              <a:gd name="connsiteX11" fmla="*/ 1224844 w 1676400"/>
              <a:gd name="connsiteY11" fmla="*/ 1034344 h 3135488"/>
              <a:gd name="connsiteX12" fmla="*/ 1413429 w 1676400"/>
              <a:gd name="connsiteY12" fmla="*/ 1112459 h 3135488"/>
              <a:gd name="connsiteX13" fmla="*/ 1434972 w 1676400"/>
              <a:gd name="connsiteY13" fmla="*/ 1144411 h 3135488"/>
              <a:gd name="connsiteX14" fmla="*/ 1676400 w 1676400"/>
              <a:gd name="connsiteY14" fmla="*/ 1144411 h 3135488"/>
              <a:gd name="connsiteX15" fmla="*/ 1676400 w 1676400"/>
              <a:gd name="connsiteY15" fmla="*/ 729544 h 3135488"/>
              <a:gd name="connsiteX16" fmla="*/ 979312 w 1676400"/>
              <a:gd name="connsiteY16" fmla="*/ 729544 h 3135488"/>
              <a:gd name="connsiteX17" fmla="*/ 979312 w 1676400"/>
              <a:gd name="connsiteY17" fmla="*/ 487293 h 3135488"/>
              <a:gd name="connsiteX18" fmla="*/ 1026785 w 1676400"/>
              <a:gd name="connsiteY18" fmla="*/ 455285 h 3135488"/>
              <a:gd name="connsiteX19" fmla="*/ 1104900 w 1676400"/>
              <a:gd name="connsiteY19" fmla="*/ 266700 h 3135488"/>
              <a:gd name="connsiteX20" fmla="*/ 838200 w 1676400"/>
              <a:gd name="connsiteY20" fmla="*/ 0 h 3135488"/>
              <a:gd name="connsiteX21" fmla="*/ 571500 w 1676400"/>
              <a:gd name="connsiteY21" fmla="*/ 266700 h 3135488"/>
              <a:gd name="connsiteX22" fmla="*/ 649615 w 1676400"/>
              <a:gd name="connsiteY22" fmla="*/ 455285 h 3135488"/>
              <a:gd name="connsiteX23" fmla="*/ 681567 w 1676400"/>
              <a:gd name="connsiteY23" fmla="*/ 476828 h 3135488"/>
              <a:gd name="connsiteX24" fmla="*/ 681567 w 1676400"/>
              <a:gd name="connsiteY24" fmla="*/ 729544 h 3135488"/>
              <a:gd name="connsiteX25" fmla="*/ 0 w 1676400"/>
              <a:gd name="connsiteY25" fmla="*/ 729544 h 3135488"/>
              <a:gd name="connsiteX26" fmla="*/ 0 w 1676400"/>
              <a:gd name="connsiteY26" fmla="*/ 1723671 h 3135488"/>
              <a:gd name="connsiteX27" fmla="*/ 251302 w 1676400"/>
              <a:gd name="connsiteY27" fmla="*/ 1723671 h 3135488"/>
              <a:gd name="connsiteX28" fmla="*/ 272845 w 1676400"/>
              <a:gd name="connsiteY28" fmla="*/ 1691719 h 3135488"/>
              <a:gd name="connsiteX29" fmla="*/ 461430 w 1676400"/>
              <a:gd name="connsiteY29" fmla="*/ 1613604 h 3135488"/>
              <a:gd name="connsiteX30" fmla="*/ 728130 w 1676400"/>
              <a:gd name="connsiteY30" fmla="*/ 1880304 h 3135488"/>
              <a:gd name="connsiteX31" fmla="*/ 461430 w 1676400"/>
              <a:gd name="connsiteY31" fmla="*/ 2147004 h 3135488"/>
              <a:gd name="connsiteX32" fmla="*/ 272845 w 1676400"/>
              <a:gd name="connsiteY32" fmla="*/ 2068889 h 3135488"/>
              <a:gd name="connsiteX33" fmla="*/ 240837 w 1676400"/>
              <a:gd name="connsiteY33" fmla="*/ 2021416 h 3135488"/>
              <a:gd name="connsiteX34" fmla="*/ 0 w 1676400"/>
              <a:gd name="connsiteY34" fmla="*/ 2021416 h 3135488"/>
              <a:gd name="connsiteX35" fmla="*/ 0 w 1676400"/>
              <a:gd name="connsiteY35" fmla="*/ 2405944 h 3135488"/>
              <a:gd name="connsiteX36" fmla="*/ 681567 w 1676400"/>
              <a:gd name="connsiteY36" fmla="*/ 2405944 h 3135488"/>
              <a:gd name="connsiteX37" fmla="*/ 681567 w 1676400"/>
              <a:gd name="connsiteY37" fmla="*/ 2658660 h 3135488"/>
              <a:gd name="connsiteX38" fmla="*/ 649615 w 1676400"/>
              <a:gd name="connsiteY38" fmla="*/ 2680203 h 3135488"/>
              <a:gd name="connsiteX39" fmla="*/ 571500 w 1676400"/>
              <a:gd name="connsiteY39" fmla="*/ 2868788 h 3135488"/>
              <a:gd name="connsiteX40" fmla="*/ 838200 w 1676400"/>
              <a:gd name="connsiteY40" fmla="*/ 3135488 h 3135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676400" h="3135488">
                <a:moveTo>
                  <a:pt x="838200" y="3135488"/>
                </a:moveTo>
                <a:cubicBezTo>
                  <a:pt x="985494" y="3135488"/>
                  <a:pt x="1104900" y="3016082"/>
                  <a:pt x="1104900" y="2868788"/>
                </a:cubicBezTo>
                <a:cubicBezTo>
                  <a:pt x="1104900" y="2795141"/>
                  <a:pt x="1075049" y="2728466"/>
                  <a:pt x="1026785" y="2680203"/>
                </a:cubicBezTo>
                <a:lnTo>
                  <a:pt x="979312" y="2648195"/>
                </a:lnTo>
                <a:lnTo>
                  <a:pt x="979312" y="2405944"/>
                </a:lnTo>
                <a:lnTo>
                  <a:pt x="1676400" y="2405944"/>
                </a:lnTo>
                <a:lnTo>
                  <a:pt x="1676400" y="1442156"/>
                </a:lnTo>
                <a:lnTo>
                  <a:pt x="1445437" y="1442156"/>
                </a:lnTo>
                <a:lnTo>
                  <a:pt x="1413429" y="1489629"/>
                </a:lnTo>
                <a:cubicBezTo>
                  <a:pt x="1365166" y="1537893"/>
                  <a:pt x="1298491" y="1567744"/>
                  <a:pt x="1224844" y="1567744"/>
                </a:cubicBezTo>
                <a:cubicBezTo>
                  <a:pt x="1077550" y="1567744"/>
                  <a:pt x="958144" y="1448338"/>
                  <a:pt x="958144" y="1301044"/>
                </a:cubicBezTo>
                <a:cubicBezTo>
                  <a:pt x="958144" y="1153750"/>
                  <a:pt x="1077550" y="1034344"/>
                  <a:pt x="1224844" y="1034344"/>
                </a:cubicBezTo>
                <a:cubicBezTo>
                  <a:pt x="1298491" y="1034344"/>
                  <a:pt x="1365166" y="1064195"/>
                  <a:pt x="1413429" y="1112459"/>
                </a:cubicBezTo>
                <a:lnTo>
                  <a:pt x="1434972" y="1144411"/>
                </a:lnTo>
                <a:lnTo>
                  <a:pt x="1676400" y="1144411"/>
                </a:lnTo>
                <a:lnTo>
                  <a:pt x="1676400" y="729544"/>
                </a:lnTo>
                <a:lnTo>
                  <a:pt x="979312" y="729544"/>
                </a:lnTo>
                <a:lnTo>
                  <a:pt x="979312" y="487293"/>
                </a:lnTo>
                <a:lnTo>
                  <a:pt x="1026785" y="455285"/>
                </a:lnTo>
                <a:cubicBezTo>
                  <a:pt x="1075049" y="407022"/>
                  <a:pt x="1104900" y="340347"/>
                  <a:pt x="1104900" y="266700"/>
                </a:cubicBezTo>
                <a:cubicBezTo>
                  <a:pt x="1104900" y="119406"/>
                  <a:pt x="985494" y="0"/>
                  <a:pt x="838200" y="0"/>
                </a:cubicBezTo>
                <a:cubicBezTo>
                  <a:pt x="690906" y="0"/>
                  <a:pt x="571500" y="119406"/>
                  <a:pt x="571500" y="266700"/>
                </a:cubicBezTo>
                <a:cubicBezTo>
                  <a:pt x="571500" y="340347"/>
                  <a:pt x="601351" y="407022"/>
                  <a:pt x="649615" y="455285"/>
                </a:cubicBezTo>
                <a:lnTo>
                  <a:pt x="681567" y="476828"/>
                </a:lnTo>
                <a:lnTo>
                  <a:pt x="681567" y="729544"/>
                </a:lnTo>
                <a:lnTo>
                  <a:pt x="0" y="729544"/>
                </a:lnTo>
                <a:lnTo>
                  <a:pt x="0" y="1723671"/>
                </a:lnTo>
                <a:lnTo>
                  <a:pt x="251302" y="1723671"/>
                </a:lnTo>
                <a:lnTo>
                  <a:pt x="272845" y="1691719"/>
                </a:lnTo>
                <a:cubicBezTo>
                  <a:pt x="321108" y="1643455"/>
                  <a:pt x="387783" y="1613604"/>
                  <a:pt x="461430" y="1613604"/>
                </a:cubicBezTo>
                <a:cubicBezTo>
                  <a:pt x="608724" y="1613604"/>
                  <a:pt x="728130" y="1733010"/>
                  <a:pt x="728130" y="1880304"/>
                </a:cubicBezTo>
                <a:cubicBezTo>
                  <a:pt x="728130" y="2027598"/>
                  <a:pt x="608724" y="2147004"/>
                  <a:pt x="461430" y="2147004"/>
                </a:cubicBezTo>
                <a:cubicBezTo>
                  <a:pt x="387783" y="2147004"/>
                  <a:pt x="321108" y="2117153"/>
                  <a:pt x="272845" y="2068889"/>
                </a:cubicBezTo>
                <a:lnTo>
                  <a:pt x="240837" y="2021416"/>
                </a:lnTo>
                <a:lnTo>
                  <a:pt x="0" y="2021416"/>
                </a:lnTo>
                <a:lnTo>
                  <a:pt x="0" y="2405944"/>
                </a:lnTo>
                <a:lnTo>
                  <a:pt x="681567" y="2405944"/>
                </a:lnTo>
                <a:lnTo>
                  <a:pt x="681567" y="2658660"/>
                </a:lnTo>
                <a:lnTo>
                  <a:pt x="649615" y="2680203"/>
                </a:lnTo>
                <a:cubicBezTo>
                  <a:pt x="601351" y="2728466"/>
                  <a:pt x="571500" y="2795141"/>
                  <a:pt x="571500" y="2868788"/>
                </a:cubicBezTo>
                <a:cubicBezTo>
                  <a:pt x="571500" y="3016082"/>
                  <a:pt x="690906" y="3135488"/>
                  <a:pt x="838200" y="3135488"/>
                </a:cubicBezTo>
                <a:close/>
              </a:path>
            </a:pathLst>
          </a:cu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0" name="Freeform 79"/>
          <p:cNvSpPr/>
          <p:nvPr/>
        </p:nvSpPr>
        <p:spPr>
          <a:xfrm rot="5400000">
            <a:off x="742985" y="3344162"/>
            <a:ext cx="2076399" cy="2967345"/>
          </a:xfrm>
          <a:custGeom>
            <a:avLst/>
            <a:gdLst>
              <a:gd name="connsiteX0" fmla="*/ 0 w 1676400"/>
              <a:gd name="connsiteY0" fmla="*/ 2395714 h 2395714"/>
              <a:gd name="connsiteX1" fmla="*/ 0 w 1676400"/>
              <a:gd name="connsiteY1" fmla="*/ 1712029 h 2395714"/>
              <a:gd name="connsiteX2" fmla="*/ 252716 w 1676400"/>
              <a:gd name="connsiteY2" fmla="*/ 1712029 h 2395714"/>
              <a:gd name="connsiteX3" fmla="*/ 274259 w 1676400"/>
              <a:gd name="connsiteY3" fmla="*/ 1743981 h 2395714"/>
              <a:gd name="connsiteX4" fmla="*/ 462844 w 1676400"/>
              <a:gd name="connsiteY4" fmla="*/ 1822096 h 2395714"/>
              <a:gd name="connsiteX5" fmla="*/ 729544 w 1676400"/>
              <a:gd name="connsiteY5" fmla="*/ 1555396 h 2395714"/>
              <a:gd name="connsiteX6" fmla="*/ 462844 w 1676400"/>
              <a:gd name="connsiteY6" fmla="*/ 1288696 h 2395714"/>
              <a:gd name="connsiteX7" fmla="*/ 274259 w 1676400"/>
              <a:gd name="connsiteY7" fmla="*/ 1366811 h 2395714"/>
              <a:gd name="connsiteX8" fmla="*/ 242251 w 1676400"/>
              <a:gd name="connsiteY8" fmla="*/ 1414284 h 2395714"/>
              <a:gd name="connsiteX9" fmla="*/ 0 w 1676400"/>
              <a:gd name="connsiteY9" fmla="*/ 1414284 h 2395714"/>
              <a:gd name="connsiteX10" fmla="*/ 0 w 1676400"/>
              <a:gd name="connsiteY10" fmla="*/ 719314 h 2395714"/>
              <a:gd name="connsiteX11" fmla="*/ 363710 w 1676400"/>
              <a:gd name="connsiteY11" fmla="*/ 719314 h 2395714"/>
              <a:gd name="connsiteX12" fmla="*/ 363710 w 1676400"/>
              <a:gd name="connsiteY12" fmla="*/ 476828 h 2395714"/>
              <a:gd name="connsiteX13" fmla="*/ 331758 w 1676400"/>
              <a:gd name="connsiteY13" fmla="*/ 455285 h 2395714"/>
              <a:gd name="connsiteX14" fmla="*/ 253643 w 1676400"/>
              <a:gd name="connsiteY14" fmla="*/ 266700 h 2395714"/>
              <a:gd name="connsiteX15" fmla="*/ 520343 w 1676400"/>
              <a:gd name="connsiteY15" fmla="*/ 0 h 2395714"/>
              <a:gd name="connsiteX16" fmla="*/ 787043 w 1676400"/>
              <a:gd name="connsiteY16" fmla="*/ 266700 h 2395714"/>
              <a:gd name="connsiteX17" fmla="*/ 708928 w 1676400"/>
              <a:gd name="connsiteY17" fmla="*/ 455285 h 2395714"/>
              <a:gd name="connsiteX18" fmla="*/ 661455 w 1676400"/>
              <a:gd name="connsiteY18" fmla="*/ 487293 h 2395714"/>
              <a:gd name="connsiteX19" fmla="*/ 661455 w 1676400"/>
              <a:gd name="connsiteY19" fmla="*/ 719314 h 2395714"/>
              <a:gd name="connsiteX20" fmla="*/ 1676400 w 1676400"/>
              <a:gd name="connsiteY20" fmla="*/ 719314 h 2395714"/>
              <a:gd name="connsiteX21" fmla="*/ 1676400 w 1676400"/>
              <a:gd name="connsiteY21" fmla="*/ 1420458 h 2395714"/>
              <a:gd name="connsiteX22" fmla="*/ 1442614 w 1676400"/>
              <a:gd name="connsiteY22" fmla="*/ 1420458 h 2395714"/>
              <a:gd name="connsiteX23" fmla="*/ 1410606 w 1676400"/>
              <a:gd name="connsiteY23" fmla="*/ 1372985 h 2395714"/>
              <a:gd name="connsiteX24" fmla="*/ 1222021 w 1676400"/>
              <a:gd name="connsiteY24" fmla="*/ 1294870 h 2395714"/>
              <a:gd name="connsiteX25" fmla="*/ 955321 w 1676400"/>
              <a:gd name="connsiteY25" fmla="*/ 1561570 h 2395714"/>
              <a:gd name="connsiteX26" fmla="*/ 1222021 w 1676400"/>
              <a:gd name="connsiteY26" fmla="*/ 1828270 h 2395714"/>
              <a:gd name="connsiteX27" fmla="*/ 1410606 w 1676400"/>
              <a:gd name="connsiteY27" fmla="*/ 1750155 h 2395714"/>
              <a:gd name="connsiteX28" fmla="*/ 1432149 w 1676400"/>
              <a:gd name="connsiteY28" fmla="*/ 1718203 h 2395714"/>
              <a:gd name="connsiteX29" fmla="*/ 1676400 w 1676400"/>
              <a:gd name="connsiteY29" fmla="*/ 1718203 h 2395714"/>
              <a:gd name="connsiteX30" fmla="*/ 1676400 w 1676400"/>
              <a:gd name="connsiteY30" fmla="*/ 2395714 h 239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676400" h="2395714">
                <a:moveTo>
                  <a:pt x="0" y="2395714"/>
                </a:moveTo>
                <a:lnTo>
                  <a:pt x="0" y="1712029"/>
                </a:lnTo>
                <a:lnTo>
                  <a:pt x="252716" y="1712029"/>
                </a:lnTo>
                <a:lnTo>
                  <a:pt x="274259" y="1743981"/>
                </a:lnTo>
                <a:cubicBezTo>
                  <a:pt x="322522" y="1792245"/>
                  <a:pt x="389197" y="1822096"/>
                  <a:pt x="462844" y="1822096"/>
                </a:cubicBezTo>
                <a:cubicBezTo>
                  <a:pt x="610138" y="1822096"/>
                  <a:pt x="729544" y="1702690"/>
                  <a:pt x="729544" y="1555396"/>
                </a:cubicBezTo>
                <a:cubicBezTo>
                  <a:pt x="729544" y="1408102"/>
                  <a:pt x="610138" y="1288696"/>
                  <a:pt x="462844" y="1288696"/>
                </a:cubicBezTo>
                <a:cubicBezTo>
                  <a:pt x="389197" y="1288696"/>
                  <a:pt x="322522" y="1318547"/>
                  <a:pt x="274259" y="1366811"/>
                </a:cubicBezTo>
                <a:lnTo>
                  <a:pt x="242251" y="1414284"/>
                </a:lnTo>
                <a:lnTo>
                  <a:pt x="0" y="1414284"/>
                </a:lnTo>
                <a:lnTo>
                  <a:pt x="0" y="719314"/>
                </a:lnTo>
                <a:lnTo>
                  <a:pt x="363710" y="719314"/>
                </a:lnTo>
                <a:lnTo>
                  <a:pt x="363710" y="476828"/>
                </a:lnTo>
                <a:lnTo>
                  <a:pt x="331758" y="455285"/>
                </a:lnTo>
                <a:cubicBezTo>
                  <a:pt x="283494" y="407022"/>
                  <a:pt x="253643" y="340347"/>
                  <a:pt x="253643" y="266700"/>
                </a:cubicBezTo>
                <a:cubicBezTo>
                  <a:pt x="253643" y="119406"/>
                  <a:pt x="373049" y="0"/>
                  <a:pt x="520343" y="0"/>
                </a:cubicBezTo>
                <a:cubicBezTo>
                  <a:pt x="667637" y="0"/>
                  <a:pt x="787043" y="119406"/>
                  <a:pt x="787043" y="266700"/>
                </a:cubicBezTo>
                <a:cubicBezTo>
                  <a:pt x="787043" y="340347"/>
                  <a:pt x="757192" y="407022"/>
                  <a:pt x="708928" y="455285"/>
                </a:cubicBezTo>
                <a:lnTo>
                  <a:pt x="661455" y="487293"/>
                </a:lnTo>
                <a:lnTo>
                  <a:pt x="661455" y="719314"/>
                </a:lnTo>
                <a:lnTo>
                  <a:pt x="1676400" y="719314"/>
                </a:lnTo>
                <a:lnTo>
                  <a:pt x="1676400" y="1420458"/>
                </a:lnTo>
                <a:lnTo>
                  <a:pt x="1442614" y="1420458"/>
                </a:lnTo>
                <a:lnTo>
                  <a:pt x="1410606" y="1372985"/>
                </a:lnTo>
                <a:cubicBezTo>
                  <a:pt x="1362343" y="1324721"/>
                  <a:pt x="1295668" y="1294870"/>
                  <a:pt x="1222021" y="1294870"/>
                </a:cubicBezTo>
                <a:cubicBezTo>
                  <a:pt x="1074727" y="1294870"/>
                  <a:pt x="955321" y="1414276"/>
                  <a:pt x="955321" y="1561570"/>
                </a:cubicBezTo>
                <a:cubicBezTo>
                  <a:pt x="955321" y="1708864"/>
                  <a:pt x="1074727" y="1828270"/>
                  <a:pt x="1222021" y="1828270"/>
                </a:cubicBezTo>
                <a:cubicBezTo>
                  <a:pt x="1295668" y="1828270"/>
                  <a:pt x="1362343" y="1798419"/>
                  <a:pt x="1410606" y="1750155"/>
                </a:cubicBezTo>
                <a:lnTo>
                  <a:pt x="1432149" y="1718203"/>
                </a:lnTo>
                <a:lnTo>
                  <a:pt x="1676400" y="1718203"/>
                </a:lnTo>
                <a:lnTo>
                  <a:pt x="1676400" y="2395714"/>
                </a:lnTo>
                <a:close/>
              </a:path>
            </a:pathLst>
          </a:cu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2" name="Group 11"/>
          <p:cNvGrpSpPr/>
          <p:nvPr/>
        </p:nvGrpSpPr>
        <p:grpSpPr>
          <a:xfrm>
            <a:off x="6276556" y="431101"/>
            <a:ext cx="609121" cy="1453244"/>
            <a:chOff x="397451" y="228598"/>
            <a:chExt cx="1468018" cy="3502402"/>
          </a:xfrm>
          <a:solidFill>
            <a:schemeClr val="bg1"/>
          </a:solidFill>
        </p:grpSpPr>
        <p:sp>
          <p:nvSpPr>
            <p:cNvPr id="13" name="Oval 12"/>
            <p:cNvSpPr/>
            <p:nvPr/>
          </p:nvSpPr>
          <p:spPr>
            <a:xfrm rot="18351009">
              <a:off x="270681" y="2203966"/>
              <a:ext cx="541276" cy="287736"/>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rot="3424369">
              <a:off x="1450963" y="2194762"/>
              <a:ext cx="541276" cy="287736"/>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rapezoid 14"/>
            <p:cNvSpPr/>
            <p:nvPr/>
          </p:nvSpPr>
          <p:spPr>
            <a:xfrm>
              <a:off x="710999" y="1363546"/>
              <a:ext cx="939777" cy="2046452"/>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rot="20950279">
              <a:off x="611582" y="3361948"/>
              <a:ext cx="534815" cy="36905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rapezoid 16"/>
            <p:cNvSpPr/>
            <p:nvPr/>
          </p:nvSpPr>
          <p:spPr>
            <a:xfrm rot="19846626">
              <a:off x="1276514" y="1303512"/>
              <a:ext cx="413686" cy="1108167"/>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rot="20950279">
              <a:off x="1081472" y="3361950"/>
              <a:ext cx="534815" cy="36905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rapezoid 18"/>
            <p:cNvSpPr/>
            <p:nvPr/>
          </p:nvSpPr>
          <p:spPr>
            <a:xfrm rot="1753374" flipH="1">
              <a:off x="618671" y="1303512"/>
              <a:ext cx="413686" cy="1108167"/>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78482" y="343180"/>
              <a:ext cx="939777" cy="1259484"/>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ouble Wave 20"/>
            <p:cNvSpPr/>
            <p:nvPr/>
          </p:nvSpPr>
          <p:spPr>
            <a:xfrm rot="21307692">
              <a:off x="1521349" y="449744"/>
              <a:ext cx="278349" cy="927420"/>
            </a:xfrm>
            <a:prstGeom prst="doubleWav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Double Wave 22"/>
            <p:cNvSpPr/>
            <p:nvPr/>
          </p:nvSpPr>
          <p:spPr>
            <a:xfrm rot="407729">
              <a:off x="526552" y="443485"/>
              <a:ext cx="250486" cy="927423"/>
            </a:xfrm>
            <a:prstGeom prst="doubleWav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rot="5400000">
              <a:off x="843787" y="-36688"/>
              <a:ext cx="626195" cy="1156767"/>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rot="5400000">
              <a:off x="1057026" y="-67224"/>
              <a:ext cx="180121" cy="1312129"/>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rot="2009698">
              <a:off x="1023518" y="1336540"/>
              <a:ext cx="110402" cy="165179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p:cNvSpPr/>
            <p:nvPr/>
          </p:nvSpPr>
          <p:spPr>
            <a:xfrm>
              <a:off x="491023" y="2480111"/>
              <a:ext cx="437375" cy="630423"/>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Group 28"/>
          <p:cNvGrpSpPr/>
          <p:nvPr/>
        </p:nvGrpSpPr>
        <p:grpSpPr>
          <a:xfrm>
            <a:off x="4861031" y="319827"/>
            <a:ext cx="770606" cy="1566556"/>
            <a:chOff x="152400" y="228600"/>
            <a:chExt cx="1524000" cy="3048001"/>
          </a:xfrm>
          <a:solidFill>
            <a:schemeClr val="bg1"/>
          </a:solidFill>
        </p:grpSpPr>
        <p:sp>
          <p:nvSpPr>
            <p:cNvPr id="30" name="Oval 29"/>
            <p:cNvSpPr/>
            <p:nvPr/>
          </p:nvSpPr>
          <p:spPr>
            <a:xfrm>
              <a:off x="152400" y="2105292"/>
              <a:ext cx="420414" cy="223107"/>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rapezoid 30"/>
            <p:cNvSpPr/>
            <p:nvPr/>
          </p:nvSpPr>
          <p:spPr>
            <a:xfrm rot="1233741">
              <a:off x="310055" y="1268642"/>
              <a:ext cx="472966" cy="1003979"/>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1255986" y="2161068"/>
              <a:ext cx="420414" cy="223107"/>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rapezoid 32"/>
            <p:cNvSpPr/>
            <p:nvPr/>
          </p:nvSpPr>
          <p:spPr>
            <a:xfrm>
              <a:off x="467710" y="1324419"/>
              <a:ext cx="840828" cy="1561746"/>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rapezoid 33"/>
            <p:cNvSpPr/>
            <p:nvPr/>
          </p:nvSpPr>
          <p:spPr>
            <a:xfrm rot="20366259" flipH="1">
              <a:off x="1040433" y="1276402"/>
              <a:ext cx="433468" cy="1003979"/>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520262" y="376216"/>
              <a:ext cx="735724" cy="1115533"/>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rapezoid 35"/>
            <p:cNvSpPr/>
            <p:nvPr/>
          </p:nvSpPr>
          <p:spPr>
            <a:xfrm>
              <a:off x="415159" y="2718835"/>
              <a:ext cx="945931" cy="33466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467710" y="3053494"/>
              <a:ext cx="420414" cy="223107"/>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888124" y="3053494"/>
              <a:ext cx="420414" cy="223107"/>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Double Wave 38"/>
            <p:cNvSpPr/>
            <p:nvPr/>
          </p:nvSpPr>
          <p:spPr>
            <a:xfrm rot="21185090">
              <a:off x="1114479" y="387561"/>
              <a:ext cx="247426" cy="1227086"/>
            </a:xfrm>
            <a:prstGeom prst="doubleWav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Double Wave 39"/>
            <p:cNvSpPr/>
            <p:nvPr/>
          </p:nvSpPr>
          <p:spPr>
            <a:xfrm rot="10800000">
              <a:off x="783021" y="1212865"/>
              <a:ext cx="229596" cy="708046"/>
            </a:xfrm>
            <a:prstGeom prst="doubleWave">
              <a:avLst>
                <a:gd name="adj1" fmla="val 12500"/>
                <a:gd name="adj2" fmla="val 0"/>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730469" y="1143000"/>
              <a:ext cx="315310" cy="23719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Double Wave 41"/>
            <p:cNvSpPr/>
            <p:nvPr/>
          </p:nvSpPr>
          <p:spPr>
            <a:xfrm rot="366356">
              <a:off x="427286" y="498982"/>
              <a:ext cx="256376" cy="1148884"/>
            </a:xfrm>
            <a:prstGeom prst="doubleWave">
              <a:avLst>
                <a:gd name="adj1" fmla="val 5066"/>
                <a:gd name="adj2" fmla="val 2680"/>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lowchart: Delay 42"/>
            <p:cNvSpPr/>
            <p:nvPr/>
          </p:nvSpPr>
          <p:spPr>
            <a:xfrm rot="16357899">
              <a:off x="695388" y="10153"/>
              <a:ext cx="448304" cy="885198"/>
            </a:xfrm>
            <a:prstGeom prst="flowChartDelay">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4" name="Group 43"/>
          <p:cNvGrpSpPr/>
          <p:nvPr/>
        </p:nvGrpSpPr>
        <p:grpSpPr>
          <a:xfrm>
            <a:off x="10864582" y="515466"/>
            <a:ext cx="676660" cy="1665624"/>
            <a:chOff x="0" y="1600200"/>
            <a:chExt cx="2711511" cy="6705600"/>
          </a:xfrm>
          <a:solidFill>
            <a:schemeClr val="bg1"/>
          </a:solidFill>
        </p:grpSpPr>
        <p:grpSp>
          <p:nvGrpSpPr>
            <p:cNvPr id="45" name="Group 57"/>
            <p:cNvGrpSpPr/>
            <p:nvPr/>
          </p:nvGrpSpPr>
          <p:grpSpPr>
            <a:xfrm rot="251141">
              <a:off x="2116694" y="3216468"/>
              <a:ext cx="576696" cy="3733800"/>
              <a:chOff x="4757304" y="1219200"/>
              <a:chExt cx="924791" cy="4114800"/>
            </a:xfrm>
            <a:grpFill/>
          </p:grpSpPr>
          <p:grpSp>
            <p:nvGrpSpPr>
              <p:cNvPr id="79" name="Group 30"/>
              <p:cNvGrpSpPr/>
              <p:nvPr/>
            </p:nvGrpSpPr>
            <p:grpSpPr>
              <a:xfrm rot="10800000">
                <a:off x="4757304" y="1295400"/>
                <a:ext cx="576695" cy="3179864"/>
                <a:chOff x="4679408" y="1676400"/>
                <a:chExt cx="927343" cy="1987415"/>
              </a:xfrm>
              <a:grpFill/>
            </p:grpSpPr>
            <p:sp>
              <p:nvSpPr>
                <p:cNvPr id="97" name="Pentagon 96"/>
                <p:cNvSpPr/>
                <p:nvPr/>
              </p:nvSpPr>
              <p:spPr>
                <a:xfrm rot="16200000">
                  <a:off x="4457700" y="2705100"/>
                  <a:ext cx="1447800" cy="304800"/>
                </a:xfrm>
                <a:prstGeom prst="homePlat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Lightning Bolt 23"/>
                <p:cNvSpPr/>
                <p:nvPr/>
              </p:nvSpPr>
              <p:spPr>
                <a:xfrm rot="537820">
                  <a:off x="5008201" y="3219636"/>
                  <a:ext cx="598550" cy="431759"/>
                </a:xfrm>
                <a:prstGeom prst="lightningBol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Lightning Bolt 25"/>
                <p:cNvSpPr/>
                <p:nvPr/>
              </p:nvSpPr>
              <p:spPr>
                <a:xfrm rot="21275730" flipH="1">
                  <a:off x="4679408" y="3213234"/>
                  <a:ext cx="626344" cy="450581"/>
                </a:xfrm>
                <a:prstGeom prst="lightningBol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29"/>
                <p:cNvSpPr/>
                <p:nvPr/>
              </p:nvSpPr>
              <p:spPr>
                <a:xfrm>
                  <a:off x="4876801" y="1676400"/>
                  <a:ext cx="533399" cy="762000"/>
                </a:xfrm>
                <a:custGeom>
                  <a:avLst/>
                  <a:gdLst>
                    <a:gd name="connsiteX0" fmla="*/ 195942 w 936171"/>
                    <a:gd name="connsiteY0" fmla="*/ 914400 h 1065140"/>
                    <a:gd name="connsiteX1" fmla="*/ 283028 w 936171"/>
                    <a:gd name="connsiteY1" fmla="*/ 936171 h 1065140"/>
                    <a:gd name="connsiteX2" fmla="*/ 348342 w 936171"/>
                    <a:gd name="connsiteY2" fmla="*/ 957942 h 1065140"/>
                    <a:gd name="connsiteX3" fmla="*/ 478971 w 936171"/>
                    <a:gd name="connsiteY3" fmla="*/ 979714 h 1065140"/>
                    <a:gd name="connsiteX4" fmla="*/ 914400 w 936171"/>
                    <a:gd name="connsiteY4" fmla="*/ 892628 h 1065140"/>
                    <a:gd name="connsiteX5" fmla="*/ 936171 w 936171"/>
                    <a:gd name="connsiteY5" fmla="*/ 827314 h 1065140"/>
                    <a:gd name="connsiteX6" fmla="*/ 914400 w 936171"/>
                    <a:gd name="connsiteY6" fmla="*/ 696685 h 1065140"/>
                    <a:gd name="connsiteX7" fmla="*/ 870857 w 936171"/>
                    <a:gd name="connsiteY7" fmla="*/ 631371 h 1065140"/>
                    <a:gd name="connsiteX8" fmla="*/ 849085 w 936171"/>
                    <a:gd name="connsiteY8" fmla="*/ 566057 h 1065140"/>
                    <a:gd name="connsiteX9" fmla="*/ 718457 w 936171"/>
                    <a:gd name="connsiteY9" fmla="*/ 370114 h 1065140"/>
                    <a:gd name="connsiteX10" fmla="*/ 674914 w 936171"/>
                    <a:gd name="connsiteY10" fmla="*/ 304800 h 1065140"/>
                    <a:gd name="connsiteX11" fmla="*/ 631371 w 936171"/>
                    <a:gd name="connsiteY11" fmla="*/ 217714 h 1065140"/>
                    <a:gd name="connsiteX12" fmla="*/ 566057 w 936171"/>
                    <a:gd name="connsiteY12" fmla="*/ 152400 h 1065140"/>
                    <a:gd name="connsiteX13" fmla="*/ 500742 w 936171"/>
                    <a:gd name="connsiteY13" fmla="*/ 21771 h 1065140"/>
                    <a:gd name="connsiteX14" fmla="*/ 435428 w 936171"/>
                    <a:gd name="connsiteY14" fmla="*/ 0 h 1065140"/>
                    <a:gd name="connsiteX15" fmla="*/ 348342 w 936171"/>
                    <a:gd name="connsiteY15" fmla="*/ 130628 h 1065140"/>
                    <a:gd name="connsiteX16" fmla="*/ 239485 w 936171"/>
                    <a:gd name="connsiteY16" fmla="*/ 261257 h 1065140"/>
                    <a:gd name="connsiteX17" fmla="*/ 217714 w 936171"/>
                    <a:gd name="connsiteY17" fmla="*/ 326571 h 1065140"/>
                    <a:gd name="connsiteX18" fmla="*/ 152400 w 936171"/>
                    <a:gd name="connsiteY18" fmla="*/ 370114 h 1065140"/>
                    <a:gd name="connsiteX19" fmla="*/ 108857 w 936171"/>
                    <a:gd name="connsiteY19" fmla="*/ 500742 h 1065140"/>
                    <a:gd name="connsiteX20" fmla="*/ 65314 w 936171"/>
                    <a:gd name="connsiteY20" fmla="*/ 631371 h 1065140"/>
                    <a:gd name="connsiteX21" fmla="*/ 21771 w 936171"/>
                    <a:gd name="connsiteY21" fmla="*/ 762000 h 1065140"/>
                    <a:gd name="connsiteX22" fmla="*/ 0 w 936171"/>
                    <a:gd name="connsiteY22" fmla="*/ 827314 h 1065140"/>
                    <a:gd name="connsiteX23" fmla="*/ 21771 w 936171"/>
                    <a:gd name="connsiteY23" fmla="*/ 892628 h 1065140"/>
                    <a:gd name="connsiteX24" fmla="*/ 326571 w 936171"/>
                    <a:gd name="connsiteY24" fmla="*/ 957942 h 1065140"/>
                    <a:gd name="connsiteX25" fmla="*/ 370114 w 936171"/>
                    <a:gd name="connsiteY25" fmla="*/ 957942 h 106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936171" h="1065140">
                      <a:moveTo>
                        <a:pt x="195942" y="914400"/>
                      </a:moveTo>
                      <a:cubicBezTo>
                        <a:pt x="224971" y="921657"/>
                        <a:pt x="254257" y="927951"/>
                        <a:pt x="283028" y="936171"/>
                      </a:cubicBezTo>
                      <a:cubicBezTo>
                        <a:pt x="305094" y="942475"/>
                        <a:pt x="325940" y="952964"/>
                        <a:pt x="348342" y="957942"/>
                      </a:cubicBezTo>
                      <a:cubicBezTo>
                        <a:pt x="391434" y="967518"/>
                        <a:pt x="435428" y="972457"/>
                        <a:pt x="478971" y="979714"/>
                      </a:cubicBezTo>
                      <a:cubicBezTo>
                        <a:pt x="747688" y="964785"/>
                        <a:pt x="828144" y="1065140"/>
                        <a:pt x="914400" y="892628"/>
                      </a:cubicBezTo>
                      <a:cubicBezTo>
                        <a:pt x="924663" y="872102"/>
                        <a:pt x="928914" y="849085"/>
                        <a:pt x="936171" y="827314"/>
                      </a:cubicBezTo>
                      <a:cubicBezTo>
                        <a:pt x="928914" y="783771"/>
                        <a:pt x="928359" y="738563"/>
                        <a:pt x="914400" y="696685"/>
                      </a:cubicBezTo>
                      <a:cubicBezTo>
                        <a:pt x="906126" y="671862"/>
                        <a:pt x="882559" y="654774"/>
                        <a:pt x="870857" y="631371"/>
                      </a:cubicBezTo>
                      <a:cubicBezTo>
                        <a:pt x="860594" y="610845"/>
                        <a:pt x="860230" y="586118"/>
                        <a:pt x="849085" y="566057"/>
                      </a:cubicBezTo>
                      <a:cubicBezTo>
                        <a:pt x="849075" y="566040"/>
                        <a:pt x="740234" y="402779"/>
                        <a:pt x="718457" y="370114"/>
                      </a:cubicBezTo>
                      <a:cubicBezTo>
                        <a:pt x="703943" y="348343"/>
                        <a:pt x="686616" y="328204"/>
                        <a:pt x="674914" y="304800"/>
                      </a:cubicBezTo>
                      <a:cubicBezTo>
                        <a:pt x="660400" y="275771"/>
                        <a:pt x="650235" y="244124"/>
                        <a:pt x="631371" y="217714"/>
                      </a:cubicBezTo>
                      <a:cubicBezTo>
                        <a:pt x="613475" y="192660"/>
                        <a:pt x="587828" y="174171"/>
                        <a:pt x="566057" y="152400"/>
                      </a:cubicBezTo>
                      <a:cubicBezTo>
                        <a:pt x="551715" y="109374"/>
                        <a:pt x="539110" y="52465"/>
                        <a:pt x="500742" y="21771"/>
                      </a:cubicBezTo>
                      <a:cubicBezTo>
                        <a:pt x="482822" y="7435"/>
                        <a:pt x="457199" y="7257"/>
                        <a:pt x="435428" y="0"/>
                      </a:cubicBezTo>
                      <a:cubicBezTo>
                        <a:pt x="406399" y="43543"/>
                        <a:pt x="385346" y="93624"/>
                        <a:pt x="348342" y="130628"/>
                      </a:cubicBezTo>
                      <a:cubicBezTo>
                        <a:pt x="264526" y="214444"/>
                        <a:pt x="300107" y="170324"/>
                        <a:pt x="239485" y="261257"/>
                      </a:cubicBezTo>
                      <a:cubicBezTo>
                        <a:pt x="232228" y="283028"/>
                        <a:pt x="232050" y="308651"/>
                        <a:pt x="217714" y="326571"/>
                      </a:cubicBezTo>
                      <a:cubicBezTo>
                        <a:pt x="201368" y="347003"/>
                        <a:pt x="166268" y="347925"/>
                        <a:pt x="152400" y="370114"/>
                      </a:cubicBezTo>
                      <a:cubicBezTo>
                        <a:pt x="128074" y="409035"/>
                        <a:pt x="123371" y="457199"/>
                        <a:pt x="108857" y="500742"/>
                      </a:cubicBezTo>
                      <a:lnTo>
                        <a:pt x="65314" y="631371"/>
                      </a:lnTo>
                      <a:lnTo>
                        <a:pt x="21771" y="762000"/>
                      </a:lnTo>
                      <a:lnTo>
                        <a:pt x="0" y="827314"/>
                      </a:lnTo>
                      <a:cubicBezTo>
                        <a:pt x="7257" y="849085"/>
                        <a:pt x="3097" y="879289"/>
                        <a:pt x="21771" y="892628"/>
                      </a:cubicBezTo>
                      <a:cubicBezTo>
                        <a:pt x="85459" y="938120"/>
                        <a:pt x="262945" y="951580"/>
                        <a:pt x="326571" y="957942"/>
                      </a:cubicBezTo>
                      <a:cubicBezTo>
                        <a:pt x="341013" y="959386"/>
                        <a:pt x="355600" y="957942"/>
                        <a:pt x="370114" y="957942"/>
                      </a:cubicBezTo>
                    </a:path>
                  </a:pathLst>
                </a:custGeom>
                <a:grp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1" name="Group 31"/>
              <p:cNvGrpSpPr/>
              <p:nvPr/>
            </p:nvGrpSpPr>
            <p:grpSpPr>
              <a:xfrm rot="10800000">
                <a:off x="5029200" y="1219200"/>
                <a:ext cx="576695" cy="3179864"/>
                <a:chOff x="4679408" y="1676400"/>
                <a:chExt cx="927343" cy="1987415"/>
              </a:xfrm>
              <a:grpFill/>
            </p:grpSpPr>
            <p:sp>
              <p:nvSpPr>
                <p:cNvPr id="93" name="Pentagon 92"/>
                <p:cNvSpPr/>
                <p:nvPr/>
              </p:nvSpPr>
              <p:spPr>
                <a:xfrm rot="16200000">
                  <a:off x="4457700" y="2705100"/>
                  <a:ext cx="1447800" cy="304800"/>
                </a:xfrm>
                <a:prstGeom prst="homePlat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Lightning Bolt 93"/>
                <p:cNvSpPr/>
                <p:nvPr/>
              </p:nvSpPr>
              <p:spPr>
                <a:xfrm rot="537820">
                  <a:off x="5008201" y="3219636"/>
                  <a:ext cx="598550" cy="431759"/>
                </a:xfrm>
                <a:prstGeom prst="lightningBol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Lightning Bolt 94"/>
                <p:cNvSpPr/>
                <p:nvPr/>
              </p:nvSpPr>
              <p:spPr>
                <a:xfrm rot="21275730" flipH="1">
                  <a:off x="4679408" y="3213234"/>
                  <a:ext cx="626344" cy="450581"/>
                </a:xfrm>
                <a:prstGeom prst="lightningBol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Freeform 95"/>
                <p:cNvSpPr/>
                <p:nvPr/>
              </p:nvSpPr>
              <p:spPr>
                <a:xfrm>
                  <a:off x="4876801" y="1676400"/>
                  <a:ext cx="533399" cy="762000"/>
                </a:xfrm>
                <a:custGeom>
                  <a:avLst/>
                  <a:gdLst>
                    <a:gd name="connsiteX0" fmla="*/ 195942 w 936171"/>
                    <a:gd name="connsiteY0" fmla="*/ 914400 h 1065140"/>
                    <a:gd name="connsiteX1" fmla="*/ 283028 w 936171"/>
                    <a:gd name="connsiteY1" fmla="*/ 936171 h 1065140"/>
                    <a:gd name="connsiteX2" fmla="*/ 348342 w 936171"/>
                    <a:gd name="connsiteY2" fmla="*/ 957942 h 1065140"/>
                    <a:gd name="connsiteX3" fmla="*/ 478971 w 936171"/>
                    <a:gd name="connsiteY3" fmla="*/ 979714 h 1065140"/>
                    <a:gd name="connsiteX4" fmla="*/ 914400 w 936171"/>
                    <a:gd name="connsiteY4" fmla="*/ 892628 h 1065140"/>
                    <a:gd name="connsiteX5" fmla="*/ 936171 w 936171"/>
                    <a:gd name="connsiteY5" fmla="*/ 827314 h 1065140"/>
                    <a:gd name="connsiteX6" fmla="*/ 914400 w 936171"/>
                    <a:gd name="connsiteY6" fmla="*/ 696685 h 1065140"/>
                    <a:gd name="connsiteX7" fmla="*/ 870857 w 936171"/>
                    <a:gd name="connsiteY7" fmla="*/ 631371 h 1065140"/>
                    <a:gd name="connsiteX8" fmla="*/ 849085 w 936171"/>
                    <a:gd name="connsiteY8" fmla="*/ 566057 h 1065140"/>
                    <a:gd name="connsiteX9" fmla="*/ 718457 w 936171"/>
                    <a:gd name="connsiteY9" fmla="*/ 370114 h 1065140"/>
                    <a:gd name="connsiteX10" fmla="*/ 674914 w 936171"/>
                    <a:gd name="connsiteY10" fmla="*/ 304800 h 1065140"/>
                    <a:gd name="connsiteX11" fmla="*/ 631371 w 936171"/>
                    <a:gd name="connsiteY11" fmla="*/ 217714 h 1065140"/>
                    <a:gd name="connsiteX12" fmla="*/ 566057 w 936171"/>
                    <a:gd name="connsiteY12" fmla="*/ 152400 h 1065140"/>
                    <a:gd name="connsiteX13" fmla="*/ 500742 w 936171"/>
                    <a:gd name="connsiteY13" fmla="*/ 21771 h 1065140"/>
                    <a:gd name="connsiteX14" fmla="*/ 435428 w 936171"/>
                    <a:gd name="connsiteY14" fmla="*/ 0 h 1065140"/>
                    <a:gd name="connsiteX15" fmla="*/ 348342 w 936171"/>
                    <a:gd name="connsiteY15" fmla="*/ 130628 h 1065140"/>
                    <a:gd name="connsiteX16" fmla="*/ 239485 w 936171"/>
                    <a:gd name="connsiteY16" fmla="*/ 261257 h 1065140"/>
                    <a:gd name="connsiteX17" fmla="*/ 217714 w 936171"/>
                    <a:gd name="connsiteY17" fmla="*/ 326571 h 1065140"/>
                    <a:gd name="connsiteX18" fmla="*/ 152400 w 936171"/>
                    <a:gd name="connsiteY18" fmla="*/ 370114 h 1065140"/>
                    <a:gd name="connsiteX19" fmla="*/ 108857 w 936171"/>
                    <a:gd name="connsiteY19" fmla="*/ 500742 h 1065140"/>
                    <a:gd name="connsiteX20" fmla="*/ 65314 w 936171"/>
                    <a:gd name="connsiteY20" fmla="*/ 631371 h 1065140"/>
                    <a:gd name="connsiteX21" fmla="*/ 21771 w 936171"/>
                    <a:gd name="connsiteY21" fmla="*/ 762000 h 1065140"/>
                    <a:gd name="connsiteX22" fmla="*/ 0 w 936171"/>
                    <a:gd name="connsiteY22" fmla="*/ 827314 h 1065140"/>
                    <a:gd name="connsiteX23" fmla="*/ 21771 w 936171"/>
                    <a:gd name="connsiteY23" fmla="*/ 892628 h 1065140"/>
                    <a:gd name="connsiteX24" fmla="*/ 326571 w 936171"/>
                    <a:gd name="connsiteY24" fmla="*/ 957942 h 1065140"/>
                    <a:gd name="connsiteX25" fmla="*/ 370114 w 936171"/>
                    <a:gd name="connsiteY25" fmla="*/ 957942 h 106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936171" h="1065140">
                      <a:moveTo>
                        <a:pt x="195942" y="914400"/>
                      </a:moveTo>
                      <a:cubicBezTo>
                        <a:pt x="224971" y="921657"/>
                        <a:pt x="254257" y="927951"/>
                        <a:pt x="283028" y="936171"/>
                      </a:cubicBezTo>
                      <a:cubicBezTo>
                        <a:pt x="305094" y="942475"/>
                        <a:pt x="325940" y="952964"/>
                        <a:pt x="348342" y="957942"/>
                      </a:cubicBezTo>
                      <a:cubicBezTo>
                        <a:pt x="391434" y="967518"/>
                        <a:pt x="435428" y="972457"/>
                        <a:pt x="478971" y="979714"/>
                      </a:cubicBezTo>
                      <a:cubicBezTo>
                        <a:pt x="747688" y="964785"/>
                        <a:pt x="828144" y="1065140"/>
                        <a:pt x="914400" y="892628"/>
                      </a:cubicBezTo>
                      <a:cubicBezTo>
                        <a:pt x="924663" y="872102"/>
                        <a:pt x="928914" y="849085"/>
                        <a:pt x="936171" y="827314"/>
                      </a:cubicBezTo>
                      <a:cubicBezTo>
                        <a:pt x="928914" y="783771"/>
                        <a:pt x="928359" y="738563"/>
                        <a:pt x="914400" y="696685"/>
                      </a:cubicBezTo>
                      <a:cubicBezTo>
                        <a:pt x="906126" y="671862"/>
                        <a:pt x="882559" y="654774"/>
                        <a:pt x="870857" y="631371"/>
                      </a:cubicBezTo>
                      <a:cubicBezTo>
                        <a:pt x="860594" y="610845"/>
                        <a:pt x="860230" y="586118"/>
                        <a:pt x="849085" y="566057"/>
                      </a:cubicBezTo>
                      <a:cubicBezTo>
                        <a:pt x="849075" y="566040"/>
                        <a:pt x="740234" y="402779"/>
                        <a:pt x="718457" y="370114"/>
                      </a:cubicBezTo>
                      <a:cubicBezTo>
                        <a:pt x="703943" y="348343"/>
                        <a:pt x="686616" y="328204"/>
                        <a:pt x="674914" y="304800"/>
                      </a:cubicBezTo>
                      <a:cubicBezTo>
                        <a:pt x="660400" y="275771"/>
                        <a:pt x="650235" y="244124"/>
                        <a:pt x="631371" y="217714"/>
                      </a:cubicBezTo>
                      <a:cubicBezTo>
                        <a:pt x="613475" y="192660"/>
                        <a:pt x="587828" y="174171"/>
                        <a:pt x="566057" y="152400"/>
                      </a:cubicBezTo>
                      <a:cubicBezTo>
                        <a:pt x="551715" y="109374"/>
                        <a:pt x="539110" y="52465"/>
                        <a:pt x="500742" y="21771"/>
                      </a:cubicBezTo>
                      <a:cubicBezTo>
                        <a:pt x="482822" y="7435"/>
                        <a:pt x="457199" y="7257"/>
                        <a:pt x="435428" y="0"/>
                      </a:cubicBezTo>
                      <a:cubicBezTo>
                        <a:pt x="406399" y="43543"/>
                        <a:pt x="385346" y="93624"/>
                        <a:pt x="348342" y="130628"/>
                      </a:cubicBezTo>
                      <a:cubicBezTo>
                        <a:pt x="264526" y="214444"/>
                        <a:pt x="300107" y="170324"/>
                        <a:pt x="239485" y="261257"/>
                      </a:cubicBezTo>
                      <a:cubicBezTo>
                        <a:pt x="232228" y="283028"/>
                        <a:pt x="232050" y="308651"/>
                        <a:pt x="217714" y="326571"/>
                      </a:cubicBezTo>
                      <a:cubicBezTo>
                        <a:pt x="201368" y="347003"/>
                        <a:pt x="166268" y="347925"/>
                        <a:pt x="152400" y="370114"/>
                      </a:cubicBezTo>
                      <a:cubicBezTo>
                        <a:pt x="128074" y="409035"/>
                        <a:pt x="123371" y="457199"/>
                        <a:pt x="108857" y="500742"/>
                      </a:cubicBezTo>
                      <a:lnTo>
                        <a:pt x="65314" y="631371"/>
                      </a:lnTo>
                      <a:lnTo>
                        <a:pt x="21771" y="762000"/>
                      </a:lnTo>
                      <a:lnTo>
                        <a:pt x="0" y="827314"/>
                      </a:lnTo>
                      <a:cubicBezTo>
                        <a:pt x="7257" y="849085"/>
                        <a:pt x="3097" y="879289"/>
                        <a:pt x="21771" y="892628"/>
                      </a:cubicBezTo>
                      <a:cubicBezTo>
                        <a:pt x="85459" y="938120"/>
                        <a:pt x="262945" y="951580"/>
                        <a:pt x="326571" y="957942"/>
                      </a:cubicBezTo>
                      <a:cubicBezTo>
                        <a:pt x="341013" y="959386"/>
                        <a:pt x="355600" y="957942"/>
                        <a:pt x="370114" y="957942"/>
                      </a:cubicBezTo>
                    </a:path>
                  </a:pathLst>
                </a:custGeom>
                <a:grp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2" name="Group 36"/>
              <p:cNvGrpSpPr/>
              <p:nvPr/>
            </p:nvGrpSpPr>
            <p:grpSpPr>
              <a:xfrm rot="10800000">
                <a:off x="5105400" y="1905000"/>
                <a:ext cx="576695" cy="3179864"/>
                <a:chOff x="4679408" y="1676400"/>
                <a:chExt cx="927343" cy="1987415"/>
              </a:xfrm>
              <a:grpFill/>
            </p:grpSpPr>
            <p:sp>
              <p:nvSpPr>
                <p:cNvPr id="89" name="Pentagon 88"/>
                <p:cNvSpPr/>
                <p:nvPr/>
              </p:nvSpPr>
              <p:spPr>
                <a:xfrm rot="16200000">
                  <a:off x="4457700" y="2705100"/>
                  <a:ext cx="1447800" cy="304800"/>
                </a:xfrm>
                <a:prstGeom prst="homePlat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Lightning Bolt 89"/>
                <p:cNvSpPr/>
                <p:nvPr/>
              </p:nvSpPr>
              <p:spPr>
                <a:xfrm rot="537820">
                  <a:off x="5008201" y="3219636"/>
                  <a:ext cx="598550" cy="431759"/>
                </a:xfrm>
                <a:prstGeom prst="lightningBol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Lightning Bolt 90"/>
                <p:cNvSpPr/>
                <p:nvPr/>
              </p:nvSpPr>
              <p:spPr>
                <a:xfrm rot="21275730" flipH="1">
                  <a:off x="4679408" y="3213234"/>
                  <a:ext cx="626344" cy="450581"/>
                </a:xfrm>
                <a:prstGeom prst="lightningBol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91"/>
                <p:cNvSpPr/>
                <p:nvPr/>
              </p:nvSpPr>
              <p:spPr>
                <a:xfrm>
                  <a:off x="4876801" y="1676400"/>
                  <a:ext cx="533399" cy="762000"/>
                </a:xfrm>
                <a:custGeom>
                  <a:avLst/>
                  <a:gdLst>
                    <a:gd name="connsiteX0" fmla="*/ 195942 w 936171"/>
                    <a:gd name="connsiteY0" fmla="*/ 914400 h 1065140"/>
                    <a:gd name="connsiteX1" fmla="*/ 283028 w 936171"/>
                    <a:gd name="connsiteY1" fmla="*/ 936171 h 1065140"/>
                    <a:gd name="connsiteX2" fmla="*/ 348342 w 936171"/>
                    <a:gd name="connsiteY2" fmla="*/ 957942 h 1065140"/>
                    <a:gd name="connsiteX3" fmla="*/ 478971 w 936171"/>
                    <a:gd name="connsiteY3" fmla="*/ 979714 h 1065140"/>
                    <a:gd name="connsiteX4" fmla="*/ 914400 w 936171"/>
                    <a:gd name="connsiteY4" fmla="*/ 892628 h 1065140"/>
                    <a:gd name="connsiteX5" fmla="*/ 936171 w 936171"/>
                    <a:gd name="connsiteY5" fmla="*/ 827314 h 1065140"/>
                    <a:gd name="connsiteX6" fmla="*/ 914400 w 936171"/>
                    <a:gd name="connsiteY6" fmla="*/ 696685 h 1065140"/>
                    <a:gd name="connsiteX7" fmla="*/ 870857 w 936171"/>
                    <a:gd name="connsiteY7" fmla="*/ 631371 h 1065140"/>
                    <a:gd name="connsiteX8" fmla="*/ 849085 w 936171"/>
                    <a:gd name="connsiteY8" fmla="*/ 566057 h 1065140"/>
                    <a:gd name="connsiteX9" fmla="*/ 718457 w 936171"/>
                    <a:gd name="connsiteY9" fmla="*/ 370114 h 1065140"/>
                    <a:gd name="connsiteX10" fmla="*/ 674914 w 936171"/>
                    <a:gd name="connsiteY10" fmla="*/ 304800 h 1065140"/>
                    <a:gd name="connsiteX11" fmla="*/ 631371 w 936171"/>
                    <a:gd name="connsiteY11" fmla="*/ 217714 h 1065140"/>
                    <a:gd name="connsiteX12" fmla="*/ 566057 w 936171"/>
                    <a:gd name="connsiteY12" fmla="*/ 152400 h 1065140"/>
                    <a:gd name="connsiteX13" fmla="*/ 500742 w 936171"/>
                    <a:gd name="connsiteY13" fmla="*/ 21771 h 1065140"/>
                    <a:gd name="connsiteX14" fmla="*/ 435428 w 936171"/>
                    <a:gd name="connsiteY14" fmla="*/ 0 h 1065140"/>
                    <a:gd name="connsiteX15" fmla="*/ 348342 w 936171"/>
                    <a:gd name="connsiteY15" fmla="*/ 130628 h 1065140"/>
                    <a:gd name="connsiteX16" fmla="*/ 239485 w 936171"/>
                    <a:gd name="connsiteY16" fmla="*/ 261257 h 1065140"/>
                    <a:gd name="connsiteX17" fmla="*/ 217714 w 936171"/>
                    <a:gd name="connsiteY17" fmla="*/ 326571 h 1065140"/>
                    <a:gd name="connsiteX18" fmla="*/ 152400 w 936171"/>
                    <a:gd name="connsiteY18" fmla="*/ 370114 h 1065140"/>
                    <a:gd name="connsiteX19" fmla="*/ 108857 w 936171"/>
                    <a:gd name="connsiteY19" fmla="*/ 500742 h 1065140"/>
                    <a:gd name="connsiteX20" fmla="*/ 65314 w 936171"/>
                    <a:gd name="connsiteY20" fmla="*/ 631371 h 1065140"/>
                    <a:gd name="connsiteX21" fmla="*/ 21771 w 936171"/>
                    <a:gd name="connsiteY21" fmla="*/ 762000 h 1065140"/>
                    <a:gd name="connsiteX22" fmla="*/ 0 w 936171"/>
                    <a:gd name="connsiteY22" fmla="*/ 827314 h 1065140"/>
                    <a:gd name="connsiteX23" fmla="*/ 21771 w 936171"/>
                    <a:gd name="connsiteY23" fmla="*/ 892628 h 1065140"/>
                    <a:gd name="connsiteX24" fmla="*/ 326571 w 936171"/>
                    <a:gd name="connsiteY24" fmla="*/ 957942 h 1065140"/>
                    <a:gd name="connsiteX25" fmla="*/ 370114 w 936171"/>
                    <a:gd name="connsiteY25" fmla="*/ 957942 h 106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936171" h="1065140">
                      <a:moveTo>
                        <a:pt x="195942" y="914400"/>
                      </a:moveTo>
                      <a:cubicBezTo>
                        <a:pt x="224971" y="921657"/>
                        <a:pt x="254257" y="927951"/>
                        <a:pt x="283028" y="936171"/>
                      </a:cubicBezTo>
                      <a:cubicBezTo>
                        <a:pt x="305094" y="942475"/>
                        <a:pt x="325940" y="952964"/>
                        <a:pt x="348342" y="957942"/>
                      </a:cubicBezTo>
                      <a:cubicBezTo>
                        <a:pt x="391434" y="967518"/>
                        <a:pt x="435428" y="972457"/>
                        <a:pt x="478971" y="979714"/>
                      </a:cubicBezTo>
                      <a:cubicBezTo>
                        <a:pt x="747688" y="964785"/>
                        <a:pt x="828144" y="1065140"/>
                        <a:pt x="914400" y="892628"/>
                      </a:cubicBezTo>
                      <a:cubicBezTo>
                        <a:pt x="924663" y="872102"/>
                        <a:pt x="928914" y="849085"/>
                        <a:pt x="936171" y="827314"/>
                      </a:cubicBezTo>
                      <a:cubicBezTo>
                        <a:pt x="928914" y="783771"/>
                        <a:pt x="928359" y="738563"/>
                        <a:pt x="914400" y="696685"/>
                      </a:cubicBezTo>
                      <a:cubicBezTo>
                        <a:pt x="906126" y="671862"/>
                        <a:pt x="882559" y="654774"/>
                        <a:pt x="870857" y="631371"/>
                      </a:cubicBezTo>
                      <a:cubicBezTo>
                        <a:pt x="860594" y="610845"/>
                        <a:pt x="860230" y="586118"/>
                        <a:pt x="849085" y="566057"/>
                      </a:cubicBezTo>
                      <a:cubicBezTo>
                        <a:pt x="849075" y="566040"/>
                        <a:pt x="740234" y="402779"/>
                        <a:pt x="718457" y="370114"/>
                      </a:cubicBezTo>
                      <a:cubicBezTo>
                        <a:pt x="703943" y="348343"/>
                        <a:pt x="686616" y="328204"/>
                        <a:pt x="674914" y="304800"/>
                      </a:cubicBezTo>
                      <a:cubicBezTo>
                        <a:pt x="660400" y="275771"/>
                        <a:pt x="650235" y="244124"/>
                        <a:pt x="631371" y="217714"/>
                      </a:cubicBezTo>
                      <a:cubicBezTo>
                        <a:pt x="613475" y="192660"/>
                        <a:pt x="587828" y="174171"/>
                        <a:pt x="566057" y="152400"/>
                      </a:cubicBezTo>
                      <a:cubicBezTo>
                        <a:pt x="551715" y="109374"/>
                        <a:pt x="539110" y="52465"/>
                        <a:pt x="500742" y="21771"/>
                      </a:cubicBezTo>
                      <a:cubicBezTo>
                        <a:pt x="482822" y="7435"/>
                        <a:pt x="457199" y="7257"/>
                        <a:pt x="435428" y="0"/>
                      </a:cubicBezTo>
                      <a:cubicBezTo>
                        <a:pt x="406399" y="43543"/>
                        <a:pt x="385346" y="93624"/>
                        <a:pt x="348342" y="130628"/>
                      </a:cubicBezTo>
                      <a:cubicBezTo>
                        <a:pt x="264526" y="214444"/>
                        <a:pt x="300107" y="170324"/>
                        <a:pt x="239485" y="261257"/>
                      </a:cubicBezTo>
                      <a:cubicBezTo>
                        <a:pt x="232228" y="283028"/>
                        <a:pt x="232050" y="308651"/>
                        <a:pt x="217714" y="326571"/>
                      </a:cubicBezTo>
                      <a:cubicBezTo>
                        <a:pt x="201368" y="347003"/>
                        <a:pt x="166268" y="347925"/>
                        <a:pt x="152400" y="370114"/>
                      </a:cubicBezTo>
                      <a:cubicBezTo>
                        <a:pt x="128074" y="409035"/>
                        <a:pt x="123371" y="457199"/>
                        <a:pt x="108857" y="500742"/>
                      </a:cubicBezTo>
                      <a:lnTo>
                        <a:pt x="65314" y="631371"/>
                      </a:lnTo>
                      <a:lnTo>
                        <a:pt x="21771" y="762000"/>
                      </a:lnTo>
                      <a:lnTo>
                        <a:pt x="0" y="827314"/>
                      </a:lnTo>
                      <a:cubicBezTo>
                        <a:pt x="7257" y="849085"/>
                        <a:pt x="3097" y="879289"/>
                        <a:pt x="21771" y="892628"/>
                      </a:cubicBezTo>
                      <a:cubicBezTo>
                        <a:pt x="85459" y="938120"/>
                        <a:pt x="262945" y="951580"/>
                        <a:pt x="326571" y="957942"/>
                      </a:cubicBezTo>
                      <a:cubicBezTo>
                        <a:pt x="341013" y="959386"/>
                        <a:pt x="355600" y="957942"/>
                        <a:pt x="370114" y="957942"/>
                      </a:cubicBezTo>
                    </a:path>
                  </a:pathLst>
                </a:custGeom>
                <a:grp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83" name="Rounded Rectangle 51"/>
              <p:cNvSpPr/>
              <p:nvPr/>
            </p:nvSpPr>
            <p:spPr>
              <a:xfrm>
                <a:off x="4876800" y="2971800"/>
                <a:ext cx="685800" cy="2362200"/>
              </a:xfrm>
              <a:prstGeom prst="roundRect">
                <a:avLst>
                  <a:gd name="adj" fmla="val 28096"/>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Group 52"/>
              <p:cNvGrpSpPr/>
              <p:nvPr/>
            </p:nvGrpSpPr>
            <p:grpSpPr>
              <a:xfrm rot="5400000">
                <a:off x="4114800" y="3886200"/>
                <a:ext cx="2438400" cy="457200"/>
                <a:chOff x="3962400" y="5105400"/>
                <a:chExt cx="2677885" cy="1143001"/>
              </a:xfrm>
              <a:grpFill/>
            </p:grpSpPr>
            <p:sp>
              <p:nvSpPr>
                <p:cNvPr id="86" name="Multiply 85"/>
                <p:cNvSpPr/>
                <p:nvPr/>
              </p:nvSpPr>
              <p:spPr>
                <a:xfrm>
                  <a:off x="3962400" y="5105400"/>
                  <a:ext cx="1295400" cy="1143000"/>
                </a:xfrm>
                <a:prstGeom prst="mathMultiply">
                  <a:avLst>
                    <a:gd name="adj1" fmla="val 17806"/>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Multiply 86"/>
                <p:cNvSpPr/>
                <p:nvPr/>
              </p:nvSpPr>
              <p:spPr>
                <a:xfrm>
                  <a:off x="4648200" y="5105400"/>
                  <a:ext cx="1295400" cy="1143000"/>
                </a:xfrm>
                <a:prstGeom prst="mathMultiply">
                  <a:avLst>
                    <a:gd name="adj1" fmla="val 17806"/>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Multiply 87"/>
                <p:cNvSpPr/>
                <p:nvPr/>
              </p:nvSpPr>
              <p:spPr>
                <a:xfrm>
                  <a:off x="5344885" y="5105401"/>
                  <a:ext cx="1295400" cy="1143000"/>
                </a:xfrm>
                <a:prstGeom prst="mathMultiply">
                  <a:avLst>
                    <a:gd name="adj1" fmla="val 17806"/>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6" name="Oval 45"/>
            <p:cNvSpPr/>
            <p:nvPr/>
          </p:nvSpPr>
          <p:spPr>
            <a:xfrm>
              <a:off x="2057400" y="5410200"/>
              <a:ext cx="609600" cy="5334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0" y="5334000"/>
              <a:ext cx="838200" cy="6096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ounded Rectangle 47"/>
            <p:cNvSpPr/>
            <p:nvPr/>
          </p:nvSpPr>
          <p:spPr>
            <a:xfrm rot="1200398">
              <a:off x="404929" y="3638782"/>
              <a:ext cx="696046" cy="2044440"/>
            </a:xfrm>
            <a:prstGeom prst="roundRect">
              <a:avLst>
                <a:gd name="adj" fmla="val 40477"/>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rapezoid 48"/>
            <p:cNvSpPr/>
            <p:nvPr/>
          </p:nvSpPr>
          <p:spPr>
            <a:xfrm>
              <a:off x="685800" y="3657600"/>
              <a:ext cx="1295400" cy="2743200"/>
            </a:xfrm>
            <a:prstGeom prst="trapezoid">
              <a:avLst>
                <a:gd name="adj" fmla="val 23319"/>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762000" y="6172200"/>
              <a:ext cx="533400" cy="18288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1371600" y="6172200"/>
              <a:ext cx="533400" cy="18288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rapezoid 51"/>
            <p:cNvSpPr/>
            <p:nvPr/>
          </p:nvSpPr>
          <p:spPr>
            <a:xfrm>
              <a:off x="457200" y="5562600"/>
              <a:ext cx="1796143" cy="1219200"/>
            </a:xfrm>
            <a:prstGeom prst="trapezoid">
              <a:avLst>
                <a:gd name="adj" fmla="val 23319"/>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3" name="Group 14"/>
            <p:cNvGrpSpPr/>
            <p:nvPr/>
          </p:nvGrpSpPr>
          <p:grpSpPr>
            <a:xfrm>
              <a:off x="304800" y="6324600"/>
              <a:ext cx="2133600" cy="533400"/>
              <a:chOff x="3962400" y="5105400"/>
              <a:chExt cx="2677885" cy="1143001"/>
            </a:xfrm>
            <a:grpFill/>
          </p:grpSpPr>
          <p:sp>
            <p:nvSpPr>
              <p:cNvPr id="76" name="Multiply 15"/>
              <p:cNvSpPr/>
              <p:nvPr/>
            </p:nvSpPr>
            <p:spPr>
              <a:xfrm>
                <a:off x="3962400" y="5105400"/>
                <a:ext cx="1295400" cy="1143000"/>
              </a:xfrm>
              <a:prstGeom prst="mathMultiply">
                <a:avLst>
                  <a:gd name="adj1" fmla="val 17806"/>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Multiply 16"/>
              <p:cNvSpPr/>
              <p:nvPr/>
            </p:nvSpPr>
            <p:spPr>
              <a:xfrm>
                <a:off x="4648200" y="5105400"/>
                <a:ext cx="1295400" cy="1143000"/>
              </a:xfrm>
              <a:prstGeom prst="mathMultiply">
                <a:avLst>
                  <a:gd name="adj1" fmla="val 17806"/>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Multiply 17"/>
              <p:cNvSpPr/>
              <p:nvPr/>
            </p:nvSpPr>
            <p:spPr>
              <a:xfrm>
                <a:off x="5344885" y="5105401"/>
                <a:ext cx="1295400" cy="1143000"/>
              </a:xfrm>
              <a:prstGeom prst="mathMultiply">
                <a:avLst>
                  <a:gd name="adj1" fmla="val 17806"/>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4" name="Group 41"/>
            <p:cNvGrpSpPr/>
            <p:nvPr/>
          </p:nvGrpSpPr>
          <p:grpSpPr>
            <a:xfrm rot="10960960">
              <a:off x="76200" y="3733800"/>
              <a:ext cx="576695" cy="3179864"/>
              <a:chOff x="4679408" y="1676400"/>
              <a:chExt cx="927343" cy="1987415"/>
            </a:xfrm>
            <a:grpFill/>
          </p:grpSpPr>
          <p:sp>
            <p:nvSpPr>
              <p:cNvPr id="71" name="Pentagon 70"/>
              <p:cNvSpPr/>
              <p:nvPr/>
            </p:nvSpPr>
            <p:spPr>
              <a:xfrm rot="16200000">
                <a:off x="4457700" y="2705100"/>
                <a:ext cx="1447800" cy="304800"/>
              </a:xfrm>
              <a:prstGeom prst="homePlat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Lightning Bolt 43"/>
              <p:cNvSpPr/>
              <p:nvPr/>
            </p:nvSpPr>
            <p:spPr>
              <a:xfrm rot="537820">
                <a:off x="5008201" y="3219636"/>
                <a:ext cx="598550" cy="431759"/>
              </a:xfrm>
              <a:prstGeom prst="lightningBol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Lightning Bolt 73"/>
              <p:cNvSpPr/>
              <p:nvPr/>
            </p:nvSpPr>
            <p:spPr>
              <a:xfrm rot="21275730" flipH="1">
                <a:off x="4679408" y="3213234"/>
                <a:ext cx="626344" cy="450581"/>
              </a:xfrm>
              <a:prstGeom prst="lightningBol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74"/>
              <p:cNvSpPr/>
              <p:nvPr/>
            </p:nvSpPr>
            <p:spPr>
              <a:xfrm>
                <a:off x="4876801" y="1676400"/>
                <a:ext cx="533399" cy="762000"/>
              </a:xfrm>
              <a:custGeom>
                <a:avLst/>
                <a:gdLst>
                  <a:gd name="connsiteX0" fmla="*/ 195942 w 936171"/>
                  <a:gd name="connsiteY0" fmla="*/ 914400 h 1065140"/>
                  <a:gd name="connsiteX1" fmla="*/ 283028 w 936171"/>
                  <a:gd name="connsiteY1" fmla="*/ 936171 h 1065140"/>
                  <a:gd name="connsiteX2" fmla="*/ 348342 w 936171"/>
                  <a:gd name="connsiteY2" fmla="*/ 957942 h 1065140"/>
                  <a:gd name="connsiteX3" fmla="*/ 478971 w 936171"/>
                  <a:gd name="connsiteY3" fmla="*/ 979714 h 1065140"/>
                  <a:gd name="connsiteX4" fmla="*/ 914400 w 936171"/>
                  <a:gd name="connsiteY4" fmla="*/ 892628 h 1065140"/>
                  <a:gd name="connsiteX5" fmla="*/ 936171 w 936171"/>
                  <a:gd name="connsiteY5" fmla="*/ 827314 h 1065140"/>
                  <a:gd name="connsiteX6" fmla="*/ 914400 w 936171"/>
                  <a:gd name="connsiteY6" fmla="*/ 696685 h 1065140"/>
                  <a:gd name="connsiteX7" fmla="*/ 870857 w 936171"/>
                  <a:gd name="connsiteY7" fmla="*/ 631371 h 1065140"/>
                  <a:gd name="connsiteX8" fmla="*/ 849085 w 936171"/>
                  <a:gd name="connsiteY8" fmla="*/ 566057 h 1065140"/>
                  <a:gd name="connsiteX9" fmla="*/ 718457 w 936171"/>
                  <a:gd name="connsiteY9" fmla="*/ 370114 h 1065140"/>
                  <a:gd name="connsiteX10" fmla="*/ 674914 w 936171"/>
                  <a:gd name="connsiteY10" fmla="*/ 304800 h 1065140"/>
                  <a:gd name="connsiteX11" fmla="*/ 631371 w 936171"/>
                  <a:gd name="connsiteY11" fmla="*/ 217714 h 1065140"/>
                  <a:gd name="connsiteX12" fmla="*/ 566057 w 936171"/>
                  <a:gd name="connsiteY12" fmla="*/ 152400 h 1065140"/>
                  <a:gd name="connsiteX13" fmla="*/ 500742 w 936171"/>
                  <a:gd name="connsiteY13" fmla="*/ 21771 h 1065140"/>
                  <a:gd name="connsiteX14" fmla="*/ 435428 w 936171"/>
                  <a:gd name="connsiteY14" fmla="*/ 0 h 1065140"/>
                  <a:gd name="connsiteX15" fmla="*/ 348342 w 936171"/>
                  <a:gd name="connsiteY15" fmla="*/ 130628 h 1065140"/>
                  <a:gd name="connsiteX16" fmla="*/ 239485 w 936171"/>
                  <a:gd name="connsiteY16" fmla="*/ 261257 h 1065140"/>
                  <a:gd name="connsiteX17" fmla="*/ 217714 w 936171"/>
                  <a:gd name="connsiteY17" fmla="*/ 326571 h 1065140"/>
                  <a:gd name="connsiteX18" fmla="*/ 152400 w 936171"/>
                  <a:gd name="connsiteY18" fmla="*/ 370114 h 1065140"/>
                  <a:gd name="connsiteX19" fmla="*/ 108857 w 936171"/>
                  <a:gd name="connsiteY19" fmla="*/ 500742 h 1065140"/>
                  <a:gd name="connsiteX20" fmla="*/ 65314 w 936171"/>
                  <a:gd name="connsiteY20" fmla="*/ 631371 h 1065140"/>
                  <a:gd name="connsiteX21" fmla="*/ 21771 w 936171"/>
                  <a:gd name="connsiteY21" fmla="*/ 762000 h 1065140"/>
                  <a:gd name="connsiteX22" fmla="*/ 0 w 936171"/>
                  <a:gd name="connsiteY22" fmla="*/ 827314 h 1065140"/>
                  <a:gd name="connsiteX23" fmla="*/ 21771 w 936171"/>
                  <a:gd name="connsiteY23" fmla="*/ 892628 h 1065140"/>
                  <a:gd name="connsiteX24" fmla="*/ 326571 w 936171"/>
                  <a:gd name="connsiteY24" fmla="*/ 957942 h 1065140"/>
                  <a:gd name="connsiteX25" fmla="*/ 370114 w 936171"/>
                  <a:gd name="connsiteY25" fmla="*/ 957942 h 106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936171" h="1065140">
                    <a:moveTo>
                      <a:pt x="195942" y="914400"/>
                    </a:moveTo>
                    <a:cubicBezTo>
                      <a:pt x="224971" y="921657"/>
                      <a:pt x="254257" y="927951"/>
                      <a:pt x="283028" y="936171"/>
                    </a:cubicBezTo>
                    <a:cubicBezTo>
                      <a:pt x="305094" y="942475"/>
                      <a:pt x="325940" y="952964"/>
                      <a:pt x="348342" y="957942"/>
                    </a:cubicBezTo>
                    <a:cubicBezTo>
                      <a:pt x="391434" y="967518"/>
                      <a:pt x="435428" y="972457"/>
                      <a:pt x="478971" y="979714"/>
                    </a:cubicBezTo>
                    <a:cubicBezTo>
                      <a:pt x="747688" y="964785"/>
                      <a:pt x="828144" y="1065140"/>
                      <a:pt x="914400" y="892628"/>
                    </a:cubicBezTo>
                    <a:cubicBezTo>
                      <a:pt x="924663" y="872102"/>
                      <a:pt x="928914" y="849085"/>
                      <a:pt x="936171" y="827314"/>
                    </a:cubicBezTo>
                    <a:cubicBezTo>
                      <a:pt x="928914" y="783771"/>
                      <a:pt x="928359" y="738563"/>
                      <a:pt x="914400" y="696685"/>
                    </a:cubicBezTo>
                    <a:cubicBezTo>
                      <a:pt x="906126" y="671862"/>
                      <a:pt x="882559" y="654774"/>
                      <a:pt x="870857" y="631371"/>
                    </a:cubicBezTo>
                    <a:cubicBezTo>
                      <a:pt x="860594" y="610845"/>
                      <a:pt x="860230" y="586118"/>
                      <a:pt x="849085" y="566057"/>
                    </a:cubicBezTo>
                    <a:cubicBezTo>
                      <a:pt x="849075" y="566040"/>
                      <a:pt x="740234" y="402779"/>
                      <a:pt x="718457" y="370114"/>
                    </a:cubicBezTo>
                    <a:cubicBezTo>
                      <a:pt x="703943" y="348343"/>
                      <a:pt x="686616" y="328204"/>
                      <a:pt x="674914" y="304800"/>
                    </a:cubicBezTo>
                    <a:cubicBezTo>
                      <a:pt x="660400" y="275771"/>
                      <a:pt x="650235" y="244124"/>
                      <a:pt x="631371" y="217714"/>
                    </a:cubicBezTo>
                    <a:cubicBezTo>
                      <a:pt x="613475" y="192660"/>
                      <a:pt x="587828" y="174171"/>
                      <a:pt x="566057" y="152400"/>
                    </a:cubicBezTo>
                    <a:cubicBezTo>
                      <a:pt x="551715" y="109374"/>
                      <a:pt x="539110" y="52465"/>
                      <a:pt x="500742" y="21771"/>
                    </a:cubicBezTo>
                    <a:cubicBezTo>
                      <a:pt x="482822" y="7435"/>
                      <a:pt x="457199" y="7257"/>
                      <a:pt x="435428" y="0"/>
                    </a:cubicBezTo>
                    <a:cubicBezTo>
                      <a:pt x="406399" y="43543"/>
                      <a:pt x="385346" y="93624"/>
                      <a:pt x="348342" y="130628"/>
                    </a:cubicBezTo>
                    <a:cubicBezTo>
                      <a:pt x="264526" y="214444"/>
                      <a:pt x="300107" y="170324"/>
                      <a:pt x="239485" y="261257"/>
                    </a:cubicBezTo>
                    <a:cubicBezTo>
                      <a:pt x="232228" y="283028"/>
                      <a:pt x="232050" y="308651"/>
                      <a:pt x="217714" y="326571"/>
                    </a:cubicBezTo>
                    <a:cubicBezTo>
                      <a:pt x="201368" y="347003"/>
                      <a:pt x="166268" y="347925"/>
                      <a:pt x="152400" y="370114"/>
                    </a:cubicBezTo>
                    <a:cubicBezTo>
                      <a:pt x="128074" y="409035"/>
                      <a:pt x="123371" y="457199"/>
                      <a:pt x="108857" y="500742"/>
                    </a:cubicBezTo>
                    <a:lnTo>
                      <a:pt x="65314" y="631371"/>
                    </a:lnTo>
                    <a:lnTo>
                      <a:pt x="21771" y="762000"/>
                    </a:lnTo>
                    <a:lnTo>
                      <a:pt x="0" y="827314"/>
                    </a:lnTo>
                    <a:cubicBezTo>
                      <a:pt x="7257" y="849085"/>
                      <a:pt x="3097" y="879289"/>
                      <a:pt x="21771" y="892628"/>
                    </a:cubicBezTo>
                    <a:cubicBezTo>
                      <a:pt x="85459" y="938120"/>
                      <a:pt x="262945" y="951580"/>
                      <a:pt x="326571" y="957942"/>
                    </a:cubicBezTo>
                    <a:cubicBezTo>
                      <a:pt x="341013" y="959386"/>
                      <a:pt x="355600" y="957942"/>
                      <a:pt x="370114" y="957942"/>
                    </a:cubicBezTo>
                  </a:path>
                </a:pathLst>
              </a:custGeom>
              <a:grp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55" name="Oval 54"/>
            <p:cNvSpPr/>
            <p:nvPr/>
          </p:nvSpPr>
          <p:spPr>
            <a:xfrm>
              <a:off x="533400" y="7696200"/>
              <a:ext cx="838200" cy="6096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1219200" y="7696200"/>
              <a:ext cx="838200" cy="6096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152400" y="5486400"/>
              <a:ext cx="457200" cy="3048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Curved Up Arrow 58"/>
            <p:cNvSpPr/>
            <p:nvPr/>
          </p:nvSpPr>
          <p:spPr>
            <a:xfrm rot="10317511" flipH="1">
              <a:off x="1356276" y="3667332"/>
              <a:ext cx="1355235" cy="1801951"/>
            </a:xfrm>
            <a:prstGeom prst="curvedUpArrow">
              <a:avLst>
                <a:gd name="adj1" fmla="val 14286"/>
                <a:gd name="adj2" fmla="val 50000"/>
                <a:gd name="adj3" fmla="val 0"/>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Rounded Rectangle 59"/>
            <p:cNvSpPr/>
            <p:nvPr/>
          </p:nvSpPr>
          <p:spPr>
            <a:xfrm rot="20564933">
              <a:off x="1814792" y="3769282"/>
              <a:ext cx="549417" cy="2044440"/>
            </a:xfrm>
            <a:prstGeom prst="roundRect">
              <a:avLst>
                <a:gd name="adj" fmla="val 40477"/>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457200" y="1600200"/>
              <a:ext cx="1676400" cy="2286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0"/>
            <p:cNvGrpSpPr/>
            <p:nvPr/>
          </p:nvGrpSpPr>
          <p:grpSpPr>
            <a:xfrm>
              <a:off x="457200" y="2057400"/>
              <a:ext cx="1828800" cy="228600"/>
              <a:chOff x="3124200" y="2133600"/>
              <a:chExt cx="1828800" cy="480061"/>
            </a:xfrm>
            <a:grpFill/>
          </p:grpSpPr>
          <p:sp>
            <p:nvSpPr>
              <p:cNvPr id="66" name="Rounded Rectangle 65"/>
              <p:cNvSpPr/>
              <p:nvPr/>
            </p:nvSpPr>
            <p:spPr>
              <a:xfrm>
                <a:off x="3124200" y="2133600"/>
                <a:ext cx="1721225" cy="480061"/>
              </a:xfrm>
              <a:prstGeom prst="roundRect">
                <a:avLst>
                  <a:gd name="adj" fmla="val 3730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 name="Group 12"/>
              <p:cNvGrpSpPr/>
              <p:nvPr/>
            </p:nvGrpSpPr>
            <p:grpSpPr>
              <a:xfrm>
                <a:off x="3124200" y="2133600"/>
                <a:ext cx="1828800" cy="480060"/>
                <a:chOff x="3962400" y="5105400"/>
                <a:chExt cx="2677885" cy="1143001"/>
              </a:xfrm>
              <a:grpFill/>
            </p:grpSpPr>
            <p:sp>
              <p:nvSpPr>
                <p:cNvPr id="68" name="Multiply 67"/>
                <p:cNvSpPr/>
                <p:nvPr/>
              </p:nvSpPr>
              <p:spPr>
                <a:xfrm>
                  <a:off x="3962400" y="5105400"/>
                  <a:ext cx="1295400" cy="1143000"/>
                </a:xfrm>
                <a:prstGeom prst="mathMultiply">
                  <a:avLst>
                    <a:gd name="adj1" fmla="val 17806"/>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Multiply 68"/>
                <p:cNvSpPr/>
                <p:nvPr/>
              </p:nvSpPr>
              <p:spPr>
                <a:xfrm>
                  <a:off x="4648200" y="5105400"/>
                  <a:ext cx="1295400" cy="1143000"/>
                </a:xfrm>
                <a:prstGeom prst="mathMultiply">
                  <a:avLst>
                    <a:gd name="adj1" fmla="val 17806"/>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Multiply 69"/>
                <p:cNvSpPr/>
                <p:nvPr/>
              </p:nvSpPr>
              <p:spPr>
                <a:xfrm>
                  <a:off x="5344885" y="5105401"/>
                  <a:ext cx="1295400" cy="1143000"/>
                </a:xfrm>
                <a:prstGeom prst="mathMultiply">
                  <a:avLst>
                    <a:gd name="adj1" fmla="val 17806"/>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64" name="Diagonal Stripe 63"/>
            <p:cNvSpPr/>
            <p:nvPr/>
          </p:nvSpPr>
          <p:spPr>
            <a:xfrm rot="20559247" flipH="1">
              <a:off x="695769" y="1906393"/>
              <a:ext cx="1066709" cy="229586"/>
            </a:xfrm>
            <a:prstGeom prst="diagStrip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01" name="Group 100"/>
          <p:cNvGrpSpPr/>
          <p:nvPr/>
        </p:nvGrpSpPr>
        <p:grpSpPr>
          <a:xfrm flipH="1">
            <a:off x="371783" y="4067537"/>
            <a:ext cx="617955" cy="1679383"/>
            <a:chOff x="381000" y="228600"/>
            <a:chExt cx="2355273" cy="6400800"/>
          </a:xfrm>
          <a:solidFill>
            <a:schemeClr val="bg1"/>
          </a:solidFill>
        </p:grpSpPr>
        <p:sp>
          <p:nvSpPr>
            <p:cNvPr id="102" name="Rounded Rectangle 101"/>
            <p:cNvSpPr/>
            <p:nvPr/>
          </p:nvSpPr>
          <p:spPr>
            <a:xfrm rot="16200000">
              <a:off x="-1295400" y="4495800"/>
              <a:ext cx="4038600" cy="228600"/>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Multiply 102"/>
            <p:cNvSpPr/>
            <p:nvPr/>
          </p:nvSpPr>
          <p:spPr>
            <a:xfrm>
              <a:off x="577273" y="6035964"/>
              <a:ext cx="304800" cy="304800"/>
            </a:xfrm>
            <a:prstGeom prst="mathMultiply">
              <a:avLst>
                <a:gd name="adj1" fmla="val 11399"/>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ounded Rectangle 103"/>
            <p:cNvSpPr/>
            <p:nvPr/>
          </p:nvSpPr>
          <p:spPr>
            <a:xfrm rot="16200000">
              <a:off x="381000" y="4495800"/>
              <a:ext cx="4038600" cy="228600"/>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Multiply 104"/>
            <p:cNvSpPr/>
            <p:nvPr/>
          </p:nvSpPr>
          <p:spPr>
            <a:xfrm>
              <a:off x="2246746" y="6049818"/>
              <a:ext cx="304800" cy="304800"/>
            </a:xfrm>
            <a:prstGeom prst="mathMultiply">
              <a:avLst>
                <a:gd name="adj1" fmla="val 11399"/>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ounded Rectangle 105"/>
            <p:cNvSpPr/>
            <p:nvPr/>
          </p:nvSpPr>
          <p:spPr>
            <a:xfrm>
              <a:off x="838200" y="6172200"/>
              <a:ext cx="1447800" cy="152400"/>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7" name="Group 22"/>
            <p:cNvGrpSpPr/>
            <p:nvPr/>
          </p:nvGrpSpPr>
          <p:grpSpPr>
            <a:xfrm>
              <a:off x="381000" y="228600"/>
              <a:ext cx="2355273" cy="2426859"/>
              <a:chOff x="2105890" y="2068941"/>
              <a:chExt cx="2355273" cy="2426859"/>
            </a:xfrm>
            <a:grpFill/>
          </p:grpSpPr>
          <p:sp>
            <p:nvSpPr>
              <p:cNvPr id="120" name="Trapezoid 119"/>
              <p:cNvSpPr/>
              <p:nvPr/>
            </p:nvSpPr>
            <p:spPr>
              <a:xfrm>
                <a:off x="2362200" y="3733800"/>
                <a:ext cx="1828800" cy="533400"/>
              </a:xfrm>
              <a:prstGeom prst="trapezoid">
                <a:avLst>
                  <a:gd name="adj" fmla="val 48088"/>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Trapezoid 120"/>
              <p:cNvSpPr/>
              <p:nvPr/>
            </p:nvSpPr>
            <p:spPr>
              <a:xfrm rot="10800000">
                <a:off x="2133600" y="2209800"/>
                <a:ext cx="2286000" cy="685800"/>
              </a:xfrm>
              <a:prstGeom prst="trapezoid">
                <a:avLst>
                  <a:gd name="adj" fmla="val 29040"/>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Trapezoid 121"/>
              <p:cNvSpPr/>
              <p:nvPr/>
            </p:nvSpPr>
            <p:spPr>
              <a:xfrm rot="10800000">
                <a:off x="2105890" y="2068941"/>
                <a:ext cx="2355273" cy="147785"/>
              </a:xfrm>
              <a:prstGeom prst="trapezoid">
                <a:avLst>
                  <a:gd name="adj" fmla="val 29040"/>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ounded Rectangle 122"/>
              <p:cNvSpPr/>
              <p:nvPr/>
            </p:nvSpPr>
            <p:spPr>
              <a:xfrm>
                <a:off x="2641600" y="2895600"/>
                <a:ext cx="152400" cy="762000"/>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ounded Rectangle 123"/>
              <p:cNvSpPr/>
              <p:nvPr/>
            </p:nvSpPr>
            <p:spPr>
              <a:xfrm>
                <a:off x="3763818" y="2890982"/>
                <a:ext cx="152400" cy="762000"/>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ounded Rectangle 124"/>
              <p:cNvSpPr/>
              <p:nvPr/>
            </p:nvSpPr>
            <p:spPr>
              <a:xfrm rot="5400000">
                <a:off x="1266537" y="3229263"/>
                <a:ext cx="2209800" cy="170873"/>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ounded Rectangle 125"/>
              <p:cNvSpPr/>
              <p:nvPr/>
            </p:nvSpPr>
            <p:spPr>
              <a:xfrm rot="5400000">
                <a:off x="3063009" y="3233882"/>
                <a:ext cx="2209800" cy="170873"/>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ounded Rectangle 126"/>
              <p:cNvSpPr/>
              <p:nvPr/>
            </p:nvSpPr>
            <p:spPr>
              <a:xfrm rot="16200000">
                <a:off x="2372594" y="3917372"/>
                <a:ext cx="898236" cy="157020"/>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ounded Rectangle 127"/>
              <p:cNvSpPr/>
              <p:nvPr/>
            </p:nvSpPr>
            <p:spPr>
              <a:xfrm rot="16200000">
                <a:off x="3263904" y="3912754"/>
                <a:ext cx="898236" cy="157020"/>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ounded Rectangle 128"/>
              <p:cNvSpPr/>
              <p:nvPr/>
            </p:nvSpPr>
            <p:spPr>
              <a:xfrm>
                <a:off x="2286000" y="3505200"/>
                <a:ext cx="1981200" cy="228600"/>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Multiply 129"/>
              <p:cNvSpPr/>
              <p:nvPr/>
            </p:nvSpPr>
            <p:spPr>
              <a:xfrm>
                <a:off x="2237509" y="3459018"/>
                <a:ext cx="304800" cy="304800"/>
              </a:xfrm>
              <a:prstGeom prst="mathMultiply">
                <a:avLst>
                  <a:gd name="adj1" fmla="val 11399"/>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Multiply 130"/>
              <p:cNvSpPr/>
              <p:nvPr/>
            </p:nvSpPr>
            <p:spPr>
              <a:xfrm>
                <a:off x="3987800" y="3463636"/>
                <a:ext cx="304800" cy="304800"/>
              </a:xfrm>
              <a:prstGeom prst="mathMultiply">
                <a:avLst>
                  <a:gd name="adj1" fmla="val 11399"/>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Multiply 131"/>
              <p:cNvSpPr/>
              <p:nvPr/>
            </p:nvSpPr>
            <p:spPr>
              <a:xfrm>
                <a:off x="2667000" y="3463636"/>
                <a:ext cx="304800" cy="304800"/>
              </a:xfrm>
              <a:prstGeom prst="mathMultiply">
                <a:avLst>
                  <a:gd name="adj1" fmla="val 11399"/>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Multiply 132"/>
              <p:cNvSpPr/>
              <p:nvPr/>
            </p:nvSpPr>
            <p:spPr>
              <a:xfrm>
                <a:off x="3553691" y="3472873"/>
                <a:ext cx="304800" cy="304800"/>
              </a:xfrm>
              <a:prstGeom prst="mathMultiply">
                <a:avLst>
                  <a:gd name="adj1" fmla="val 11399"/>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133"/>
              <p:cNvSpPr/>
              <p:nvPr/>
            </p:nvSpPr>
            <p:spPr>
              <a:xfrm>
                <a:off x="2290618" y="3699164"/>
                <a:ext cx="170873" cy="45719"/>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34"/>
              <p:cNvSpPr/>
              <p:nvPr/>
            </p:nvSpPr>
            <p:spPr>
              <a:xfrm>
                <a:off x="2295236" y="3472873"/>
                <a:ext cx="170873" cy="45719"/>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135"/>
              <p:cNvSpPr/>
              <p:nvPr/>
            </p:nvSpPr>
            <p:spPr>
              <a:xfrm>
                <a:off x="4077854" y="3482109"/>
                <a:ext cx="170873" cy="45719"/>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p:cNvSpPr/>
              <p:nvPr/>
            </p:nvSpPr>
            <p:spPr>
              <a:xfrm>
                <a:off x="4077855" y="3713019"/>
                <a:ext cx="170873" cy="45719"/>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ounded Rectangle 7"/>
              <p:cNvSpPr/>
              <p:nvPr/>
            </p:nvSpPr>
            <p:spPr>
              <a:xfrm>
                <a:off x="2258290" y="4267200"/>
                <a:ext cx="2057400" cy="228600"/>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8" name="Rounded Rectangle 107"/>
            <p:cNvSpPr/>
            <p:nvPr/>
          </p:nvSpPr>
          <p:spPr>
            <a:xfrm>
              <a:off x="838200" y="5410200"/>
              <a:ext cx="1447800" cy="152400"/>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ounded Rectangle 108"/>
            <p:cNvSpPr/>
            <p:nvPr/>
          </p:nvSpPr>
          <p:spPr>
            <a:xfrm>
              <a:off x="838200" y="4648200"/>
              <a:ext cx="1447800" cy="152400"/>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ounded Rectangle 109"/>
            <p:cNvSpPr/>
            <p:nvPr/>
          </p:nvSpPr>
          <p:spPr>
            <a:xfrm>
              <a:off x="838200" y="3810000"/>
              <a:ext cx="1447800" cy="152400"/>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ounded Rectangle 110"/>
            <p:cNvSpPr/>
            <p:nvPr/>
          </p:nvSpPr>
          <p:spPr>
            <a:xfrm>
              <a:off x="838200" y="3124200"/>
              <a:ext cx="1447800" cy="152400"/>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Multiply 111"/>
            <p:cNvSpPr/>
            <p:nvPr/>
          </p:nvSpPr>
          <p:spPr>
            <a:xfrm>
              <a:off x="591128" y="5329382"/>
              <a:ext cx="304800" cy="304800"/>
            </a:xfrm>
            <a:prstGeom prst="mathMultiply">
              <a:avLst>
                <a:gd name="adj1" fmla="val 11399"/>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Multiply 112"/>
            <p:cNvSpPr/>
            <p:nvPr/>
          </p:nvSpPr>
          <p:spPr>
            <a:xfrm>
              <a:off x="572655" y="4572000"/>
              <a:ext cx="304800" cy="304800"/>
            </a:xfrm>
            <a:prstGeom prst="mathMultiply">
              <a:avLst>
                <a:gd name="adj1" fmla="val 11399"/>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Multiply 113"/>
            <p:cNvSpPr/>
            <p:nvPr/>
          </p:nvSpPr>
          <p:spPr>
            <a:xfrm>
              <a:off x="563419" y="3749964"/>
              <a:ext cx="304800" cy="304800"/>
            </a:xfrm>
            <a:prstGeom prst="mathMultiply">
              <a:avLst>
                <a:gd name="adj1" fmla="val 11399"/>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Multiply 114"/>
            <p:cNvSpPr/>
            <p:nvPr/>
          </p:nvSpPr>
          <p:spPr>
            <a:xfrm>
              <a:off x="563418" y="3029527"/>
              <a:ext cx="304800" cy="304800"/>
            </a:xfrm>
            <a:prstGeom prst="mathMultiply">
              <a:avLst>
                <a:gd name="adj1" fmla="val 11399"/>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Multiply 115"/>
            <p:cNvSpPr/>
            <p:nvPr/>
          </p:nvSpPr>
          <p:spPr>
            <a:xfrm>
              <a:off x="2244437" y="3029528"/>
              <a:ext cx="304800" cy="304800"/>
            </a:xfrm>
            <a:prstGeom prst="mathMultiply">
              <a:avLst>
                <a:gd name="adj1" fmla="val 11399"/>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Multiply 116"/>
            <p:cNvSpPr/>
            <p:nvPr/>
          </p:nvSpPr>
          <p:spPr>
            <a:xfrm>
              <a:off x="2235200" y="3703782"/>
              <a:ext cx="304800" cy="304800"/>
            </a:xfrm>
            <a:prstGeom prst="mathMultiply">
              <a:avLst>
                <a:gd name="adj1" fmla="val 11399"/>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Multiply 117"/>
            <p:cNvSpPr/>
            <p:nvPr/>
          </p:nvSpPr>
          <p:spPr>
            <a:xfrm>
              <a:off x="2235201" y="4572000"/>
              <a:ext cx="304800" cy="304800"/>
            </a:xfrm>
            <a:prstGeom prst="mathMultiply">
              <a:avLst>
                <a:gd name="adj1" fmla="val 11399"/>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Multiply 118"/>
            <p:cNvSpPr/>
            <p:nvPr/>
          </p:nvSpPr>
          <p:spPr>
            <a:xfrm>
              <a:off x="2253673" y="5301673"/>
              <a:ext cx="304800" cy="304800"/>
            </a:xfrm>
            <a:prstGeom prst="mathMultiply">
              <a:avLst>
                <a:gd name="adj1" fmla="val 11399"/>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9" name="Group 138"/>
          <p:cNvGrpSpPr/>
          <p:nvPr/>
        </p:nvGrpSpPr>
        <p:grpSpPr>
          <a:xfrm flipH="1">
            <a:off x="1587494" y="3928270"/>
            <a:ext cx="750134" cy="1350242"/>
            <a:chOff x="2819400" y="1981200"/>
            <a:chExt cx="2286000" cy="4114800"/>
          </a:xfrm>
          <a:solidFill>
            <a:schemeClr val="bg1"/>
          </a:solidFill>
        </p:grpSpPr>
        <p:sp>
          <p:nvSpPr>
            <p:cNvPr id="140" name="Oval 139"/>
            <p:cNvSpPr/>
            <p:nvPr/>
          </p:nvSpPr>
          <p:spPr>
            <a:xfrm rot="4296815">
              <a:off x="3402666" y="5621991"/>
              <a:ext cx="376518" cy="5715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p:cNvSpPr/>
            <p:nvPr/>
          </p:nvSpPr>
          <p:spPr>
            <a:xfrm rot="17303185" flipH="1">
              <a:off x="3936947" y="5616529"/>
              <a:ext cx="376518" cy="5715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Trapezoid 141"/>
            <p:cNvSpPr/>
            <p:nvPr/>
          </p:nvSpPr>
          <p:spPr>
            <a:xfrm>
              <a:off x="3200400" y="3429000"/>
              <a:ext cx="1447800" cy="236220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Oval 142"/>
            <p:cNvSpPr/>
            <p:nvPr/>
          </p:nvSpPr>
          <p:spPr>
            <a:xfrm>
              <a:off x="4705350" y="4132729"/>
              <a:ext cx="400050" cy="537882"/>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p:cNvSpPr/>
            <p:nvPr/>
          </p:nvSpPr>
          <p:spPr>
            <a:xfrm>
              <a:off x="2819400" y="4078941"/>
              <a:ext cx="400050" cy="537882"/>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Cloud 144"/>
            <p:cNvSpPr/>
            <p:nvPr/>
          </p:nvSpPr>
          <p:spPr>
            <a:xfrm rot="21030811">
              <a:off x="4258594" y="2643390"/>
              <a:ext cx="285750" cy="794300"/>
            </a:xfrm>
            <a:prstGeom prst="clou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Cloud 145"/>
            <p:cNvSpPr/>
            <p:nvPr/>
          </p:nvSpPr>
          <p:spPr>
            <a:xfrm>
              <a:off x="3390900" y="2572871"/>
              <a:ext cx="285750" cy="914400"/>
            </a:xfrm>
            <a:prstGeom prst="clou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Flowchart: Manual Operation 146"/>
            <p:cNvSpPr/>
            <p:nvPr/>
          </p:nvSpPr>
          <p:spPr>
            <a:xfrm rot="12764133">
              <a:off x="3104890" y="3298877"/>
              <a:ext cx="685800" cy="1183341"/>
            </a:xfrm>
            <a:prstGeom prst="flowChartManualOperati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Flowchart: Manual Operation 147"/>
            <p:cNvSpPr/>
            <p:nvPr/>
          </p:nvSpPr>
          <p:spPr>
            <a:xfrm rot="8835867" flipH="1">
              <a:off x="4121663" y="3260653"/>
              <a:ext cx="685800" cy="1224863"/>
            </a:xfrm>
            <a:prstGeom prst="flowChartManualOperati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Trapezoid 148"/>
            <p:cNvSpPr/>
            <p:nvPr/>
          </p:nvSpPr>
          <p:spPr>
            <a:xfrm rot="397969">
              <a:off x="2998402" y="3273636"/>
              <a:ext cx="1143585" cy="2048123"/>
            </a:xfrm>
            <a:prstGeom prst="trapezoid">
              <a:avLst>
                <a:gd name="adj" fmla="val 4537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Trapezoid 149"/>
            <p:cNvSpPr/>
            <p:nvPr/>
          </p:nvSpPr>
          <p:spPr>
            <a:xfrm rot="21153879">
              <a:off x="3755377" y="3279368"/>
              <a:ext cx="1143585" cy="2046399"/>
            </a:xfrm>
            <a:prstGeom prst="trapezoid">
              <a:avLst>
                <a:gd name="adj" fmla="val 4537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Isosceles Triangle 150"/>
            <p:cNvSpPr/>
            <p:nvPr/>
          </p:nvSpPr>
          <p:spPr>
            <a:xfrm rot="10800000">
              <a:off x="3790950" y="3379694"/>
              <a:ext cx="285750" cy="215153"/>
            </a:xfrm>
            <a:prstGeom prst="triangl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Quad Arrow Callout 151"/>
            <p:cNvSpPr/>
            <p:nvPr/>
          </p:nvSpPr>
          <p:spPr>
            <a:xfrm>
              <a:off x="3276600" y="5477435"/>
              <a:ext cx="342900" cy="268941"/>
            </a:xfrm>
            <a:prstGeom prst="quadArrowCallout">
              <a:avLst>
                <a:gd name="adj1" fmla="val 18515"/>
                <a:gd name="adj2" fmla="val 50000"/>
                <a:gd name="adj3" fmla="val 18515"/>
                <a:gd name="adj4" fmla="val 48123"/>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Quad Arrow Callout 152"/>
            <p:cNvSpPr/>
            <p:nvPr/>
          </p:nvSpPr>
          <p:spPr>
            <a:xfrm>
              <a:off x="3619500" y="5477435"/>
              <a:ext cx="342900" cy="268941"/>
            </a:xfrm>
            <a:prstGeom prst="quadArrowCallout">
              <a:avLst>
                <a:gd name="adj1" fmla="val 18515"/>
                <a:gd name="adj2" fmla="val 50000"/>
                <a:gd name="adj3" fmla="val 18515"/>
                <a:gd name="adj4" fmla="val 48123"/>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Quad Arrow Callout 153"/>
            <p:cNvSpPr/>
            <p:nvPr/>
          </p:nvSpPr>
          <p:spPr>
            <a:xfrm>
              <a:off x="3962400" y="5477435"/>
              <a:ext cx="342900" cy="268941"/>
            </a:xfrm>
            <a:prstGeom prst="quadArrowCallout">
              <a:avLst>
                <a:gd name="adj1" fmla="val 18515"/>
                <a:gd name="adj2" fmla="val 50000"/>
                <a:gd name="adj3" fmla="val 18515"/>
                <a:gd name="adj4" fmla="val 48123"/>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Quad Arrow Callout 154"/>
            <p:cNvSpPr/>
            <p:nvPr/>
          </p:nvSpPr>
          <p:spPr>
            <a:xfrm>
              <a:off x="4248150" y="5477435"/>
              <a:ext cx="342900" cy="268941"/>
            </a:xfrm>
            <a:prstGeom prst="quadArrowCallout">
              <a:avLst>
                <a:gd name="adj1" fmla="val 18515"/>
                <a:gd name="adj2" fmla="val 50000"/>
                <a:gd name="adj3" fmla="val 18515"/>
                <a:gd name="adj4" fmla="val 48123"/>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p:cNvSpPr/>
            <p:nvPr/>
          </p:nvSpPr>
          <p:spPr>
            <a:xfrm>
              <a:off x="3505200" y="2196353"/>
              <a:ext cx="914400" cy="1237129"/>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Flowchart: Stored Data 156"/>
            <p:cNvSpPr/>
            <p:nvPr/>
          </p:nvSpPr>
          <p:spPr>
            <a:xfrm rot="5400000">
              <a:off x="3720353" y="2034988"/>
              <a:ext cx="484094" cy="914400"/>
            </a:xfrm>
            <a:prstGeom prst="flowChartOnlineStorag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Isosceles Triangle 157"/>
            <p:cNvSpPr/>
            <p:nvPr/>
          </p:nvSpPr>
          <p:spPr>
            <a:xfrm>
              <a:off x="3505200" y="1981200"/>
              <a:ext cx="285750" cy="376518"/>
            </a:xfrm>
            <a:prstGeom prst="triangl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Isosceles Triangle 158"/>
            <p:cNvSpPr/>
            <p:nvPr/>
          </p:nvSpPr>
          <p:spPr>
            <a:xfrm>
              <a:off x="3676650" y="1981200"/>
              <a:ext cx="285750" cy="376518"/>
            </a:xfrm>
            <a:prstGeom prst="triangl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Isosceles Triangle 159"/>
            <p:cNvSpPr/>
            <p:nvPr/>
          </p:nvSpPr>
          <p:spPr>
            <a:xfrm>
              <a:off x="3905250" y="1981200"/>
              <a:ext cx="285750" cy="376518"/>
            </a:xfrm>
            <a:prstGeom prst="triangl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Isosceles Triangle 160"/>
            <p:cNvSpPr/>
            <p:nvPr/>
          </p:nvSpPr>
          <p:spPr>
            <a:xfrm>
              <a:off x="4133850" y="1981200"/>
              <a:ext cx="285750" cy="376518"/>
            </a:xfrm>
            <a:prstGeom prst="triangl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Left-Right Arrow 161"/>
            <p:cNvSpPr/>
            <p:nvPr/>
          </p:nvSpPr>
          <p:spPr>
            <a:xfrm rot="10800000">
              <a:off x="3162300" y="4455459"/>
              <a:ext cx="685800" cy="645459"/>
            </a:xfrm>
            <a:prstGeom prst="leftRightArrow">
              <a:avLst>
                <a:gd name="adj1" fmla="val 31242"/>
                <a:gd name="adj2" fmla="val 31538"/>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Left-Right Arrow 162"/>
            <p:cNvSpPr/>
            <p:nvPr/>
          </p:nvSpPr>
          <p:spPr>
            <a:xfrm rot="10800000">
              <a:off x="4076700" y="4455459"/>
              <a:ext cx="685800" cy="645459"/>
            </a:xfrm>
            <a:prstGeom prst="leftRightArrow">
              <a:avLst>
                <a:gd name="adj1" fmla="val 31242"/>
                <a:gd name="adj2" fmla="val 31538"/>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Donut 163"/>
            <p:cNvSpPr/>
            <p:nvPr/>
          </p:nvSpPr>
          <p:spPr>
            <a:xfrm rot="19961453">
              <a:off x="3806244" y="3578674"/>
              <a:ext cx="281781" cy="252443"/>
            </a:xfrm>
            <a:prstGeom prst="donu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65" name="Group 164"/>
          <p:cNvGrpSpPr/>
          <p:nvPr/>
        </p:nvGrpSpPr>
        <p:grpSpPr>
          <a:xfrm>
            <a:off x="4386027" y="4838238"/>
            <a:ext cx="620356" cy="857716"/>
            <a:chOff x="3657600" y="1676400"/>
            <a:chExt cx="1219200" cy="2057400"/>
          </a:xfrm>
          <a:solidFill>
            <a:schemeClr val="bg1"/>
          </a:solidFill>
        </p:grpSpPr>
        <p:sp>
          <p:nvSpPr>
            <p:cNvPr id="166" name="Oval 165"/>
            <p:cNvSpPr/>
            <p:nvPr/>
          </p:nvSpPr>
          <p:spPr>
            <a:xfrm>
              <a:off x="3657600" y="1676400"/>
              <a:ext cx="1219200" cy="20574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Quad Arrow 166"/>
            <p:cNvSpPr/>
            <p:nvPr/>
          </p:nvSpPr>
          <p:spPr>
            <a:xfrm>
              <a:off x="3962400" y="1981200"/>
              <a:ext cx="304800" cy="1447800"/>
            </a:xfrm>
            <a:prstGeom prst="quadArrow">
              <a:avLst/>
            </a:prstGeom>
            <a:grpFill/>
            <a:ln>
              <a:solidFill>
                <a:srgbClr val="582A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Quad Arrow 167"/>
            <p:cNvSpPr/>
            <p:nvPr/>
          </p:nvSpPr>
          <p:spPr>
            <a:xfrm>
              <a:off x="4291149" y="1992086"/>
              <a:ext cx="304800" cy="1447800"/>
            </a:xfrm>
            <a:prstGeom prst="quadArrow">
              <a:avLst/>
            </a:prstGeom>
            <a:grpFill/>
            <a:ln>
              <a:solidFill>
                <a:srgbClr val="582A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Quad Arrow 168"/>
            <p:cNvSpPr/>
            <p:nvPr/>
          </p:nvSpPr>
          <p:spPr>
            <a:xfrm>
              <a:off x="4056017" y="2764971"/>
              <a:ext cx="449179" cy="609600"/>
            </a:xfrm>
            <a:prstGeom prst="quadArrow">
              <a:avLst>
                <a:gd name="adj1" fmla="val 45000"/>
                <a:gd name="adj2" fmla="val 22500"/>
                <a:gd name="adj3" fmla="val 22500"/>
              </a:avLst>
            </a:prstGeom>
            <a:grpFill/>
            <a:ln>
              <a:solidFill>
                <a:srgbClr val="582A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Quad Arrow 169"/>
            <p:cNvSpPr/>
            <p:nvPr/>
          </p:nvSpPr>
          <p:spPr>
            <a:xfrm>
              <a:off x="4051663" y="2068285"/>
              <a:ext cx="449179" cy="609600"/>
            </a:xfrm>
            <a:prstGeom prst="quadArrow">
              <a:avLst>
                <a:gd name="adj1" fmla="val 45000"/>
                <a:gd name="adj2" fmla="val 22500"/>
                <a:gd name="adj3" fmla="val 22500"/>
              </a:avLst>
            </a:prstGeom>
            <a:grpFill/>
            <a:ln>
              <a:solidFill>
                <a:srgbClr val="582A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1" name="Group 169"/>
          <p:cNvGrpSpPr/>
          <p:nvPr/>
        </p:nvGrpSpPr>
        <p:grpSpPr>
          <a:xfrm>
            <a:off x="4854693" y="3794814"/>
            <a:ext cx="1015373" cy="987168"/>
            <a:chOff x="1376707" y="228600"/>
            <a:chExt cx="6784149" cy="6090755"/>
          </a:xfrm>
          <a:solidFill>
            <a:schemeClr val="bg1"/>
          </a:solidFill>
        </p:grpSpPr>
        <p:sp>
          <p:nvSpPr>
            <p:cNvPr id="172" name="Isosceles Triangle 171"/>
            <p:cNvSpPr/>
            <p:nvPr/>
          </p:nvSpPr>
          <p:spPr>
            <a:xfrm>
              <a:off x="4191000" y="228600"/>
              <a:ext cx="1066800" cy="1905000"/>
            </a:xfrm>
            <a:prstGeom prst="triangle">
              <a:avLst>
                <a:gd name="adj" fmla="val 50000"/>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Trapezoid 172"/>
            <p:cNvSpPr/>
            <p:nvPr/>
          </p:nvSpPr>
          <p:spPr>
            <a:xfrm>
              <a:off x="4191000" y="990600"/>
              <a:ext cx="1066800" cy="91440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Block Arc 173"/>
            <p:cNvSpPr/>
            <p:nvPr/>
          </p:nvSpPr>
          <p:spPr>
            <a:xfrm rot="15661763" flipH="1">
              <a:off x="5408556" y="3381138"/>
              <a:ext cx="2816923" cy="2687676"/>
            </a:xfrm>
            <a:prstGeom prst="blockArc">
              <a:avLst>
                <a:gd name="adj1" fmla="val 11458411"/>
                <a:gd name="adj2" fmla="val 20673493"/>
                <a:gd name="adj3" fmla="val 2221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5" name="Block Arc 174"/>
            <p:cNvSpPr/>
            <p:nvPr/>
          </p:nvSpPr>
          <p:spPr>
            <a:xfrm rot="5938237">
              <a:off x="1224856" y="3444939"/>
              <a:ext cx="2680187" cy="2376486"/>
            </a:xfrm>
            <a:prstGeom prst="blockArc">
              <a:avLst>
                <a:gd name="adj1" fmla="val 11465375"/>
                <a:gd name="adj2" fmla="val 20915349"/>
                <a:gd name="adj3" fmla="val 19557"/>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6" name="Oval 175"/>
            <p:cNvSpPr/>
            <p:nvPr/>
          </p:nvSpPr>
          <p:spPr>
            <a:xfrm>
              <a:off x="2819400" y="1524000"/>
              <a:ext cx="3810000" cy="3810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7" name="Block Arc 176"/>
            <p:cNvSpPr/>
            <p:nvPr/>
          </p:nvSpPr>
          <p:spPr>
            <a:xfrm rot="5938237">
              <a:off x="2394213" y="3958926"/>
              <a:ext cx="2300369" cy="2339112"/>
            </a:xfrm>
            <a:prstGeom prst="blockArc">
              <a:avLst>
                <a:gd name="adj1" fmla="val 12699487"/>
                <a:gd name="adj2" fmla="val 20915349"/>
                <a:gd name="adj3" fmla="val 19557"/>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8" name="Block Arc 177"/>
            <p:cNvSpPr/>
            <p:nvPr/>
          </p:nvSpPr>
          <p:spPr>
            <a:xfrm rot="15661763" flipH="1">
              <a:off x="4784075" y="3873224"/>
              <a:ext cx="2406470" cy="2485792"/>
            </a:xfrm>
            <a:prstGeom prst="blockArc">
              <a:avLst>
                <a:gd name="adj1" fmla="val 12815022"/>
                <a:gd name="adj2" fmla="val 20243753"/>
                <a:gd name="adj3" fmla="val 2099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9" name="Rounded Rectangle 178"/>
            <p:cNvSpPr/>
            <p:nvPr/>
          </p:nvSpPr>
          <p:spPr>
            <a:xfrm>
              <a:off x="2752039" y="3077502"/>
              <a:ext cx="3929519" cy="392953"/>
            </a:xfrm>
            <a:prstGeom prst="roundRect">
              <a:avLst>
                <a:gd name="adj" fmla="val 30785"/>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Oval 179"/>
            <p:cNvSpPr/>
            <p:nvPr/>
          </p:nvSpPr>
          <p:spPr>
            <a:xfrm>
              <a:off x="4419600" y="2971800"/>
              <a:ext cx="533400" cy="6096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Moon 180"/>
            <p:cNvSpPr/>
            <p:nvPr/>
          </p:nvSpPr>
          <p:spPr>
            <a:xfrm rot="16200000">
              <a:off x="4533900" y="1028700"/>
              <a:ext cx="381000" cy="1066800"/>
            </a:xfrm>
            <a:prstGeom prst="moon">
              <a:avLst>
                <a:gd name="adj" fmla="val 64118"/>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2" name="Group 118"/>
          <p:cNvGrpSpPr/>
          <p:nvPr/>
        </p:nvGrpSpPr>
        <p:grpSpPr>
          <a:xfrm rot="1912894">
            <a:off x="4362469" y="4663452"/>
            <a:ext cx="361890" cy="1246825"/>
            <a:chOff x="2438400" y="990600"/>
            <a:chExt cx="762000" cy="3200400"/>
          </a:xfrm>
          <a:solidFill>
            <a:schemeClr val="bg1"/>
          </a:solidFill>
        </p:grpSpPr>
        <p:sp>
          <p:nvSpPr>
            <p:cNvPr id="183" name="Pentagon 182"/>
            <p:cNvSpPr/>
            <p:nvPr/>
          </p:nvSpPr>
          <p:spPr>
            <a:xfrm rot="16200000">
              <a:off x="1562100" y="2171700"/>
              <a:ext cx="2514600" cy="152400"/>
            </a:xfrm>
            <a:prstGeom prst="homePlat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Plaque 183"/>
            <p:cNvSpPr/>
            <p:nvPr/>
          </p:nvSpPr>
          <p:spPr>
            <a:xfrm>
              <a:off x="2438400" y="3124200"/>
              <a:ext cx="762000" cy="685800"/>
            </a:xfrm>
            <a:prstGeom prst="plaque">
              <a:avLst>
                <a:gd name="adj" fmla="val 41373"/>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ounded Rectangle 184"/>
            <p:cNvSpPr/>
            <p:nvPr/>
          </p:nvSpPr>
          <p:spPr>
            <a:xfrm>
              <a:off x="2667000" y="3657600"/>
              <a:ext cx="304800" cy="533400"/>
            </a:xfrm>
            <a:prstGeom prst="round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Donut 185"/>
            <p:cNvSpPr/>
            <p:nvPr/>
          </p:nvSpPr>
          <p:spPr>
            <a:xfrm>
              <a:off x="2590800" y="3276600"/>
              <a:ext cx="457200" cy="304800"/>
            </a:xfrm>
            <a:prstGeom prst="donut">
              <a:avLst>
                <a:gd name="adj" fmla="val 20588"/>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7" name="Donut 186"/>
            <p:cNvSpPr/>
            <p:nvPr/>
          </p:nvSpPr>
          <p:spPr>
            <a:xfrm>
              <a:off x="2667000" y="3124200"/>
              <a:ext cx="304800" cy="228600"/>
            </a:xfrm>
            <a:prstGeom prst="donut">
              <a:avLst>
                <a:gd name="adj" fmla="val 20588"/>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88" name="Group 187"/>
          <p:cNvGrpSpPr/>
          <p:nvPr/>
        </p:nvGrpSpPr>
        <p:grpSpPr>
          <a:xfrm flipH="1">
            <a:off x="10007332" y="3511654"/>
            <a:ext cx="744900" cy="1489800"/>
            <a:chOff x="5699794" y="1337082"/>
            <a:chExt cx="1310606" cy="3649561"/>
          </a:xfrm>
          <a:solidFill>
            <a:schemeClr val="bg1"/>
          </a:solidFill>
        </p:grpSpPr>
        <p:sp>
          <p:nvSpPr>
            <p:cNvPr id="189" name="Oval 188"/>
            <p:cNvSpPr/>
            <p:nvPr/>
          </p:nvSpPr>
          <p:spPr>
            <a:xfrm rot="18242526">
              <a:off x="6780635" y="3627916"/>
              <a:ext cx="215389" cy="24414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0" name="Oval 189"/>
            <p:cNvSpPr/>
            <p:nvPr/>
          </p:nvSpPr>
          <p:spPr>
            <a:xfrm>
              <a:off x="5949433" y="4694927"/>
              <a:ext cx="343606" cy="291716"/>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1" name="Oval 190"/>
            <p:cNvSpPr/>
            <p:nvPr/>
          </p:nvSpPr>
          <p:spPr>
            <a:xfrm>
              <a:off x="6261482" y="4694927"/>
              <a:ext cx="343606" cy="291716"/>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2" name="Cloud 191"/>
            <p:cNvSpPr/>
            <p:nvPr/>
          </p:nvSpPr>
          <p:spPr>
            <a:xfrm rot="20835976" flipH="1">
              <a:off x="6414925" y="1623392"/>
              <a:ext cx="454119" cy="1225209"/>
            </a:xfrm>
            <a:prstGeom prst="clou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3" name="Oval 192"/>
            <p:cNvSpPr/>
            <p:nvPr/>
          </p:nvSpPr>
          <p:spPr>
            <a:xfrm>
              <a:off x="5699794" y="3554127"/>
              <a:ext cx="171804" cy="408404"/>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4" name="Flowchart: Manual Operation 193"/>
            <p:cNvSpPr/>
            <p:nvPr/>
          </p:nvSpPr>
          <p:spPr>
            <a:xfrm rot="10800000">
              <a:off x="5943600" y="2743200"/>
              <a:ext cx="685801" cy="1861106"/>
            </a:xfrm>
            <a:prstGeom prst="flowChartManualOperati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5" name="Rectangle 194"/>
            <p:cNvSpPr/>
            <p:nvPr/>
          </p:nvSpPr>
          <p:spPr>
            <a:xfrm>
              <a:off x="5943600" y="4572000"/>
              <a:ext cx="681602" cy="196294"/>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6" name="Flowchart: Extract 195"/>
            <p:cNvSpPr/>
            <p:nvPr/>
          </p:nvSpPr>
          <p:spPr>
            <a:xfrm rot="10800000">
              <a:off x="6129301" y="2620634"/>
              <a:ext cx="300656" cy="450216"/>
            </a:xfrm>
            <a:prstGeom prst="flowChartExtra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600"/>
            </a:p>
          </p:txBody>
        </p:sp>
        <p:sp>
          <p:nvSpPr>
            <p:cNvPr id="197" name="Flowchart: Manual Operation 196"/>
            <p:cNvSpPr/>
            <p:nvPr/>
          </p:nvSpPr>
          <p:spPr>
            <a:xfrm rot="12217775">
              <a:off x="5797270" y="2551319"/>
              <a:ext cx="355171" cy="1236082"/>
            </a:xfrm>
            <a:prstGeom prst="flowChartManualOperati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8" name="Flowchart: Manual Operation 197"/>
            <p:cNvSpPr/>
            <p:nvPr/>
          </p:nvSpPr>
          <p:spPr>
            <a:xfrm rot="9181948" flipH="1">
              <a:off x="6434240" y="2553900"/>
              <a:ext cx="357461" cy="1236082"/>
            </a:xfrm>
            <a:prstGeom prst="flowChartManualOperati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9" name="Cloud 198"/>
            <p:cNvSpPr/>
            <p:nvPr/>
          </p:nvSpPr>
          <p:spPr>
            <a:xfrm rot="764024">
              <a:off x="5708212" y="1617313"/>
              <a:ext cx="413583" cy="1225209"/>
            </a:xfrm>
            <a:prstGeom prst="clou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00" name="Oval 199"/>
            <p:cNvSpPr/>
            <p:nvPr/>
          </p:nvSpPr>
          <p:spPr>
            <a:xfrm>
              <a:off x="6000450" y="1628800"/>
              <a:ext cx="558359" cy="1158114"/>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01" name="Cloud 200"/>
            <p:cNvSpPr/>
            <p:nvPr/>
          </p:nvSpPr>
          <p:spPr>
            <a:xfrm rot="16200000" flipH="1">
              <a:off x="6009387" y="1199290"/>
              <a:ext cx="583432" cy="859015"/>
            </a:xfrm>
            <a:prstGeom prst="clou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02" name="Rounded Rectangle 201"/>
            <p:cNvSpPr/>
            <p:nvPr/>
          </p:nvSpPr>
          <p:spPr>
            <a:xfrm>
              <a:off x="5828646" y="1628798"/>
              <a:ext cx="901966" cy="175029"/>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03" name="Rounded Rectangle 202"/>
            <p:cNvSpPr/>
            <p:nvPr/>
          </p:nvSpPr>
          <p:spPr>
            <a:xfrm>
              <a:off x="5960566" y="3638725"/>
              <a:ext cx="625854" cy="141968"/>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204" name="Group 203"/>
            <p:cNvGrpSpPr/>
            <p:nvPr/>
          </p:nvGrpSpPr>
          <p:grpSpPr>
            <a:xfrm>
              <a:off x="6429963" y="3567742"/>
              <a:ext cx="373407" cy="1242098"/>
              <a:chOff x="5029205" y="1676401"/>
              <a:chExt cx="982013" cy="1407436"/>
            </a:xfrm>
            <a:grpFill/>
          </p:grpSpPr>
          <p:sp>
            <p:nvSpPr>
              <p:cNvPr id="205" name="Diagonal Stripe 204"/>
              <p:cNvSpPr/>
              <p:nvPr/>
            </p:nvSpPr>
            <p:spPr>
              <a:xfrm rot="19468279">
                <a:off x="5401618" y="1834736"/>
                <a:ext cx="609600" cy="1143000"/>
              </a:xfrm>
              <a:prstGeom prst="diagStrip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06" name="Diagonal Stripe 205"/>
              <p:cNvSpPr/>
              <p:nvPr/>
            </p:nvSpPr>
            <p:spPr>
              <a:xfrm rot="20963615">
                <a:off x="5066204" y="1940837"/>
                <a:ext cx="609600" cy="1143000"/>
              </a:xfrm>
              <a:prstGeom prst="diagStrip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07" name="Rounded Rectangle 206"/>
              <p:cNvSpPr/>
              <p:nvPr/>
            </p:nvSpPr>
            <p:spPr>
              <a:xfrm>
                <a:off x="5029205" y="1676401"/>
                <a:ext cx="548640" cy="334109"/>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grpSp>
      <p:grpSp>
        <p:nvGrpSpPr>
          <p:cNvPr id="208" name="Group 207"/>
          <p:cNvGrpSpPr/>
          <p:nvPr/>
        </p:nvGrpSpPr>
        <p:grpSpPr>
          <a:xfrm>
            <a:off x="2574949" y="1711732"/>
            <a:ext cx="1279052" cy="1901293"/>
            <a:chOff x="1143000" y="1828800"/>
            <a:chExt cx="2819400" cy="4191000"/>
          </a:xfrm>
          <a:solidFill>
            <a:schemeClr val="bg1"/>
          </a:solidFill>
        </p:grpSpPr>
        <p:sp>
          <p:nvSpPr>
            <p:cNvPr id="209" name="Oval 208"/>
            <p:cNvSpPr/>
            <p:nvPr/>
          </p:nvSpPr>
          <p:spPr>
            <a:xfrm>
              <a:off x="1905000" y="5644074"/>
              <a:ext cx="533400" cy="375726"/>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Oval 209"/>
            <p:cNvSpPr/>
            <p:nvPr/>
          </p:nvSpPr>
          <p:spPr>
            <a:xfrm>
              <a:off x="2743200" y="5644074"/>
              <a:ext cx="514350" cy="375726"/>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Oval 210"/>
            <p:cNvSpPr/>
            <p:nvPr/>
          </p:nvSpPr>
          <p:spPr>
            <a:xfrm>
              <a:off x="3257550" y="2748776"/>
              <a:ext cx="704850" cy="408878"/>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Oval 211"/>
            <p:cNvSpPr/>
            <p:nvPr/>
          </p:nvSpPr>
          <p:spPr>
            <a:xfrm>
              <a:off x="1143000" y="2748776"/>
              <a:ext cx="704850" cy="408878"/>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Flowchart: Manual Operation 212"/>
            <p:cNvSpPr/>
            <p:nvPr/>
          </p:nvSpPr>
          <p:spPr>
            <a:xfrm rot="18602443">
              <a:off x="1662655" y="2771273"/>
              <a:ext cx="715537" cy="1083407"/>
            </a:xfrm>
            <a:prstGeom prst="flowChartManualOperati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Flowchart: Manual Operation 213"/>
            <p:cNvSpPr/>
            <p:nvPr/>
          </p:nvSpPr>
          <p:spPr>
            <a:xfrm rot="3308327">
              <a:off x="2758282" y="2769300"/>
              <a:ext cx="715537" cy="980061"/>
            </a:xfrm>
            <a:prstGeom prst="flowChartManualOperati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Trapezoid 214"/>
            <p:cNvSpPr/>
            <p:nvPr/>
          </p:nvSpPr>
          <p:spPr>
            <a:xfrm>
              <a:off x="1981200" y="3048000"/>
              <a:ext cx="1219200" cy="1734670"/>
            </a:xfrm>
            <a:prstGeom prst="trapezoid">
              <a:avLst>
                <a:gd name="adj" fmla="val 2356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Flowchart: Manual Operation 215"/>
            <p:cNvSpPr/>
            <p:nvPr/>
          </p:nvSpPr>
          <p:spPr>
            <a:xfrm rot="11545809">
              <a:off x="1890674" y="4793001"/>
              <a:ext cx="772039" cy="991265"/>
            </a:xfrm>
            <a:prstGeom prst="flowChartManualOperati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Flowchart: Manual Operation 216"/>
            <p:cNvSpPr/>
            <p:nvPr/>
          </p:nvSpPr>
          <p:spPr>
            <a:xfrm rot="10196762">
              <a:off x="2551884" y="4783896"/>
              <a:ext cx="722931" cy="991265"/>
            </a:xfrm>
            <a:prstGeom prst="flowChartManualOperati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Chevron 217"/>
            <p:cNvSpPr/>
            <p:nvPr/>
          </p:nvSpPr>
          <p:spPr>
            <a:xfrm rot="5400000">
              <a:off x="2210619" y="3199581"/>
              <a:ext cx="715537" cy="717176"/>
            </a:xfrm>
            <a:prstGeom prst="chevron">
              <a:avLst>
                <a:gd name="adj" fmla="val 82161"/>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9" name="Isosceles Triangle 218"/>
            <p:cNvSpPr/>
            <p:nvPr/>
          </p:nvSpPr>
          <p:spPr>
            <a:xfrm rot="10800000">
              <a:off x="2268070" y="2922494"/>
              <a:ext cx="609600" cy="762000"/>
            </a:xfrm>
            <a:prstGeom prst="triangl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Oval 219"/>
            <p:cNvSpPr/>
            <p:nvPr/>
          </p:nvSpPr>
          <p:spPr>
            <a:xfrm>
              <a:off x="2112169" y="1931020"/>
              <a:ext cx="881063" cy="1431073"/>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Cloud 220"/>
            <p:cNvSpPr/>
            <p:nvPr/>
          </p:nvSpPr>
          <p:spPr>
            <a:xfrm rot="18173890">
              <a:off x="1666402" y="2287227"/>
              <a:ext cx="831501" cy="514219"/>
            </a:xfrm>
            <a:prstGeom prst="clou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Cloud 221"/>
            <p:cNvSpPr/>
            <p:nvPr/>
          </p:nvSpPr>
          <p:spPr>
            <a:xfrm rot="3426110" flipH="1">
              <a:off x="2635570" y="2287227"/>
              <a:ext cx="831501" cy="514219"/>
            </a:xfrm>
            <a:prstGeom prst="clou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Cloud 222"/>
            <p:cNvSpPr/>
            <p:nvPr/>
          </p:nvSpPr>
          <p:spPr>
            <a:xfrm>
              <a:off x="2024063" y="1828800"/>
              <a:ext cx="1057275" cy="613317"/>
            </a:xfrm>
            <a:prstGeom prst="clou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Rounded Rectangle 223"/>
            <p:cNvSpPr/>
            <p:nvPr/>
          </p:nvSpPr>
          <p:spPr>
            <a:xfrm>
              <a:off x="1981200" y="4648200"/>
              <a:ext cx="1233488" cy="204439"/>
            </a:xfrm>
            <a:prstGeom prst="roundRect">
              <a:avLst>
                <a:gd name="adj" fmla="val 21765"/>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5" name="Group 224"/>
            <p:cNvGrpSpPr/>
            <p:nvPr/>
          </p:nvGrpSpPr>
          <p:grpSpPr>
            <a:xfrm>
              <a:off x="1905000" y="2133600"/>
              <a:ext cx="1295400" cy="228600"/>
              <a:chOff x="4267200" y="3733800"/>
              <a:chExt cx="1981200" cy="1524000"/>
            </a:xfrm>
            <a:grpFill/>
          </p:grpSpPr>
          <p:sp>
            <p:nvSpPr>
              <p:cNvPr id="241" name="Rectangle 240"/>
              <p:cNvSpPr/>
              <p:nvPr/>
            </p:nvSpPr>
            <p:spPr>
              <a:xfrm>
                <a:off x="4267200" y="3733800"/>
                <a:ext cx="1981200" cy="15240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2" name="Group 241"/>
              <p:cNvGrpSpPr/>
              <p:nvPr/>
            </p:nvGrpSpPr>
            <p:grpSpPr>
              <a:xfrm>
                <a:off x="4438482" y="3818965"/>
                <a:ext cx="1706545" cy="1362635"/>
                <a:chOff x="4438482" y="3818965"/>
                <a:chExt cx="1706545" cy="1362635"/>
              </a:xfrm>
              <a:grpFill/>
            </p:grpSpPr>
            <p:grpSp>
              <p:nvGrpSpPr>
                <p:cNvPr id="243" name="Group 242"/>
                <p:cNvGrpSpPr/>
                <p:nvPr/>
              </p:nvGrpSpPr>
              <p:grpSpPr>
                <a:xfrm>
                  <a:off x="4438482" y="4052314"/>
                  <a:ext cx="536650" cy="863189"/>
                  <a:chOff x="4438482" y="4052314"/>
                  <a:chExt cx="536650" cy="863189"/>
                </a:xfrm>
                <a:grpFill/>
              </p:grpSpPr>
              <p:sp>
                <p:nvSpPr>
                  <p:cNvPr id="254" name="Chevron 253"/>
                  <p:cNvSpPr/>
                  <p:nvPr/>
                </p:nvSpPr>
                <p:spPr>
                  <a:xfrm rot="16200000">
                    <a:off x="4345032" y="4145764"/>
                    <a:ext cx="715537" cy="528638"/>
                  </a:xfrm>
                  <a:prstGeom prst="chevron">
                    <a:avLst>
                      <a:gd name="adj" fmla="val 83333"/>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5" name="Chevron 254"/>
                  <p:cNvSpPr/>
                  <p:nvPr/>
                </p:nvSpPr>
                <p:spPr>
                  <a:xfrm rot="5400000">
                    <a:off x="4353044" y="4293416"/>
                    <a:ext cx="715537" cy="528638"/>
                  </a:xfrm>
                  <a:prstGeom prst="chevron">
                    <a:avLst>
                      <a:gd name="adj" fmla="val 83333"/>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244" name="Group 243"/>
                <p:cNvGrpSpPr/>
                <p:nvPr/>
              </p:nvGrpSpPr>
              <p:grpSpPr>
                <a:xfrm>
                  <a:off x="5025671" y="4043350"/>
                  <a:ext cx="536650" cy="863189"/>
                  <a:chOff x="4438482" y="4052314"/>
                  <a:chExt cx="536650" cy="863189"/>
                </a:xfrm>
                <a:grpFill/>
              </p:grpSpPr>
              <p:sp>
                <p:nvSpPr>
                  <p:cNvPr id="252" name="Chevron 251"/>
                  <p:cNvSpPr/>
                  <p:nvPr/>
                </p:nvSpPr>
                <p:spPr>
                  <a:xfrm rot="16200000">
                    <a:off x="4345032" y="4145764"/>
                    <a:ext cx="715537" cy="528638"/>
                  </a:xfrm>
                  <a:prstGeom prst="chevron">
                    <a:avLst>
                      <a:gd name="adj" fmla="val 83333"/>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3" name="Chevron 252"/>
                  <p:cNvSpPr/>
                  <p:nvPr/>
                </p:nvSpPr>
                <p:spPr>
                  <a:xfrm rot="5400000">
                    <a:off x="4353044" y="4293416"/>
                    <a:ext cx="715537" cy="528638"/>
                  </a:xfrm>
                  <a:prstGeom prst="chevron">
                    <a:avLst>
                      <a:gd name="adj" fmla="val 83333"/>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245" name="Group 244"/>
                <p:cNvGrpSpPr/>
                <p:nvPr/>
              </p:nvGrpSpPr>
              <p:grpSpPr>
                <a:xfrm>
                  <a:off x="5608377" y="4038867"/>
                  <a:ext cx="536650" cy="863189"/>
                  <a:chOff x="4438482" y="4052314"/>
                  <a:chExt cx="536650" cy="863189"/>
                </a:xfrm>
                <a:grpFill/>
              </p:grpSpPr>
              <p:sp>
                <p:nvSpPr>
                  <p:cNvPr id="250" name="Chevron 249"/>
                  <p:cNvSpPr/>
                  <p:nvPr/>
                </p:nvSpPr>
                <p:spPr>
                  <a:xfrm rot="16200000">
                    <a:off x="4345032" y="4145764"/>
                    <a:ext cx="715537" cy="528638"/>
                  </a:xfrm>
                  <a:prstGeom prst="chevron">
                    <a:avLst>
                      <a:gd name="adj" fmla="val 83333"/>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1" name="Chevron 250"/>
                  <p:cNvSpPr/>
                  <p:nvPr/>
                </p:nvSpPr>
                <p:spPr>
                  <a:xfrm rot="5400000">
                    <a:off x="4353044" y="4293416"/>
                    <a:ext cx="715537" cy="528638"/>
                  </a:xfrm>
                  <a:prstGeom prst="chevron">
                    <a:avLst>
                      <a:gd name="adj" fmla="val 83333"/>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46" name="Diamond 245"/>
                <p:cNvSpPr/>
                <p:nvPr/>
              </p:nvSpPr>
              <p:spPr>
                <a:xfrm>
                  <a:off x="4845424" y="3845859"/>
                  <a:ext cx="304800" cy="609600"/>
                </a:xfrm>
                <a:prstGeom prst="diamond">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7" name="Diamond 246"/>
                <p:cNvSpPr/>
                <p:nvPr/>
              </p:nvSpPr>
              <p:spPr>
                <a:xfrm>
                  <a:off x="5428130" y="3818965"/>
                  <a:ext cx="304800" cy="609600"/>
                </a:xfrm>
                <a:prstGeom prst="diamond">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Diamond 247"/>
                <p:cNvSpPr/>
                <p:nvPr/>
              </p:nvSpPr>
              <p:spPr>
                <a:xfrm>
                  <a:off x="4836459" y="4554070"/>
                  <a:ext cx="304800" cy="609600"/>
                </a:xfrm>
                <a:prstGeom prst="diamond">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Diamond 248"/>
                <p:cNvSpPr/>
                <p:nvPr/>
              </p:nvSpPr>
              <p:spPr>
                <a:xfrm>
                  <a:off x="5410200" y="4572000"/>
                  <a:ext cx="304800" cy="609600"/>
                </a:xfrm>
                <a:prstGeom prst="diamond">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6" name="Group 37"/>
            <p:cNvGrpSpPr/>
            <p:nvPr/>
          </p:nvGrpSpPr>
          <p:grpSpPr>
            <a:xfrm>
              <a:off x="1981200" y="4648200"/>
              <a:ext cx="1219200" cy="228600"/>
              <a:chOff x="4438482" y="3818965"/>
              <a:chExt cx="1706545" cy="1362635"/>
            </a:xfrm>
            <a:grpFill/>
          </p:grpSpPr>
          <p:grpSp>
            <p:nvGrpSpPr>
              <p:cNvPr id="228" name="Group 26"/>
              <p:cNvGrpSpPr/>
              <p:nvPr/>
            </p:nvGrpSpPr>
            <p:grpSpPr>
              <a:xfrm>
                <a:off x="4438482" y="4052314"/>
                <a:ext cx="536650" cy="863189"/>
                <a:chOff x="4438482" y="4052314"/>
                <a:chExt cx="536650" cy="863189"/>
              </a:xfrm>
              <a:grpFill/>
            </p:grpSpPr>
            <p:sp>
              <p:nvSpPr>
                <p:cNvPr id="239" name="Chevron 238"/>
                <p:cNvSpPr/>
                <p:nvPr/>
              </p:nvSpPr>
              <p:spPr>
                <a:xfrm rot="16200000">
                  <a:off x="4345032" y="4145764"/>
                  <a:ext cx="715537" cy="528638"/>
                </a:xfrm>
                <a:prstGeom prst="chevron">
                  <a:avLst>
                    <a:gd name="adj" fmla="val 83333"/>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0" name="Chevron 239"/>
                <p:cNvSpPr/>
                <p:nvPr/>
              </p:nvSpPr>
              <p:spPr>
                <a:xfrm rot="5400000">
                  <a:off x="4353044" y="4293416"/>
                  <a:ext cx="715537" cy="528638"/>
                </a:xfrm>
                <a:prstGeom prst="chevron">
                  <a:avLst>
                    <a:gd name="adj" fmla="val 83333"/>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229" name="Group 27"/>
              <p:cNvGrpSpPr/>
              <p:nvPr/>
            </p:nvGrpSpPr>
            <p:grpSpPr>
              <a:xfrm>
                <a:off x="5025671" y="4043350"/>
                <a:ext cx="536650" cy="863189"/>
                <a:chOff x="4438482" y="4052314"/>
                <a:chExt cx="536650" cy="863189"/>
              </a:xfrm>
              <a:grpFill/>
            </p:grpSpPr>
            <p:sp>
              <p:nvSpPr>
                <p:cNvPr id="237" name="Chevron 236"/>
                <p:cNvSpPr/>
                <p:nvPr/>
              </p:nvSpPr>
              <p:spPr>
                <a:xfrm rot="16200000">
                  <a:off x="4345032" y="4145764"/>
                  <a:ext cx="715537" cy="528638"/>
                </a:xfrm>
                <a:prstGeom prst="chevron">
                  <a:avLst>
                    <a:gd name="adj" fmla="val 83333"/>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8" name="Chevron 237"/>
                <p:cNvSpPr/>
                <p:nvPr/>
              </p:nvSpPr>
              <p:spPr>
                <a:xfrm rot="5400000">
                  <a:off x="4353044" y="4293416"/>
                  <a:ext cx="715537" cy="528638"/>
                </a:xfrm>
                <a:prstGeom prst="chevron">
                  <a:avLst>
                    <a:gd name="adj" fmla="val 83333"/>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230" name="Group 30"/>
              <p:cNvGrpSpPr/>
              <p:nvPr/>
            </p:nvGrpSpPr>
            <p:grpSpPr>
              <a:xfrm>
                <a:off x="5608377" y="4038867"/>
                <a:ext cx="536650" cy="863189"/>
                <a:chOff x="4438482" y="4052314"/>
                <a:chExt cx="536650" cy="863189"/>
              </a:xfrm>
              <a:grpFill/>
            </p:grpSpPr>
            <p:sp>
              <p:nvSpPr>
                <p:cNvPr id="235" name="Chevron 234"/>
                <p:cNvSpPr/>
                <p:nvPr/>
              </p:nvSpPr>
              <p:spPr>
                <a:xfrm rot="16200000">
                  <a:off x="4345032" y="4145764"/>
                  <a:ext cx="715537" cy="528638"/>
                </a:xfrm>
                <a:prstGeom prst="chevron">
                  <a:avLst>
                    <a:gd name="adj" fmla="val 83333"/>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6" name="Chevron 235"/>
                <p:cNvSpPr/>
                <p:nvPr/>
              </p:nvSpPr>
              <p:spPr>
                <a:xfrm rot="5400000">
                  <a:off x="4353044" y="4293416"/>
                  <a:ext cx="715537" cy="528638"/>
                </a:xfrm>
                <a:prstGeom prst="chevron">
                  <a:avLst>
                    <a:gd name="adj" fmla="val 83333"/>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31" name="Diamond 230"/>
              <p:cNvSpPr/>
              <p:nvPr/>
            </p:nvSpPr>
            <p:spPr>
              <a:xfrm>
                <a:off x="4845424" y="3845859"/>
                <a:ext cx="304800" cy="609600"/>
              </a:xfrm>
              <a:prstGeom prst="diamond">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Diamond 231"/>
              <p:cNvSpPr/>
              <p:nvPr/>
            </p:nvSpPr>
            <p:spPr>
              <a:xfrm>
                <a:off x="5428130" y="3818965"/>
                <a:ext cx="304800" cy="609600"/>
              </a:xfrm>
              <a:prstGeom prst="diamond">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Diamond 232"/>
              <p:cNvSpPr/>
              <p:nvPr/>
            </p:nvSpPr>
            <p:spPr>
              <a:xfrm>
                <a:off x="4836459" y="4554070"/>
                <a:ext cx="304800" cy="609600"/>
              </a:xfrm>
              <a:prstGeom prst="diamond">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Diamond 233"/>
              <p:cNvSpPr/>
              <p:nvPr/>
            </p:nvSpPr>
            <p:spPr>
              <a:xfrm>
                <a:off x="5410200" y="4572000"/>
                <a:ext cx="304800" cy="609600"/>
              </a:xfrm>
              <a:prstGeom prst="diamond">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7" name="Diamond 226"/>
            <p:cNvSpPr/>
            <p:nvPr/>
          </p:nvSpPr>
          <p:spPr>
            <a:xfrm>
              <a:off x="2433918" y="3756212"/>
              <a:ext cx="304800" cy="609600"/>
            </a:xfrm>
            <a:prstGeom prst="diamon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6" name="Group 255"/>
          <p:cNvGrpSpPr/>
          <p:nvPr/>
        </p:nvGrpSpPr>
        <p:grpSpPr>
          <a:xfrm>
            <a:off x="7052122" y="4808827"/>
            <a:ext cx="625046" cy="1731998"/>
            <a:chOff x="2133600" y="3124200"/>
            <a:chExt cx="1209964" cy="3352800"/>
          </a:xfrm>
          <a:solidFill>
            <a:schemeClr val="bg1"/>
          </a:solidFill>
        </p:grpSpPr>
        <p:grpSp>
          <p:nvGrpSpPr>
            <p:cNvPr id="257" name="Group 285"/>
            <p:cNvGrpSpPr/>
            <p:nvPr/>
          </p:nvGrpSpPr>
          <p:grpSpPr>
            <a:xfrm rot="17194410">
              <a:off x="2764132" y="5999335"/>
              <a:ext cx="359123" cy="509595"/>
              <a:chOff x="4934260" y="5008578"/>
              <a:chExt cx="373811" cy="553131"/>
            </a:xfrm>
            <a:grpFill/>
          </p:grpSpPr>
          <p:sp>
            <p:nvSpPr>
              <p:cNvPr id="335" name="Oval 3"/>
              <p:cNvSpPr/>
              <p:nvPr/>
            </p:nvSpPr>
            <p:spPr>
              <a:xfrm rot="2385655">
                <a:off x="4934260" y="5008578"/>
                <a:ext cx="373811" cy="553131"/>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6" name="Oval 4"/>
              <p:cNvSpPr/>
              <p:nvPr/>
            </p:nvSpPr>
            <p:spPr>
              <a:xfrm rot="2385655">
                <a:off x="4958925" y="5096340"/>
                <a:ext cx="348365" cy="382782"/>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8" name="Group 284"/>
            <p:cNvGrpSpPr/>
            <p:nvPr/>
          </p:nvGrpSpPr>
          <p:grpSpPr>
            <a:xfrm>
              <a:off x="2379689" y="5993567"/>
              <a:ext cx="376003" cy="483433"/>
              <a:chOff x="4934260" y="5008578"/>
              <a:chExt cx="373811" cy="553131"/>
            </a:xfrm>
            <a:grpFill/>
          </p:grpSpPr>
          <p:sp>
            <p:nvSpPr>
              <p:cNvPr id="333" name="Oval 6"/>
              <p:cNvSpPr/>
              <p:nvPr/>
            </p:nvSpPr>
            <p:spPr>
              <a:xfrm rot="2385655">
                <a:off x="4934260" y="5008578"/>
                <a:ext cx="373811" cy="553131"/>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4" name="Oval 7"/>
              <p:cNvSpPr/>
              <p:nvPr/>
            </p:nvSpPr>
            <p:spPr>
              <a:xfrm rot="2385655">
                <a:off x="4958925" y="5096340"/>
                <a:ext cx="348365" cy="382782"/>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9" name="Oval 258"/>
            <p:cNvSpPr/>
            <p:nvPr/>
          </p:nvSpPr>
          <p:spPr>
            <a:xfrm>
              <a:off x="3048000" y="4648200"/>
              <a:ext cx="263506" cy="762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0" name="Oval 259"/>
            <p:cNvSpPr/>
            <p:nvPr/>
          </p:nvSpPr>
          <p:spPr>
            <a:xfrm>
              <a:off x="2209800" y="4724400"/>
              <a:ext cx="263506" cy="6858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1" name="Trapezoid 260"/>
            <p:cNvSpPr/>
            <p:nvPr/>
          </p:nvSpPr>
          <p:spPr>
            <a:xfrm rot="20102191">
              <a:off x="2826865" y="4306248"/>
              <a:ext cx="454262" cy="607411"/>
            </a:xfrm>
            <a:prstGeom prst="trapezoid">
              <a:avLst>
                <a:gd name="adj" fmla="val 34133"/>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2" name="Trapezoid 261"/>
            <p:cNvSpPr/>
            <p:nvPr/>
          </p:nvSpPr>
          <p:spPr>
            <a:xfrm rot="1327004">
              <a:off x="2226974" y="4287357"/>
              <a:ext cx="454262" cy="632639"/>
            </a:xfrm>
            <a:prstGeom prst="trapezoid">
              <a:avLst>
                <a:gd name="adj" fmla="val 34133"/>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3" name="Trapezoid 262"/>
            <p:cNvSpPr/>
            <p:nvPr/>
          </p:nvSpPr>
          <p:spPr>
            <a:xfrm>
              <a:off x="2286000" y="4285379"/>
              <a:ext cx="898237" cy="1124822"/>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4" name="Group 25"/>
            <p:cNvGrpSpPr/>
            <p:nvPr/>
          </p:nvGrpSpPr>
          <p:grpSpPr>
            <a:xfrm>
              <a:off x="2480714" y="4105564"/>
              <a:ext cx="546919" cy="609600"/>
              <a:chOff x="2321193" y="914400"/>
              <a:chExt cx="1962699" cy="2187638"/>
            </a:xfrm>
            <a:grpFill/>
          </p:grpSpPr>
          <p:sp>
            <p:nvSpPr>
              <p:cNvPr id="327" name="Oval 17"/>
              <p:cNvSpPr/>
              <p:nvPr/>
            </p:nvSpPr>
            <p:spPr>
              <a:xfrm>
                <a:off x="2514600" y="914400"/>
                <a:ext cx="1554480" cy="12954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8" name="Pentagon 19"/>
              <p:cNvSpPr/>
              <p:nvPr/>
            </p:nvSpPr>
            <p:spPr>
              <a:xfrm rot="7715010">
                <a:off x="1968160" y="2238635"/>
                <a:ext cx="990601" cy="284535"/>
              </a:xfrm>
              <a:prstGeom prst="homePlate">
                <a:avLst>
                  <a:gd name="adj" fmla="val 22294"/>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9" name="Pentagon 20"/>
              <p:cNvSpPr/>
              <p:nvPr/>
            </p:nvSpPr>
            <p:spPr>
              <a:xfrm rot="6796692">
                <a:off x="2325189" y="2430609"/>
                <a:ext cx="990600" cy="270404"/>
              </a:xfrm>
              <a:prstGeom prst="homePlate">
                <a:avLst>
                  <a:gd name="adj" fmla="val 22294"/>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0" name="Pentagon 21"/>
              <p:cNvSpPr/>
              <p:nvPr/>
            </p:nvSpPr>
            <p:spPr>
              <a:xfrm rot="5662573">
                <a:off x="2776493" y="2444492"/>
                <a:ext cx="990600" cy="324492"/>
              </a:xfrm>
              <a:prstGeom prst="homePlate">
                <a:avLst>
                  <a:gd name="adj" fmla="val 22294"/>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1" name="Pentagon 22"/>
              <p:cNvSpPr/>
              <p:nvPr/>
            </p:nvSpPr>
            <p:spPr>
              <a:xfrm rot="4595082">
                <a:off x="3242812" y="2434930"/>
                <a:ext cx="990600" cy="271500"/>
              </a:xfrm>
              <a:prstGeom prst="homePlate">
                <a:avLst>
                  <a:gd name="adj" fmla="val 22294"/>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2" name="Pentagon 23"/>
              <p:cNvSpPr/>
              <p:nvPr/>
            </p:nvSpPr>
            <p:spPr>
              <a:xfrm rot="2870494">
                <a:off x="3655529" y="2228408"/>
                <a:ext cx="990600" cy="266127"/>
              </a:xfrm>
              <a:prstGeom prst="homePlate">
                <a:avLst>
                  <a:gd name="adj" fmla="val 22294"/>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5" name="Group 35"/>
            <p:cNvGrpSpPr/>
            <p:nvPr/>
          </p:nvGrpSpPr>
          <p:grpSpPr>
            <a:xfrm rot="1699902">
              <a:off x="2147930" y="4740678"/>
              <a:ext cx="291183" cy="118991"/>
              <a:chOff x="2209800" y="1905000"/>
              <a:chExt cx="2286000" cy="1066800"/>
            </a:xfrm>
            <a:grpFill/>
          </p:grpSpPr>
          <p:grpSp>
            <p:nvGrpSpPr>
              <p:cNvPr id="321" name="Group 29"/>
              <p:cNvGrpSpPr/>
              <p:nvPr/>
            </p:nvGrpSpPr>
            <p:grpSpPr>
              <a:xfrm>
                <a:off x="2209800" y="1905000"/>
                <a:ext cx="1066800" cy="1066800"/>
                <a:chOff x="990600" y="1905000"/>
                <a:chExt cx="1066800" cy="1066800"/>
              </a:xfrm>
              <a:grpFill/>
            </p:grpSpPr>
            <p:sp>
              <p:nvSpPr>
                <p:cNvPr id="325" name="&quot;No&quot; Symbol 324"/>
                <p:cNvSpPr/>
                <p:nvPr/>
              </p:nvSpPr>
              <p:spPr>
                <a:xfrm>
                  <a:off x="990600" y="1905000"/>
                  <a:ext cx="1066800" cy="1066800"/>
                </a:xfrm>
                <a:prstGeom prst="noSmoking">
                  <a:avLst>
                    <a:gd name="adj" fmla="val 10958"/>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6" name="Oval 325"/>
                <p:cNvSpPr/>
                <p:nvPr/>
              </p:nvSpPr>
              <p:spPr>
                <a:xfrm>
                  <a:off x="1219200" y="2209800"/>
                  <a:ext cx="609600" cy="53340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2" name="Group 32"/>
              <p:cNvGrpSpPr/>
              <p:nvPr/>
            </p:nvGrpSpPr>
            <p:grpSpPr>
              <a:xfrm>
                <a:off x="3429000" y="1905000"/>
                <a:ext cx="1066800" cy="1066800"/>
                <a:chOff x="990600" y="1905000"/>
                <a:chExt cx="1066800" cy="1066800"/>
              </a:xfrm>
              <a:grpFill/>
            </p:grpSpPr>
            <p:sp>
              <p:nvSpPr>
                <p:cNvPr id="323" name="&quot;No&quot; Symbol 322"/>
                <p:cNvSpPr/>
                <p:nvPr/>
              </p:nvSpPr>
              <p:spPr>
                <a:xfrm>
                  <a:off x="990600" y="1905000"/>
                  <a:ext cx="1066800" cy="1066800"/>
                </a:xfrm>
                <a:prstGeom prst="noSmoking">
                  <a:avLst>
                    <a:gd name="adj" fmla="val 10958"/>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4" name="Oval 34"/>
                <p:cNvSpPr/>
                <p:nvPr/>
              </p:nvSpPr>
              <p:spPr>
                <a:xfrm>
                  <a:off x="1219200" y="2209800"/>
                  <a:ext cx="609600" cy="53340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66" name="Group 36"/>
            <p:cNvGrpSpPr/>
            <p:nvPr/>
          </p:nvGrpSpPr>
          <p:grpSpPr>
            <a:xfrm rot="20019181">
              <a:off x="3048475" y="4742987"/>
              <a:ext cx="291183" cy="118991"/>
              <a:chOff x="2209800" y="1905000"/>
              <a:chExt cx="2286000" cy="1066800"/>
            </a:xfrm>
            <a:grpFill/>
          </p:grpSpPr>
          <p:grpSp>
            <p:nvGrpSpPr>
              <p:cNvPr id="315" name="Group 29"/>
              <p:cNvGrpSpPr/>
              <p:nvPr/>
            </p:nvGrpSpPr>
            <p:grpSpPr>
              <a:xfrm>
                <a:off x="2209800" y="1905000"/>
                <a:ext cx="1066800" cy="1066800"/>
                <a:chOff x="990600" y="1905000"/>
                <a:chExt cx="1066800" cy="1066800"/>
              </a:xfrm>
              <a:grpFill/>
            </p:grpSpPr>
            <p:sp>
              <p:nvSpPr>
                <p:cNvPr id="319" name="&quot;No&quot; Symbol 318"/>
                <p:cNvSpPr/>
                <p:nvPr/>
              </p:nvSpPr>
              <p:spPr>
                <a:xfrm>
                  <a:off x="990600" y="1905000"/>
                  <a:ext cx="1066800" cy="1066800"/>
                </a:xfrm>
                <a:prstGeom prst="noSmoking">
                  <a:avLst>
                    <a:gd name="adj" fmla="val 10958"/>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0" name="Oval 319"/>
                <p:cNvSpPr/>
                <p:nvPr/>
              </p:nvSpPr>
              <p:spPr>
                <a:xfrm>
                  <a:off x="1219200" y="2209800"/>
                  <a:ext cx="609600" cy="53340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6" name="Group 32"/>
              <p:cNvGrpSpPr/>
              <p:nvPr/>
            </p:nvGrpSpPr>
            <p:grpSpPr>
              <a:xfrm>
                <a:off x="3429000" y="1905000"/>
                <a:ext cx="1066800" cy="1066800"/>
                <a:chOff x="990600" y="1905000"/>
                <a:chExt cx="1066800" cy="1066800"/>
              </a:xfrm>
              <a:grpFill/>
            </p:grpSpPr>
            <p:sp>
              <p:nvSpPr>
                <p:cNvPr id="317" name="&quot;No&quot; Symbol 316"/>
                <p:cNvSpPr/>
                <p:nvPr/>
              </p:nvSpPr>
              <p:spPr>
                <a:xfrm>
                  <a:off x="990600" y="1905000"/>
                  <a:ext cx="1066800" cy="1066800"/>
                </a:xfrm>
                <a:prstGeom prst="noSmoking">
                  <a:avLst>
                    <a:gd name="adj" fmla="val 10958"/>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8" name="Oval 317"/>
                <p:cNvSpPr/>
                <p:nvPr/>
              </p:nvSpPr>
              <p:spPr>
                <a:xfrm>
                  <a:off x="1219200" y="2209800"/>
                  <a:ext cx="609600" cy="53340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67" name="Trapezoid 266"/>
            <p:cNvSpPr/>
            <p:nvPr/>
          </p:nvSpPr>
          <p:spPr>
            <a:xfrm>
              <a:off x="2133600" y="5334000"/>
              <a:ext cx="1209964" cy="914400"/>
            </a:xfrm>
            <a:prstGeom prst="trapezoid">
              <a:avLst>
                <a:gd name="adj" fmla="val 25000"/>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8" name="Group 65"/>
            <p:cNvGrpSpPr/>
            <p:nvPr/>
          </p:nvGrpSpPr>
          <p:grpSpPr>
            <a:xfrm rot="10800000" flipH="1" flipV="1">
              <a:off x="2235200" y="6029036"/>
              <a:ext cx="990600" cy="158496"/>
              <a:chOff x="1447800" y="2040716"/>
              <a:chExt cx="3102900" cy="387950"/>
            </a:xfrm>
            <a:grpFill/>
          </p:grpSpPr>
          <p:sp>
            <p:nvSpPr>
              <p:cNvPr id="309" name="Diagonal Stripe 308"/>
              <p:cNvSpPr/>
              <p:nvPr/>
            </p:nvSpPr>
            <p:spPr>
              <a:xfrm>
                <a:off x="1447800" y="2061571"/>
                <a:ext cx="435900" cy="367095"/>
              </a:xfrm>
              <a:prstGeom prst="diagStripe">
                <a:avLst/>
              </a:prstGeom>
              <a:grp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0" name="Diagonal Stripe 309"/>
              <p:cNvSpPr/>
              <p:nvPr/>
            </p:nvSpPr>
            <p:spPr>
              <a:xfrm>
                <a:off x="1981200" y="2057400"/>
                <a:ext cx="435900" cy="367095"/>
              </a:xfrm>
              <a:prstGeom prst="diagStripe">
                <a:avLst/>
              </a:prstGeom>
              <a:grp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1" name="Diagonal Stripe 310"/>
              <p:cNvSpPr/>
              <p:nvPr/>
            </p:nvSpPr>
            <p:spPr>
              <a:xfrm>
                <a:off x="2514600" y="2053229"/>
                <a:ext cx="435900" cy="367095"/>
              </a:xfrm>
              <a:prstGeom prst="diagStripe">
                <a:avLst/>
              </a:prstGeom>
              <a:grp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2" name="Diagonal Stripe 311"/>
              <p:cNvSpPr/>
              <p:nvPr/>
            </p:nvSpPr>
            <p:spPr>
              <a:xfrm>
                <a:off x="3048000" y="2049058"/>
                <a:ext cx="435900" cy="367095"/>
              </a:xfrm>
              <a:prstGeom prst="diagStripe">
                <a:avLst/>
              </a:prstGeom>
              <a:grp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3" name="Diagonal Stripe 312"/>
              <p:cNvSpPr/>
              <p:nvPr/>
            </p:nvSpPr>
            <p:spPr>
              <a:xfrm>
                <a:off x="3581400" y="2044887"/>
                <a:ext cx="435900" cy="367095"/>
              </a:xfrm>
              <a:prstGeom prst="diagStripe">
                <a:avLst/>
              </a:prstGeom>
              <a:grp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4" name="Diagonal Stripe 313"/>
              <p:cNvSpPr/>
              <p:nvPr/>
            </p:nvSpPr>
            <p:spPr>
              <a:xfrm>
                <a:off x="4114800" y="2040716"/>
                <a:ext cx="435900" cy="367095"/>
              </a:xfrm>
              <a:prstGeom prst="diagStripe">
                <a:avLst/>
              </a:prstGeom>
              <a:grp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269" name="Group 108"/>
            <p:cNvGrpSpPr/>
            <p:nvPr/>
          </p:nvGrpSpPr>
          <p:grpSpPr>
            <a:xfrm>
              <a:off x="2209800" y="6172199"/>
              <a:ext cx="1087582" cy="152401"/>
              <a:chOff x="1295400" y="2819400"/>
              <a:chExt cx="1327484" cy="304800"/>
            </a:xfrm>
            <a:grpFill/>
          </p:grpSpPr>
          <p:grpSp>
            <p:nvGrpSpPr>
              <p:cNvPr id="280" name="Group 86"/>
              <p:cNvGrpSpPr/>
              <p:nvPr/>
            </p:nvGrpSpPr>
            <p:grpSpPr>
              <a:xfrm>
                <a:off x="1295400" y="2819400"/>
                <a:ext cx="914400" cy="304800"/>
                <a:chOff x="838200" y="2193636"/>
                <a:chExt cx="2895600" cy="946728"/>
              </a:xfrm>
              <a:grpFill/>
            </p:grpSpPr>
            <p:grpSp>
              <p:nvGrpSpPr>
                <p:cNvPr id="289" name="Group 69"/>
                <p:cNvGrpSpPr/>
                <p:nvPr/>
              </p:nvGrpSpPr>
              <p:grpSpPr>
                <a:xfrm>
                  <a:off x="838200" y="2193636"/>
                  <a:ext cx="381000" cy="930564"/>
                  <a:chOff x="838200" y="2193636"/>
                  <a:chExt cx="381000" cy="930564"/>
                </a:xfrm>
                <a:grpFill/>
              </p:grpSpPr>
              <p:sp>
                <p:nvSpPr>
                  <p:cNvPr id="306" name="Isosceles Triangle 305"/>
                  <p:cNvSpPr/>
                  <p:nvPr/>
                </p:nvSpPr>
                <p:spPr>
                  <a:xfrm>
                    <a:off x="838200" y="2438400"/>
                    <a:ext cx="381000" cy="685800"/>
                  </a:xfrm>
                  <a:prstGeom prst="triangle">
                    <a:avLst/>
                  </a:prstGeom>
                  <a:grp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 name="Oval 306"/>
                  <p:cNvSpPr/>
                  <p:nvPr/>
                </p:nvSpPr>
                <p:spPr>
                  <a:xfrm>
                    <a:off x="872836" y="2193636"/>
                    <a:ext cx="327891" cy="397164"/>
                  </a:xfrm>
                  <a:prstGeom prst="ellipse">
                    <a:avLst/>
                  </a:prstGeom>
                  <a:grp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 name="Diamond 307"/>
                  <p:cNvSpPr/>
                  <p:nvPr/>
                </p:nvSpPr>
                <p:spPr>
                  <a:xfrm>
                    <a:off x="960582" y="2225964"/>
                    <a:ext cx="129309" cy="332509"/>
                  </a:xfrm>
                  <a:prstGeom prst="diamond">
                    <a:avLst/>
                  </a:prstGeom>
                  <a:grpFill/>
                  <a:ln>
                    <a:solidFill>
                      <a:srgbClr val="E6A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0" name="Group 70"/>
                <p:cNvGrpSpPr/>
                <p:nvPr/>
              </p:nvGrpSpPr>
              <p:grpSpPr>
                <a:xfrm>
                  <a:off x="2133600" y="2209800"/>
                  <a:ext cx="381000" cy="930564"/>
                  <a:chOff x="838200" y="2193636"/>
                  <a:chExt cx="381000" cy="930564"/>
                </a:xfrm>
                <a:grpFill/>
              </p:grpSpPr>
              <p:sp>
                <p:nvSpPr>
                  <p:cNvPr id="303" name="Isosceles Triangle 302"/>
                  <p:cNvSpPr/>
                  <p:nvPr/>
                </p:nvSpPr>
                <p:spPr>
                  <a:xfrm>
                    <a:off x="838200" y="2438400"/>
                    <a:ext cx="381000" cy="685800"/>
                  </a:xfrm>
                  <a:prstGeom prst="triangle">
                    <a:avLst/>
                  </a:prstGeom>
                  <a:grp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4" name="Oval 303"/>
                  <p:cNvSpPr/>
                  <p:nvPr/>
                </p:nvSpPr>
                <p:spPr>
                  <a:xfrm>
                    <a:off x="872836" y="2193636"/>
                    <a:ext cx="327891" cy="397164"/>
                  </a:xfrm>
                  <a:prstGeom prst="ellipse">
                    <a:avLst/>
                  </a:prstGeom>
                  <a:grp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5" name="Diamond 304"/>
                  <p:cNvSpPr/>
                  <p:nvPr/>
                </p:nvSpPr>
                <p:spPr>
                  <a:xfrm>
                    <a:off x="960582" y="2225964"/>
                    <a:ext cx="129309" cy="332509"/>
                  </a:xfrm>
                  <a:prstGeom prst="diamond">
                    <a:avLst/>
                  </a:prstGeom>
                  <a:grpFill/>
                  <a:ln>
                    <a:solidFill>
                      <a:srgbClr val="E6A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1" name="Group 74"/>
                <p:cNvGrpSpPr/>
                <p:nvPr/>
              </p:nvGrpSpPr>
              <p:grpSpPr>
                <a:xfrm>
                  <a:off x="1524000" y="2209800"/>
                  <a:ext cx="381000" cy="930564"/>
                  <a:chOff x="838200" y="2193636"/>
                  <a:chExt cx="381000" cy="930564"/>
                </a:xfrm>
                <a:grpFill/>
              </p:grpSpPr>
              <p:sp>
                <p:nvSpPr>
                  <p:cNvPr id="300" name="Isosceles Triangle 299"/>
                  <p:cNvSpPr/>
                  <p:nvPr/>
                </p:nvSpPr>
                <p:spPr>
                  <a:xfrm>
                    <a:off x="838200" y="2438400"/>
                    <a:ext cx="381000" cy="685800"/>
                  </a:xfrm>
                  <a:prstGeom prst="triangle">
                    <a:avLst/>
                  </a:prstGeom>
                  <a:grp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1" name="Oval 300"/>
                  <p:cNvSpPr/>
                  <p:nvPr/>
                </p:nvSpPr>
                <p:spPr>
                  <a:xfrm>
                    <a:off x="872836" y="2193636"/>
                    <a:ext cx="327891" cy="397164"/>
                  </a:xfrm>
                  <a:prstGeom prst="ellipse">
                    <a:avLst/>
                  </a:prstGeom>
                  <a:grp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2" name="Diamond 301"/>
                  <p:cNvSpPr/>
                  <p:nvPr/>
                </p:nvSpPr>
                <p:spPr>
                  <a:xfrm>
                    <a:off x="960582" y="2225964"/>
                    <a:ext cx="129309" cy="332509"/>
                  </a:xfrm>
                  <a:prstGeom prst="diamond">
                    <a:avLst/>
                  </a:prstGeom>
                  <a:grpFill/>
                  <a:ln>
                    <a:solidFill>
                      <a:srgbClr val="E6A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2" name="Group 78"/>
                <p:cNvGrpSpPr/>
                <p:nvPr/>
              </p:nvGrpSpPr>
              <p:grpSpPr>
                <a:xfrm>
                  <a:off x="2667000" y="2209800"/>
                  <a:ext cx="381000" cy="930564"/>
                  <a:chOff x="838200" y="2193636"/>
                  <a:chExt cx="381000" cy="930564"/>
                </a:xfrm>
                <a:grpFill/>
              </p:grpSpPr>
              <p:sp>
                <p:nvSpPr>
                  <p:cNvPr id="297" name="Isosceles Triangle 296"/>
                  <p:cNvSpPr/>
                  <p:nvPr/>
                </p:nvSpPr>
                <p:spPr>
                  <a:xfrm>
                    <a:off x="838200" y="2438400"/>
                    <a:ext cx="381000" cy="685800"/>
                  </a:xfrm>
                  <a:prstGeom prst="triangle">
                    <a:avLst/>
                  </a:prstGeom>
                  <a:grp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8" name="Oval 297"/>
                  <p:cNvSpPr/>
                  <p:nvPr/>
                </p:nvSpPr>
                <p:spPr>
                  <a:xfrm>
                    <a:off x="872836" y="2193636"/>
                    <a:ext cx="327891" cy="397164"/>
                  </a:xfrm>
                  <a:prstGeom prst="ellipse">
                    <a:avLst/>
                  </a:prstGeom>
                  <a:grp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9" name="Diamond 298"/>
                  <p:cNvSpPr/>
                  <p:nvPr/>
                </p:nvSpPr>
                <p:spPr>
                  <a:xfrm>
                    <a:off x="960582" y="2225964"/>
                    <a:ext cx="129309" cy="332509"/>
                  </a:xfrm>
                  <a:prstGeom prst="diamond">
                    <a:avLst/>
                  </a:prstGeom>
                  <a:grpFill/>
                  <a:ln>
                    <a:solidFill>
                      <a:srgbClr val="E6A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3" name="Group 82"/>
                <p:cNvGrpSpPr/>
                <p:nvPr/>
              </p:nvGrpSpPr>
              <p:grpSpPr>
                <a:xfrm>
                  <a:off x="3352800" y="2209800"/>
                  <a:ext cx="381000" cy="930564"/>
                  <a:chOff x="838200" y="2193636"/>
                  <a:chExt cx="381000" cy="930564"/>
                </a:xfrm>
                <a:grpFill/>
              </p:grpSpPr>
              <p:sp>
                <p:nvSpPr>
                  <p:cNvPr id="294" name="Isosceles Triangle 293"/>
                  <p:cNvSpPr/>
                  <p:nvPr/>
                </p:nvSpPr>
                <p:spPr>
                  <a:xfrm>
                    <a:off x="838200" y="2438400"/>
                    <a:ext cx="381000" cy="685800"/>
                  </a:xfrm>
                  <a:prstGeom prst="triangle">
                    <a:avLst/>
                  </a:prstGeom>
                  <a:grp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5" name="Oval 294"/>
                  <p:cNvSpPr/>
                  <p:nvPr/>
                </p:nvSpPr>
                <p:spPr>
                  <a:xfrm>
                    <a:off x="872836" y="2193636"/>
                    <a:ext cx="327891" cy="397164"/>
                  </a:xfrm>
                  <a:prstGeom prst="ellipse">
                    <a:avLst/>
                  </a:prstGeom>
                  <a:grp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6" name="Diamond 295"/>
                  <p:cNvSpPr/>
                  <p:nvPr/>
                </p:nvSpPr>
                <p:spPr>
                  <a:xfrm>
                    <a:off x="960582" y="2225964"/>
                    <a:ext cx="129309" cy="332509"/>
                  </a:xfrm>
                  <a:prstGeom prst="diamond">
                    <a:avLst/>
                  </a:prstGeom>
                  <a:grpFill/>
                  <a:ln>
                    <a:solidFill>
                      <a:srgbClr val="E6A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81" name="Group 69"/>
              <p:cNvGrpSpPr/>
              <p:nvPr/>
            </p:nvGrpSpPr>
            <p:grpSpPr>
              <a:xfrm>
                <a:off x="2286000" y="2819400"/>
                <a:ext cx="120316" cy="299596"/>
                <a:chOff x="838200" y="2193636"/>
                <a:chExt cx="381000" cy="930564"/>
              </a:xfrm>
              <a:grpFill/>
            </p:grpSpPr>
            <p:sp>
              <p:nvSpPr>
                <p:cNvPr id="286" name="Isosceles Triangle 285"/>
                <p:cNvSpPr/>
                <p:nvPr/>
              </p:nvSpPr>
              <p:spPr>
                <a:xfrm>
                  <a:off x="838200" y="2438400"/>
                  <a:ext cx="381000" cy="685800"/>
                </a:xfrm>
                <a:prstGeom prst="triangle">
                  <a:avLst/>
                </a:prstGeom>
                <a:grp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7" name="Oval 286"/>
                <p:cNvSpPr/>
                <p:nvPr/>
              </p:nvSpPr>
              <p:spPr>
                <a:xfrm>
                  <a:off x="872836" y="2193636"/>
                  <a:ext cx="327891" cy="397164"/>
                </a:xfrm>
                <a:prstGeom prst="ellipse">
                  <a:avLst/>
                </a:prstGeom>
                <a:grp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8" name="Diamond 287"/>
                <p:cNvSpPr/>
                <p:nvPr/>
              </p:nvSpPr>
              <p:spPr>
                <a:xfrm>
                  <a:off x="960582" y="2225964"/>
                  <a:ext cx="129309" cy="332509"/>
                </a:xfrm>
                <a:prstGeom prst="diamond">
                  <a:avLst/>
                </a:prstGeom>
                <a:grpFill/>
                <a:ln>
                  <a:solidFill>
                    <a:srgbClr val="E6A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2" name="Group 74"/>
              <p:cNvGrpSpPr/>
              <p:nvPr/>
            </p:nvGrpSpPr>
            <p:grpSpPr>
              <a:xfrm>
                <a:off x="2502568" y="2824604"/>
                <a:ext cx="120316" cy="299596"/>
                <a:chOff x="838200" y="2193636"/>
                <a:chExt cx="381000" cy="930564"/>
              </a:xfrm>
              <a:grpFill/>
            </p:grpSpPr>
            <p:sp>
              <p:nvSpPr>
                <p:cNvPr id="283" name="Isosceles Triangle 282"/>
                <p:cNvSpPr/>
                <p:nvPr/>
              </p:nvSpPr>
              <p:spPr>
                <a:xfrm>
                  <a:off x="838200" y="2438400"/>
                  <a:ext cx="381000" cy="685800"/>
                </a:xfrm>
                <a:prstGeom prst="triangle">
                  <a:avLst/>
                </a:prstGeom>
                <a:grp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Oval 283"/>
                <p:cNvSpPr/>
                <p:nvPr/>
              </p:nvSpPr>
              <p:spPr>
                <a:xfrm>
                  <a:off x="872836" y="2193636"/>
                  <a:ext cx="327891" cy="397164"/>
                </a:xfrm>
                <a:prstGeom prst="ellipse">
                  <a:avLst/>
                </a:prstGeom>
                <a:grp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5" name="Diamond 284"/>
                <p:cNvSpPr/>
                <p:nvPr/>
              </p:nvSpPr>
              <p:spPr>
                <a:xfrm>
                  <a:off x="960582" y="2225964"/>
                  <a:ext cx="129309" cy="332509"/>
                </a:xfrm>
                <a:prstGeom prst="diamond">
                  <a:avLst/>
                </a:prstGeom>
                <a:grpFill/>
                <a:ln>
                  <a:solidFill>
                    <a:srgbClr val="E6A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70" name="Oval 269"/>
            <p:cNvSpPr/>
            <p:nvPr/>
          </p:nvSpPr>
          <p:spPr>
            <a:xfrm>
              <a:off x="2362200" y="3276600"/>
              <a:ext cx="742263" cy="1092492"/>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1" name="Round Diagonal Corner Rectangle 15"/>
            <p:cNvSpPr/>
            <p:nvPr/>
          </p:nvSpPr>
          <p:spPr>
            <a:xfrm rot="1115382">
              <a:off x="2559119" y="3208572"/>
              <a:ext cx="590862" cy="376003"/>
            </a:xfrm>
            <a:prstGeom prst="round2DiagRect">
              <a:avLst>
                <a:gd name="adj1" fmla="val 0"/>
                <a:gd name="adj2" fmla="val 31459"/>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Round Diagonal Corner Rectangle 14"/>
            <p:cNvSpPr/>
            <p:nvPr/>
          </p:nvSpPr>
          <p:spPr>
            <a:xfrm rot="19484512">
              <a:off x="2300741" y="3224406"/>
              <a:ext cx="452992" cy="332988"/>
            </a:xfrm>
            <a:prstGeom prst="round2DiagRect">
              <a:avLst>
                <a:gd name="adj1" fmla="val 50000"/>
                <a:gd name="adj2" fmla="val 17120"/>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3" name="Group 110"/>
            <p:cNvGrpSpPr/>
            <p:nvPr/>
          </p:nvGrpSpPr>
          <p:grpSpPr>
            <a:xfrm>
              <a:off x="2362200" y="3505200"/>
              <a:ext cx="762000" cy="228600"/>
              <a:chOff x="1600200" y="1219200"/>
              <a:chExt cx="838200" cy="228600"/>
            </a:xfrm>
            <a:grpFill/>
          </p:grpSpPr>
          <p:sp>
            <p:nvSpPr>
              <p:cNvPr id="278" name="Rectangle 16"/>
              <p:cNvSpPr/>
              <p:nvPr/>
            </p:nvSpPr>
            <p:spPr>
              <a:xfrm>
                <a:off x="1600200" y="1219200"/>
                <a:ext cx="838200" cy="1524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9" name="Double Wave 278"/>
              <p:cNvSpPr/>
              <p:nvPr/>
            </p:nvSpPr>
            <p:spPr>
              <a:xfrm>
                <a:off x="1600200" y="1295400"/>
                <a:ext cx="838200" cy="152400"/>
              </a:xfrm>
              <a:prstGeom prst="doubleWav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4" name="Oval 273"/>
            <p:cNvSpPr/>
            <p:nvPr/>
          </p:nvSpPr>
          <p:spPr>
            <a:xfrm>
              <a:off x="2514600" y="3124200"/>
              <a:ext cx="304800" cy="304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Rounded Rectangle 274"/>
            <p:cNvSpPr/>
            <p:nvPr/>
          </p:nvSpPr>
          <p:spPr>
            <a:xfrm>
              <a:off x="2286000" y="5334000"/>
              <a:ext cx="914400" cy="152400"/>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Rounded Rectangle 275"/>
            <p:cNvSpPr/>
            <p:nvPr/>
          </p:nvSpPr>
          <p:spPr>
            <a:xfrm rot="20780584">
              <a:off x="3091513" y="5417062"/>
              <a:ext cx="103747" cy="381000"/>
            </a:xfrm>
            <a:prstGeom prst="roundRect">
              <a:avLst>
                <a:gd name="adj" fmla="val 40910"/>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7" name="Rounded Rectangle 276"/>
            <p:cNvSpPr/>
            <p:nvPr/>
          </p:nvSpPr>
          <p:spPr>
            <a:xfrm>
              <a:off x="2971800" y="5334000"/>
              <a:ext cx="228600" cy="152400"/>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7" name="Group 336"/>
          <p:cNvGrpSpPr/>
          <p:nvPr/>
        </p:nvGrpSpPr>
        <p:grpSpPr>
          <a:xfrm>
            <a:off x="8414955" y="4651739"/>
            <a:ext cx="417422" cy="979336"/>
            <a:chOff x="1600200" y="4114800"/>
            <a:chExt cx="1981200" cy="4648200"/>
          </a:xfrm>
          <a:solidFill>
            <a:schemeClr val="bg1"/>
          </a:solidFill>
        </p:grpSpPr>
        <p:grpSp>
          <p:nvGrpSpPr>
            <p:cNvPr id="338" name="Group 285"/>
            <p:cNvGrpSpPr/>
            <p:nvPr/>
          </p:nvGrpSpPr>
          <p:grpSpPr>
            <a:xfrm rot="17194410">
              <a:off x="2602773" y="8085383"/>
              <a:ext cx="509454" cy="722914"/>
              <a:chOff x="4934260" y="5008578"/>
              <a:chExt cx="373811" cy="553131"/>
            </a:xfrm>
            <a:grpFill/>
          </p:grpSpPr>
          <p:sp>
            <p:nvSpPr>
              <p:cNvPr id="361" name="Oval 360"/>
              <p:cNvSpPr/>
              <p:nvPr/>
            </p:nvSpPr>
            <p:spPr>
              <a:xfrm rot="2385655">
                <a:off x="4934260" y="5008578"/>
                <a:ext cx="373811" cy="553131"/>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2" name="Oval 361"/>
              <p:cNvSpPr/>
              <p:nvPr/>
            </p:nvSpPr>
            <p:spPr>
              <a:xfrm rot="2385655">
                <a:off x="4958925" y="5096340"/>
                <a:ext cx="348365" cy="382782"/>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9" name="Group 284"/>
            <p:cNvGrpSpPr/>
            <p:nvPr/>
          </p:nvGrpSpPr>
          <p:grpSpPr>
            <a:xfrm>
              <a:off x="2057400" y="8077200"/>
              <a:ext cx="533400" cy="685800"/>
              <a:chOff x="4934260" y="5008578"/>
              <a:chExt cx="373811" cy="553131"/>
            </a:xfrm>
            <a:grpFill/>
          </p:grpSpPr>
          <p:sp>
            <p:nvSpPr>
              <p:cNvPr id="359" name="Oval 358"/>
              <p:cNvSpPr/>
              <p:nvPr/>
            </p:nvSpPr>
            <p:spPr>
              <a:xfrm rot="2385655">
                <a:off x="4934260" y="5008578"/>
                <a:ext cx="373811" cy="553131"/>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0" name="Oval 359"/>
              <p:cNvSpPr/>
              <p:nvPr/>
            </p:nvSpPr>
            <p:spPr>
              <a:xfrm rot="2385655">
                <a:off x="4958925" y="5096340"/>
                <a:ext cx="348365" cy="382782"/>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40" name="Group 11"/>
            <p:cNvGrpSpPr/>
            <p:nvPr/>
          </p:nvGrpSpPr>
          <p:grpSpPr>
            <a:xfrm>
              <a:off x="1600200" y="5638800"/>
              <a:ext cx="1981200" cy="2743200"/>
              <a:chOff x="4419600" y="2060454"/>
              <a:chExt cx="3045502" cy="4187946"/>
            </a:xfrm>
            <a:grpFill/>
          </p:grpSpPr>
          <p:sp>
            <p:nvSpPr>
              <p:cNvPr id="350" name="Oval 349"/>
              <p:cNvSpPr/>
              <p:nvPr/>
            </p:nvSpPr>
            <p:spPr>
              <a:xfrm>
                <a:off x="6890479" y="3785016"/>
                <a:ext cx="574623" cy="844446"/>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1" name="Oval 350"/>
              <p:cNvSpPr/>
              <p:nvPr/>
            </p:nvSpPr>
            <p:spPr>
              <a:xfrm>
                <a:off x="4419600" y="3810000"/>
                <a:ext cx="574623" cy="844446"/>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2" name="Trapezoid 351"/>
              <p:cNvSpPr/>
              <p:nvPr/>
            </p:nvSpPr>
            <p:spPr>
              <a:xfrm rot="20102191">
                <a:off x="6267526" y="2091421"/>
                <a:ext cx="990600" cy="2115430"/>
              </a:xfrm>
              <a:prstGeom prst="trapezoid">
                <a:avLst>
                  <a:gd name="adj" fmla="val 34133"/>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3" name="Trapezoid 352"/>
              <p:cNvSpPr/>
              <p:nvPr/>
            </p:nvSpPr>
            <p:spPr>
              <a:xfrm rot="1327004">
                <a:off x="4648115" y="2060454"/>
                <a:ext cx="990600" cy="2115430"/>
              </a:xfrm>
              <a:prstGeom prst="trapezoid">
                <a:avLst>
                  <a:gd name="adj" fmla="val 34133"/>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4" name="Trapezoid 353"/>
              <p:cNvSpPr/>
              <p:nvPr/>
            </p:nvSpPr>
            <p:spPr>
              <a:xfrm>
                <a:off x="4876800" y="2133600"/>
                <a:ext cx="2133600" cy="411480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5" name="Isosceles Triangle 354"/>
              <p:cNvSpPr/>
              <p:nvPr/>
            </p:nvSpPr>
            <p:spPr>
              <a:xfrm rot="10800000">
                <a:off x="5638800" y="2133600"/>
                <a:ext cx="609600" cy="762000"/>
              </a:xfrm>
              <a:prstGeom prst="triangl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6" name="Rectangle 355"/>
              <p:cNvSpPr/>
              <p:nvPr/>
            </p:nvSpPr>
            <p:spPr>
              <a:xfrm>
                <a:off x="5181600" y="4419600"/>
                <a:ext cx="1524000" cy="2286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7" name="Trapezoid 356"/>
              <p:cNvSpPr/>
              <p:nvPr/>
            </p:nvSpPr>
            <p:spPr>
              <a:xfrm rot="366654" flipH="1">
                <a:off x="4944218" y="2084003"/>
                <a:ext cx="706763" cy="3877254"/>
              </a:xfrm>
              <a:prstGeom prst="trapezoid">
                <a:avLst>
                  <a:gd name="adj" fmla="val 34133"/>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8" name="Trapezoid 357"/>
              <p:cNvSpPr/>
              <p:nvPr/>
            </p:nvSpPr>
            <p:spPr>
              <a:xfrm rot="21233346">
                <a:off x="6224662" y="2067736"/>
                <a:ext cx="706763" cy="3886573"/>
              </a:xfrm>
              <a:prstGeom prst="trapezoid">
                <a:avLst>
                  <a:gd name="adj" fmla="val 34133"/>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41" name="Rounded Rectangle 340"/>
            <p:cNvSpPr/>
            <p:nvPr/>
          </p:nvSpPr>
          <p:spPr>
            <a:xfrm>
              <a:off x="1981200" y="4572000"/>
              <a:ext cx="304800" cy="838200"/>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2" name="Rounded Rectangle 341"/>
            <p:cNvSpPr/>
            <p:nvPr/>
          </p:nvSpPr>
          <p:spPr>
            <a:xfrm>
              <a:off x="2895600" y="4572000"/>
              <a:ext cx="304800" cy="838200"/>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3" name="Round Diagonal Corner Rectangle 342"/>
            <p:cNvSpPr/>
            <p:nvPr/>
          </p:nvSpPr>
          <p:spPr>
            <a:xfrm>
              <a:off x="1981200" y="4114800"/>
              <a:ext cx="838200" cy="533400"/>
            </a:xfrm>
            <a:prstGeom prst="round2DiagRect">
              <a:avLst>
                <a:gd name="adj1" fmla="val 50000"/>
                <a:gd name="adj2" fmla="val 0"/>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4" name="Round Diagonal Corner Rectangle 343"/>
            <p:cNvSpPr/>
            <p:nvPr/>
          </p:nvSpPr>
          <p:spPr>
            <a:xfrm rot="1987108">
              <a:off x="2363632" y="4148057"/>
              <a:ext cx="838200" cy="533400"/>
            </a:xfrm>
            <a:prstGeom prst="round2DiagRect">
              <a:avLst>
                <a:gd name="adj1" fmla="val 50000"/>
                <a:gd name="adj2" fmla="val 31459"/>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5" name="Oval 344"/>
            <p:cNvSpPr/>
            <p:nvPr/>
          </p:nvSpPr>
          <p:spPr>
            <a:xfrm>
              <a:off x="2057400" y="4267200"/>
              <a:ext cx="1052977" cy="1549814"/>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6" name="Rectangle 345"/>
            <p:cNvSpPr/>
            <p:nvPr/>
          </p:nvSpPr>
          <p:spPr>
            <a:xfrm>
              <a:off x="1981200" y="4495800"/>
              <a:ext cx="1219200" cy="2286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7" name="Round Diagonal Corner Rectangle 346"/>
            <p:cNvSpPr/>
            <p:nvPr/>
          </p:nvSpPr>
          <p:spPr>
            <a:xfrm rot="230463">
              <a:off x="2143588" y="4356673"/>
              <a:ext cx="406776" cy="311802"/>
            </a:xfrm>
            <a:prstGeom prst="round2DiagRect">
              <a:avLst>
                <a:gd name="adj1" fmla="val 50000"/>
                <a:gd name="adj2" fmla="val 0"/>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 name="Round Diagonal Corner Rectangle 347"/>
            <p:cNvSpPr/>
            <p:nvPr/>
          </p:nvSpPr>
          <p:spPr>
            <a:xfrm rot="4458807">
              <a:off x="2567941" y="4213145"/>
              <a:ext cx="356879" cy="410207"/>
            </a:xfrm>
            <a:prstGeom prst="round2DiagRect">
              <a:avLst>
                <a:gd name="adj1" fmla="val 50000"/>
                <a:gd name="adj2" fmla="val 0"/>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9" name="Rounded Rectangle 348"/>
            <p:cNvSpPr/>
            <p:nvPr/>
          </p:nvSpPr>
          <p:spPr>
            <a:xfrm rot="16200000">
              <a:off x="2324100" y="4000500"/>
              <a:ext cx="304800" cy="685800"/>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3" name="Group 362"/>
          <p:cNvGrpSpPr/>
          <p:nvPr/>
        </p:nvGrpSpPr>
        <p:grpSpPr>
          <a:xfrm>
            <a:off x="8047593" y="1790332"/>
            <a:ext cx="915970" cy="1874839"/>
            <a:chOff x="2133600" y="1676400"/>
            <a:chExt cx="1531349" cy="3505200"/>
          </a:xfrm>
          <a:solidFill>
            <a:schemeClr val="bg1"/>
          </a:solidFill>
        </p:grpSpPr>
        <p:sp>
          <p:nvSpPr>
            <p:cNvPr id="364" name="Cloud 363"/>
            <p:cNvSpPr/>
            <p:nvPr/>
          </p:nvSpPr>
          <p:spPr>
            <a:xfrm rot="21271638">
              <a:off x="2174170" y="1825665"/>
              <a:ext cx="1473164" cy="1420086"/>
            </a:xfrm>
            <a:prstGeom prst="cloud">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5" name="Oval 364"/>
            <p:cNvSpPr/>
            <p:nvPr/>
          </p:nvSpPr>
          <p:spPr>
            <a:xfrm rot="976600">
              <a:off x="2133600" y="3632410"/>
              <a:ext cx="347683" cy="463653"/>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6" name="Trapezoid 365"/>
            <p:cNvSpPr/>
            <p:nvPr/>
          </p:nvSpPr>
          <p:spPr>
            <a:xfrm rot="808127">
              <a:off x="2175996" y="2687465"/>
              <a:ext cx="800961" cy="1245517"/>
            </a:xfrm>
            <a:prstGeom prst="trapezoid">
              <a:avLst>
                <a:gd name="adj" fmla="val 50000"/>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7" name="Trapezoid 366"/>
            <p:cNvSpPr/>
            <p:nvPr/>
          </p:nvSpPr>
          <p:spPr>
            <a:xfrm>
              <a:off x="2502256" y="2648146"/>
              <a:ext cx="813885" cy="874714"/>
            </a:xfrm>
            <a:prstGeom prst="trapezoid">
              <a:avLst>
                <a:gd name="adj" fmla="val 24886"/>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 name="Oval 367"/>
            <p:cNvSpPr/>
            <p:nvPr/>
          </p:nvSpPr>
          <p:spPr>
            <a:xfrm rot="886948" flipH="1">
              <a:off x="2888216" y="4841966"/>
              <a:ext cx="425693" cy="339634"/>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9" name="Oval 368"/>
            <p:cNvSpPr/>
            <p:nvPr/>
          </p:nvSpPr>
          <p:spPr>
            <a:xfrm rot="20713052">
              <a:off x="2371464" y="4841966"/>
              <a:ext cx="425693" cy="339634"/>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0" name="Trapezoid 369"/>
            <p:cNvSpPr/>
            <p:nvPr/>
          </p:nvSpPr>
          <p:spPr>
            <a:xfrm>
              <a:off x="2153449" y="2694183"/>
              <a:ext cx="1511500" cy="2301876"/>
            </a:xfrm>
            <a:prstGeom prst="trapezoid">
              <a:avLst>
                <a:gd name="adj" fmla="val 34948"/>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1" name="Rectangle 370"/>
            <p:cNvSpPr/>
            <p:nvPr/>
          </p:nvSpPr>
          <p:spPr>
            <a:xfrm>
              <a:off x="2493364" y="3464768"/>
              <a:ext cx="813885" cy="138112"/>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2" name="Rounded Rectangle 371"/>
            <p:cNvSpPr/>
            <p:nvPr/>
          </p:nvSpPr>
          <p:spPr>
            <a:xfrm>
              <a:off x="2579769" y="3522857"/>
              <a:ext cx="116269" cy="644526"/>
            </a:xfrm>
            <a:prstGeom prst="round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3" name="Rounded Rectangle 372"/>
            <p:cNvSpPr/>
            <p:nvPr/>
          </p:nvSpPr>
          <p:spPr>
            <a:xfrm rot="20563410">
              <a:off x="2660630" y="3456959"/>
              <a:ext cx="122898" cy="782639"/>
            </a:xfrm>
            <a:prstGeom prst="round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4" name="Rounded Rectangle 373"/>
            <p:cNvSpPr/>
            <p:nvPr/>
          </p:nvSpPr>
          <p:spPr>
            <a:xfrm>
              <a:off x="2541013" y="3430783"/>
              <a:ext cx="155026" cy="138112"/>
            </a:xfrm>
            <a:prstGeom prst="round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5" name="Oval 374"/>
            <p:cNvSpPr/>
            <p:nvPr/>
          </p:nvSpPr>
          <p:spPr>
            <a:xfrm flipH="1">
              <a:off x="2677157" y="2296357"/>
              <a:ext cx="420712" cy="69790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6" name="Oval 5"/>
            <p:cNvSpPr/>
            <p:nvPr/>
          </p:nvSpPr>
          <p:spPr>
            <a:xfrm rot="533072">
              <a:off x="3137082" y="3758755"/>
              <a:ext cx="366235" cy="456865"/>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7" name="Trapezoid 376"/>
            <p:cNvSpPr/>
            <p:nvPr/>
          </p:nvSpPr>
          <p:spPr>
            <a:xfrm rot="21242778" flipH="1">
              <a:off x="2886029" y="2714391"/>
              <a:ext cx="692379" cy="1260139"/>
            </a:xfrm>
            <a:prstGeom prst="trapezoid">
              <a:avLst>
                <a:gd name="adj" fmla="val 45207"/>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8" name="Oval 377"/>
            <p:cNvSpPr/>
            <p:nvPr/>
          </p:nvSpPr>
          <p:spPr>
            <a:xfrm>
              <a:off x="2549891" y="1799008"/>
              <a:ext cx="709027" cy="1042161"/>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9" name="Oval 378"/>
            <p:cNvSpPr/>
            <p:nvPr/>
          </p:nvSpPr>
          <p:spPr>
            <a:xfrm>
              <a:off x="2448602" y="1676400"/>
              <a:ext cx="506449" cy="367822"/>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0" name="Oval 379"/>
            <p:cNvSpPr/>
            <p:nvPr/>
          </p:nvSpPr>
          <p:spPr>
            <a:xfrm>
              <a:off x="2904406" y="1676400"/>
              <a:ext cx="506449" cy="367822"/>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1" name="Block Arc 380"/>
            <p:cNvSpPr/>
            <p:nvPr/>
          </p:nvSpPr>
          <p:spPr>
            <a:xfrm rot="10800000">
              <a:off x="2549891" y="1757799"/>
              <a:ext cx="759672" cy="1119431"/>
            </a:xfrm>
            <a:prstGeom prst="blockArc">
              <a:avLst>
                <a:gd name="adj1" fmla="val 10379194"/>
                <a:gd name="adj2" fmla="val 20911045"/>
                <a:gd name="adj3" fmla="val 14867"/>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2" name="Block Arc 381"/>
            <p:cNvSpPr/>
            <p:nvPr/>
          </p:nvSpPr>
          <p:spPr>
            <a:xfrm rot="21435521">
              <a:off x="2705111" y="2484781"/>
              <a:ext cx="398587" cy="177871"/>
            </a:xfrm>
            <a:prstGeom prst="blockArc">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3" name="Cloud 382"/>
            <p:cNvSpPr/>
            <p:nvPr/>
          </p:nvSpPr>
          <p:spPr>
            <a:xfrm rot="21271638">
              <a:off x="3115647" y="1787208"/>
              <a:ext cx="422657" cy="1245120"/>
            </a:xfrm>
            <a:prstGeom prst="cloud">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4" name="Cloud 383"/>
            <p:cNvSpPr/>
            <p:nvPr/>
          </p:nvSpPr>
          <p:spPr>
            <a:xfrm rot="273561">
              <a:off x="2307304" y="1830134"/>
              <a:ext cx="387816" cy="1211429"/>
            </a:xfrm>
            <a:prstGeom prst="cloud">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5" name="Oval 384"/>
            <p:cNvSpPr/>
            <p:nvPr/>
          </p:nvSpPr>
          <p:spPr>
            <a:xfrm>
              <a:off x="2490805" y="1735976"/>
              <a:ext cx="295430" cy="297882"/>
            </a:xfrm>
            <a:prstGeom prst="ellipse">
              <a:avLst/>
            </a:prstGeom>
            <a:grp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6" name="Oval 385"/>
            <p:cNvSpPr/>
            <p:nvPr/>
          </p:nvSpPr>
          <p:spPr>
            <a:xfrm>
              <a:off x="3081663" y="1735976"/>
              <a:ext cx="295430" cy="297882"/>
            </a:xfrm>
            <a:prstGeom prst="ellipse">
              <a:avLst/>
            </a:prstGeom>
            <a:grp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7" name="Oval 386"/>
            <p:cNvSpPr/>
            <p:nvPr/>
          </p:nvSpPr>
          <p:spPr>
            <a:xfrm>
              <a:off x="3384474" y="2050366"/>
              <a:ext cx="233729" cy="841424"/>
            </a:xfrm>
            <a:prstGeom prst="ellipse">
              <a:avLst/>
            </a:prstGeom>
            <a:grp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8" name="Oval 387"/>
            <p:cNvSpPr/>
            <p:nvPr/>
          </p:nvSpPr>
          <p:spPr>
            <a:xfrm>
              <a:off x="2262303" y="2093771"/>
              <a:ext cx="233729" cy="841424"/>
            </a:xfrm>
            <a:prstGeom prst="ellipse">
              <a:avLst/>
            </a:prstGeom>
            <a:grp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extBox 1"/>
          <p:cNvSpPr txBox="1"/>
          <p:nvPr/>
        </p:nvSpPr>
        <p:spPr>
          <a:xfrm>
            <a:off x="2564405" y="0"/>
            <a:ext cx="1986198" cy="646331"/>
          </a:xfrm>
          <a:prstGeom prst="rect">
            <a:avLst/>
          </a:prstGeom>
          <a:solidFill>
            <a:schemeClr val="bg1"/>
          </a:solidFill>
        </p:spPr>
        <p:txBody>
          <a:bodyPr wrap="square" rtlCol="0">
            <a:spAutoFit/>
          </a:bodyPr>
          <a:lstStyle/>
          <a:p>
            <a:r>
              <a:rPr lang="en-US" dirty="0"/>
              <a:t>Copy on Card Stock and cut out</a:t>
            </a:r>
          </a:p>
        </p:txBody>
      </p:sp>
      <p:sp>
        <p:nvSpPr>
          <p:cNvPr id="389" name="TextBox 388"/>
          <p:cNvSpPr txBox="1"/>
          <p:nvPr/>
        </p:nvSpPr>
        <p:spPr>
          <a:xfrm>
            <a:off x="2007907" y="5955193"/>
            <a:ext cx="1986198" cy="923330"/>
          </a:xfrm>
          <a:prstGeom prst="rect">
            <a:avLst/>
          </a:prstGeom>
          <a:solidFill>
            <a:schemeClr val="bg1"/>
          </a:solidFill>
        </p:spPr>
        <p:txBody>
          <a:bodyPr wrap="square" rtlCol="0">
            <a:spAutoFit/>
          </a:bodyPr>
          <a:lstStyle/>
          <a:p>
            <a:r>
              <a:rPr lang="en-US" dirty="0"/>
              <a:t>Arrange over Book of Mormon Statement</a:t>
            </a:r>
          </a:p>
        </p:txBody>
      </p:sp>
      <p:sp>
        <p:nvSpPr>
          <p:cNvPr id="390" name="TextBox 389"/>
          <p:cNvSpPr txBox="1"/>
          <p:nvPr/>
        </p:nvSpPr>
        <p:spPr>
          <a:xfrm>
            <a:off x="9211160" y="5866034"/>
            <a:ext cx="1986198" cy="646331"/>
          </a:xfrm>
          <a:prstGeom prst="rect">
            <a:avLst/>
          </a:prstGeom>
          <a:solidFill>
            <a:schemeClr val="bg1"/>
          </a:solidFill>
        </p:spPr>
        <p:txBody>
          <a:bodyPr wrap="square" rtlCol="0">
            <a:spAutoFit/>
          </a:bodyPr>
          <a:lstStyle/>
          <a:p>
            <a:r>
              <a:rPr lang="en-US" dirty="0"/>
              <a:t>See sample on next page</a:t>
            </a:r>
          </a:p>
        </p:txBody>
      </p:sp>
      <p:grpSp>
        <p:nvGrpSpPr>
          <p:cNvPr id="391" name="Group 390"/>
          <p:cNvGrpSpPr/>
          <p:nvPr/>
        </p:nvGrpSpPr>
        <p:grpSpPr>
          <a:xfrm>
            <a:off x="214810" y="469478"/>
            <a:ext cx="1340482" cy="1457046"/>
            <a:chOff x="2590800" y="2667000"/>
            <a:chExt cx="3886200" cy="3931920"/>
          </a:xfrm>
          <a:solidFill>
            <a:schemeClr val="bg1"/>
          </a:solidFill>
        </p:grpSpPr>
        <p:grpSp>
          <p:nvGrpSpPr>
            <p:cNvPr id="392" name="Group 13"/>
            <p:cNvGrpSpPr/>
            <p:nvPr/>
          </p:nvGrpSpPr>
          <p:grpSpPr>
            <a:xfrm>
              <a:off x="3048000" y="2667000"/>
              <a:ext cx="2971800" cy="3931920"/>
              <a:chOff x="152400" y="152400"/>
              <a:chExt cx="4953000" cy="6553200"/>
            </a:xfrm>
            <a:grpFill/>
          </p:grpSpPr>
          <p:sp>
            <p:nvSpPr>
              <p:cNvPr id="398" name="Rounded Rectangle 397"/>
              <p:cNvSpPr/>
              <p:nvPr/>
            </p:nvSpPr>
            <p:spPr>
              <a:xfrm>
                <a:off x="457200" y="152400"/>
                <a:ext cx="4648200" cy="6553200"/>
              </a:xfrm>
              <a:prstGeom prst="roundRect">
                <a:avLst>
                  <a:gd name="adj" fmla="val 2911"/>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9" name="Rounded Rectangle 398"/>
              <p:cNvSpPr/>
              <p:nvPr/>
            </p:nvSpPr>
            <p:spPr>
              <a:xfrm>
                <a:off x="304800" y="152400"/>
                <a:ext cx="4648200" cy="6553200"/>
              </a:xfrm>
              <a:prstGeom prst="roundRect">
                <a:avLst>
                  <a:gd name="adj" fmla="val 2911"/>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0" name="Rounded Rectangle 399"/>
              <p:cNvSpPr/>
              <p:nvPr/>
            </p:nvSpPr>
            <p:spPr>
              <a:xfrm>
                <a:off x="152400" y="152400"/>
                <a:ext cx="4648200" cy="6553200"/>
              </a:xfrm>
              <a:prstGeom prst="roundRect">
                <a:avLst>
                  <a:gd name="adj" fmla="val 2911"/>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3" name="TextBox 392"/>
            <p:cNvSpPr txBox="1"/>
            <p:nvPr/>
          </p:nvSpPr>
          <p:spPr>
            <a:xfrm>
              <a:off x="2590800" y="3200399"/>
              <a:ext cx="3886200" cy="1972561"/>
            </a:xfrm>
            <a:prstGeom prst="rect">
              <a:avLst/>
            </a:prstGeom>
            <a:noFill/>
          </p:spPr>
          <p:txBody>
            <a:bodyPr wrap="square" rtlCol="0">
              <a:spAutoFit/>
            </a:bodyPr>
            <a:lstStyle/>
            <a:p>
              <a:pPr algn="ctr"/>
              <a:r>
                <a:rPr lang="en-US" sz="1050" dirty="0">
                  <a:latin typeface="Californian FB" pitchFamily="18" charset="0"/>
                </a:rPr>
                <a:t>The </a:t>
              </a:r>
            </a:p>
            <a:p>
              <a:pPr algn="ctr"/>
              <a:r>
                <a:rPr lang="en-US" sz="1050" dirty="0">
                  <a:latin typeface="Californian FB" pitchFamily="18" charset="0"/>
                </a:rPr>
                <a:t>Book</a:t>
              </a:r>
            </a:p>
            <a:p>
              <a:pPr algn="ctr"/>
              <a:r>
                <a:rPr lang="en-US" sz="1050" dirty="0">
                  <a:latin typeface="Californian FB" pitchFamily="18" charset="0"/>
                </a:rPr>
                <a:t> of </a:t>
              </a:r>
            </a:p>
            <a:p>
              <a:pPr algn="ctr"/>
              <a:r>
                <a:rPr lang="en-US" sz="1000" dirty="0">
                  <a:latin typeface="Californian FB" pitchFamily="18" charset="0"/>
                </a:rPr>
                <a:t>Mormon</a:t>
              </a:r>
            </a:p>
          </p:txBody>
        </p:sp>
        <p:sp>
          <p:nvSpPr>
            <p:cNvPr id="394" name="TextBox 393"/>
            <p:cNvSpPr txBox="1"/>
            <p:nvPr/>
          </p:nvSpPr>
          <p:spPr>
            <a:xfrm>
              <a:off x="3124201" y="5257800"/>
              <a:ext cx="2667001" cy="996663"/>
            </a:xfrm>
            <a:prstGeom prst="rect">
              <a:avLst/>
            </a:prstGeom>
            <a:grpFill/>
          </p:spPr>
          <p:txBody>
            <a:bodyPr wrap="square" rtlCol="0">
              <a:spAutoFit/>
            </a:bodyPr>
            <a:lstStyle/>
            <a:p>
              <a:pPr algn="ctr"/>
              <a:r>
                <a:rPr lang="en-US" sz="600" dirty="0">
                  <a:latin typeface="Californian FB" pitchFamily="18" charset="0"/>
                </a:rPr>
                <a:t>ANOTHER TESTAMENT </a:t>
              </a:r>
            </a:p>
            <a:p>
              <a:pPr algn="ctr"/>
              <a:r>
                <a:rPr lang="en-US" sz="600" dirty="0">
                  <a:latin typeface="Californian FB" pitchFamily="18" charset="0"/>
                </a:rPr>
                <a:t>OF JESUS CHRIST</a:t>
              </a:r>
            </a:p>
          </p:txBody>
        </p:sp>
        <p:cxnSp>
          <p:nvCxnSpPr>
            <p:cNvPr id="395" name="Straight Connector 394"/>
            <p:cNvCxnSpPr/>
            <p:nvPr/>
          </p:nvCxnSpPr>
          <p:spPr>
            <a:xfrm>
              <a:off x="3429000" y="3200400"/>
              <a:ext cx="2133600" cy="0"/>
            </a:xfrm>
            <a:prstGeom prst="line">
              <a:avLst/>
            </a:prstGeom>
            <a:grpFill/>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6" name="Straight Connector 395"/>
            <p:cNvCxnSpPr/>
            <p:nvPr/>
          </p:nvCxnSpPr>
          <p:spPr>
            <a:xfrm>
              <a:off x="3465428" y="5130892"/>
              <a:ext cx="2133601" cy="0"/>
            </a:xfrm>
            <a:prstGeom prst="line">
              <a:avLst/>
            </a:prstGeom>
            <a:grpFill/>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7" name="Straight Connector 396"/>
            <p:cNvCxnSpPr/>
            <p:nvPr/>
          </p:nvCxnSpPr>
          <p:spPr>
            <a:xfrm flipV="1">
              <a:off x="3200400" y="2667000"/>
              <a:ext cx="0" cy="3886200"/>
            </a:xfrm>
            <a:prstGeom prst="line">
              <a:avLst/>
            </a:prstGeom>
            <a:grpFill/>
            <a:ln w="3810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07377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25959" y="289249"/>
            <a:ext cx="9060024" cy="5632311"/>
          </a:xfrm>
          <a:prstGeom prst="rect">
            <a:avLst/>
          </a:prstGeom>
          <a:noFill/>
        </p:spPr>
        <p:txBody>
          <a:bodyPr wrap="square" rtlCol="0">
            <a:spAutoFit/>
          </a:bodyPr>
          <a:lstStyle/>
          <a:p>
            <a:pPr algn="ctr"/>
            <a:r>
              <a:rPr lang="en-US" sz="6000" dirty="0"/>
              <a:t>Languages</a:t>
            </a:r>
          </a:p>
          <a:p>
            <a:pPr algn="ctr"/>
            <a:r>
              <a:rPr lang="en-US" sz="6000" dirty="0"/>
              <a:t>Spanish</a:t>
            </a:r>
          </a:p>
          <a:p>
            <a:pPr algn="ctr"/>
            <a:r>
              <a:rPr lang="en-US" sz="6000" dirty="0"/>
              <a:t>Portuguese</a:t>
            </a:r>
          </a:p>
          <a:p>
            <a:pPr algn="ctr"/>
            <a:r>
              <a:rPr lang="en-US" sz="6000" dirty="0"/>
              <a:t>Italian</a:t>
            </a:r>
          </a:p>
          <a:p>
            <a:pPr algn="ctr"/>
            <a:r>
              <a:rPr lang="en-US" sz="6000" dirty="0"/>
              <a:t>German</a:t>
            </a:r>
          </a:p>
          <a:p>
            <a:pPr algn="ctr"/>
            <a:r>
              <a:rPr lang="en-US" sz="6000" dirty="0"/>
              <a:t>French</a:t>
            </a:r>
          </a:p>
        </p:txBody>
      </p:sp>
      <p:sp>
        <p:nvSpPr>
          <p:cNvPr id="4" name="Down Arrow 3"/>
          <p:cNvSpPr/>
          <p:nvPr/>
        </p:nvSpPr>
        <p:spPr>
          <a:xfrm>
            <a:off x="2901820" y="3900196"/>
            <a:ext cx="1138335" cy="243529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9352383" y="3884645"/>
            <a:ext cx="1138335" cy="243529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6688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67490" y="322308"/>
            <a:ext cx="6219366" cy="6250168"/>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219890" y="322308"/>
            <a:ext cx="6219366" cy="6250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190856" y="386167"/>
            <a:ext cx="6096000" cy="6309420"/>
          </a:xfrm>
          <a:prstGeom prst="rect">
            <a:avLst/>
          </a:prstGeom>
        </p:spPr>
        <p:txBody>
          <a:bodyPr>
            <a:spAutoFit/>
          </a:bodyPr>
          <a:lstStyle/>
          <a:p>
            <a:r>
              <a:rPr lang="es-ES" sz="1600" dirty="0"/>
              <a:t>Por tanto, es un compendio de los anales del pueblo de </a:t>
            </a:r>
            <a:r>
              <a:rPr lang="es-ES" sz="1600" dirty="0" err="1"/>
              <a:t>Nefi</a:t>
            </a:r>
            <a:r>
              <a:rPr lang="es-ES" sz="1600" dirty="0"/>
              <a:t>, así como de los </a:t>
            </a:r>
            <a:r>
              <a:rPr lang="es-ES" sz="1600" dirty="0" err="1"/>
              <a:t>lamanitas</a:t>
            </a:r>
            <a:r>
              <a:rPr lang="es-ES" sz="1600" dirty="0"/>
              <a:t> — Escrito a los </a:t>
            </a:r>
            <a:r>
              <a:rPr lang="es-ES" sz="1600" dirty="0" err="1"/>
              <a:t>lamanitas</a:t>
            </a:r>
            <a:r>
              <a:rPr lang="es-ES" sz="1600" dirty="0"/>
              <a:t>, quienes son un resto de la casa de Israel, y también a los judíos y a los gentiles — Escrito por vía de mandamiento, por el espíritu de profecía y de revelación — Escrito y sellado, y escondido para los fines del Señor, con objeto de que no fuese destruido — Ha de aparecer por el don y el poder de Dios para que sea interpretado — Sellado por la mano de Moroni, y escondido para los propósitos del Señor, a fin de que apareciese en el debido tiempo por medio de los gentiles — A interpretarse por el don de Dios.</a:t>
            </a:r>
          </a:p>
          <a:p>
            <a:endParaRPr lang="es-ES" sz="1600" dirty="0"/>
          </a:p>
          <a:p>
            <a:r>
              <a:rPr lang="es-ES" sz="1600" dirty="0"/>
              <a:t>Contiene también un compendio tomado del Libro de Éter, el cual es una relación del pueblo de Jared, que fue esparcido en la ocasión en que el Señor confundió el lenguaje de los del pueblo, cuando estaban edificando una torre para llegar al cielo — Lo cual sirve para mostrar al resto de la casa de Israel cuán grandes cosas el Señor ha hecho por sus padres; y para que conozcan los convenios del Señor y sepan que no son ellos desechados para siempre — Y también para convencer al judío y al gentil de que </a:t>
            </a:r>
            <a:r>
              <a:rPr lang="es-ES" sz="1600" cap="small" dirty="0"/>
              <a:t>Jesús</a:t>
            </a:r>
            <a:r>
              <a:rPr lang="es-ES" sz="1600" dirty="0"/>
              <a:t> es el </a:t>
            </a:r>
            <a:r>
              <a:rPr lang="es-ES" sz="1600" cap="small" dirty="0"/>
              <a:t>Cristo</a:t>
            </a:r>
            <a:r>
              <a:rPr lang="es-ES" sz="1600" dirty="0"/>
              <a:t>, el </a:t>
            </a:r>
            <a:r>
              <a:rPr lang="es-ES" sz="1600" cap="small" dirty="0"/>
              <a:t>Eterno Dios</a:t>
            </a:r>
            <a:r>
              <a:rPr lang="es-ES" sz="1600" dirty="0"/>
              <a:t>, que se manifiesta a sí mismo a todas las naciones — Y ahora bien, si hay faltas, estas son equivocaciones de los hombres; por tanto, no condenéis las cosas de Dios, para que aparezcáis sin mancha ante el tribunal de Cristo.</a:t>
            </a:r>
          </a:p>
          <a:p>
            <a:endParaRPr lang="es-ES" sz="1600" dirty="0"/>
          </a:p>
          <a:p>
            <a:r>
              <a:rPr lang="es-ES" sz="1600" cap="all" dirty="0"/>
              <a:t>TRADUCCIÓN ORIGINAL DE LAS PLANCHAS AL IDIOMA INGLÉS POR JOSÉ SMITH, HIJO.</a:t>
            </a:r>
            <a:endParaRPr lang="en-US" sz="1600" dirty="0"/>
          </a:p>
        </p:txBody>
      </p:sp>
      <p:sp>
        <p:nvSpPr>
          <p:cNvPr id="6" name="Rectangle 5"/>
          <p:cNvSpPr/>
          <p:nvPr/>
        </p:nvSpPr>
        <p:spPr>
          <a:xfrm>
            <a:off x="258269" y="951923"/>
            <a:ext cx="2690204" cy="4524315"/>
          </a:xfrm>
          <a:prstGeom prst="rect">
            <a:avLst/>
          </a:prstGeom>
          <a:noFill/>
        </p:spPr>
        <p:txBody>
          <a:bodyPr wrap="square" lIns="91440" tIns="45720" rIns="91440" bIns="45720">
            <a:spAutoFit/>
          </a:bodyPr>
          <a:lstStyle/>
          <a:p>
            <a:pPr algn="ctr"/>
            <a:r>
              <a:rPr lang="es-ES" sz="3200" dirty="0">
                <a:latin typeface="Comic Sans MS" panose="030F0702030302020204" pitchFamily="66" charset="0"/>
              </a:rPr>
              <a:t>Un relato escrito por la mano de Mormón sobre planchas Tomado de las planchas de </a:t>
            </a:r>
            <a:r>
              <a:rPr lang="es-ES" sz="3200" dirty="0" err="1">
                <a:latin typeface="Comic Sans MS" panose="030F0702030302020204" pitchFamily="66" charset="0"/>
              </a:rPr>
              <a:t>Nefi</a:t>
            </a:r>
            <a:endParaRPr lang="en-US" sz="3200" b="0" cap="none" spc="0" dirty="0">
              <a:ln w="0"/>
              <a:gradFill>
                <a:gsLst>
                  <a:gs pos="21000">
                    <a:srgbClr val="53575C"/>
                  </a:gs>
                  <a:gs pos="88000">
                    <a:srgbClr val="C5C7CA"/>
                  </a:gs>
                </a:gsLst>
                <a:lin ang="5400000"/>
              </a:gradFill>
              <a:effectLst/>
              <a:latin typeface="Comic Sans MS" panose="030F0702030302020204" pitchFamily="66" charset="0"/>
            </a:endParaRPr>
          </a:p>
        </p:txBody>
      </p:sp>
    </p:spTree>
    <p:extLst>
      <p:ext uri="{BB962C8B-B14F-4D97-AF65-F5344CB8AC3E}">
        <p14:creationId xmlns:p14="http://schemas.microsoft.com/office/powerpoint/2010/main" val="422480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67490" y="322308"/>
            <a:ext cx="6219366" cy="6250168"/>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219890" y="322308"/>
            <a:ext cx="6219366" cy="6250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190856" y="386167"/>
            <a:ext cx="6096000" cy="6063198"/>
          </a:xfrm>
          <a:prstGeom prst="rect">
            <a:avLst/>
          </a:prstGeom>
        </p:spPr>
        <p:txBody>
          <a:bodyPr>
            <a:spAutoFit/>
          </a:bodyPr>
          <a:lstStyle/>
          <a:p>
            <a:r>
              <a:rPr lang="pt-BR" sz="1600" dirty="0"/>
              <a:t>É, portanto, um resumo do registro do povo de Néfi e também dos lamanitas — Escrito aos lamanitas, que são um remanescente da casa de Israel; e também aos judeus e aos gentios — Escrito por mandamento e também pelo espírito de profecia e de revelação — Escrito e selado e escondido para o Senhor, a fim de que não fosse destruído — Para ser revelado pelo dom e poder de Deus, a fim de ser interpretado — Selado pela mão de Morôni e escondido para o Senhor a fim de ser apresentado, no devido tempo, por intermédio dos gentios — Para ser interpretado pelo dom de Deus.</a:t>
            </a:r>
          </a:p>
          <a:p>
            <a:endParaRPr lang="es-ES" sz="1600" dirty="0"/>
          </a:p>
          <a:p>
            <a:r>
              <a:rPr lang="pt-BR" sz="1600" dirty="0"/>
              <a:t>Contém ainda um resumo extraído do Livro de Éter, que é um registro do povo de Jarede, disperso na ocasião em que o Senhor confundiu a língua do povo, quando este construía uma torre para chegar ao céu — Destina-se a mostrar aos remanescentes da casa de Israel as grandes coisas que o Senhor fez por seus antepassados; e para que possam conhecer os convênios do Senhor e saibam que não foram rejeitados para sempre — E também para convencer os judeus e os gentios de que </a:t>
            </a:r>
            <a:r>
              <a:rPr lang="pt-BR" sz="1600" cap="small" dirty="0"/>
              <a:t>Jesus</a:t>
            </a:r>
            <a:r>
              <a:rPr lang="pt-BR" sz="1600" dirty="0"/>
              <a:t> é o </a:t>
            </a:r>
            <a:r>
              <a:rPr lang="pt-BR" sz="1600" cap="small" dirty="0"/>
              <a:t>Cristo</a:t>
            </a:r>
            <a:r>
              <a:rPr lang="pt-BR" sz="1600" dirty="0"/>
              <a:t>, o </a:t>
            </a:r>
            <a:r>
              <a:rPr lang="pt-BR" sz="1600" cap="small" dirty="0"/>
              <a:t>Deus Eterno</a:t>
            </a:r>
            <a:r>
              <a:rPr lang="pt-BR" sz="1600" dirty="0"/>
              <a:t>, que se manifesta a todas as nações — E agora, se há falhas, são erros dos homens; não condeneis, portanto, as coisas de Deus, para que sejais declarados sem mancha no tribunal de Cristo.</a:t>
            </a:r>
          </a:p>
          <a:p>
            <a:endParaRPr lang="es-ES" sz="1600" dirty="0"/>
          </a:p>
          <a:p>
            <a:r>
              <a:rPr lang="pt-BR" sz="1600" cap="all" dirty="0"/>
              <a:t>TRADUÇÃO ORIGINAL DAS PLACAS, PARA O INGLÊS, FEITA POR JOSEPH SMITH, JR.</a:t>
            </a:r>
            <a:endParaRPr lang="en-US" sz="1600" dirty="0"/>
          </a:p>
        </p:txBody>
      </p:sp>
      <p:sp>
        <p:nvSpPr>
          <p:cNvPr id="6" name="Rectangle 5"/>
          <p:cNvSpPr/>
          <p:nvPr/>
        </p:nvSpPr>
        <p:spPr>
          <a:xfrm>
            <a:off x="258269" y="951923"/>
            <a:ext cx="2690204" cy="4031873"/>
          </a:xfrm>
          <a:prstGeom prst="rect">
            <a:avLst/>
          </a:prstGeom>
          <a:noFill/>
        </p:spPr>
        <p:txBody>
          <a:bodyPr wrap="square" lIns="91440" tIns="45720" rIns="91440" bIns="45720">
            <a:spAutoFit/>
          </a:bodyPr>
          <a:lstStyle/>
          <a:p>
            <a:pPr algn="ctr"/>
            <a:r>
              <a:rPr lang="pt-BR" sz="3200" dirty="0">
                <a:latin typeface="Comic Sans MS" panose="030F0702030302020204" pitchFamily="66" charset="0"/>
              </a:rPr>
              <a:t>Relato Escrito pela Mão de Mórmon em Placas Extraído das Placas de Néfi</a:t>
            </a:r>
            <a:endParaRPr lang="en-US" sz="3200" b="0" cap="none" spc="0" dirty="0">
              <a:ln w="0"/>
              <a:gradFill>
                <a:gsLst>
                  <a:gs pos="21000">
                    <a:srgbClr val="53575C"/>
                  </a:gs>
                  <a:gs pos="88000">
                    <a:srgbClr val="C5C7CA"/>
                  </a:gs>
                </a:gsLst>
                <a:lin ang="5400000"/>
              </a:gradFill>
              <a:effectLst/>
              <a:latin typeface="Comic Sans MS" panose="030F0702030302020204" pitchFamily="66" charset="0"/>
            </a:endParaRPr>
          </a:p>
        </p:txBody>
      </p:sp>
    </p:spTree>
    <p:extLst>
      <p:ext uri="{BB962C8B-B14F-4D97-AF65-F5344CB8AC3E}">
        <p14:creationId xmlns:p14="http://schemas.microsoft.com/office/powerpoint/2010/main" val="1618027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67490" y="322308"/>
            <a:ext cx="6219366" cy="6250168"/>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219890" y="322308"/>
            <a:ext cx="6219366" cy="6250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190856" y="386167"/>
            <a:ext cx="6096000" cy="5509200"/>
          </a:xfrm>
          <a:prstGeom prst="rect">
            <a:avLst/>
          </a:prstGeom>
        </p:spPr>
        <p:txBody>
          <a:bodyPr>
            <a:spAutoFit/>
          </a:bodyPr>
          <a:lstStyle/>
          <a:p>
            <a:pPr fontAlgn="base"/>
            <a:r>
              <a:rPr lang="it-IT" sz="1600" dirty="0"/>
              <a:t>Si tratta dunque di un compendio degli annali del popolo di Nefi, ed anche dei Lamaniti—Scritto ai Lamaniti, che sono un residuo del casato di Israele, come pure ai Giudei e ai Gentili—Scritto per comandamento, ed anche per spirito di profezia e di rivelazione—Scritto, sigillato e nascosto per il Signore affinché non venisse distrutto—Per venire alla luce per dono e potere di Dio per essere interpretato—Sigillato per mano di Moroni e nascosto per il Signore, per venire alla luce a tempo debito per mezzo dei Gentili—La sua interpretazione per dono di Dio.</a:t>
            </a:r>
          </a:p>
          <a:p>
            <a:pPr fontAlgn="base"/>
            <a:endParaRPr lang="it-IT" sz="1600" dirty="0"/>
          </a:p>
          <a:p>
            <a:pPr fontAlgn="base"/>
            <a:r>
              <a:rPr lang="it-IT" sz="1600" dirty="0"/>
              <a:t> Inoltre un compendio tratto dal Libro di Ether, che è la storia del popolo di Giared, che fu disperso al tempo in cui il Signore confuse la lingua del popolo, mentre costruiva una torre per arrivare al cielo—Che è per mostrare al rimanente del casato di Israele quali grandi cose il Signore ha fatto per i loro padri, e perché possano conoscere le alleanze del Signore, e che non sono rigettati per sempre—Ed anche per convincere i Giudei e i Gentili che </a:t>
            </a:r>
            <a:r>
              <a:rPr lang="it-IT" sz="1600" cap="small" dirty="0"/>
              <a:t>Gesù</a:t>
            </a:r>
            <a:r>
              <a:rPr lang="it-IT" sz="1600" dirty="0"/>
              <a:t> è il</a:t>
            </a:r>
            <a:r>
              <a:rPr lang="it-IT" sz="1600" cap="small" dirty="0"/>
              <a:t> Cristo</a:t>
            </a:r>
            <a:r>
              <a:rPr lang="it-IT" sz="1600" dirty="0"/>
              <a:t>, </a:t>
            </a:r>
            <a:r>
              <a:rPr lang="it-IT" sz="1600" cap="small" dirty="0"/>
              <a:t>l'Eterno Iddio</a:t>
            </a:r>
            <a:r>
              <a:rPr lang="it-IT" sz="1600" dirty="0"/>
              <a:t>, che si manifesta a tutte le nazioni—Ed ora, se vi sono degli errori, sono gli errori degli uomini; perciò non condannate le cose di Dio, affinché siate trovati senza macchia dinanzi al seggio del giudizio di Cristo.</a:t>
            </a:r>
          </a:p>
          <a:p>
            <a:pPr fontAlgn="base"/>
            <a:endParaRPr lang="it-IT" sz="1600" dirty="0"/>
          </a:p>
          <a:p>
            <a:pPr fontAlgn="base"/>
            <a:r>
              <a:rPr lang="it-IT" sz="1600" dirty="0"/>
              <a:t> Traduzione originale in inglese </a:t>
            </a:r>
            <a:br>
              <a:rPr lang="it-IT" sz="1600" dirty="0"/>
            </a:br>
            <a:r>
              <a:rPr lang="it-IT" sz="1600" dirty="0"/>
              <a:t>di Joseph Smith junior dalle tavole</a:t>
            </a:r>
          </a:p>
        </p:txBody>
      </p:sp>
      <p:sp>
        <p:nvSpPr>
          <p:cNvPr id="6" name="Rectangle 5"/>
          <p:cNvSpPr/>
          <p:nvPr/>
        </p:nvSpPr>
        <p:spPr>
          <a:xfrm>
            <a:off x="258269" y="951923"/>
            <a:ext cx="2690204" cy="4031873"/>
          </a:xfrm>
          <a:prstGeom prst="rect">
            <a:avLst/>
          </a:prstGeom>
          <a:noFill/>
        </p:spPr>
        <p:txBody>
          <a:bodyPr wrap="square" lIns="91440" tIns="45720" rIns="91440" bIns="45720">
            <a:spAutoFit/>
          </a:bodyPr>
          <a:lstStyle/>
          <a:p>
            <a:pPr algn="ctr"/>
            <a:r>
              <a:rPr lang="it-IT" sz="3200" dirty="0">
                <a:latin typeface="Comic Sans MS" panose="030F0702030302020204" pitchFamily="66" charset="0"/>
              </a:rPr>
              <a:t>Racconto scritto su tavole per mano di Mormon tratto dalle tavole di Nefi</a:t>
            </a:r>
            <a:endParaRPr lang="en-US" sz="3200" b="0" cap="none" spc="0" dirty="0">
              <a:ln w="0"/>
              <a:gradFill>
                <a:gsLst>
                  <a:gs pos="21000">
                    <a:srgbClr val="53575C"/>
                  </a:gs>
                  <a:gs pos="88000">
                    <a:srgbClr val="C5C7CA"/>
                  </a:gs>
                </a:gsLst>
                <a:lin ang="5400000"/>
              </a:gradFill>
              <a:effectLst/>
              <a:latin typeface="Comic Sans MS" panose="030F0702030302020204" pitchFamily="66" charset="0"/>
            </a:endParaRPr>
          </a:p>
        </p:txBody>
      </p:sp>
    </p:spTree>
    <p:extLst>
      <p:ext uri="{BB962C8B-B14F-4D97-AF65-F5344CB8AC3E}">
        <p14:creationId xmlns:p14="http://schemas.microsoft.com/office/powerpoint/2010/main" val="3997253189"/>
      </p:ext>
    </p:extLst>
  </p:cSld>
  <p:clrMapOvr>
    <a:masterClrMapping/>
  </p:clrMapOvr>
</p:sld>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1075</Words>
  <Application>Microsoft Office PowerPoint</Application>
  <PresentationFormat>Widescreen</PresentationFormat>
  <Paragraphs>57</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 CENA</vt:lpstr>
      <vt:lpstr>Arial</vt:lpstr>
      <vt:lpstr>Calibri</vt:lpstr>
      <vt:lpstr>Calibri Light</vt:lpstr>
      <vt:lpstr>Californian FB</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lynda blau</dc:creator>
  <cp:lastModifiedBy>lynda blau</cp:lastModifiedBy>
  <cp:revision>11</cp:revision>
  <dcterms:created xsi:type="dcterms:W3CDTF">2016-11-01T17:30:07Z</dcterms:created>
  <dcterms:modified xsi:type="dcterms:W3CDTF">2019-10-01T21:25:48Z</dcterms:modified>
</cp:coreProperties>
</file>