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57" r:id="rId5"/>
    <p:sldId id="263" r:id="rId6"/>
    <p:sldId id="259" r:id="rId7"/>
    <p:sldId id="256" r:id="rId8"/>
    <p:sldId id="264" r:id="rId9"/>
    <p:sldId id="265" r:id="rId10"/>
    <p:sldId id="266" r:id="rId11"/>
    <p:sldId id="267" r:id="rId12"/>
  </p:sldIdLst>
  <p:sldSz cx="6858000" cy="9144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7B3D"/>
    <a:srgbClr val="9966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476" y="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6552-BC04-449F-BC20-4954EF004701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B432-E972-4323-BA75-1B5A9E343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6552-BC04-449F-BC20-4954EF004701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B432-E972-4323-BA75-1B5A9E343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6552-BC04-449F-BC20-4954EF004701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B432-E972-4323-BA75-1B5A9E343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6552-BC04-449F-BC20-4954EF004701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B432-E972-4323-BA75-1B5A9E343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6552-BC04-449F-BC20-4954EF004701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B432-E972-4323-BA75-1B5A9E343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6552-BC04-449F-BC20-4954EF004701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B432-E972-4323-BA75-1B5A9E343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6552-BC04-449F-BC20-4954EF004701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B432-E972-4323-BA75-1B5A9E343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6552-BC04-449F-BC20-4954EF004701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B432-E972-4323-BA75-1B5A9E343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6552-BC04-449F-BC20-4954EF004701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B432-E972-4323-BA75-1B5A9E343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6552-BC04-449F-BC20-4954EF004701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B432-E972-4323-BA75-1B5A9E343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6552-BC04-449F-BC20-4954EF004701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B432-E972-4323-BA75-1B5A9E343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06552-BC04-449F-BC20-4954EF004701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2B432-E972-4323-BA75-1B5A9E343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uble Wave 29"/>
          <p:cNvSpPr/>
          <p:nvPr/>
        </p:nvSpPr>
        <p:spPr>
          <a:xfrm rot="5400000">
            <a:off x="-1905000" y="4114800"/>
            <a:ext cx="9144000" cy="914400"/>
          </a:xfrm>
          <a:prstGeom prst="doubleWav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rapezoid 27"/>
          <p:cNvSpPr/>
          <p:nvPr/>
        </p:nvSpPr>
        <p:spPr>
          <a:xfrm rot="2210461">
            <a:off x="3301090" y="-867155"/>
            <a:ext cx="2123041" cy="8572597"/>
          </a:xfrm>
          <a:prstGeom prst="trapezoid">
            <a:avLst>
              <a:gd name="adj" fmla="val 39559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uble Wave 28"/>
          <p:cNvSpPr/>
          <p:nvPr/>
        </p:nvSpPr>
        <p:spPr>
          <a:xfrm rot="5400000">
            <a:off x="-3467100" y="3924300"/>
            <a:ext cx="9144000" cy="1295400"/>
          </a:xfrm>
          <a:prstGeom prst="doubleWav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uble Wave 30"/>
          <p:cNvSpPr/>
          <p:nvPr/>
        </p:nvSpPr>
        <p:spPr>
          <a:xfrm rot="5400000">
            <a:off x="495300" y="4076700"/>
            <a:ext cx="9144000" cy="990600"/>
          </a:xfrm>
          <a:prstGeom prst="doubleWav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34"/>
          <p:cNvGrpSpPr/>
          <p:nvPr/>
        </p:nvGrpSpPr>
        <p:grpSpPr>
          <a:xfrm>
            <a:off x="1219200" y="3810000"/>
            <a:ext cx="1812851" cy="4454769"/>
            <a:chOff x="3505951" y="2286000"/>
            <a:chExt cx="2358544" cy="5029200"/>
          </a:xfrm>
        </p:grpSpPr>
        <p:sp>
          <p:nvSpPr>
            <p:cNvPr id="3" name="Oval 2"/>
            <p:cNvSpPr/>
            <p:nvPr/>
          </p:nvSpPr>
          <p:spPr>
            <a:xfrm rot="2182983">
              <a:off x="5204127" y="6329553"/>
              <a:ext cx="524028" cy="762000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4495800" y="6172200"/>
              <a:ext cx="914400" cy="108204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733800" y="6248400"/>
              <a:ext cx="990600" cy="106680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/>
            <p:cNvSpPr/>
            <p:nvPr/>
          </p:nvSpPr>
          <p:spPr>
            <a:xfrm rot="1375821">
              <a:off x="3683944" y="4038795"/>
              <a:ext cx="685800" cy="1447800"/>
            </a:xfrm>
            <a:prstGeom prst="trapezoid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 rot="20337671">
              <a:off x="4980247" y="4072134"/>
              <a:ext cx="685800" cy="1447800"/>
            </a:xfrm>
            <a:prstGeom prst="trapezoid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>
              <a:off x="3886200" y="4038600"/>
              <a:ext cx="1524000" cy="2514600"/>
            </a:xfrm>
            <a:prstGeom prst="trapezoid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038600" y="2743200"/>
              <a:ext cx="1219200" cy="1752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Manual Input 9"/>
            <p:cNvSpPr/>
            <p:nvPr/>
          </p:nvSpPr>
          <p:spPr>
            <a:xfrm rot="7269359" flipV="1">
              <a:off x="4556816" y="4102762"/>
              <a:ext cx="826716" cy="252676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Manual Input 10"/>
            <p:cNvSpPr/>
            <p:nvPr/>
          </p:nvSpPr>
          <p:spPr>
            <a:xfrm rot="14330641" flipH="1" flipV="1">
              <a:off x="3947217" y="4102761"/>
              <a:ext cx="826716" cy="252676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962400" y="2514600"/>
              <a:ext cx="1447800" cy="1752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endCxn id="8" idx="2"/>
            </p:cNvCxnSpPr>
            <p:nvPr/>
          </p:nvCxnSpPr>
          <p:spPr>
            <a:xfrm flipH="1">
              <a:off x="4648200" y="4551680"/>
              <a:ext cx="45720" cy="20015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rapezoid 13"/>
            <p:cNvSpPr/>
            <p:nvPr/>
          </p:nvSpPr>
          <p:spPr>
            <a:xfrm>
              <a:off x="3810000" y="5943600"/>
              <a:ext cx="1600200" cy="609600"/>
            </a:xfrm>
            <a:prstGeom prst="trapezoid">
              <a:avLst>
                <a:gd name="adj" fmla="val 21666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038600" y="6019800"/>
              <a:ext cx="609600" cy="762000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800600" y="6096000"/>
              <a:ext cx="457200" cy="762000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16"/>
            <p:cNvSpPr/>
            <p:nvPr/>
          </p:nvSpPr>
          <p:spPr>
            <a:xfrm>
              <a:off x="3886200" y="5791200"/>
              <a:ext cx="1524000" cy="381000"/>
            </a:xfrm>
            <a:prstGeom prst="trapezoid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ame 17"/>
            <p:cNvSpPr/>
            <p:nvPr/>
          </p:nvSpPr>
          <p:spPr>
            <a:xfrm>
              <a:off x="4495800" y="5791200"/>
              <a:ext cx="228600" cy="381000"/>
            </a:xfrm>
            <a:prstGeom prst="frame">
              <a:avLst/>
            </a:prstGeom>
            <a:solidFill>
              <a:srgbClr val="BF7717"/>
            </a:solidFill>
            <a:ln>
              <a:solidFill>
                <a:srgbClr val="AC6E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 rot="3091974">
              <a:off x="4185155" y="4769662"/>
              <a:ext cx="404415" cy="59829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 rot="3635941">
              <a:off x="3658351" y="4895794"/>
              <a:ext cx="533400" cy="838200"/>
            </a:xfrm>
            <a:prstGeom prst="roundRec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19692462">
              <a:off x="4717304" y="4889423"/>
              <a:ext cx="477737" cy="49351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 rot="17692115">
              <a:off x="5178695" y="4952118"/>
              <a:ext cx="533400" cy="838200"/>
            </a:xfrm>
            <a:prstGeom prst="roundRec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Wave 22"/>
            <p:cNvSpPr/>
            <p:nvPr/>
          </p:nvSpPr>
          <p:spPr>
            <a:xfrm>
              <a:off x="4191000" y="2286000"/>
              <a:ext cx="1371600" cy="838200"/>
            </a:xfrm>
            <a:prstGeom prst="wave">
              <a:avLst>
                <a:gd name="adj1" fmla="val 13676"/>
                <a:gd name="adj2" fmla="val -10000"/>
              </a:avLst>
            </a:prstGeom>
            <a:solidFill>
              <a:srgbClr val="B97B3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ardrop 23"/>
            <p:cNvSpPr/>
            <p:nvPr/>
          </p:nvSpPr>
          <p:spPr>
            <a:xfrm rot="711584">
              <a:off x="3837729" y="2481825"/>
              <a:ext cx="533400" cy="1066800"/>
            </a:xfrm>
            <a:prstGeom prst="teardrop">
              <a:avLst/>
            </a:prstGeom>
            <a:solidFill>
              <a:srgbClr val="B97B3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ound Diagonal Corner Rectangle 31"/>
          <p:cNvSpPr/>
          <p:nvPr/>
        </p:nvSpPr>
        <p:spPr>
          <a:xfrm>
            <a:off x="1447800" y="914400"/>
            <a:ext cx="1447800" cy="11430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 Diagonal Corner Rectangle 32"/>
          <p:cNvSpPr/>
          <p:nvPr/>
        </p:nvSpPr>
        <p:spPr>
          <a:xfrm rot="16200000">
            <a:off x="0" y="1752600"/>
            <a:ext cx="1447800" cy="11430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 Diagonal Corner Rectangle 33"/>
          <p:cNvSpPr/>
          <p:nvPr/>
        </p:nvSpPr>
        <p:spPr>
          <a:xfrm>
            <a:off x="4953000" y="2971800"/>
            <a:ext cx="1447800" cy="11430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 Diagonal Corner Rectangle 34"/>
          <p:cNvSpPr/>
          <p:nvPr/>
        </p:nvSpPr>
        <p:spPr>
          <a:xfrm rot="3301682">
            <a:off x="3886200" y="1524000"/>
            <a:ext cx="1447800" cy="11430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 Diagonal Corner Rectangle 35"/>
          <p:cNvSpPr/>
          <p:nvPr/>
        </p:nvSpPr>
        <p:spPr>
          <a:xfrm rot="20367781">
            <a:off x="5181600" y="5410200"/>
            <a:ext cx="1447800" cy="11430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 Diagonal Corner Rectangle 36"/>
          <p:cNvSpPr/>
          <p:nvPr/>
        </p:nvSpPr>
        <p:spPr>
          <a:xfrm rot="2694336">
            <a:off x="3810000" y="6781800"/>
            <a:ext cx="1447800" cy="11430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775733" y="4046702"/>
            <a:ext cx="316927" cy="314345"/>
          </a:xfrm>
          <a:prstGeom prst="ellipse">
            <a:avLst/>
          </a:prstGeom>
          <a:solidFill>
            <a:srgbClr val="B97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BC56ED0-13DB-4091-A9D7-9ACC1C79C50D}"/>
              </a:ext>
            </a:extLst>
          </p:cNvPr>
          <p:cNvSpPr/>
          <p:nvPr/>
        </p:nvSpPr>
        <p:spPr>
          <a:xfrm rot="20734924">
            <a:off x="2380427" y="2937287"/>
            <a:ext cx="2529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SAMPLE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0800000">
            <a:off x="1752600" y="228599"/>
            <a:ext cx="2123041" cy="6608843"/>
          </a:xfrm>
          <a:prstGeom prst="trapezoid">
            <a:avLst>
              <a:gd name="adj" fmla="val 395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rapezoid 2"/>
          <p:cNvSpPr/>
          <p:nvPr/>
        </p:nvSpPr>
        <p:spPr>
          <a:xfrm rot="10800000" flipH="1" flipV="1">
            <a:off x="152400" y="228600"/>
            <a:ext cx="2123041" cy="6608843"/>
          </a:xfrm>
          <a:prstGeom prst="trapezoid">
            <a:avLst>
              <a:gd name="adj" fmla="val 395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apezoid 3"/>
          <p:cNvSpPr/>
          <p:nvPr/>
        </p:nvSpPr>
        <p:spPr>
          <a:xfrm rot="10800000">
            <a:off x="4648200" y="227634"/>
            <a:ext cx="2123041" cy="6608843"/>
          </a:xfrm>
          <a:prstGeom prst="trapezoid">
            <a:avLst>
              <a:gd name="adj" fmla="val 395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0800000" flipH="1" flipV="1">
            <a:off x="3200400" y="249819"/>
            <a:ext cx="2123041" cy="6608843"/>
          </a:xfrm>
          <a:prstGeom prst="trapezoid">
            <a:avLst>
              <a:gd name="adj" fmla="val 395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64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uble Wave 29"/>
          <p:cNvSpPr/>
          <p:nvPr/>
        </p:nvSpPr>
        <p:spPr>
          <a:xfrm rot="5400000">
            <a:off x="-1905000" y="4114800"/>
            <a:ext cx="9144000" cy="914400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rapezoid 27"/>
          <p:cNvSpPr/>
          <p:nvPr/>
        </p:nvSpPr>
        <p:spPr>
          <a:xfrm rot="2210461">
            <a:off x="3301090" y="-867155"/>
            <a:ext cx="2123041" cy="8572597"/>
          </a:xfrm>
          <a:prstGeom prst="trapezoid">
            <a:avLst>
              <a:gd name="adj" fmla="val 395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uble Wave 28"/>
          <p:cNvSpPr/>
          <p:nvPr/>
        </p:nvSpPr>
        <p:spPr>
          <a:xfrm rot="5400000">
            <a:off x="-3467100" y="3924300"/>
            <a:ext cx="9144000" cy="1295400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uble Wave 30"/>
          <p:cNvSpPr/>
          <p:nvPr/>
        </p:nvSpPr>
        <p:spPr>
          <a:xfrm rot="5400000">
            <a:off x="495300" y="4076700"/>
            <a:ext cx="9144000" cy="990600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 Diagonal Corner Rectangle 31"/>
          <p:cNvSpPr/>
          <p:nvPr/>
        </p:nvSpPr>
        <p:spPr>
          <a:xfrm>
            <a:off x="1447800" y="914400"/>
            <a:ext cx="1447800" cy="11430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 Diagonal Corner Rectangle 32"/>
          <p:cNvSpPr/>
          <p:nvPr/>
        </p:nvSpPr>
        <p:spPr>
          <a:xfrm rot="16200000">
            <a:off x="0" y="1752600"/>
            <a:ext cx="1447800" cy="11430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 Diagonal Corner Rectangle 33"/>
          <p:cNvSpPr/>
          <p:nvPr/>
        </p:nvSpPr>
        <p:spPr>
          <a:xfrm>
            <a:off x="4953000" y="2971800"/>
            <a:ext cx="1447800" cy="11430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 Diagonal Corner Rectangle 34"/>
          <p:cNvSpPr/>
          <p:nvPr/>
        </p:nvSpPr>
        <p:spPr>
          <a:xfrm rot="3301682">
            <a:off x="3886200" y="1524000"/>
            <a:ext cx="1447800" cy="11430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 Diagonal Corner Rectangle 35"/>
          <p:cNvSpPr/>
          <p:nvPr/>
        </p:nvSpPr>
        <p:spPr>
          <a:xfrm rot="20367781">
            <a:off x="5181600" y="5410200"/>
            <a:ext cx="1447800" cy="11430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 Diagonal Corner Rectangle 36"/>
          <p:cNvSpPr/>
          <p:nvPr/>
        </p:nvSpPr>
        <p:spPr>
          <a:xfrm rot="2694336">
            <a:off x="3810000" y="6781800"/>
            <a:ext cx="1447800" cy="11430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775733" y="4046702"/>
            <a:ext cx="316927" cy="31434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52ED06B-12A7-48A5-A263-7F7260326AB4}"/>
              </a:ext>
            </a:extLst>
          </p:cNvPr>
          <p:cNvGrpSpPr/>
          <p:nvPr/>
        </p:nvGrpSpPr>
        <p:grpSpPr>
          <a:xfrm>
            <a:off x="723900" y="3631752"/>
            <a:ext cx="2295480" cy="4768611"/>
            <a:chOff x="1219200" y="717789"/>
            <a:chExt cx="3048000" cy="7546979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CE3928E-B982-4F5C-A8F2-08AC2B4B2A67}"/>
                </a:ext>
              </a:extLst>
            </p:cNvPr>
            <p:cNvSpPr/>
            <p:nvPr/>
          </p:nvSpPr>
          <p:spPr>
            <a:xfrm rot="2182983">
              <a:off x="3413791" y="6796855"/>
              <a:ext cx="677213" cy="113483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40">
              <a:extLst>
                <a:ext uri="{FF2B5EF4-FFF2-40B4-BE49-F238E27FC236}">
                  <a16:creationId xmlns:a16="http://schemas.microsoft.com/office/drawing/2014/main" id="{A9CFFCCF-7ABA-4A69-9C84-2CA89345A6DE}"/>
                </a:ext>
              </a:extLst>
            </p:cNvPr>
            <p:cNvSpPr/>
            <p:nvPr/>
          </p:nvSpPr>
          <p:spPr>
            <a:xfrm rot="1375821">
              <a:off x="1449224" y="3385253"/>
              <a:ext cx="886275" cy="2156193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F4FD349C-8AC9-4EC3-BC32-6D383A03B7BF}"/>
                </a:ext>
              </a:extLst>
            </p:cNvPr>
            <p:cNvSpPr/>
            <p:nvPr/>
          </p:nvSpPr>
          <p:spPr>
            <a:xfrm rot="20337671">
              <a:off x="3124466" y="3434905"/>
              <a:ext cx="886275" cy="2156193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rapezoid 42">
              <a:extLst>
                <a:ext uri="{FF2B5EF4-FFF2-40B4-BE49-F238E27FC236}">
                  <a16:creationId xmlns:a16="http://schemas.microsoft.com/office/drawing/2014/main" id="{D3CA24E6-6D14-4367-B8C2-740A866E85A0}"/>
                </a:ext>
              </a:extLst>
            </p:cNvPr>
            <p:cNvSpPr/>
            <p:nvPr/>
          </p:nvSpPr>
          <p:spPr>
            <a:xfrm>
              <a:off x="1710604" y="3384963"/>
              <a:ext cx="1969500" cy="3744968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139EDB0A-356B-42BF-B1F2-8A5756D3CADA}"/>
                </a:ext>
              </a:extLst>
            </p:cNvPr>
            <p:cNvSpPr/>
            <p:nvPr/>
          </p:nvSpPr>
          <p:spPr>
            <a:xfrm>
              <a:off x="1907554" y="1455737"/>
              <a:ext cx="1575600" cy="26101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Manual Input 44">
              <a:extLst>
                <a:ext uri="{FF2B5EF4-FFF2-40B4-BE49-F238E27FC236}">
                  <a16:creationId xmlns:a16="http://schemas.microsoft.com/office/drawing/2014/main" id="{7AE01CBC-E68C-4B29-93F0-C4E423581F16}"/>
                </a:ext>
              </a:extLst>
            </p:cNvPr>
            <p:cNvSpPr/>
            <p:nvPr/>
          </p:nvSpPr>
          <p:spPr>
            <a:xfrm rot="7269359" flipV="1">
              <a:off x="2495839" y="3505403"/>
              <a:ext cx="1231219" cy="326539"/>
            </a:xfrm>
            <a:prstGeom prst="flowChartManualIn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lowchart: Manual Input 45">
              <a:extLst>
                <a:ext uri="{FF2B5EF4-FFF2-40B4-BE49-F238E27FC236}">
                  <a16:creationId xmlns:a16="http://schemas.microsoft.com/office/drawing/2014/main" id="{B224D3A5-E9E3-4059-851D-117A84808599}"/>
                </a:ext>
              </a:extLst>
            </p:cNvPr>
            <p:cNvSpPr/>
            <p:nvPr/>
          </p:nvSpPr>
          <p:spPr>
            <a:xfrm rot="14330641" flipH="1" flipV="1">
              <a:off x="1708040" y="3505402"/>
              <a:ext cx="1231219" cy="326539"/>
            </a:xfrm>
            <a:prstGeom prst="flowChartManualIn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BB07955C-C2C7-44A7-A7F2-409E2255A627}"/>
                </a:ext>
              </a:extLst>
            </p:cNvPr>
            <p:cNvSpPr/>
            <p:nvPr/>
          </p:nvSpPr>
          <p:spPr>
            <a:xfrm>
              <a:off x="1809079" y="1115286"/>
              <a:ext cx="1871025" cy="26101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55E6549-DAE1-4650-B2AE-269E8C29B171}"/>
                </a:ext>
              </a:extLst>
            </p:cNvPr>
            <p:cNvCxnSpPr>
              <a:endCxn id="43" idx="2"/>
            </p:cNvCxnSpPr>
            <p:nvPr/>
          </p:nvCxnSpPr>
          <p:spPr>
            <a:xfrm flipH="1">
              <a:off x="2695354" y="4149088"/>
              <a:ext cx="59085" cy="2980843"/>
            </a:xfrm>
            <a:prstGeom prst="lin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7A638B3B-8568-4EE4-81C7-5128ABD0F204}"/>
                </a:ext>
              </a:extLst>
            </p:cNvPr>
            <p:cNvSpPr/>
            <p:nvPr/>
          </p:nvSpPr>
          <p:spPr>
            <a:xfrm>
              <a:off x="1575459" y="6222058"/>
              <a:ext cx="2104644" cy="2042710"/>
            </a:xfrm>
            <a:custGeom>
              <a:avLst/>
              <a:gdLst>
                <a:gd name="connsiteX0" fmla="*/ 233368 w 2104644"/>
                <a:gd name="connsiteY0" fmla="*/ 0 h 2042710"/>
                <a:gd name="connsiteX1" fmla="*/ 1907945 w 2104644"/>
                <a:gd name="connsiteY1" fmla="*/ 0 h 2042710"/>
                <a:gd name="connsiteX2" fmla="*/ 2104644 w 2104644"/>
                <a:gd name="connsiteY2" fmla="*/ 907871 h 2042710"/>
                <a:gd name="connsiteX3" fmla="*/ 2075355 w 2104644"/>
                <a:gd name="connsiteY3" fmla="*/ 907871 h 2042710"/>
                <a:gd name="connsiteX4" fmla="*/ 2092640 w 2104644"/>
                <a:gd name="connsiteY4" fmla="*/ 983804 h 2042710"/>
                <a:gd name="connsiteX5" fmla="*/ 2104644 w 2104644"/>
                <a:gd name="connsiteY5" fmla="*/ 1146188 h 2042710"/>
                <a:gd name="connsiteX6" fmla="*/ 1513794 w 2104644"/>
                <a:gd name="connsiteY6" fmla="*/ 1951924 h 2042710"/>
                <a:gd name="connsiteX7" fmla="*/ 1183444 w 2104644"/>
                <a:gd name="connsiteY7" fmla="*/ 1814317 h 2042710"/>
                <a:gd name="connsiteX8" fmla="*/ 1098038 w 2104644"/>
                <a:gd name="connsiteY8" fmla="*/ 1718223 h 2042710"/>
                <a:gd name="connsiteX9" fmla="*/ 1039944 w 2104644"/>
                <a:gd name="connsiteY9" fmla="*/ 1810040 h 2042710"/>
                <a:gd name="connsiteX10" fmla="*/ 609185 w 2104644"/>
                <a:gd name="connsiteY10" fmla="*/ 2042710 h 2042710"/>
                <a:gd name="connsiteX11" fmla="*/ 0 w 2104644"/>
                <a:gd name="connsiteY11" fmla="*/ 1248323 h 2042710"/>
                <a:gd name="connsiteX12" fmla="*/ 47873 w 2104644"/>
                <a:gd name="connsiteY12" fmla="*/ 939112 h 2042710"/>
                <a:gd name="connsiteX13" fmla="*/ 60876 w 2104644"/>
                <a:gd name="connsiteY13" fmla="*/ 907871 h 2042710"/>
                <a:gd name="connsiteX14" fmla="*/ 36669 w 2104644"/>
                <a:gd name="connsiteY14" fmla="*/ 907871 h 2042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04644" h="2042710">
                  <a:moveTo>
                    <a:pt x="233368" y="0"/>
                  </a:moveTo>
                  <a:lnTo>
                    <a:pt x="1907945" y="0"/>
                  </a:lnTo>
                  <a:lnTo>
                    <a:pt x="2104644" y="907871"/>
                  </a:lnTo>
                  <a:lnTo>
                    <a:pt x="2075355" y="907871"/>
                  </a:lnTo>
                  <a:lnTo>
                    <a:pt x="2092640" y="983804"/>
                  </a:lnTo>
                  <a:cubicBezTo>
                    <a:pt x="2100511" y="1036256"/>
                    <a:pt x="2104644" y="1090564"/>
                    <a:pt x="2104644" y="1146188"/>
                  </a:cubicBezTo>
                  <a:cubicBezTo>
                    <a:pt x="2104644" y="1591184"/>
                    <a:pt x="1840111" y="1951924"/>
                    <a:pt x="1513794" y="1951924"/>
                  </a:cubicBezTo>
                  <a:cubicBezTo>
                    <a:pt x="1391425" y="1951924"/>
                    <a:pt x="1277745" y="1901195"/>
                    <a:pt x="1183444" y="1814317"/>
                  </a:cubicBezTo>
                  <a:lnTo>
                    <a:pt x="1098038" y="1718223"/>
                  </a:lnTo>
                  <a:lnTo>
                    <a:pt x="1039944" y="1810040"/>
                  </a:lnTo>
                  <a:cubicBezTo>
                    <a:pt x="929703" y="1953795"/>
                    <a:pt x="777407" y="2042710"/>
                    <a:pt x="609185" y="2042710"/>
                  </a:cubicBezTo>
                  <a:cubicBezTo>
                    <a:pt x="272741" y="2042710"/>
                    <a:pt x="0" y="1687051"/>
                    <a:pt x="0" y="1248323"/>
                  </a:cubicBezTo>
                  <a:cubicBezTo>
                    <a:pt x="0" y="1138641"/>
                    <a:pt x="17046" y="1034151"/>
                    <a:pt x="47873" y="939112"/>
                  </a:cubicBezTo>
                  <a:lnTo>
                    <a:pt x="60876" y="907871"/>
                  </a:lnTo>
                  <a:lnTo>
                    <a:pt x="36669" y="90787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Trapezoid 49">
              <a:extLst>
                <a:ext uri="{FF2B5EF4-FFF2-40B4-BE49-F238E27FC236}">
                  <a16:creationId xmlns:a16="http://schemas.microsoft.com/office/drawing/2014/main" id="{17821877-E576-4235-A206-09FC3BEB6AD7}"/>
                </a:ext>
              </a:extLst>
            </p:cNvPr>
            <p:cNvSpPr/>
            <p:nvPr/>
          </p:nvSpPr>
          <p:spPr>
            <a:xfrm>
              <a:off x="1710604" y="5995092"/>
              <a:ext cx="1969500" cy="567419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ame 50">
              <a:extLst>
                <a:ext uri="{FF2B5EF4-FFF2-40B4-BE49-F238E27FC236}">
                  <a16:creationId xmlns:a16="http://schemas.microsoft.com/office/drawing/2014/main" id="{20420C4E-A496-4A50-AAE9-13C9E1777144}"/>
                </a:ext>
              </a:extLst>
            </p:cNvPr>
            <p:cNvSpPr/>
            <p:nvPr/>
          </p:nvSpPr>
          <p:spPr>
            <a:xfrm>
              <a:off x="2498404" y="5995092"/>
              <a:ext cx="295425" cy="567419"/>
            </a:xfrm>
            <a:prstGeom prst="fram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14EF2B6-7778-46A9-927A-185ED579F61B}"/>
                </a:ext>
              </a:extLst>
            </p:cNvPr>
            <p:cNvSpPr/>
            <p:nvPr/>
          </p:nvSpPr>
          <p:spPr>
            <a:xfrm rot="3091974">
              <a:off x="2057123" y="4532648"/>
              <a:ext cx="602291" cy="77319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19">
              <a:extLst>
                <a:ext uri="{FF2B5EF4-FFF2-40B4-BE49-F238E27FC236}">
                  <a16:creationId xmlns:a16="http://schemas.microsoft.com/office/drawing/2014/main" id="{D77A6044-873F-49E4-8EC4-364606A66B3A}"/>
                </a:ext>
              </a:extLst>
            </p:cNvPr>
            <p:cNvSpPr/>
            <p:nvPr/>
          </p:nvSpPr>
          <p:spPr>
            <a:xfrm rot="3635941">
              <a:off x="1363619" y="4744122"/>
              <a:ext cx="794387" cy="10832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3C54518-12D3-456A-8148-7EFB2976F7DF}"/>
                </a:ext>
              </a:extLst>
            </p:cNvPr>
            <p:cNvSpPr/>
            <p:nvPr/>
          </p:nvSpPr>
          <p:spPr>
            <a:xfrm rot="19692462">
              <a:off x="2784659" y="4652085"/>
              <a:ext cx="617390" cy="7349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21">
              <a:extLst>
                <a:ext uri="{FF2B5EF4-FFF2-40B4-BE49-F238E27FC236}">
                  <a16:creationId xmlns:a16="http://schemas.microsoft.com/office/drawing/2014/main" id="{A1A0F2AA-C8A3-44BE-86BD-438F689053FA}"/>
                </a:ext>
              </a:extLst>
            </p:cNvPr>
            <p:cNvSpPr/>
            <p:nvPr/>
          </p:nvSpPr>
          <p:spPr>
            <a:xfrm rot="17692115">
              <a:off x="3328394" y="4828004"/>
              <a:ext cx="794387" cy="10832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7FF9C8F-ED4F-4990-93F2-33A6A7B4EF50}"/>
                </a:ext>
              </a:extLst>
            </p:cNvPr>
            <p:cNvSpPr/>
            <p:nvPr/>
          </p:nvSpPr>
          <p:spPr>
            <a:xfrm rot="711584">
              <a:off x="1684180" y="717789"/>
              <a:ext cx="2000755" cy="2077435"/>
            </a:xfrm>
            <a:custGeom>
              <a:avLst/>
              <a:gdLst>
                <a:gd name="connsiteX0" fmla="*/ 839785 w 2000755"/>
                <a:gd name="connsiteY0" fmla="*/ 77705 h 2077435"/>
                <a:gd name="connsiteX1" fmla="*/ 2000755 w 2000755"/>
                <a:gd name="connsiteY1" fmla="*/ 0 h 2077435"/>
                <a:gd name="connsiteX2" fmla="*/ 1840191 w 2000755"/>
                <a:gd name="connsiteY2" fmla="*/ 960380 h 2077435"/>
                <a:gd name="connsiteX3" fmla="*/ 766471 w 2000755"/>
                <a:gd name="connsiteY3" fmla="*/ 1022319 h 2077435"/>
                <a:gd name="connsiteX4" fmla="*/ 689326 w 2000755"/>
                <a:gd name="connsiteY4" fmla="*/ 1036260 h 2077435"/>
                <a:gd name="connsiteX5" fmla="*/ 689326 w 2000755"/>
                <a:gd name="connsiteY5" fmla="*/ 1283048 h 2077435"/>
                <a:gd name="connsiteX6" fmla="*/ 344663 w 2000755"/>
                <a:gd name="connsiteY6" fmla="*/ 2077435 h 2077435"/>
                <a:gd name="connsiteX7" fmla="*/ 0 w 2000755"/>
                <a:gd name="connsiteY7" fmla="*/ 1283048 h 2077435"/>
                <a:gd name="connsiteX8" fmla="*/ 1 w 2000755"/>
                <a:gd name="connsiteY8" fmla="*/ 1283048 h 2077435"/>
                <a:gd name="connsiteX9" fmla="*/ 344664 w 2000755"/>
                <a:gd name="connsiteY9" fmla="*/ 488661 h 2077435"/>
                <a:gd name="connsiteX10" fmla="*/ 580010 w 2000755"/>
                <a:gd name="connsiteY10" fmla="*/ 488661 h 2077435"/>
                <a:gd name="connsiteX11" fmla="*/ 612985 w 2000755"/>
                <a:gd name="connsiteY11" fmla="*/ 291430 h 2077435"/>
                <a:gd name="connsiteX12" fmla="*/ 839785 w 2000755"/>
                <a:gd name="connsiteY12" fmla="*/ 77705 h 2077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0755" h="2077435">
                  <a:moveTo>
                    <a:pt x="839785" y="77705"/>
                  </a:moveTo>
                  <a:cubicBezTo>
                    <a:pt x="1207473" y="-40111"/>
                    <a:pt x="1719925" y="531427"/>
                    <a:pt x="2000755" y="0"/>
                  </a:cubicBezTo>
                  <a:lnTo>
                    <a:pt x="1840191" y="960380"/>
                  </a:lnTo>
                  <a:cubicBezTo>
                    <a:pt x="1580964" y="1450928"/>
                    <a:pt x="1124378" y="1001673"/>
                    <a:pt x="766471" y="1022319"/>
                  </a:cubicBezTo>
                  <a:lnTo>
                    <a:pt x="689326" y="1036260"/>
                  </a:lnTo>
                  <a:lnTo>
                    <a:pt x="689326" y="1283048"/>
                  </a:lnTo>
                  <a:cubicBezTo>
                    <a:pt x="689326" y="1721776"/>
                    <a:pt x="535015" y="2077435"/>
                    <a:pt x="344663" y="2077435"/>
                  </a:cubicBezTo>
                  <a:cubicBezTo>
                    <a:pt x="154311" y="2077435"/>
                    <a:pt x="0" y="1721776"/>
                    <a:pt x="0" y="1283048"/>
                  </a:cubicBezTo>
                  <a:lnTo>
                    <a:pt x="1" y="1283048"/>
                  </a:lnTo>
                  <a:cubicBezTo>
                    <a:pt x="1" y="844320"/>
                    <a:pt x="154312" y="488661"/>
                    <a:pt x="344664" y="488661"/>
                  </a:cubicBezTo>
                  <a:lnTo>
                    <a:pt x="580010" y="488661"/>
                  </a:lnTo>
                  <a:lnTo>
                    <a:pt x="612985" y="291430"/>
                  </a:lnTo>
                  <a:cubicBezTo>
                    <a:pt x="677792" y="168793"/>
                    <a:pt x="754934" y="104894"/>
                    <a:pt x="839785" y="77705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8901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Group 255"/>
          <p:cNvGrpSpPr/>
          <p:nvPr/>
        </p:nvGrpSpPr>
        <p:grpSpPr>
          <a:xfrm>
            <a:off x="304800" y="152400"/>
            <a:ext cx="1812851" cy="4454769"/>
            <a:chOff x="304800" y="152400"/>
            <a:chExt cx="1812851" cy="4454769"/>
          </a:xfrm>
        </p:grpSpPr>
        <p:grpSp>
          <p:nvGrpSpPr>
            <p:cNvPr id="2" name="Group 334"/>
            <p:cNvGrpSpPr/>
            <p:nvPr/>
          </p:nvGrpSpPr>
          <p:grpSpPr>
            <a:xfrm>
              <a:off x="304800" y="152400"/>
              <a:ext cx="1812851" cy="4454769"/>
              <a:chOff x="3505951" y="2286000"/>
              <a:chExt cx="2358544" cy="5029200"/>
            </a:xfrm>
          </p:grpSpPr>
          <p:sp>
            <p:nvSpPr>
              <p:cNvPr id="3" name="Oval 2"/>
              <p:cNvSpPr/>
              <p:nvPr/>
            </p:nvSpPr>
            <p:spPr>
              <a:xfrm rot="2182983">
                <a:off x="5204127" y="6329553"/>
                <a:ext cx="524028" cy="762000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4495800" y="6172200"/>
                <a:ext cx="914400" cy="108204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3733800" y="6248400"/>
                <a:ext cx="990600" cy="10668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rapezoid 5"/>
              <p:cNvSpPr/>
              <p:nvPr/>
            </p:nvSpPr>
            <p:spPr>
              <a:xfrm rot="1375821">
                <a:off x="3683944" y="4038795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rapezoid 6"/>
              <p:cNvSpPr/>
              <p:nvPr/>
            </p:nvSpPr>
            <p:spPr>
              <a:xfrm rot="20337671">
                <a:off x="4980247" y="4072134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rapezoid 7"/>
              <p:cNvSpPr/>
              <p:nvPr/>
            </p:nvSpPr>
            <p:spPr>
              <a:xfrm>
                <a:off x="3886200" y="4038600"/>
                <a:ext cx="1524000" cy="25146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4038600" y="2743200"/>
                <a:ext cx="12192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Manual Input 9"/>
              <p:cNvSpPr/>
              <p:nvPr/>
            </p:nvSpPr>
            <p:spPr>
              <a:xfrm rot="7269359" flipV="1">
                <a:off x="4556816" y="4102762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Manual Input 10"/>
              <p:cNvSpPr/>
              <p:nvPr/>
            </p:nvSpPr>
            <p:spPr>
              <a:xfrm rot="14330641" flipH="1" flipV="1">
                <a:off x="3947217" y="4102761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962400" y="2514600"/>
                <a:ext cx="14478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Connector 12"/>
              <p:cNvCxnSpPr>
                <a:endCxn id="8" idx="2"/>
              </p:cNvCxnSpPr>
              <p:nvPr/>
            </p:nvCxnSpPr>
            <p:spPr>
              <a:xfrm flipH="1">
                <a:off x="4648200" y="4551680"/>
                <a:ext cx="45720" cy="200152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rapezoid 13"/>
              <p:cNvSpPr/>
              <p:nvPr/>
            </p:nvSpPr>
            <p:spPr>
              <a:xfrm>
                <a:off x="3810000" y="5943600"/>
                <a:ext cx="1600200" cy="609600"/>
              </a:xfrm>
              <a:prstGeom prst="trapezoid">
                <a:avLst>
                  <a:gd name="adj" fmla="val 21666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038600" y="6019800"/>
                <a:ext cx="6096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4800600" y="6096000"/>
                <a:ext cx="4572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rapezoid 16"/>
              <p:cNvSpPr/>
              <p:nvPr/>
            </p:nvSpPr>
            <p:spPr>
              <a:xfrm>
                <a:off x="3886200" y="5791200"/>
                <a:ext cx="1524000" cy="381000"/>
              </a:xfrm>
              <a:prstGeom prst="trapezoi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ame 17"/>
              <p:cNvSpPr/>
              <p:nvPr/>
            </p:nvSpPr>
            <p:spPr>
              <a:xfrm>
                <a:off x="4495800" y="5791200"/>
                <a:ext cx="228600" cy="381000"/>
              </a:xfrm>
              <a:prstGeom prst="frame">
                <a:avLst/>
              </a:prstGeom>
              <a:solidFill>
                <a:srgbClr val="BF7717"/>
              </a:solidFill>
              <a:ln>
                <a:solidFill>
                  <a:srgbClr val="AC6E2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 rot="3091974">
                <a:off x="4185155" y="4769662"/>
                <a:ext cx="404415" cy="59829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3635941">
                <a:off x="3658351" y="4895794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19692462">
                <a:off x="4717304" y="4889423"/>
                <a:ext cx="477737" cy="49351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17692115">
                <a:off x="5178695" y="4952118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Wave 22"/>
              <p:cNvSpPr/>
              <p:nvPr/>
            </p:nvSpPr>
            <p:spPr>
              <a:xfrm>
                <a:off x="4191000" y="2286000"/>
                <a:ext cx="1371600" cy="838200"/>
              </a:xfrm>
              <a:prstGeom prst="wave">
                <a:avLst>
                  <a:gd name="adj1" fmla="val 13676"/>
                  <a:gd name="adj2" fmla="val -10000"/>
                </a:avLst>
              </a:prstGeom>
              <a:solidFill>
                <a:srgbClr val="B97B3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ardrop 23"/>
              <p:cNvSpPr/>
              <p:nvPr/>
            </p:nvSpPr>
            <p:spPr>
              <a:xfrm rot="711584">
                <a:off x="3837729" y="2481825"/>
                <a:ext cx="533400" cy="1066800"/>
              </a:xfrm>
              <a:prstGeom prst="teardrop">
                <a:avLst/>
              </a:prstGeom>
              <a:solidFill>
                <a:srgbClr val="B97B3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0" name="Oval 139"/>
            <p:cNvSpPr/>
            <p:nvPr/>
          </p:nvSpPr>
          <p:spPr>
            <a:xfrm>
              <a:off x="850242" y="350709"/>
              <a:ext cx="316927" cy="314345"/>
            </a:xfrm>
            <a:prstGeom prst="ellipse">
              <a:avLst/>
            </a:prstGeom>
            <a:solidFill>
              <a:srgbClr val="B97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2508409" y="152400"/>
            <a:ext cx="1812851" cy="4454769"/>
            <a:chOff x="304800" y="152400"/>
            <a:chExt cx="1812851" cy="4454769"/>
          </a:xfrm>
        </p:grpSpPr>
        <p:grpSp>
          <p:nvGrpSpPr>
            <p:cNvPr id="258" name="Group 334"/>
            <p:cNvGrpSpPr/>
            <p:nvPr/>
          </p:nvGrpSpPr>
          <p:grpSpPr>
            <a:xfrm>
              <a:off x="304800" y="152400"/>
              <a:ext cx="1812851" cy="4454769"/>
              <a:chOff x="3505951" y="2286000"/>
              <a:chExt cx="2358544" cy="5029200"/>
            </a:xfrm>
          </p:grpSpPr>
          <p:sp>
            <p:nvSpPr>
              <p:cNvPr id="260" name="Oval 259"/>
              <p:cNvSpPr/>
              <p:nvPr/>
            </p:nvSpPr>
            <p:spPr>
              <a:xfrm rot="2182983">
                <a:off x="5204127" y="6329553"/>
                <a:ext cx="524028" cy="762000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Oval 260"/>
              <p:cNvSpPr/>
              <p:nvPr/>
            </p:nvSpPr>
            <p:spPr>
              <a:xfrm>
                <a:off x="4495800" y="6172200"/>
                <a:ext cx="914400" cy="108204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Oval 261"/>
              <p:cNvSpPr/>
              <p:nvPr/>
            </p:nvSpPr>
            <p:spPr>
              <a:xfrm>
                <a:off x="3733800" y="6248400"/>
                <a:ext cx="990600" cy="10668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Trapezoid 262"/>
              <p:cNvSpPr/>
              <p:nvPr/>
            </p:nvSpPr>
            <p:spPr>
              <a:xfrm rot="1375821">
                <a:off x="3683944" y="4038795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Trapezoid 263"/>
              <p:cNvSpPr/>
              <p:nvPr/>
            </p:nvSpPr>
            <p:spPr>
              <a:xfrm rot="20337671">
                <a:off x="4980247" y="4072134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Trapezoid 264"/>
              <p:cNvSpPr/>
              <p:nvPr/>
            </p:nvSpPr>
            <p:spPr>
              <a:xfrm>
                <a:off x="3886200" y="4038600"/>
                <a:ext cx="1524000" cy="25146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Oval 265"/>
              <p:cNvSpPr/>
              <p:nvPr/>
            </p:nvSpPr>
            <p:spPr>
              <a:xfrm>
                <a:off x="4038600" y="2743200"/>
                <a:ext cx="12192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Flowchart: Manual Input 266"/>
              <p:cNvSpPr/>
              <p:nvPr/>
            </p:nvSpPr>
            <p:spPr>
              <a:xfrm rot="7269359" flipV="1">
                <a:off x="4556816" y="4102762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Flowchart: Manual Input 267"/>
              <p:cNvSpPr/>
              <p:nvPr/>
            </p:nvSpPr>
            <p:spPr>
              <a:xfrm rot="14330641" flipH="1" flipV="1">
                <a:off x="3947217" y="4102761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Oval 268"/>
              <p:cNvSpPr/>
              <p:nvPr/>
            </p:nvSpPr>
            <p:spPr>
              <a:xfrm>
                <a:off x="3962400" y="2514600"/>
                <a:ext cx="14478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0" name="Straight Connector 269"/>
              <p:cNvCxnSpPr>
                <a:endCxn id="265" idx="2"/>
              </p:cNvCxnSpPr>
              <p:nvPr/>
            </p:nvCxnSpPr>
            <p:spPr>
              <a:xfrm flipH="1">
                <a:off x="4648200" y="4551680"/>
                <a:ext cx="45720" cy="200152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1" name="Trapezoid 270"/>
              <p:cNvSpPr/>
              <p:nvPr/>
            </p:nvSpPr>
            <p:spPr>
              <a:xfrm>
                <a:off x="3810000" y="5943600"/>
                <a:ext cx="1600200" cy="609600"/>
              </a:xfrm>
              <a:prstGeom prst="trapezoid">
                <a:avLst>
                  <a:gd name="adj" fmla="val 21666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Oval 271"/>
              <p:cNvSpPr/>
              <p:nvPr/>
            </p:nvSpPr>
            <p:spPr>
              <a:xfrm>
                <a:off x="4038600" y="6019800"/>
                <a:ext cx="6096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Oval 272"/>
              <p:cNvSpPr/>
              <p:nvPr/>
            </p:nvSpPr>
            <p:spPr>
              <a:xfrm>
                <a:off x="4800600" y="6096000"/>
                <a:ext cx="4572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Trapezoid 273"/>
              <p:cNvSpPr/>
              <p:nvPr/>
            </p:nvSpPr>
            <p:spPr>
              <a:xfrm>
                <a:off x="3886200" y="5791200"/>
                <a:ext cx="1524000" cy="381000"/>
              </a:xfrm>
              <a:prstGeom prst="trapezoi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Frame 274"/>
              <p:cNvSpPr/>
              <p:nvPr/>
            </p:nvSpPr>
            <p:spPr>
              <a:xfrm>
                <a:off x="4495800" y="5791200"/>
                <a:ext cx="228600" cy="381000"/>
              </a:xfrm>
              <a:prstGeom prst="frame">
                <a:avLst/>
              </a:prstGeom>
              <a:solidFill>
                <a:srgbClr val="BF7717"/>
              </a:solidFill>
              <a:ln>
                <a:solidFill>
                  <a:srgbClr val="AC6E2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6" name="Oval 275"/>
              <p:cNvSpPr/>
              <p:nvPr/>
            </p:nvSpPr>
            <p:spPr>
              <a:xfrm rot="3091974">
                <a:off x="4185155" y="4769662"/>
                <a:ext cx="404415" cy="59829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ounded Rectangle 276"/>
              <p:cNvSpPr/>
              <p:nvPr/>
            </p:nvSpPr>
            <p:spPr>
              <a:xfrm rot="3635941">
                <a:off x="3658351" y="4895794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Oval 277"/>
              <p:cNvSpPr/>
              <p:nvPr/>
            </p:nvSpPr>
            <p:spPr>
              <a:xfrm rot="19692462">
                <a:off x="4717304" y="4889423"/>
                <a:ext cx="477737" cy="49351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Rounded Rectangle 278"/>
              <p:cNvSpPr/>
              <p:nvPr/>
            </p:nvSpPr>
            <p:spPr>
              <a:xfrm rot="17692115">
                <a:off x="5178695" y="4952118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Wave 279"/>
              <p:cNvSpPr/>
              <p:nvPr/>
            </p:nvSpPr>
            <p:spPr>
              <a:xfrm>
                <a:off x="4191000" y="2286000"/>
                <a:ext cx="1371600" cy="838200"/>
              </a:xfrm>
              <a:prstGeom prst="wave">
                <a:avLst>
                  <a:gd name="adj1" fmla="val 13676"/>
                  <a:gd name="adj2" fmla="val -10000"/>
                </a:avLst>
              </a:prstGeom>
              <a:solidFill>
                <a:srgbClr val="B97B3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Teardrop 280"/>
              <p:cNvSpPr/>
              <p:nvPr/>
            </p:nvSpPr>
            <p:spPr>
              <a:xfrm rot="711584">
                <a:off x="3837729" y="2481825"/>
                <a:ext cx="533400" cy="1066800"/>
              </a:xfrm>
              <a:prstGeom prst="teardrop">
                <a:avLst/>
              </a:prstGeom>
              <a:solidFill>
                <a:srgbClr val="B97B3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9" name="Oval 258"/>
            <p:cNvSpPr/>
            <p:nvPr/>
          </p:nvSpPr>
          <p:spPr>
            <a:xfrm>
              <a:off x="850242" y="350709"/>
              <a:ext cx="316927" cy="314345"/>
            </a:xfrm>
            <a:prstGeom prst="ellipse">
              <a:avLst/>
            </a:prstGeom>
            <a:solidFill>
              <a:srgbClr val="B97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4625697" y="148355"/>
            <a:ext cx="1812851" cy="4454769"/>
            <a:chOff x="304800" y="152400"/>
            <a:chExt cx="1812851" cy="4454769"/>
          </a:xfrm>
        </p:grpSpPr>
        <p:grpSp>
          <p:nvGrpSpPr>
            <p:cNvPr id="283" name="Group 334"/>
            <p:cNvGrpSpPr/>
            <p:nvPr/>
          </p:nvGrpSpPr>
          <p:grpSpPr>
            <a:xfrm>
              <a:off x="304800" y="152400"/>
              <a:ext cx="1812851" cy="4454769"/>
              <a:chOff x="3505951" y="2286000"/>
              <a:chExt cx="2358544" cy="5029200"/>
            </a:xfrm>
          </p:grpSpPr>
          <p:sp>
            <p:nvSpPr>
              <p:cNvPr id="285" name="Oval 284"/>
              <p:cNvSpPr/>
              <p:nvPr/>
            </p:nvSpPr>
            <p:spPr>
              <a:xfrm rot="2182983">
                <a:off x="5204127" y="6329553"/>
                <a:ext cx="524028" cy="762000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Oval 285"/>
              <p:cNvSpPr/>
              <p:nvPr/>
            </p:nvSpPr>
            <p:spPr>
              <a:xfrm>
                <a:off x="4495800" y="6172200"/>
                <a:ext cx="914400" cy="108204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Oval 286"/>
              <p:cNvSpPr/>
              <p:nvPr/>
            </p:nvSpPr>
            <p:spPr>
              <a:xfrm>
                <a:off x="3733800" y="6248400"/>
                <a:ext cx="990600" cy="10668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Trapezoid 287"/>
              <p:cNvSpPr/>
              <p:nvPr/>
            </p:nvSpPr>
            <p:spPr>
              <a:xfrm rot="1375821">
                <a:off x="3683944" y="4038795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Trapezoid 288"/>
              <p:cNvSpPr/>
              <p:nvPr/>
            </p:nvSpPr>
            <p:spPr>
              <a:xfrm rot="20337671">
                <a:off x="4980247" y="4072134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Trapezoid 289"/>
              <p:cNvSpPr/>
              <p:nvPr/>
            </p:nvSpPr>
            <p:spPr>
              <a:xfrm>
                <a:off x="3886200" y="4038600"/>
                <a:ext cx="1524000" cy="25146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Oval 290"/>
              <p:cNvSpPr/>
              <p:nvPr/>
            </p:nvSpPr>
            <p:spPr>
              <a:xfrm>
                <a:off x="4038600" y="2743200"/>
                <a:ext cx="12192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Flowchart: Manual Input 291"/>
              <p:cNvSpPr/>
              <p:nvPr/>
            </p:nvSpPr>
            <p:spPr>
              <a:xfrm rot="7269359" flipV="1">
                <a:off x="4556816" y="4102762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Flowchart: Manual Input 292"/>
              <p:cNvSpPr/>
              <p:nvPr/>
            </p:nvSpPr>
            <p:spPr>
              <a:xfrm rot="14330641" flipH="1" flipV="1">
                <a:off x="3947217" y="4102761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Oval 293"/>
              <p:cNvSpPr/>
              <p:nvPr/>
            </p:nvSpPr>
            <p:spPr>
              <a:xfrm>
                <a:off x="3962400" y="2514600"/>
                <a:ext cx="14478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5" name="Straight Connector 294"/>
              <p:cNvCxnSpPr>
                <a:endCxn id="290" idx="2"/>
              </p:cNvCxnSpPr>
              <p:nvPr/>
            </p:nvCxnSpPr>
            <p:spPr>
              <a:xfrm flipH="1">
                <a:off x="4648200" y="4551680"/>
                <a:ext cx="45720" cy="200152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6" name="Trapezoid 295"/>
              <p:cNvSpPr/>
              <p:nvPr/>
            </p:nvSpPr>
            <p:spPr>
              <a:xfrm>
                <a:off x="3810000" y="5943600"/>
                <a:ext cx="1600200" cy="609600"/>
              </a:xfrm>
              <a:prstGeom prst="trapezoid">
                <a:avLst>
                  <a:gd name="adj" fmla="val 21666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Oval 296"/>
              <p:cNvSpPr/>
              <p:nvPr/>
            </p:nvSpPr>
            <p:spPr>
              <a:xfrm>
                <a:off x="4038600" y="6019800"/>
                <a:ext cx="6096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Oval 297"/>
              <p:cNvSpPr/>
              <p:nvPr/>
            </p:nvSpPr>
            <p:spPr>
              <a:xfrm>
                <a:off x="4800600" y="6096000"/>
                <a:ext cx="4572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Trapezoid 298"/>
              <p:cNvSpPr/>
              <p:nvPr/>
            </p:nvSpPr>
            <p:spPr>
              <a:xfrm>
                <a:off x="3886200" y="5791200"/>
                <a:ext cx="1524000" cy="381000"/>
              </a:xfrm>
              <a:prstGeom prst="trapezoi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Frame 299"/>
              <p:cNvSpPr/>
              <p:nvPr/>
            </p:nvSpPr>
            <p:spPr>
              <a:xfrm>
                <a:off x="4495800" y="5791200"/>
                <a:ext cx="228600" cy="381000"/>
              </a:xfrm>
              <a:prstGeom prst="frame">
                <a:avLst/>
              </a:prstGeom>
              <a:solidFill>
                <a:srgbClr val="BF7717"/>
              </a:solidFill>
              <a:ln>
                <a:solidFill>
                  <a:srgbClr val="AC6E2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1" name="Oval 300"/>
              <p:cNvSpPr/>
              <p:nvPr/>
            </p:nvSpPr>
            <p:spPr>
              <a:xfrm rot="3091974">
                <a:off x="4185155" y="4769662"/>
                <a:ext cx="404415" cy="59829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Rounded Rectangle 301"/>
              <p:cNvSpPr/>
              <p:nvPr/>
            </p:nvSpPr>
            <p:spPr>
              <a:xfrm rot="3635941">
                <a:off x="3658351" y="4895794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Oval 302"/>
              <p:cNvSpPr/>
              <p:nvPr/>
            </p:nvSpPr>
            <p:spPr>
              <a:xfrm rot="19692462">
                <a:off x="4717304" y="4889423"/>
                <a:ext cx="477737" cy="49351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Rounded Rectangle 303"/>
              <p:cNvSpPr/>
              <p:nvPr/>
            </p:nvSpPr>
            <p:spPr>
              <a:xfrm rot="17692115">
                <a:off x="5178695" y="4952118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Wave 304"/>
              <p:cNvSpPr/>
              <p:nvPr/>
            </p:nvSpPr>
            <p:spPr>
              <a:xfrm>
                <a:off x="4191000" y="2286000"/>
                <a:ext cx="1371600" cy="838200"/>
              </a:xfrm>
              <a:prstGeom prst="wave">
                <a:avLst>
                  <a:gd name="adj1" fmla="val 13676"/>
                  <a:gd name="adj2" fmla="val -10000"/>
                </a:avLst>
              </a:prstGeom>
              <a:solidFill>
                <a:srgbClr val="B97B3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Teardrop 305"/>
              <p:cNvSpPr/>
              <p:nvPr/>
            </p:nvSpPr>
            <p:spPr>
              <a:xfrm rot="711584">
                <a:off x="3837729" y="2481825"/>
                <a:ext cx="533400" cy="1066800"/>
              </a:xfrm>
              <a:prstGeom prst="teardrop">
                <a:avLst/>
              </a:prstGeom>
              <a:solidFill>
                <a:srgbClr val="B97B3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4" name="Oval 283"/>
            <p:cNvSpPr/>
            <p:nvPr/>
          </p:nvSpPr>
          <p:spPr>
            <a:xfrm>
              <a:off x="850242" y="350709"/>
              <a:ext cx="316927" cy="314345"/>
            </a:xfrm>
            <a:prstGeom prst="ellipse">
              <a:avLst/>
            </a:prstGeom>
            <a:solidFill>
              <a:srgbClr val="B97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7" name="Group 306"/>
          <p:cNvGrpSpPr/>
          <p:nvPr/>
        </p:nvGrpSpPr>
        <p:grpSpPr>
          <a:xfrm>
            <a:off x="291311" y="4583947"/>
            <a:ext cx="1812851" cy="4454769"/>
            <a:chOff x="304800" y="152400"/>
            <a:chExt cx="1812851" cy="4454769"/>
          </a:xfrm>
        </p:grpSpPr>
        <p:grpSp>
          <p:nvGrpSpPr>
            <p:cNvPr id="308" name="Group 334"/>
            <p:cNvGrpSpPr/>
            <p:nvPr/>
          </p:nvGrpSpPr>
          <p:grpSpPr>
            <a:xfrm>
              <a:off x="304800" y="152400"/>
              <a:ext cx="1812851" cy="4454769"/>
              <a:chOff x="3505951" y="2286000"/>
              <a:chExt cx="2358544" cy="5029200"/>
            </a:xfrm>
          </p:grpSpPr>
          <p:sp>
            <p:nvSpPr>
              <p:cNvPr id="310" name="Oval 309"/>
              <p:cNvSpPr/>
              <p:nvPr/>
            </p:nvSpPr>
            <p:spPr>
              <a:xfrm rot="2182983">
                <a:off x="5204127" y="6329553"/>
                <a:ext cx="524028" cy="762000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Oval 310"/>
              <p:cNvSpPr/>
              <p:nvPr/>
            </p:nvSpPr>
            <p:spPr>
              <a:xfrm>
                <a:off x="4495800" y="6172200"/>
                <a:ext cx="914400" cy="108204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Oval 311"/>
              <p:cNvSpPr/>
              <p:nvPr/>
            </p:nvSpPr>
            <p:spPr>
              <a:xfrm>
                <a:off x="3733800" y="6248400"/>
                <a:ext cx="990600" cy="10668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3" name="Trapezoid 312"/>
              <p:cNvSpPr/>
              <p:nvPr/>
            </p:nvSpPr>
            <p:spPr>
              <a:xfrm rot="1375821">
                <a:off x="3683944" y="4038795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Trapezoid 313"/>
              <p:cNvSpPr/>
              <p:nvPr/>
            </p:nvSpPr>
            <p:spPr>
              <a:xfrm rot="20337671">
                <a:off x="4980247" y="4072134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Trapezoid 314"/>
              <p:cNvSpPr/>
              <p:nvPr/>
            </p:nvSpPr>
            <p:spPr>
              <a:xfrm>
                <a:off x="3886200" y="4038600"/>
                <a:ext cx="1524000" cy="25146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Oval 315"/>
              <p:cNvSpPr/>
              <p:nvPr/>
            </p:nvSpPr>
            <p:spPr>
              <a:xfrm>
                <a:off x="4038600" y="2743200"/>
                <a:ext cx="12192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Flowchart: Manual Input 316"/>
              <p:cNvSpPr/>
              <p:nvPr/>
            </p:nvSpPr>
            <p:spPr>
              <a:xfrm rot="7269359" flipV="1">
                <a:off x="4556816" y="4102762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Flowchart: Manual Input 317"/>
              <p:cNvSpPr/>
              <p:nvPr/>
            </p:nvSpPr>
            <p:spPr>
              <a:xfrm rot="14330641" flipH="1" flipV="1">
                <a:off x="3947217" y="4102761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Oval 318"/>
              <p:cNvSpPr/>
              <p:nvPr/>
            </p:nvSpPr>
            <p:spPr>
              <a:xfrm>
                <a:off x="3962400" y="2514600"/>
                <a:ext cx="14478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0" name="Straight Connector 319"/>
              <p:cNvCxnSpPr>
                <a:endCxn id="315" idx="2"/>
              </p:cNvCxnSpPr>
              <p:nvPr/>
            </p:nvCxnSpPr>
            <p:spPr>
              <a:xfrm flipH="1">
                <a:off x="4648200" y="4551680"/>
                <a:ext cx="45720" cy="200152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1" name="Trapezoid 320"/>
              <p:cNvSpPr/>
              <p:nvPr/>
            </p:nvSpPr>
            <p:spPr>
              <a:xfrm>
                <a:off x="3810000" y="5943600"/>
                <a:ext cx="1600200" cy="609600"/>
              </a:xfrm>
              <a:prstGeom prst="trapezoid">
                <a:avLst>
                  <a:gd name="adj" fmla="val 21666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Oval 321"/>
              <p:cNvSpPr/>
              <p:nvPr/>
            </p:nvSpPr>
            <p:spPr>
              <a:xfrm>
                <a:off x="4038600" y="6019800"/>
                <a:ext cx="6096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Oval 322"/>
              <p:cNvSpPr/>
              <p:nvPr/>
            </p:nvSpPr>
            <p:spPr>
              <a:xfrm>
                <a:off x="4800600" y="6096000"/>
                <a:ext cx="4572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Trapezoid 323"/>
              <p:cNvSpPr/>
              <p:nvPr/>
            </p:nvSpPr>
            <p:spPr>
              <a:xfrm>
                <a:off x="3886200" y="5791200"/>
                <a:ext cx="1524000" cy="381000"/>
              </a:xfrm>
              <a:prstGeom prst="trapezoi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Frame 324"/>
              <p:cNvSpPr/>
              <p:nvPr/>
            </p:nvSpPr>
            <p:spPr>
              <a:xfrm>
                <a:off x="4495800" y="5791200"/>
                <a:ext cx="228600" cy="381000"/>
              </a:xfrm>
              <a:prstGeom prst="frame">
                <a:avLst/>
              </a:prstGeom>
              <a:solidFill>
                <a:srgbClr val="BF7717"/>
              </a:solidFill>
              <a:ln>
                <a:solidFill>
                  <a:srgbClr val="AC6E2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6" name="Oval 325"/>
              <p:cNvSpPr/>
              <p:nvPr/>
            </p:nvSpPr>
            <p:spPr>
              <a:xfrm rot="3091974">
                <a:off x="4185155" y="4769662"/>
                <a:ext cx="404415" cy="59829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Rounded Rectangle 326"/>
              <p:cNvSpPr/>
              <p:nvPr/>
            </p:nvSpPr>
            <p:spPr>
              <a:xfrm rot="3635941">
                <a:off x="3658351" y="4895794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Oval 327"/>
              <p:cNvSpPr/>
              <p:nvPr/>
            </p:nvSpPr>
            <p:spPr>
              <a:xfrm rot="19692462">
                <a:off x="4717304" y="4889423"/>
                <a:ext cx="477737" cy="49351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Rounded Rectangle 328"/>
              <p:cNvSpPr/>
              <p:nvPr/>
            </p:nvSpPr>
            <p:spPr>
              <a:xfrm rot="17692115">
                <a:off x="5178695" y="4952118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Wave 329"/>
              <p:cNvSpPr/>
              <p:nvPr/>
            </p:nvSpPr>
            <p:spPr>
              <a:xfrm>
                <a:off x="4191000" y="2286000"/>
                <a:ext cx="1371600" cy="838200"/>
              </a:xfrm>
              <a:prstGeom prst="wave">
                <a:avLst>
                  <a:gd name="adj1" fmla="val 13676"/>
                  <a:gd name="adj2" fmla="val -10000"/>
                </a:avLst>
              </a:prstGeom>
              <a:solidFill>
                <a:srgbClr val="B97B3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Teardrop 330"/>
              <p:cNvSpPr/>
              <p:nvPr/>
            </p:nvSpPr>
            <p:spPr>
              <a:xfrm rot="711584">
                <a:off x="3837729" y="2481825"/>
                <a:ext cx="533400" cy="1066800"/>
              </a:xfrm>
              <a:prstGeom prst="teardrop">
                <a:avLst/>
              </a:prstGeom>
              <a:solidFill>
                <a:srgbClr val="B97B3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9" name="Oval 308"/>
            <p:cNvSpPr/>
            <p:nvPr/>
          </p:nvSpPr>
          <p:spPr>
            <a:xfrm>
              <a:off x="850242" y="350709"/>
              <a:ext cx="316927" cy="314345"/>
            </a:xfrm>
            <a:prstGeom prst="ellipse">
              <a:avLst/>
            </a:prstGeom>
            <a:solidFill>
              <a:srgbClr val="B97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2479951" y="4550371"/>
            <a:ext cx="1812851" cy="4454769"/>
            <a:chOff x="304800" y="152400"/>
            <a:chExt cx="1812851" cy="4454769"/>
          </a:xfrm>
        </p:grpSpPr>
        <p:grpSp>
          <p:nvGrpSpPr>
            <p:cNvPr id="333" name="Group 334"/>
            <p:cNvGrpSpPr/>
            <p:nvPr/>
          </p:nvGrpSpPr>
          <p:grpSpPr>
            <a:xfrm>
              <a:off x="304800" y="152400"/>
              <a:ext cx="1812851" cy="4454769"/>
              <a:chOff x="3505951" y="2286000"/>
              <a:chExt cx="2358544" cy="5029200"/>
            </a:xfrm>
          </p:grpSpPr>
          <p:sp>
            <p:nvSpPr>
              <p:cNvPr id="335" name="Oval 334"/>
              <p:cNvSpPr/>
              <p:nvPr/>
            </p:nvSpPr>
            <p:spPr>
              <a:xfrm rot="2182983">
                <a:off x="5204127" y="6329553"/>
                <a:ext cx="524028" cy="762000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Oval 335"/>
              <p:cNvSpPr/>
              <p:nvPr/>
            </p:nvSpPr>
            <p:spPr>
              <a:xfrm>
                <a:off x="4495800" y="6172200"/>
                <a:ext cx="914400" cy="108204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Oval 336"/>
              <p:cNvSpPr/>
              <p:nvPr/>
            </p:nvSpPr>
            <p:spPr>
              <a:xfrm>
                <a:off x="3733800" y="6248400"/>
                <a:ext cx="990600" cy="10668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Trapezoid 337"/>
              <p:cNvSpPr/>
              <p:nvPr/>
            </p:nvSpPr>
            <p:spPr>
              <a:xfrm rot="1375821">
                <a:off x="3683944" y="4038795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Trapezoid 338"/>
              <p:cNvSpPr/>
              <p:nvPr/>
            </p:nvSpPr>
            <p:spPr>
              <a:xfrm rot="20337671">
                <a:off x="4980247" y="4072134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Trapezoid 339"/>
              <p:cNvSpPr/>
              <p:nvPr/>
            </p:nvSpPr>
            <p:spPr>
              <a:xfrm>
                <a:off x="3886200" y="4038600"/>
                <a:ext cx="1524000" cy="25146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Oval 340"/>
              <p:cNvSpPr/>
              <p:nvPr/>
            </p:nvSpPr>
            <p:spPr>
              <a:xfrm>
                <a:off x="4038600" y="2743200"/>
                <a:ext cx="12192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Flowchart: Manual Input 341"/>
              <p:cNvSpPr/>
              <p:nvPr/>
            </p:nvSpPr>
            <p:spPr>
              <a:xfrm rot="7269359" flipV="1">
                <a:off x="4556816" y="4102762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Flowchart: Manual Input 342"/>
              <p:cNvSpPr/>
              <p:nvPr/>
            </p:nvSpPr>
            <p:spPr>
              <a:xfrm rot="14330641" flipH="1" flipV="1">
                <a:off x="3947217" y="4102761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Oval 343"/>
              <p:cNvSpPr/>
              <p:nvPr/>
            </p:nvSpPr>
            <p:spPr>
              <a:xfrm>
                <a:off x="3962400" y="2514600"/>
                <a:ext cx="14478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5" name="Straight Connector 344"/>
              <p:cNvCxnSpPr>
                <a:endCxn id="340" idx="2"/>
              </p:cNvCxnSpPr>
              <p:nvPr/>
            </p:nvCxnSpPr>
            <p:spPr>
              <a:xfrm flipH="1">
                <a:off x="4648200" y="4551680"/>
                <a:ext cx="45720" cy="200152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6" name="Trapezoid 345"/>
              <p:cNvSpPr/>
              <p:nvPr/>
            </p:nvSpPr>
            <p:spPr>
              <a:xfrm>
                <a:off x="3810000" y="5943600"/>
                <a:ext cx="1600200" cy="609600"/>
              </a:xfrm>
              <a:prstGeom prst="trapezoid">
                <a:avLst>
                  <a:gd name="adj" fmla="val 21666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Oval 346"/>
              <p:cNvSpPr/>
              <p:nvPr/>
            </p:nvSpPr>
            <p:spPr>
              <a:xfrm>
                <a:off x="4038600" y="6019800"/>
                <a:ext cx="6096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" name="Oval 347"/>
              <p:cNvSpPr/>
              <p:nvPr/>
            </p:nvSpPr>
            <p:spPr>
              <a:xfrm>
                <a:off x="4800600" y="6096000"/>
                <a:ext cx="4572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9" name="Trapezoid 348"/>
              <p:cNvSpPr/>
              <p:nvPr/>
            </p:nvSpPr>
            <p:spPr>
              <a:xfrm>
                <a:off x="3886200" y="5791200"/>
                <a:ext cx="1524000" cy="381000"/>
              </a:xfrm>
              <a:prstGeom prst="trapezoi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Frame 349"/>
              <p:cNvSpPr/>
              <p:nvPr/>
            </p:nvSpPr>
            <p:spPr>
              <a:xfrm>
                <a:off x="4495800" y="5791200"/>
                <a:ext cx="228600" cy="381000"/>
              </a:xfrm>
              <a:prstGeom prst="frame">
                <a:avLst/>
              </a:prstGeom>
              <a:solidFill>
                <a:srgbClr val="BF7717"/>
              </a:solidFill>
              <a:ln>
                <a:solidFill>
                  <a:srgbClr val="AC6E2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1" name="Oval 350"/>
              <p:cNvSpPr/>
              <p:nvPr/>
            </p:nvSpPr>
            <p:spPr>
              <a:xfrm rot="3091974">
                <a:off x="4185155" y="4769662"/>
                <a:ext cx="404415" cy="59829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Rounded Rectangle 351"/>
              <p:cNvSpPr/>
              <p:nvPr/>
            </p:nvSpPr>
            <p:spPr>
              <a:xfrm rot="3635941">
                <a:off x="3658351" y="4895794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Oval 352"/>
              <p:cNvSpPr/>
              <p:nvPr/>
            </p:nvSpPr>
            <p:spPr>
              <a:xfrm rot="19692462">
                <a:off x="4717304" y="4889423"/>
                <a:ext cx="477737" cy="49351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Rounded Rectangle 353"/>
              <p:cNvSpPr/>
              <p:nvPr/>
            </p:nvSpPr>
            <p:spPr>
              <a:xfrm rot="17692115">
                <a:off x="5178695" y="4952118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Wave 354"/>
              <p:cNvSpPr/>
              <p:nvPr/>
            </p:nvSpPr>
            <p:spPr>
              <a:xfrm>
                <a:off x="4191000" y="2286000"/>
                <a:ext cx="1371600" cy="838200"/>
              </a:xfrm>
              <a:prstGeom prst="wave">
                <a:avLst>
                  <a:gd name="adj1" fmla="val 13676"/>
                  <a:gd name="adj2" fmla="val -10000"/>
                </a:avLst>
              </a:prstGeom>
              <a:solidFill>
                <a:srgbClr val="B97B3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Teardrop 355"/>
              <p:cNvSpPr/>
              <p:nvPr/>
            </p:nvSpPr>
            <p:spPr>
              <a:xfrm rot="711584">
                <a:off x="3837729" y="2481825"/>
                <a:ext cx="533400" cy="1066800"/>
              </a:xfrm>
              <a:prstGeom prst="teardrop">
                <a:avLst/>
              </a:prstGeom>
              <a:solidFill>
                <a:srgbClr val="B97B3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4" name="Oval 333"/>
            <p:cNvSpPr/>
            <p:nvPr/>
          </p:nvSpPr>
          <p:spPr>
            <a:xfrm>
              <a:off x="850242" y="350709"/>
              <a:ext cx="316927" cy="314345"/>
            </a:xfrm>
            <a:prstGeom prst="ellipse">
              <a:avLst/>
            </a:prstGeom>
            <a:solidFill>
              <a:srgbClr val="B97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7" name="Group 356"/>
          <p:cNvGrpSpPr/>
          <p:nvPr/>
        </p:nvGrpSpPr>
        <p:grpSpPr>
          <a:xfrm>
            <a:off x="4582610" y="4565112"/>
            <a:ext cx="1812851" cy="4454769"/>
            <a:chOff x="304800" y="152400"/>
            <a:chExt cx="1812851" cy="4454769"/>
          </a:xfrm>
        </p:grpSpPr>
        <p:grpSp>
          <p:nvGrpSpPr>
            <p:cNvPr id="358" name="Group 334"/>
            <p:cNvGrpSpPr/>
            <p:nvPr/>
          </p:nvGrpSpPr>
          <p:grpSpPr>
            <a:xfrm>
              <a:off x="304800" y="152400"/>
              <a:ext cx="1812851" cy="4454769"/>
              <a:chOff x="3505951" y="2286000"/>
              <a:chExt cx="2358544" cy="5029200"/>
            </a:xfrm>
          </p:grpSpPr>
          <p:sp>
            <p:nvSpPr>
              <p:cNvPr id="360" name="Oval 359"/>
              <p:cNvSpPr/>
              <p:nvPr/>
            </p:nvSpPr>
            <p:spPr>
              <a:xfrm rot="2182983">
                <a:off x="5204127" y="6329553"/>
                <a:ext cx="524028" cy="762000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Oval 360"/>
              <p:cNvSpPr/>
              <p:nvPr/>
            </p:nvSpPr>
            <p:spPr>
              <a:xfrm>
                <a:off x="4495800" y="6172200"/>
                <a:ext cx="914400" cy="108204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Oval 361"/>
              <p:cNvSpPr/>
              <p:nvPr/>
            </p:nvSpPr>
            <p:spPr>
              <a:xfrm>
                <a:off x="3733800" y="6248400"/>
                <a:ext cx="990600" cy="10668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3" name="Trapezoid 362"/>
              <p:cNvSpPr/>
              <p:nvPr/>
            </p:nvSpPr>
            <p:spPr>
              <a:xfrm rot="1375821">
                <a:off x="3683944" y="4038795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Trapezoid 363"/>
              <p:cNvSpPr/>
              <p:nvPr/>
            </p:nvSpPr>
            <p:spPr>
              <a:xfrm rot="20337671">
                <a:off x="4980247" y="4072134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Trapezoid 364"/>
              <p:cNvSpPr/>
              <p:nvPr/>
            </p:nvSpPr>
            <p:spPr>
              <a:xfrm>
                <a:off x="3886200" y="4038600"/>
                <a:ext cx="1524000" cy="25146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6" name="Oval 365"/>
              <p:cNvSpPr/>
              <p:nvPr/>
            </p:nvSpPr>
            <p:spPr>
              <a:xfrm>
                <a:off x="4038600" y="2743200"/>
                <a:ext cx="12192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7" name="Flowchart: Manual Input 366"/>
              <p:cNvSpPr/>
              <p:nvPr/>
            </p:nvSpPr>
            <p:spPr>
              <a:xfrm rot="7269359" flipV="1">
                <a:off x="4556816" y="4102762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Flowchart: Manual Input 367"/>
              <p:cNvSpPr/>
              <p:nvPr/>
            </p:nvSpPr>
            <p:spPr>
              <a:xfrm rot="14330641" flipH="1" flipV="1">
                <a:off x="3947217" y="4102761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9" name="Oval 368"/>
              <p:cNvSpPr/>
              <p:nvPr/>
            </p:nvSpPr>
            <p:spPr>
              <a:xfrm>
                <a:off x="3962400" y="2514600"/>
                <a:ext cx="14478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0" name="Straight Connector 369"/>
              <p:cNvCxnSpPr>
                <a:endCxn id="365" idx="2"/>
              </p:cNvCxnSpPr>
              <p:nvPr/>
            </p:nvCxnSpPr>
            <p:spPr>
              <a:xfrm flipH="1">
                <a:off x="4648200" y="4551680"/>
                <a:ext cx="45720" cy="200152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1" name="Trapezoid 370"/>
              <p:cNvSpPr/>
              <p:nvPr/>
            </p:nvSpPr>
            <p:spPr>
              <a:xfrm>
                <a:off x="3810000" y="5943600"/>
                <a:ext cx="1600200" cy="609600"/>
              </a:xfrm>
              <a:prstGeom prst="trapezoid">
                <a:avLst>
                  <a:gd name="adj" fmla="val 21666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Oval 371"/>
              <p:cNvSpPr/>
              <p:nvPr/>
            </p:nvSpPr>
            <p:spPr>
              <a:xfrm>
                <a:off x="4038600" y="6019800"/>
                <a:ext cx="6096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Oval 372"/>
              <p:cNvSpPr/>
              <p:nvPr/>
            </p:nvSpPr>
            <p:spPr>
              <a:xfrm>
                <a:off x="4800600" y="6096000"/>
                <a:ext cx="4572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Trapezoid 373"/>
              <p:cNvSpPr/>
              <p:nvPr/>
            </p:nvSpPr>
            <p:spPr>
              <a:xfrm>
                <a:off x="3886200" y="5791200"/>
                <a:ext cx="1524000" cy="381000"/>
              </a:xfrm>
              <a:prstGeom prst="trapezoi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5" name="Frame 374"/>
              <p:cNvSpPr/>
              <p:nvPr/>
            </p:nvSpPr>
            <p:spPr>
              <a:xfrm>
                <a:off x="4495800" y="5791200"/>
                <a:ext cx="228600" cy="381000"/>
              </a:xfrm>
              <a:prstGeom prst="frame">
                <a:avLst/>
              </a:prstGeom>
              <a:solidFill>
                <a:srgbClr val="BF7717"/>
              </a:solidFill>
              <a:ln>
                <a:solidFill>
                  <a:srgbClr val="AC6E2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6" name="Oval 375"/>
              <p:cNvSpPr/>
              <p:nvPr/>
            </p:nvSpPr>
            <p:spPr>
              <a:xfrm rot="3091974">
                <a:off x="4185155" y="4769662"/>
                <a:ext cx="404415" cy="59829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Rounded Rectangle 376"/>
              <p:cNvSpPr/>
              <p:nvPr/>
            </p:nvSpPr>
            <p:spPr>
              <a:xfrm rot="3635941">
                <a:off x="3658351" y="4895794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8" name="Oval 377"/>
              <p:cNvSpPr/>
              <p:nvPr/>
            </p:nvSpPr>
            <p:spPr>
              <a:xfrm rot="19692462">
                <a:off x="4717304" y="4889423"/>
                <a:ext cx="477737" cy="49351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9" name="Rounded Rectangle 378"/>
              <p:cNvSpPr/>
              <p:nvPr/>
            </p:nvSpPr>
            <p:spPr>
              <a:xfrm rot="17692115">
                <a:off x="5178695" y="4952118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Wave 379"/>
              <p:cNvSpPr/>
              <p:nvPr/>
            </p:nvSpPr>
            <p:spPr>
              <a:xfrm>
                <a:off x="4191000" y="2286000"/>
                <a:ext cx="1371600" cy="838200"/>
              </a:xfrm>
              <a:prstGeom prst="wave">
                <a:avLst>
                  <a:gd name="adj1" fmla="val 13676"/>
                  <a:gd name="adj2" fmla="val -10000"/>
                </a:avLst>
              </a:prstGeom>
              <a:solidFill>
                <a:srgbClr val="B97B3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1" name="Teardrop 380"/>
              <p:cNvSpPr/>
              <p:nvPr/>
            </p:nvSpPr>
            <p:spPr>
              <a:xfrm rot="711584">
                <a:off x="3837729" y="2481825"/>
                <a:ext cx="533400" cy="1066800"/>
              </a:xfrm>
              <a:prstGeom prst="teardrop">
                <a:avLst/>
              </a:prstGeom>
              <a:solidFill>
                <a:srgbClr val="B97B3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9" name="Oval 358"/>
            <p:cNvSpPr/>
            <p:nvPr/>
          </p:nvSpPr>
          <p:spPr>
            <a:xfrm>
              <a:off x="850242" y="350709"/>
              <a:ext cx="316927" cy="314345"/>
            </a:xfrm>
            <a:prstGeom prst="ellipse">
              <a:avLst/>
            </a:prstGeom>
            <a:solidFill>
              <a:srgbClr val="B97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4"/>
          <p:cNvGrpSpPr/>
          <p:nvPr/>
        </p:nvGrpSpPr>
        <p:grpSpPr>
          <a:xfrm>
            <a:off x="351183" y="92765"/>
            <a:ext cx="1812851" cy="4454769"/>
            <a:chOff x="3505951" y="2286000"/>
            <a:chExt cx="2358544" cy="5029200"/>
          </a:xfrm>
          <a:solidFill>
            <a:schemeClr val="bg1"/>
          </a:solidFill>
        </p:grpSpPr>
        <p:sp>
          <p:nvSpPr>
            <p:cNvPr id="3" name="Oval 2"/>
            <p:cNvSpPr/>
            <p:nvPr/>
          </p:nvSpPr>
          <p:spPr>
            <a:xfrm rot="2182983">
              <a:off x="5204127" y="6329553"/>
              <a:ext cx="524028" cy="762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4495800" y="6172200"/>
              <a:ext cx="914400" cy="10820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733800" y="6248400"/>
              <a:ext cx="990600" cy="1066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/>
            <p:cNvSpPr/>
            <p:nvPr/>
          </p:nvSpPr>
          <p:spPr>
            <a:xfrm rot="1375821">
              <a:off x="3683944" y="4038795"/>
              <a:ext cx="685800" cy="14478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 rot="20337671">
              <a:off x="4980247" y="4072134"/>
              <a:ext cx="685800" cy="14478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>
              <a:off x="3886200" y="4038600"/>
              <a:ext cx="1524000" cy="25146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038600" y="2743200"/>
              <a:ext cx="1219200" cy="1752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Manual Input 9"/>
            <p:cNvSpPr/>
            <p:nvPr/>
          </p:nvSpPr>
          <p:spPr>
            <a:xfrm rot="7269359" flipV="1">
              <a:off x="4556816" y="4102762"/>
              <a:ext cx="826716" cy="252676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Manual Input 10"/>
            <p:cNvSpPr/>
            <p:nvPr/>
          </p:nvSpPr>
          <p:spPr>
            <a:xfrm rot="14330641" flipH="1" flipV="1">
              <a:off x="3947217" y="4102761"/>
              <a:ext cx="826716" cy="252676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962400" y="2514600"/>
              <a:ext cx="1447800" cy="1752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endCxn id="8" idx="2"/>
            </p:cNvCxnSpPr>
            <p:nvPr/>
          </p:nvCxnSpPr>
          <p:spPr>
            <a:xfrm flipH="1">
              <a:off x="4648200" y="4551680"/>
              <a:ext cx="45720" cy="2001520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rapezoid 13"/>
            <p:cNvSpPr/>
            <p:nvPr/>
          </p:nvSpPr>
          <p:spPr>
            <a:xfrm>
              <a:off x="3810000" y="5943600"/>
              <a:ext cx="1600200" cy="609600"/>
            </a:xfrm>
            <a:prstGeom prst="trapezoid">
              <a:avLst>
                <a:gd name="adj" fmla="val 2166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835074" y="6202674"/>
              <a:ext cx="799408" cy="7620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800599" y="6096000"/>
              <a:ext cx="595881" cy="7620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16"/>
            <p:cNvSpPr/>
            <p:nvPr/>
          </p:nvSpPr>
          <p:spPr>
            <a:xfrm>
              <a:off x="3886200" y="5791200"/>
              <a:ext cx="1524000" cy="3810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ame 17"/>
            <p:cNvSpPr/>
            <p:nvPr/>
          </p:nvSpPr>
          <p:spPr>
            <a:xfrm>
              <a:off x="4495800" y="5791200"/>
              <a:ext cx="228600" cy="381000"/>
            </a:xfrm>
            <a:prstGeom prst="fram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 rot="3091974">
              <a:off x="4185155" y="4769662"/>
              <a:ext cx="404415" cy="59829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 rot="3635941">
              <a:off x="3658351" y="4895794"/>
              <a:ext cx="533400" cy="838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19692462">
              <a:off x="4717304" y="4889423"/>
              <a:ext cx="477737" cy="49351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 rot="17692115">
              <a:off x="5178695" y="4952118"/>
              <a:ext cx="533400" cy="838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Wave 22"/>
            <p:cNvSpPr/>
            <p:nvPr/>
          </p:nvSpPr>
          <p:spPr>
            <a:xfrm>
              <a:off x="4191000" y="2286000"/>
              <a:ext cx="1371600" cy="838200"/>
            </a:xfrm>
            <a:prstGeom prst="wave">
              <a:avLst>
                <a:gd name="adj1" fmla="val 13676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ardrop 23"/>
            <p:cNvSpPr/>
            <p:nvPr/>
          </p:nvSpPr>
          <p:spPr>
            <a:xfrm rot="711584">
              <a:off x="3837729" y="2481825"/>
              <a:ext cx="533400" cy="1066800"/>
            </a:xfrm>
            <a:prstGeom prst="teardrop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Oval 70"/>
          <p:cNvSpPr/>
          <p:nvPr/>
        </p:nvSpPr>
        <p:spPr>
          <a:xfrm>
            <a:off x="907550" y="295255"/>
            <a:ext cx="316927" cy="31434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2935133" y="296164"/>
            <a:ext cx="316927" cy="31434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5098550" y="320567"/>
            <a:ext cx="316927" cy="31434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900016" y="4790145"/>
            <a:ext cx="316927" cy="31434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2957416" y="4797272"/>
            <a:ext cx="316927" cy="31434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5123258" y="4778814"/>
            <a:ext cx="316927" cy="31434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6" name="Group 334"/>
          <p:cNvGrpSpPr/>
          <p:nvPr/>
        </p:nvGrpSpPr>
        <p:grpSpPr>
          <a:xfrm>
            <a:off x="2434707" y="48032"/>
            <a:ext cx="1812851" cy="4454769"/>
            <a:chOff x="3505951" y="2286000"/>
            <a:chExt cx="2358544" cy="5029200"/>
          </a:xfrm>
          <a:solidFill>
            <a:schemeClr val="bg1"/>
          </a:solidFill>
        </p:grpSpPr>
        <p:sp>
          <p:nvSpPr>
            <p:cNvPr id="217" name="Oval 216"/>
            <p:cNvSpPr/>
            <p:nvPr/>
          </p:nvSpPr>
          <p:spPr>
            <a:xfrm rot="2182983">
              <a:off x="5204127" y="6329553"/>
              <a:ext cx="524028" cy="762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>
              <a:off x="4495800" y="6172200"/>
              <a:ext cx="914400" cy="10820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>
              <a:off x="3733800" y="6248400"/>
              <a:ext cx="990600" cy="1066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Trapezoid 219"/>
            <p:cNvSpPr/>
            <p:nvPr/>
          </p:nvSpPr>
          <p:spPr>
            <a:xfrm rot="1375821">
              <a:off x="3683944" y="4038795"/>
              <a:ext cx="685800" cy="14478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Trapezoid 220"/>
            <p:cNvSpPr/>
            <p:nvPr/>
          </p:nvSpPr>
          <p:spPr>
            <a:xfrm rot="20337671">
              <a:off x="4980247" y="4072134"/>
              <a:ext cx="685800" cy="14478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Trapezoid 221"/>
            <p:cNvSpPr/>
            <p:nvPr/>
          </p:nvSpPr>
          <p:spPr>
            <a:xfrm>
              <a:off x="3886200" y="4038600"/>
              <a:ext cx="1524000" cy="25146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>
              <a:off x="4038600" y="2743200"/>
              <a:ext cx="1219200" cy="1752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lowchart: Manual Input 223"/>
            <p:cNvSpPr/>
            <p:nvPr/>
          </p:nvSpPr>
          <p:spPr>
            <a:xfrm rot="7269359" flipV="1">
              <a:off x="4556816" y="4102762"/>
              <a:ext cx="826716" cy="252676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lowchart: Manual Input 224"/>
            <p:cNvSpPr/>
            <p:nvPr/>
          </p:nvSpPr>
          <p:spPr>
            <a:xfrm rot="14330641" flipH="1" flipV="1">
              <a:off x="3947217" y="4102761"/>
              <a:ext cx="826716" cy="252676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>
              <a:off x="3962400" y="2514600"/>
              <a:ext cx="1447800" cy="1752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7" name="Straight Connector 226"/>
            <p:cNvCxnSpPr>
              <a:endCxn id="222" idx="2"/>
            </p:cNvCxnSpPr>
            <p:nvPr/>
          </p:nvCxnSpPr>
          <p:spPr>
            <a:xfrm flipH="1">
              <a:off x="4648200" y="4551680"/>
              <a:ext cx="45720" cy="2001520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Trapezoid 227"/>
            <p:cNvSpPr/>
            <p:nvPr/>
          </p:nvSpPr>
          <p:spPr>
            <a:xfrm>
              <a:off x="3810000" y="5943600"/>
              <a:ext cx="1600200" cy="609600"/>
            </a:xfrm>
            <a:prstGeom prst="trapezoid">
              <a:avLst>
                <a:gd name="adj" fmla="val 2166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>
              <a:off x="3835074" y="6202674"/>
              <a:ext cx="799408" cy="7620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>
              <a:off x="4800599" y="6096000"/>
              <a:ext cx="595881" cy="7620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Trapezoid 230"/>
            <p:cNvSpPr/>
            <p:nvPr/>
          </p:nvSpPr>
          <p:spPr>
            <a:xfrm>
              <a:off x="3886200" y="5791200"/>
              <a:ext cx="1524000" cy="3810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ame 231"/>
            <p:cNvSpPr/>
            <p:nvPr/>
          </p:nvSpPr>
          <p:spPr>
            <a:xfrm>
              <a:off x="4495800" y="5791200"/>
              <a:ext cx="228600" cy="381000"/>
            </a:xfrm>
            <a:prstGeom prst="fram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3" name="Oval 232"/>
            <p:cNvSpPr/>
            <p:nvPr/>
          </p:nvSpPr>
          <p:spPr>
            <a:xfrm rot="3091974">
              <a:off x="4185155" y="4769662"/>
              <a:ext cx="404415" cy="59829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ounded Rectangle 233"/>
            <p:cNvSpPr/>
            <p:nvPr/>
          </p:nvSpPr>
          <p:spPr>
            <a:xfrm rot="3635941">
              <a:off x="3658351" y="4895794"/>
              <a:ext cx="533400" cy="838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/>
            <p:nvPr/>
          </p:nvSpPr>
          <p:spPr>
            <a:xfrm rot="19692462">
              <a:off x="4717304" y="4889423"/>
              <a:ext cx="477737" cy="49351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ounded Rectangle 235"/>
            <p:cNvSpPr/>
            <p:nvPr/>
          </p:nvSpPr>
          <p:spPr>
            <a:xfrm rot="17692115">
              <a:off x="5178695" y="4952118"/>
              <a:ext cx="533400" cy="838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Wave 236"/>
            <p:cNvSpPr/>
            <p:nvPr/>
          </p:nvSpPr>
          <p:spPr>
            <a:xfrm>
              <a:off x="4191000" y="2286000"/>
              <a:ext cx="1371600" cy="838200"/>
            </a:xfrm>
            <a:prstGeom prst="wave">
              <a:avLst>
                <a:gd name="adj1" fmla="val 13676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Teardrop 237"/>
            <p:cNvSpPr/>
            <p:nvPr/>
          </p:nvSpPr>
          <p:spPr>
            <a:xfrm rot="711584">
              <a:off x="3837729" y="2481825"/>
              <a:ext cx="533400" cy="1066800"/>
            </a:xfrm>
            <a:prstGeom prst="teardrop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Group 334"/>
          <p:cNvGrpSpPr/>
          <p:nvPr/>
        </p:nvGrpSpPr>
        <p:grpSpPr>
          <a:xfrm>
            <a:off x="4668668" y="4535"/>
            <a:ext cx="1812851" cy="4454769"/>
            <a:chOff x="3505951" y="2286000"/>
            <a:chExt cx="2358544" cy="5029200"/>
          </a:xfrm>
          <a:solidFill>
            <a:schemeClr val="bg1"/>
          </a:solidFill>
        </p:grpSpPr>
        <p:sp>
          <p:nvSpPr>
            <p:cNvPr id="240" name="Oval 239"/>
            <p:cNvSpPr/>
            <p:nvPr/>
          </p:nvSpPr>
          <p:spPr>
            <a:xfrm rot="2182983">
              <a:off x="5204127" y="6329553"/>
              <a:ext cx="524028" cy="762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>
              <a:off x="4495800" y="6172200"/>
              <a:ext cx="914400" cy="10820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>
              <a:off x="3733800" y="6248400"/>
              <a:ext cx="990600" cy="1066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Trapezoid 242"/>
            <p:cNvSpPr/>
            <p:nvPr/>
          </p:nvSpPr>
          <p:spPr>
            <a:xfrm rot="1375821">
              <a:off x="3683944" y="4038795"/>
              <a:ext cx="685800" cy="14478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Trapezoid 243"/>
            <p:cNvSpPr/>
            <p:nvPr/>
          </p:nvSpPr>
          <p:spPr>
            <a:xfrm rot="20337671">
              <a:off x="4980247" y="4072134"/>
              <a:ext cx="685800" cy="14478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Trapezoid 244"/>
            <p:cNvSpPr/>
            <p:nvPr/>
          </p:nvSpPr>
          <p:spPr>
            <a:xfrm>
              <a:off x="3886200" y="4038600"/>
              <a:ext cx="1524000" cy="25146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/>
            <p:cNvSpPr/>
            <p:nvPr/>
          </p:nvSpPr>
          <p:spPr>
            <a:xfrm>
              <a:off x="4038600" y="2743200"/>
              <a:ext cx="1219200" cy="1752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lowchart: Manual Input 246"/>
            <p:cNvSpPr/>
            <p:nvPr/>
          </p:nvSpPr>
          <p:spPr>
            <a:xfrm rot="7269359" flipV="1">
              <a:off x="4556816" y="4102762"/>
              <a:ext cx="826716" cy="252676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lowchart: Manual Input 247"/>
            <p:cNvSpPr/>
            <p:nvPr/>
          </p:nvSpPr>
          <p:spPr>
            <a:xfrm rot="14330641" flipH="1" flipV="1">
              <a:off x="3947217" y="4102761"/>
              <a:ext cx="826716" cy="252676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/>
            <p:cNvSpPr/>
            <p:nvPr/>
          </p:nvSpPr>
          <p:spPr>
            <a:xfrm>
              <a:off x="3962400" y="2514600"/>
              <a:ext cx="1447800" cy="1752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0" name="Straight Connector 249"/>
            <p:cNvCxnSpPr>
              <a:endCxn id="245" idx="2"/>
            </p:cNvCxnSpPr>
            <p:nvPr/>
          </p:nvCxnSpPr>
          <p:spPr>
            <a:xfrm flipH="1">
              <a:off x="4648200" y="4551680"/>
              <a:ext cx="45720" cy="2001520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Trapezoid 250"/>
            <p:cNvSpPr/>
            <p:nvPr/>
          </p:nvSpPr>
          <p:spPr>
            <a:xfrm>
              <a:off x="3810000" y="5943600"/>
              <a:ext cx="1600200" cy="609600"/>
            </a:xfrm>
            <a:prstGeom prst="trapezoid">
              <a:avLst>
                <a:gd name="adj" fmla="val 2166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Oval 251"/>
            <p:cNvSpPr/>
            <p:nvPr/>
          </p:nvSpPr>
          <p:spPr>
            <a:xfrm>
              <a:off x="3835074" y="6202674"/>
              <a:ext cx="799408" cy="7620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Oval 252"/>
            <p:cNvSpPr/>
            <p:nvPr/>
          </p:nvSpPr>
          <p:spPr>
            <a:xfrm>
              <a:off x="4800599" y="6096000"/>
              <a:ext cx="595881" cy="7620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Trapezoid 253"/>
            <p:cNvSpPr/>
            <p:nvPr/>
          </p:nvSpPr>
          <p:spPr>
            <a:xfrm>
              <a:off x="3886200" y="5791200"/>
              <a:ext cx="1524000" cy="3810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ame 254"/>
            <p:cNvSpPr/>
            <p:nvPr/>
          </p:nvSpPr>
          <p:spPr>
            <a:xfrm>
              <a:off x="4495800" y="5791200"/>
              <a:ext cx="228600" cy="381000"/>
            </a:xfrm>
            <a:prstGeom prst="fram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6" name="Oval 255"/>
            <p:cNvSpPr/>
            <p:nvPr/>
          </p:nvSpPr>
          <p:spPr>
            <a:xfrm rot="3091974">
              <a:off x="4185155" y="4769662"/>
              <a:ext cx="404415" cy="59829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ounded Rectangle 256"/>
            <p:cNvSpPr/>
            <p:nvPr/>
          </p:nvSpPr>
          <p:spPr>
            <a:xfrm rot="3635941">
              <a:off x="3658351" y="4895794"/>
              <a:ext cx="533400" cy="838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Oval 257"/>
            <p:cNvSpPr/>
            <p:nvPr/>
          </p:nvSpPr>
          <p:spPr>
            <a:xfrm rot="19692462">
              <a:off x="4717304" y="4889423"/>
              <a:ext cx="477737" cy="49351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ounded Rectangle 258"/>
            <p:cNvSpPr/>
            <p:nvPr/>
          </p:nvSpPr>
          <p:spPr>
            <a:xfrm rot="17692115">
              <a:off x="5178695" y="4952118"/>
              <a:ext cx="533400" cy="838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Wave 259"/>
            <p:cNvSpPr/>
            <p:nvPr/>
          </p:nvSpPr>
          <p:spPr>
            <a:xfrm>
              <a:off x="4191000" y="2286000"/>
              <a:ext cx="1371600" cy="838200"/>
            </a:xfrm>
            <a:prstGeom prst="wave">
              <a:avLst>
                <a:gd name="adj1" fmla="val 13676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Teardrop 260"/>
            <p:cNvSpPr/>
            <p:nvPr/>
          </p:nvSpPr>
          <p:spPr>
            <a:xfrm rot="711584">
              <a:off x="3837729" y="2481825"/>
              <a:ext cx="533400" cy="1066800"/>
            </a:xfrm>
            <a:prstGeom prst="teardrop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2" name="Group 334"/>
          <p:cNvGrpSpPr/>
          <p:nvPr/>
        </p:nvGrpSpPr>
        <p:grpSpPr>
          <a:xfrm>
            <a:off x="407318" y="4540951"/>
            <a:ext cx="1812851" cy="4454769"/>
            <a:chOff x="3505951" y="2286000"/>
            <a:chExt cx="2358544" cy="5029200"/>
          </a:xfrm>
          <a:solidFill>
            <a:schemeClr val="bg1"/>
          </a:solidFill>
        </p:grpSpPr>
        <p:sp>
          <p:nvSpPr>
            <p:cNvPr id="263" name="Oval 262"/>
            <p:cNvSpPr/>
            <p:nvPr/>
          </p:nvSpPr>
          <p:spPr>
            <a:xfrm rot="2182983">
              <a:off x="5204127" y="6329553"/>
              <a:ext cx="524028" cy="762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/>
            <p:cNvSpPr/>
            <p:nvPr/>
          </p:nvSpPr>
          <p:spPr>
            <a:xfrm>
              <a:off x="4495800" y="6172200"/>
              <a:ext cx="914400" cy="10820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>
              <a:off x="3733800" y="6248400"/>
              <a:ext cx="990600" cy="1066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Trapezoid 265"/>
            <p:cNvSpPr/>
            <p:nvPr/>
          </p:nvSpPr>
          <p:spPr>
            <a:xfrm rot="1375821">
              <a:off x="3683944" y="4038795"/>
              <a:ext cx="685800" cy="14478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Trapezoid 266"/>
            <p:cNvSpPr/>
            <p:nvPr/>
          </p:nvSpPr>
          <p:spPr>
            <a:xfrm rot="20337671">
              <a:off x="4980247" y="4072134"/>
              <a:ext cx="685800" cy="14478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Trapezoid 267"/>
            <p:cNvSpPr/>
            <p:nvPr/>
          </p:nvSpPr>
          <p:spPr>
            <a:xfrm>
              <a:off x="3886200" y="4038600"/>
              <a:ext cx="1524000" cy="25146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/>
            <p:nvPr/>
          </p:nvSpPr>
          <p:spPr>
            <a:xfrm>
              <a:off x="4038600" y="2743200"/>
              <a:ext cx="1219200" cy="1752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lowchart: Manual Input 269"/>
            <p:cNvSpPr/>
            <p:nvPr/>
          </p:nvSpPr>
          <p:spPr>
            <a:xfrm rot="7269359" flipV="1">
              <a:off x="4556816" y="4102762"/>
              <a:ext cx="826716" cy="252676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lowchart: Manual Input 270"/>
            <p:cNvSpPr/>
            <p:nvPr/>
          </p:nvSpPr>
          <p:spPr>
            <a:xfrm rot="14330641" flipH="1" flipV="1">
              <a:off x="3947217" y="4102761"/>
              <a:ext cx="826716" cy="252676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/>
            <p:nvPr/>
          </p:nvSpPr>
          <p:spPr>
            <a:xfrm>
              <a:off x="3962400" y="2514600"/>
              <a:ext cx="1447800" cy="1752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3" name="Straight Connector 272"/>
            <p:cNvCxnSpPr>
              <a:endCxn id="268" idx="2"/>
            </p:cNvCxnSpPr>
            <p:nvPr/>
          </p:nvCxnSpPr>
          <p:spPr>
            <a:xfrm flipH="1">
              <a:off x="4648200" y="4551680"/>
              <a:ext cx="45720" cy="2001520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4" name="Trapezoid 273"/>
            <p:cNvSpPr/>
            <p:nvPr/>
          </p:nvSpPr>
          <p:spPr>
            <a:xfrm>
              <a:off x="3810000" y="5943600"/>
              <a:ext cx="1600200" cy="609600"/>
            </a:xfrm>
            <a:prstGeom prst="trapezoid">
              <a:avLst>
                <a:gd name="adj" fmla="val 2166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/>
            <p:nvPr/>
          </p:nvSpPr>
          <p:spPr>
            <a:xfrm>
              <a:off x="3835074" y="6202674"/>
              <a:ext cx="799408" cy="7620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/>
            <p:nvPr/>
          </p:nvSpPr>
          <p:spPr>
            <a:xfrm>
              <a:off x="4800599" y="6096000"/>
              <a:ext cx="595881" cy="7620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Trapezoid 276"/>
            <p:cNvSpPr/>
            <p:nvPr/>
          </p:nvSpPr>
          <p:spPr>
            <a:xfrm>
              <a:off x="3886200" y="5791200"/>
              <a:ext cx="1524000" cy="3810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ame 277"/>
            <p:cNvSpPr/>
            <p:nvPr/>
          </p:nvSpPr>
          <p:spPr>
            <a:xfrm>
              <a:off x="4495800" y="5791200"/>
              <a:ext cx="228600" cy="381000"/>
            </a:xfrm>
            <a:prstGeom prst="fram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9" name="Oval 278"/>
            <p:cNvSpPr/>
            <p:nvPr/>
          </p:nvSpPr>
          <p:spPr>
            <a:xfrm rot="3091974">
              <a:off x="4185155" y="4769662"/>
              <a:ext cx="404415" cy="59829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ounded Rectangle 279"/>
            <p:cNvSpPr/>
            <p:nvPr/>
          </p:nvSpPr>
          <p:spPr>
            <a:xfrm rot="3635941">
              <a:off x="3658351" y="4895794"/>
              <a:ext cx="533400" cy="838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/>
            <p:nvPr/>
          </p:nvSpPr>
          <p:spPr>
            <a:xfrm rot="19692462">
              <a:off x="4717304" y="4889423"/>
              <a:ext cx="477737" cy="49351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ounded Rectangle 281"/>
            <p:cNvSpPr/>
            <p:nvPr/>
          </p:nvSpPr>
          <p:spPr>
            <a:xfrm rot="17692115">
              <a:off x="5178695" y="4952118"/>
              <a:ext cx="533400" cy="838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Wave 282"/>
            <p:cNvSpPr/>
            <p:nvPr/>
          </p:nvSpPr>
          <p:spPr>
            <a:xfrm>
              <a:off x="4191000" y="2286000"/>
              <a:ext cx="1371600" cy="838200"/>
            </a:xfrm>
            <a:prstGeom prst="wave">
              <a:avLst>
                <a:gd name="adj1" fmla="val 13676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Teardrop 283"/>
            <p:cNvSpPr/>
            <p:nvPr/>
          </p:nvSpPr>
          <p:spPr>
            <a:xfrm rot="711584">
              <a:off x="3837729" y="2481825"/>
              <a:ext cx="533400" cy="1066800"/>
            </a:xfrm>
            <a:prstGeom prst="teardrop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5" name="Group 334"/>
          <p:cNvGrpSpPr/>
          <p:nvPr/>
        </p:nvGrpSpPr>
        <p:grpSpPr>
          <a:xfrm>
            <a:off x="2503025" y="4540951"/>
            <a:ext cx="1812851" cy="4454769"/>
            <a:chOff x="3505951" y="2286000"/>
            <a:chExt cx="2358544" cy="5029200"/>
          </a:xfrm>
          <a:solidFill>
            <a:schemeClr val="bg1"/>
          </a:solidFill>
        </p:grpSpPr>
        <p:sp>
          <p:nvSpPr>
            <p:cNvPr id="286" name="Oval 285"/>
            <p:cNvSpPr/>
            <p:nvPr/>
          </p:nvSpPr>
          <p:spPr>
            <a:xfrm rot="2182983">
              <a:off x="5204127" y="6329553"/>
              <a:ext cx="524028" cy="762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/>
            <p:nvPr/>
          </p:nvSpPr>
          <p:spPr>
            <a:xfrm>
              <a:off x="4495800" y="6172200"/>
              <a:ext cx="914400" cy="10820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/>
            <p:nvPr/>
          </p:nvSpPr>
          <p:spPr>
            <a:xfrm>
              <a:off x="3733800" y="6248400"/>
              <a:ext cx="990600" cy="1066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Trapezoid 288"/>
            <p:cNvSpPr/>
            <p:nvPr/>
          </p:nvSpPr>
          <p:spPr>
            <a:xfrm rot="1375821">
              <a:off x="3683944" y="4038795"/>
              <a:ext cx="685800" cy="14478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Trapezoid 289"/>
            <p:cNvSpPr/>
            <p:nvPr/>
          </p:nvSpPr>
          <p:spPr>
            <a:xfrm rot="20337671">
              <a:off x="4980247" y="4072134"/>
              <a:ext cx="685800" cy="14478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Trapezoid 290"/>
            <p:cNvSpPr/>
            <p:nvPr/>
          </p:nvSpPr>
          <p:spPr>
            <a:xfrm>
              <a:off x="3886200" y="4038600"/>
              <a:ext cx="1524000" cy="25146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/>
            <p:nvPr/>
          </p:nvSpPr>
          <p:spPr>
            <a:xfrm>
              <a:off x="4038600" y="2743200"/>
              <a:ext cx="1219200" cy="1752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lowchart: Manual Input 292"/>
            <p:cNvSpPr/>
            <p:nvPr/>
          </p:nvSpPr>
          <p:spPr>
            <a:xfrm rot="7269359" flipV="1">
              <a:off x="4556816" y="4102762"/>
              <a:ext cx="826716" cy="252676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lowchart: Manual Input 293"/>
            <p:cNvSpPr/>
            <p:nvPr/>
          </p:nvSpPr>
          <p:spPr>
            <a:xfrm rot="14330641" flipH="1" flipV="1">
              <a:off x="3947217" y="4102761"/>
              <a:ext cx="826716" cy="252676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Oval 294"/>
            <p:cNvSpPr/>
            <p:nvPr/>
          </p:nvSpPr>
          <p:spPr>
            <a:xfrm>
              <a:off x="3962400" y="2514600"/>
              <a:ext cx="1447800" cy="1752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6" name="Straight Connector 295"/>
            <p:cNvCxnSpPr>
              <a:endCxn id="291" idx="2"/>
            </p:cNvCxnSpPr>
            <p:nvPr/>
          </p:nvCxnSpPr>
          <p:spPr>
            <a:xfrm flipH="1">
              <a:off x="4648200" y="4551680"/>
              <a:ext cx="45720" cy="2001520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" name="Trapezoid 296"/>
            <p:cNvSpPr/>
            <p:nvPr/>
          </p:nvSpPr>
          <p:spPr>
            <a:xfrm>
              <a:off x="3810000" y="5943600"/>
              <a:ext cx="1600200" cy="609600"/>
            </a:xfrm>
            <a:prstGeom prst="trapezoid">
              <a:avLst>
                <a:gd name="adj" fmla="val 2166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Oval 297"/>
            <p:cNvSpPr/>
            <p:nvPr/>
          </p:nvSpPr>
          <p:spPr>
            <a:xfrm>
              <a:off x="3835074" y="6202674"/>
              <a:ext cx="799408" cy="7620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Oval 298"/>
            <p:cNvSpPr/>
            <p:nvPr/>
          </p:nvSpPr>
          <p:spPr>
            <a:xfrm>
              <a:off x="4800599" y="6096000"/>
              <a:ext cx="595881" cy="7620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Trapezoid 299"/>
            <p:cNvSpPr/>
            <p:nvPr/>
          </p:nvSpPr>
          <p:spPr>
            <a:xfrm>
              <a:off x="3886200" y="5791200"/>
              <a:ext cx="1524000" cy="3810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ame 300"/>
            <p:cNvSpPr/>
            <p:nvPr/>
          </p:nvSpPr>
          <p:spPr>
            <a:xfrm>
              <a:off x="4495800" y="5791200"/>
              <a:ext cx="228600" cy="381000"/>
            </a:xfrm>
            <a:prstGeom prst="fram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2" name="Oval 301"/>
            <p:cNvSpPr/>
            <p:nvPr/>
          </p:nvSpPr>
          <p:spPr>
            <a:xfrm rot="3091974">
              <a:off x="4185155" y="4769662"/>
              <a:ext cx="404415" cy="59829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Rounded Rectangle 302"/>
            <p:cNvSpPr/>
            <p:nvPr/>
          </p:nvSpPr>
          <p:spPr>
            <a:xfrm rot="3635941">
              <a:off x="3658351" y="4895794"/>
              <a:ext cx="533400" cy="838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Oval 303"/>
            <p:cNvSpPr/>
            <p:nvPr/>
          </p:nvSpPr>
          <p:spPr>
            <a:xfrm rot="19692462">
              <a:off x="4717304" y="4889423"/>
              <a:ext cx="477737" cy="49351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Rounded Rectangle 304"/>
            <p:cNvSpPr/>
            <p:nvPr/>
          </p:nvSpPr>
          <p:spPr>
            <a:xfrm rot="17692115">
              <a:off x="5178695" y="4952118"/>
              <a:ext cx="533400" cy="838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Wave 305"/>
            <p:cNvSpPr/>
            <p:nvPr/>
          </p:nvSpPr>
          <p:spPr>
            <a:xfrm>
              <a:off x="4191000" y="2286000"/>
              <a:ext cx="1371600" cy="838200"/>
            </a:xfrm>
            <a:prstGeom prst="wave">
              <a:avLst>
                <a:gd name="adj1" fmla="val 13676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Teardrop 306"/>
            <p:cNvSpPr/>
            <p:nvPr/>
          </p:nvSpPr>
          <p:spPr>
            <a:xfrm rot="711584">
              <a:off x="3837729" y="2481825"/>
              <a:ext cx="533400" cy="1066800"/>
            </a:xfrm>
            <a:prstGeom prst="teardrop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8" name="Group 334"/>
          <p:cNvGrpSpPr/>
          <p:nvPr/>
        </p:nvGrpSpPr>
        <p:grpSpPr>
          <a:xfrm>
            <a:off x="4640210" y="4536906"/>
            <a:ext cx="1812851" cy="4454769"/>
            <a:chOff x="3505951" y="2286000"/>
            <a:chExt cx="2358544" cy="5029200"/>
          </a:xfrm>
          <a:solidFill>
            <a:schemeClr val="bg1"/>
          </a:solidFill>
        </p:grpSpPr>
        <p:sp>
          <p:nvSpPr>
            <p:cNvPr id="309" name="Oval 308"/>
            <p:cNvSpPr/>
            <p:nvPr/>
          </p:nvSpPr>
          <p:spPr>
            <a:xfrm rot="2182983">
              <a:off x="5204127" y="6329553"/>
              <a:ext cx="524028" cy="762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Oval 309"/>
            <p:cNvSpPr/>
            <p:nvPr/>
          </p:nvSpPr>
          <p:spPr>
            <a:xfrm>
              <a:off x="4495800" y="6172200"/>
              <a:ext cx="914400" cy="10820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Oval 310"/>
            <p:cNvSpPr/>
            <p:nvPr/>
          </p:nvSpPr>
          <p:spPr>
            <a:xfrm>
              <a:off x="3733800" y="6248400"/>
              <a:ext cx="990600" cy="1066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Trapezoid 311"/>
            <p:cNvSpPr/>
            <p:nvPr/>
          </p:nvSpPr>
          <p:spPr>
            <a:xfrm rot="1375821">
              <a:off x="3683944" y="4038795"/>
              <a:ext cx="685800" cy="14478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Trapezoid 312"/>
            <p:cNvSpPr/>
            <p:nvPr/>
          </p:nvSpPr>
          <p:spPr>
            <a:xfrm rot="20337671">
              <a:off x="4980247" y="4072134"/>
              <a:ext cx="685800" cy="14478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Trapezoid 313"/>
            <p:cNvSpPr/>
            <p:nvPr/>
          </p:nvSpPr>
          <p:spPr>
            <a:xfrm>
              <a:off x="3886200" y="4038600"/>
              <a:ext cx="1524000" cy="25146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Oval 314"/>
            <p:cNvSpPr/>
            <p:nvPr/>
          </p:nvSpPr>
          <p:spPr>
            <a:xfrm>
              <a:off x="4038600" y="2743200"/>
              <a:ext cx="1219200" cy="1752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lowchart: Manual Input 315"/>
            <p:cNvSpPr/>
            <p:nvPr/>
          </p:nvSpPr>
          <p:spPr>
            <a:xfrm rot="7269359" flipV="1">
              <a:off x="4556816" y="4102762"/>
              <a:ext cx="826716" cy="252676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lowchart: Manual Input 316"/>
            <p:cNvSpPr/>
            <p:nvPr/>
          </p:nvSpPr>
          <p:spPr>
            <a:xfrm rot="14330641" flipH="1" flipV="1">
              <a:off x="3947217" y="4102761"/>
              <a:ext cx="826716" cy="252676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Oval 317"/>
            <p:cNvSpPr/>
            <p:nvPr/>
          </p:nvSpPr>
          <p:spPr>
            <a:xfrm>
              <a:off x="3962400" y="2514600"/>
              <a:ext cx="1447800" cy="1752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9" name="Straight Connector 318"/>
            <p:cNvCxnSpPr>
              <a:endCxn id="314" idx="2"/>
            </p:cNvCxnSpPr>
            <p:nvPr/>
          </p:nvCxnSpPr>
          <p:spPr>
            <a:xfrm flipH="1">
              <a:off x="4648200" y="4551680"/>
              <a:ext cx="45720" cy="2001520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0" name="Trapezoid 319"/>
            <p:cNvSpPr/>
            <p:nvPr/>
          </p:nvSpPr>
          <p:spPr>
            <a:xfrm>
              <a:off x="3810000" y="5943600"/>
              <a:ext cx="1600200" cy="609600"/>
            </a:xfrm>
            <a:prstGeom prst="trapezoid">
              <a:avLst>
                <a:gd name="adj" fmla="val 2166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Oval 320"/>
            <p:cNvSpPr/>
            <p:nvPr/>
          </p:nvSpPr>
          <p:spPr>
            <a:xfrm>
              <a:off x="3835074" y="6202674"/>
              <a:ext cx="799408" cy="7620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Oval 321"/>
            <p:cNvSpPr/>
            <p:nvPr/>
          </p:nvSpPr>
          <p:spPr>
            <a:xfrm>
              <a:off x="4800599" y="6096000"/>
              <a:ext cx="595881" cy="7620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Trapezoid 322"/>
            <p:cNvSpPr/>
            <p:nvPr/>
          </p:nvSpPr>
          <p:spPr>
            <a:xfrm>
              <a:off x="3886200" y="5791200"/>
              <a:ext cx="1524000" cy="3810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ame 323"/>
            <p:cNvSpPr/>
            <p:nvPr/>
          </p:nvSpPr>
          <p:spPr>
            <a:xfrm>
              <a:off x="4495800" y="5791200"/>
              <a:ext cx="228600" cy="381000"/>
            </a:xfrm>
            <a:prstGeom prst="fram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5" name="Oval 324"/>
            <p:cNvSpPr/>
            <p:nvPr/>
          </p:nvSpPr>
          <p:spPr>
            <a:xfrm rot="3091974">
              <a:off x="4185155" y="4769662"/>
              <a:ext cx="404415" cy="59829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Rounded Rectangle 325"/>
            <p:cNvSpPr/>
            <p:nvPr/>
          </p:nvSpPr>
          <p:spPr>
            <a:xfrm rot="3635941">
              <a:off x="3658351" y="4895794"/>
              <a:ext cx="533400" cy="838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Oval 326"/>
            <p:cNvSpPr/>
            <p:nvPr/>
          </p:nvSpPr>
          <p:spPr>
            <a:xfrm rot="19692462">
              <a:off x="4717304" y="4889423"/>
              <a:ext cx="477737" cy="49351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Rounded Rectangle 327"/>
            <p:cNvSpPr/>
            <p:nvPr/>
          </p:nvSpPr>
          <p:spPr>
            <a:xfrm rot="17692115">
              <a:off x="5178695" y="4952118"/>
              <a:ext cx="533400" cy="838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Wave 328"/>
            <p:cNvSpPr/>
            <p:nvPr/>
          </p:nvSpPr>
          <p:spPr>
            <a:xfrm>
              <a:off x="4191000" y="2286000"/>
              <a:ext cx="1371600" cy="838200"/>
            </a:xfrm>
            <a:prstGeom prst="wave">
              <a:avLst>
                <a:gd name="adj1" fmla="val 13676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Teardrop 329"/>
            <p:cNvSpPr/>
            <p:nvPr/>
          </p:nvSpPr>
          <p:spPr>
            <a:xfrm rot="711584">
              <a:off x="3837729" y="2481825"/>
              <a:ext cx="533400" cy="1066800"/>
            </a:xfrm>
            <a:prstGeom prst="teardrop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6921795" cy="914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7159178"/>
            <a:ext cx="6932544" cy="198019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6932544" cy="37319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uble Wave 5"/>
          <p:cNvSpPr/>
          <p:nvPr/>
        </p:nvSpPr>
        <p:spPr>
          <a:xfrm>
            <a:off x="0" y="4493526"/>
            <a:ext cx="6932544" cy="1447068"/>
          </a:xfrm>
          <a:prstGeom prst="doubleWav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uble Wave 6"/>
          <p:cNvSpPr/>
          <p:nvPr/>
        </p:nvSpPr>
        <p:spPr>
          <a:xfrm>
            <a:off x="0" y="3351105"/>
            <a:ext cx="6932544" cy="1447068"/>
          </a:xfrm>
          <a:prstGeom prst="doubleWav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uble Wave 7"/>
          <p:cNvSpPr/>
          <p:nvPr/>
        </p:nvSpPr>
        <p:spPr>
          <a:xfrm>
            <a:off x="0" y="5559788"/>
            <a:ext cx="6932544" cy="1447068"/>
          </a:xfrm>
          <a:prstGeom prst="doubleWave">
            <a:avLst/>
          </a:prstGeom>
          <a:solidFill>
            <a:srgbClr val="CDB67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uble Wave 8"/>
          <p:cNvSpPr/>
          <p:nvPr/>
        </p:nvSpPr>
        <p:spPr>
          <a:xfrm>
            <a:off x="0" y="6092917"/>
            <a:ext cx="6932544" cy="1447068"/>
          </a:xfrm>
          <a:prstGeom prst="doubleWave">
            <a:avLst/>
          </a:prstGeom>
          <a:solidFill>
            <a:srgbClr val="BF771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28"/>
          <p:cNvGrpSpPr/>
          <p:nvPr/>
        </p:nvGrpSpPr>
        <p:grpSpPr>
          <a:xfrm>
            <a:off x="0" y="304646"/>
            <a:ext cx="3312214" cy="4455446"/>
            <a:chOff x="762000" y="2095501"/>
            <a:chExt cx="4572000" cy="5524499"/>
          </a:xfrm>
        </p:grpSpPr>
        <p:sp>
          <p:nvSpPr>
            <p:cNvPr id="291" name="Double Wave 29"/>
            <p:cNvSpPr/>
            <p:nvPr/>
          </p:nvSpPr>
          <p:spPr>
            <a:xfrm rot="16200000">
              <a:off x="1371600" y="5410200"/>
              <a:ext cx="3733800" cy="685800"/>
            </a:xfrm>
            <a:prstGeom prst="doubleWav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Double Wave 30"/>
            <p:cNvSpPr/>
            <p:nvPr/>
          </p:nvSpPr>
          <p:spPr>
            <a:xfrm rot="17934434">
              <a:off x="2664847" y="4538188"/>
              <a:ext cx="2456059" cy="381000"/>
            </a:xfrm>
            <a:prstGeom prst="doubleWav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Double Wave 31"/>
            <p:cNvSpPr/>
            <p:nvPr/>
          </p:nvSpPr>
          <p:spPr>
            <a:xfrm rot="13896142">
              <a:off x="1284217" y="5005053"/>
              <a:ext cx="2456059" cy="381000"/>
            </a:xfrm>
            <a:prstGeom prst="doubleWav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4" name="Group 72"/>
            <p:cNvGrpSpPr/>
            <p:nvPr/>
          </p:nvGrpSpPr>
          <p:grpSpPr>
            <a:xfrm>
              <a:off x="762000" y="3276600"/>
              <a:ext cx="1676400" cy="1752602"/>
              <a:chOff x="1295400" y="914400"/>
              <a:chExt cx="1676400" cy="1752602"/>
            </a:xfrm>
          </p:grpSpPr>
          <p:grpSp>
            <p:nvGrpSpPr>
              <p:cNvPr id="361" name="Group 62"/>
              <p:cNvGrpSpPr/>
              <p:nvPr/>
            </p:nvGrpSpPr>
            <p:grpSpPr>
              <a:xfrm>
                <a:off x="1295400" y="914400"/>
                <a:ext cx="1007608" cy="1157017"/>
                <a:chOff x="2192792" y="3810000"/>
                <a:chExt cx="1007608" cy="1157017"/>
              </a:xfrm>
            </p:grpSpPr>
            <p:sp>
              <p:nvSpPr>
                <p:cNvPr id="371" name="4-Point Star 60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4-Point Star 61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2" name="Group 63"/>
              <p:cNvGrpSpPr/>
              <p:nvPr/>
            </p:nvGrpSpPr>
            <p:grpSpPr>
              <a:xfrm>
                <a:off x="1981200" y="1219200"/>
                <a:ext cx="990600" cy="852217"/>
                <a:chOff x="2192792" y="3810000"/>
                <a:chExt cx="1007608" cy="1157017"/>
              </a:xfrm>
            </p:grpSpPr>
            <p:sp>
              <p:nvSpPr>
                <p:cNvPr id="369" name="4-Point Star 368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4-Point Star 369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3" name="Group 66"/>
              <p:cNvGrpSpPr/>
              <p:nvPr/>
            </p:nvGrpSpPr>
            <p:grpSpPr>
              <a:xfrm>
                <a:off x="1524000" y="1524001"/>
                <a:ext cx="762000" cy="914400"/>
                <a:chOff x="2192792" y="3810000"/>
                <a:chExt cx="1007608" cy="1157017"/>
              </a:xfrm>
            </p:grpSpPr>
            <p:sp>
              <p:nvSpPr>
                <p:cNvPr id="367" name="4-Point Star 366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4-Point Star 367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4" name="Group 69"/>
              <p:cNvGrpSpPr/>
              <p:nvPr/>
            </p:nvGrpSpPr>
            <p:grpSpPr>
              <a:xfrm>
                <a:off x="1828800" y="1600203"/>
                <a:ext cx="990600" cy="1066799"/>
                <a:chOff x="2192792" y="3810000"/>
                <a:chExt cx="1007608" cy="1157016"/>
              </a:xfrm>
              <a:solidFill>
                <a:schemeClr val="accent3"/>
              </a:solidFill>
            </p:grpSpPr>
            <p:sp>
              <p:nvSpPr>
                <p:cNvPr id="365" name="4-Point Star 364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4-Point Star 365"/>
                <p:cNvSpPr/>
                <p:nvPr/>
              </p:nvSpPr>
              <p:spPr>
                <a:xfrm rot="19397995">
                  <a:off x="2192792" y="3824016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95" name="Group 75"/>
            <p:cNvGrpSpPr/>
            <p:nvPr/>
          </p:nvGrpSpPr>
          <p:grpSpPr>
            <a:xfrm>
              <a:off x="2209800" y="3352800"/>
              <a:ext cx="1676400" cy="1752602"/>
              <a:chOff x="1295400" y="914400"/>
              <a:chExt cx="1676400" cy="1752602"/>
            </a:xfrm>
          </p:grpSpPr>
          <p:grpSp>
            <p:nvGrpSpPr>
              <p:cNvPr id="349" name="Group 62"/>
              <p:cNvGrpSpPr/>
              <p:nvPr/>
            </p:nvGrpSpPr>
            <p:grpSpPr>
              <a:xfrm>
                <a:off x="1295400" y="914400"/>
                <a:ext cx="1007608" cy="1157017"/>
                <a:chOff x="2192792" y="3810000"/>
                <a:chExt cx="1007608" cy="1157017"/>
              </a:xfrm>
            </p:grpSpPr>
            <p:sp>
              <p:nvSpPr>
                <p:cNvPr id="359" name="4-Point Star 97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0" name="4-Point Star 98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0" name="Group 63"/>
              <p:cNvGrpSpPr/>
              <p:nvPr/>
            </p:nvGrpSpPr>
            <p:grpSpPr>
              <a:xfrm>
                <a:off x="1981200" y="1219200"/>
                <a:ext cx="990600" cy="852217"/>
                <a:chOff x="2192792" y="3810000"/>
                <a:chExt cx="1007608" cy="1157017"/>
              </a:xfrm>
            </p:grpSpPr>
            <p:sp>
              <p:nvSpPr>
                <p:cNvPr id="357" name="4-Point Star 356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4-Point Star 357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1" name="Group 66"/>
              <p:cNvGrpSpPr/>
              <p:nvPr/>
            </p:nvGrpSpPr>
            <p:grpSpPr>
              <a:xfrm>
                <a:off x="1524000" y="1524001"/>
                <a:ext cx="762000" cy="914400"/>
                <a:chOff x="2192792" y="3810000"/>
                <a:chExt cx="1007608" cy="1157017"/>
              </a:xfrm>
            </p:grpSpPr>
            <p:sp>
              <p:nvSpPr>
                <p:cNvPr id="355" name="4-Point Star 354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4-Point Star 355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2" name="Group 69"/>
              <p:cNvGrpSpPr/>
              <p:nvPr/>
            </p:nvGrpSpPr>
            <p:grpSpPr>
              <a:xfrm>
                <a:off x="1828800" y="1600203"/>
                <a:ext cx="990600" cy="1066799"/>
                <a:chOff x="2192792" y="3810000"/>
                <a:chExt cx="1007608" cy="1157016"/>
              </a:xfrm>
              <a:solidFill>
                <a:schemeClr val="accent3"/>
              </a:solidFill>
            </p:grpSpPr>
            <p:sp>
              <p:nvSpPr>
                <p:cNvPr id="353" name="4-Point Star 352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4-Point Star 353"/>
                <p:cNvSpPr/>
                <p:nvPr/>
              </p:nvSpPr>
              <p:spPr>
                <a:xfrm rot="19397995">
                  <a:off x="2192792" y="3824016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96" name="Group 88"/>
            <p:cNvGrpSpPr/>
            <p:nvPr/>
          </p:nvGrpSpPr>
          <p:grpSpPr>
            <a:xfrm>
              <a:off x="3657600" y="2971800"/>
              <a:ext cx="1676400" cy="1752602"/>
              <a:chOff x="1295400" y="914400"/>
              <a:chExt cx="1676400" cy="1752602"/>
            </a:xfrm>
          </p:grpSpPr>
          <p:grpSp>
            <p:nvGrpSpPr>
              <p:cNvPr id="337" name="Group 62"/>
              <p:cNvGrpSpPr/>
              <p:nvPr/>
            </p:nvGrpSpPr>
            <p:grpSpPr>
              <a:xfrm>
                <a:off x="1295400" y="914400"/>
                <a:ext cx="1007608" cy="1157017"/>
                <a:chOff x="2192792" y="3810000"/>
                <a:chExt cx="1007608" cy="1157017"/>
              </a:xfrm>
            </p:grpSpPr>
            <p:sp>
              <p:nvSpPr>
                <p:cNvPr id="347" name="4-Point Star 85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4-Point Star 86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8" name="Group 63"/>
              <p:cNvGrpSpPr/>
              <p:nvPr/>
            </p:nvGrpSpPr>
            <p:grpSpPr>
              <a:xfrm>
                <a:off x="1981200" y="1219200"/>
                <a:ext cx="990600" cy="852217"/>
                <a:chOff x="2192792" y="3810000"/>
                <a:chExt cx="1007608" cy="1157017"/>
              </a:xfrm>
            </p:grpSpPr>
            <p:sp>
              <p:nvSpPr>
                <p:cNvPr id="345" name="4-Point Star 344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4-Point Star 345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9" name="Group 66"/>
              <p:cNvGrpSpPr/>
              <p:nvPr/>
            </p:nvGrpSpPr>
            <p:grpSpPr>
              <a:xfrm>
                <a:off x="1524000" y="1524001"/>
                <a:ext cx="762000" cy="914400"/>
                <a:chOff x="2192792" y="3810000"/>
                <a:chExt cx="1007608" cy="1157017"/>
              </a:xfrm>
            </p:grpSpPr>
            <p:sp>
              <p:nvSpPr>
                <p:cNvPr id="343" name="4-Point Star 342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4-Point Star 343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0" name="Group 69"/>
              <p:cNvGrpSpPr/>
              <p:nvPr/>
            </p:nvGrpSpPr>
            <p:grpSpPr>
              <a:xfrm>
                <a:off x="1828800" y="1600203"/>
                <a:ext cx="990600" cy="1066799"/>
                <a:chOff x="2192792" y="3810000"/>
                <a:chExt cx="1007608" cy="1157016"/>
              </a:xfrm>
              <a:solidFill>
                <a:schemeClr val="accent3"/>
              </a:solidFill>
            </p:grpSpPr>
            <p:sp>
              <p:nvSpPr>
                <p:cNvPr id="341" name="4-Point Star 340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4-Point Star 341"/>
                <p:cNvSpPr/>
                <p:nvPr/>
              </p:nvSpPr>
              <p:spPr>
                <a:xfrm rot="19397995">
                  <a:off x="2192792" y="3824016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97" name="Group 101"/>
            <p:cNvGrpSpPr/>
            <p:nvPr/>
          </p:nvGrpSpPr>
          <p:grpSpPr>
            <a:xfrm rot="15596160">
              <a:off x="2410685" y="2545642"/>
              <a:ext cx="1445720" cy="1464996"/>
              <a:chOff x="1295400" y="914400"/>
              <a:chExt cx="1676400" cy="1752602"/>
            </a:xfrm>
          </p:grpSpPr>
          <p:grpSp>
            <p:nvGrpSpPr>
              <p:cNvPr id="325" name="Group 62"/>
              <p:cNvGrpSpPr/>
              <p:nvPr/>
            </p:nvGrpSpPr>
            <p:grpSpPr>
              <a:xfrm>
                <a:off x="1295400" y="914400"/>
                <a:ext cx="1007608" cy="1157017"/>
                <a:chOff x="2192792" y="3810000"/>
                <a:chExt cx="1007608" cy="1157017"/>
              </a:xfrm>
            </p:grpSpPr>
            <p:sp>
              <p:nvSpPr>
                <p:cNvPr id="335" name="4-Point Star 73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4-Point Star 74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6" name="Group 63"/>
              <p:cNvGrpSpPr/>
              <p:nvPr/>
            </p:nvGrpSpPr>
            <p:grpSpPr>
              <a:xfrm>
                <a:off x="1981200" y="1219200"/>
                <a:ext cx="990600" cy="852217"/>
                <a:chOff x="2192792" y="3810000"/>
                <a:chExt cx="1007608" cy="1157017"/>
              </a:xfrm>
            </p:grpSpPr>
            <p:sp>
              <p:nvSpPr>
                <p:cNvPr id="333" name="4-Point Star 71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4-Point Star 333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7" name="Group 66"/>
              <p:cNvGrpSpPr/>
              <p:nvPr/>
            </p:nvGrpSpPr>
            <p:grpSpPr>
              <a:xfrm>
                <a:off x="1524000" y="1524001"/>
                <a:ext cx="762000" cy="914400"/>
                <a:chOff x="2192792" y="3810000"/>
                <a:chExt cx="1007608" cy="1157017"/>
              </a:xfrm>
            </p:grpSpPr>
            <p:sp>
              <p:nvSpPr>
                <p:cNvPr id="331" name="4-Point Star 69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4-Point Star 70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8" name="Group 69"/>
              <p:cNvGrpSpPr/>
              <p:nvPr/>
            </p:nvGrpSpPr>
            <p:grpSpPr>
              <a:xfrm>
                <a:off x="1828800" y="1600203"/>
                <a:ext cx="990600" cy="1066799"/>
                <a:chOff x="2192792" y="3810000"/>
                <a:chExt cx="1007608" cy="1157016"/>
              </a:xfrm>
              <a:solidFill>
                <a:schemeClr val="accent3"/>
              </a:solidFill>
            </p:grpSpPr>
            <p:sp>
              <p:nvSpPr>
                <p:cNvPr id="329" name="4-Point Star 67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4-Point Star 68"/>
                <p:cNvSpPr/>
                <p:nvPr/>
              </p:nvSpPr>
              <p:spPr>
                <a:xfrm rot="19397995">
                  <a:off x="2192792" y="3824016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98" name="Group 114"/>
            <p:cNvGrpSpPr/>
            <p:nvPr/>
          </p:nvGrpSpPr>
          <p:grpSpPr>
            <a:xfrm rot="3316305">
              <a:off x="1447800" y="2057400"/>
              <a:ext cx="1676400" cy="1752602"/>
              <a:chOff x="1295400" y="914400"/>
              <a:chExt cx="1676400" cy="1752602"/>
            </a:xfrm>
          </p:grpSpPr>
          <p:grpSp>
            <p:nvGrpSpPr>
              <p:cNvPr id="313" name="Group 62"/>
              <p:cNvGrpSpPr/>
              <p:nvPr/>
            </p:nvGrpSpPr>
            <p:grpSpPr>
              <a:xfrm>
                <a:off x="1295400" y="914400"/>
                <a:ext cx="1007608" cy="1157017"/>
                <a:chOff x="2192792" y="3810000"/>
                <a:chExt cx="1007608" cy="1157017"/>
              </a:xfrm>
            </p:grpSpPr>
            <p:sp>
              <p:nvSpPr>
                <p:cNvPr id="323" name="4-Point Star 322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4-Point Star 323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4" name="Group 63"/>
              <p:cNvGrpSpPr/>
              <p:nvPr/>
            </p:nvGrpSpPr>
            <p:grpSpPr>
              <a:xfrm>
                <a:off x="1981200" y="1219200"/>
                <a:ext cx="990600" cy="852217"/>
                <a:chOff x="2192792" y="3810000"/>
                <a:chExt cx="1007608" cy="1157017"/>
              </a:xfrm>
            </p:grpSpPr>
            <p:sp>
              <p:nvSpPr>
                <p:cNvPr id="321" name="4-Point Star 320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4-Point Star 321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5" name="Group 66"/>
              <p:cNvGrpSpPr/>
              <p:nvPr/>
            </p:nvGrpSpPr>
            <p:grpSpPr>
              <a:xfrm>
                <a:off x="1524000" y="1524001"/>
                <a:ext cx="762000" cy="914400"/>
                <a:chOff x="2192792" y="3810000"/>
                <a:chExt cx="1007608" cy="1157017"/>
              </a:xfrm>
            </p:grpSpPr>
            <p:sp>
              <p:nvSpPr>
                <p:cNvPr id="319" name="4-Point Star 318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4-Point Star 319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6" name="Group 69"/>
              <p:cNvGrpSpPr/>
              <p:nvPr/>
            </p:nvGrpSpPr>
            <p:grpSpPr>
              <a:xfrm>
                <a:off x="1828800" y="1600203"/>
                <a:ext cx="990600" cy="1066799"/>
                <a:chOff x="2192792" y="3810000"/>
                <a:chExt cx="1007608" cy="1157016"/>
              </a:xfrm>
              <a:solidFill>
                <a:schemeClr val="accent3"/>
              </a:solidFill>
            </p:grpSpPr>
            <p:sp>
              <p:nvSpPr>
                <p:cNvPr id="317" name="4-Point Star 316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4-Point Star 317"/>
                <p:cNvSpPr/>
                <p:nvPr/>
              </p:nvSpPr>
              <p:spPr>
                <a:xfrm rot="19397995">
                  <a:off x="2192792" y="3824016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99" name="Group 127"/>
            <p:cNvGrpSpPr/>
            <p:nvPr/>
          </p:nvGrpSpPr>
          <p:grpSpPr>
            <a:xfrm rot="4539150">
              <a:off x="3594295" y="2497694"/>
              <a:ext cx="1371287" cy="1405920"/>
              <a:chOff x="1295400" y="914400"/>
              <a:chExt cx="1676400" cy="1752602"/>
            </a:xfrm>
          </p:grpSpPr>
          <p:grpSp>
            <p:nvGrpSpPr>
              <p:cNvPr id="301" name="Group 62"/>
              <p:cNvGrpSpPr/>
              <p:nvPr/>
            </p:nvGrpSpPr>
            <p:grpSpPr>
              <a:xfrm>
                <a:off x="1295400" y="914400"/>
                <a:ext cx="1007608" cy="1157017"/>
                <a:chOff x="2192792" y="3810000"/>
                <a:chExt cx="1007608" cy="1157017"/>
              </a:xfrm>
            </p:grpSpPr>
            <p:sp>
              <p:nvSpPr>
                <p:cNvPr id="311" name="4-Point Star 310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2" name="4-Point Star 311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2" name="Group 63"/>
              <p:cNvGrpSpPr/>
              <p:nvPr/>
            </p:nvGrpSpPr>
            <p:grpSpPr>
              <a:xfrm>
                <a:off x="1981200" y="1219200"/>
                <a:ext cx="990600" cy="852217"/>
                <a:chOff x="2192792" y="3810000"/>
                <a:chExt cx="1007608" cy="1157017"/>
              </a:xfrm>
            </p:grpSpPr>
            <p:sp>
              <p:nvSpPr>
                <p:cNvPr id="309" name="4-Point Star 308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" name="4-Point Star 309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3" name="Group 66"/>
              <p:cNvGrpSpPr/>
              <p:nvPr/>
            </p:nvGrpSpPr>
            <p:grpSpPr>
              <a:xfrm>
                <a:off x="1524000" y="1524001"/>
                <a:ext cx="762000" cy="914400"/>
                <a:chOff x="2192792" y="3810000"/>
                <a:chExt cx="1007608" cy="1157017"/>
              </a:xfrm>
            </p:grpSpPr>
            <p:sp>
              <p:nvSpPr>
                <p:cNvPr id="307" name="4-Point Star 306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8" name="4-Point Star 307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4" name="Group 69"/>
              <p:cNvGrpSpPr/>
              <p:nvPr/>
            </p:nvGrpSpPr>
            <p:grpSpPr>
              <a:xfrm>
                <a:off x="1828800" y="1600203"/>
                <a:ext cx="990600" cy="1066799"/>
                <a:chOff x="2192792" y="3810000"/>
                <a:chExt cx="1007608" cy="1157016"/>
              </a:xfrm>
              <a:solidFill>
                <a:schemeClr val="accent3"/>
              </a:solidFill>
            </p:grpSpPr>
            <p:sp>
              <p:nvSpPr>
                <p:cNvPr id="305" name="4-Point Star 304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6" name="4-Point Star 305"/>
                <p:cNvSpPr/>
                <p:nvPr/>
              </p:nvSpPr>
              <p:spPr>
                <a:xfrm rot="19397995">
                  <a:off x="2192792" y="3824016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00" name="Oval 38"/>
            <p:cNvSpPr/>
            <p:nvPr/>
          </p:nvSpPr>
          <p:spPr>
            <a:xfrm>
              <a:off x="2971800" y="5257800"/>
              <a:ext cx="533400" cy="1219200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94"/>
          <p:cNvGrpSpPr/>
          <p:nvPr/>
        </p:nvGrpSpPr>
        <p:grpSpPr>
          <a:xfrm>
            <a:off x="4390610" y="456969"/>
            <a:ext cx="2695990" cy="4379283"/>
            <a:chOff x="762000" y="2095501"/>
            <a:chExt cx="4571999" cy="5524499"/>
          </a:xfrm>
        </p:grpSpPr>
        <p:sp>
          <p:nvSpPr>
            <p:cNvPr id="209" name="Double Wave 208"/>
            <p:cNvSpPr/>
            <p:nvPr/>
          </p:nvSpPr>
          <p:spPr>
            <a:xfrm rot="16200000">
              <a:off x="1371600" y="5410200"/>
              <a:ext cx="3733800" cy="685800"/>
            </a:xfrm>
            <a:prstGeom prst="doubleWav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Double Wave 209"/>
            <p:cNvSpPr/>
            <p:nvPr/>
          </p:nvSpPr>
          <p:spPr>
            <a:xfrm rot="17934434">
              <a:off x="2664847" y="4538188"/>
              <a:ext cx="2456059" cy="381000"/>
            </a:xfrm>
            <a:prstGeom prst="doubleWav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uble Wave 210"/>
            <p:cNvSpPr/>
            <p:nvPr/>
          </p:nvSpPr>
          <p:spPr>
            <a:xfrm rot="13896142">
              <a:off x="1284217" y="5005053"/>
              <a:ext cx="2456059" cy="381000"/>
            </a:xfrm>
            <a:prstGeom prst="doubleWav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2" name="Group 72"/>
            <p:cNvGrpSpPr/>
            <p:nvPr/>
          </p:nvGrpSpPr>
          <p:grpSpPr>
            <a:xfrm>
              <a:off x="762000" y="3276600"/>
              <a:ext cx="1676400" cy="1752602"/>
              <a:chOff x="1295400" y="914400"/>
              <a:chExt cx="1676400" cy="1752602"/>
            </a:xfrm>
          </p:grpSpPr>
          <p:grpSp>
            <p:nvGrpSpPr>
              <p:cNvPr id="279" name="Group 62"/>
              <p:cNvGrpSpPr/>
              <p:nvPr/>
            </p:nvGrpSpPr>
            <p:grpSpPr>
              <a:xfrm>
                <a:off x="1295400" y="914400"/>
                <a:ext cx="1007608" cy="1157017"/>
                <a:chOff x="2192792" y="3810000"/>
                <a:chExt cx="1007608" cy="1157017"/>
              </a:xfrm>
            </p:grpSpPr>
            <p:sp>
              <p:nvSpPr>
                <p:cNvPr id="289" name="4-Point Star 60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0" name="4-Point Star 61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0" name="Group 63"/>
              <p:cNvGrpSpPr/>
              <p:nvPr/>
            </p:nvGrpSpPr>
            <p:grpSpPr>
              <a:xfrm>
                <a:off x="1981200" y="1219200"/>
                <a:ext cx="990600" cy="852217"/>
                <a:chOff x="2192792" y="3810000"/>
                <a:chExt cx="1007608" cy="1157017"/>
              </a:xfrm>
            </p:grpSpPr>
            <p:sp>
              <p:nvSpPr>
                <p:cNvPr id="287" name="4-Point Star 286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8" name="4-Point Star 287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1" name="Group 66"/>
              <p:cNvGrpSpPr/>
              <p:nvPr/>
            </p:nvGrpSpPr>
            <p:grpSpPr>
              <a:xfrm>
                <a:off x="1524000" y="1524001"/>
                <a:ext cx="762000" cy="914400"/>
                <a:chOff x="2192792" y="3810000"/>
                <a:chExt cx="1007608" cy="1157017"/>
              </a:xfrm>
            </p:grpSpPr>
            <p:sp>
              <p:nvSpPr>
                <p:cNvPr id="285" name="4-Point Star 284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6" name="4-Point Star 285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2" name="Group 69"/>
              <p:cNvGrpSpPr/>
              <p:nvPr/>
            </p:nvGrpSpPr>
            <p:grpSpPr>
              <a:xfrm>
                <a:off x="1828800" y="1600203"/>
                <a:ext cx="990600" cy="1066799"/>
                <a:chOff x="2192792" y="3810000"/>
                <a:chExt cx="1007608" cy="1157016"/>
              </a:xfrm>
              <a:solidFill>
                <a:schemeClr val="accent3"/>
              </a:solidFill>
            </p:grpSpPr>
            <p:sp>
              <p:nvSpPr>
                <p:cNvPr id="283" name="4-Point Star 269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4" name="4-Point Star 270"/>
                <p:cNvSpPr/>
                <p:nvPr/>
              </p:nvSpPr>
              <p:spPr>
                <a:xfrm rot="19397995">
                  <a:off x="2192792" y="3824016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3" name="Group 75"/>
            <p:cNvGrpSpPr/>
            <p:nvPr/>
          </p:nvGrpSpPr>
          <p:grpSpPr>
            <a:xfrm>
              <a:off x="2209800" y="3352800"/>
              <a:ext cx="1676400" cy="1752602"/>
              <a:chOff x="1295400" y="914400"/>
              <a:chExt cx="1676400" cy="1752602"/>
            </a:xfrm>
          </p:grpSpPr>
          <p:grpSp>
            <p:nvGrpSpPr>
              <p:cNvPr id="267" name="Group 62"/>
              <p:cNvGrpSpPr/>
              <p:nvPr/>
            </p:nvGrpSpPr>
            <p:grpSpPr>
              <a:xfrm>
                <a:off x="1295400" y="914400"/>
                <a:ext cx="1007608" cy="1157017"/>
                <a:chOff x="2192792" y="3810000"/>
                <a:chExt cx="1007608" cy="1157017"/>
              </a:xfrm>
            </p:grpSpPr>
            <p:sp>
              <p:nvSpPr>
                <p:cNvPr id="277" name="4-Point Star 276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8" name="4-Point Star 277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8" name="Group 63"/>
              <p:cNvGrpSpPr/>
              <p:nvPr/>
            </p:nvGrpSpPr>
            <p:grpSpPr>
              <a:xfrm>
                <a:off x="1981200" y="1219200"/>
                <a:ext cx="990600" cy="852217"/>
                <a:chOff x="2192792" y="3810000"/>
                <a:chExt cx="1007608" cy="1157017"/>
              </a:xfrm>
            </p:grpSpPr>
            <p:sp>
              <p:nvSpPr>
                <p:cNvPr id="275" name="4-Point Star 274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6" name="4-Point Star 275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9" name="Group 66"/>
              <p:cNvGrpSpPr/>
              <p:nvPr/>
            </p:nvGrpSpPr>
            <p:grpSpPr>
              <a:xfrm>
                <a:off x="1524000" y="1524001"/>
                <a:ext cx="762000" cy="914400"/>
                <a:chOff x="2192792" y="3810000"/>
                <a:chExt cx="1007608" cy="1157017"/>
              </a:xfrm>
            </p:grpSpPr>
            <p:sp>
              <p:nvSpPr>
                <p:cNvPr id="273" name="4-Point Star 272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" name="4-Point Star 273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0" name="Group 69"/>
              <p:cNvGrpSpPr/>
              <p:nvPr/>
            </p:nvGrpSpPr>
            <p:grpSpPr>
              <a:xfrm>
                <a:off x="1828800" y="1600203"/>
                <a:ext cx="990600" cy="1066799"/>
                <a:chOff x="2192792" y="3810000"/>
                <a:chExt cx="1007608" cy="1157016"/>
              </a:xfrm>
              <a:solidFill>
                <a:schemeClr val="accent3"/>
              </a:solidFill>
            </p:grpSpPr>
            <p:sp>
              <p:nvSpPr>
                <p:cNvPr id="271" name="4-Point Star 257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2" name="4-Point Star 258"/>
                <p:cNvSpPr/>
                <p:nvPr/>
              </p:nvSpPr>
              <p:spPr>
                <a:xfrm rot="19397995">
                  <a:off x="2192792" y="3824016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4" name="Group 88"/>
            <p:cNvGrpSpPr/>
            <p:nvPr/>
          </p:nvGrpSpPr>
          <p:grpSpPr>
            <a:xfrm>
              <a:off x="3657600" y="2971800"/>
              <a:ext cx="1676399" cy="1752602"/>
              <a:chOff x="1295400" y="914400"/>
              <a:chExt cx="1676399" cy="1752602"/>
            </a:xfrm>
          </p:grpSpPr>
          <p:grpSp>
            <p:nvGrpSpPr>
              <p:cNvPr id="255" name="Group 62"/>
              <p:cNvGrpSpPr/>
              <p:nvPr/>
            </p:nvGrpSpPr>
            <p:grpSpPr>
              <a:xfrm>
                <a:off x="1295400" y="914400"/>
                <a:ext cx="1007608" cy="1157017"/>
                <a:chOff x="2192792" y="3810000"/>
                <a:chExt cx="1007608" cy="1157017"/>
              </a:xfrm>
            </p:grpSpPr>
            <p:sp>
              <p:nvSpPr>
                <p:cNvPr id="265" name="4-Point Star 264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6" name="4-Point Star 265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6" name="Group 63"/>
              <p:cNvGrpSpPr/>
              <p:nvPr/>
            </p:nvGrpSpPr>
            <p:grpSpPr>
              <a:xfrm>
                <a:off x="1715568" y="1219200"/>
                <a:ext cx="1256231" cy="1083504"/>
                <a:chOff x="1922600" y="3810000"/>
                <a:chExt cx="1277800" cy="1471025"/>
              </a:xfrm>
            </p:grpSpPr>
            <p:sp>
              <p:nvSpPr>
                <p:cNvPr id="263" name="4-Point Star 262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4" name="4-Point Star 263"/>
                <p:cNvSpPr/>
                <p:nvPr/>
              </p:nvSpPr>
              <p:spPr>
                <a:xfrm rot="19397995">
                  <a:off x="1922600" y="4138026"/>
                  <a:ext cx="990600" cy="1142999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7" name="Group 66"/>
              <p:cNvGrpSpPr/>
              <p:nvPr/>
            </p:nvGrpSpPr>
            <p:grpSpPr>
              <a:xfrm>
                <a:off x="1524000" y="1524001"/>
                <a:ext cx="762000" cy="914400"/>
                <a:chOff x="2192792" y="3810000"/>
                <a:chExt cx="1007608" cy="1157017"/>
              </a:xfrm>
            </p:grpSpPr>
            <p:sp>
              <p:nvSpPr>
                <p:cNvPr id="261" name="4-Point Star 260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4-Point Star 261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8" name="Group 69"/>
              <p:cNvGrpSpPr/>
              <p:nvPr/>
            </p:nvGrpSpPr>
            <p:grpSpPr>
              <a:xfrm>
                <a:off x="1828800" y="1600203"/>
                <a:ext cx="990600" cy="1066799"/>
                <a:chOff x="2192792" y="3810000"/>
                <a:chExt cx="1007608" cy="1157016"/>
              </a:xfrm>
              <a:solidFill>
                <a:schemeClr val="accent3"/>
              </a:solidFill>
            </p:grpSpPr>
            <p:sp>
              <p:nvSpPr>
                <p:cNvPr id="259" name="4-Point Star 245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0" name="4-Point Star 246"/>
                <p:cNvSpPr/>
                <p:nvPr/>
              </p:nvSpPr>
              <p:spPr>
                <a:xfrm rot="19397995">
                  <a:off x="2192792" y="3824016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5" name="Group 101"/>
            <p:cNvGrpSpPr/>
            <p:nvPr/>
          </p:nvGrpSpPr>
          <p:grpSpPr>
            <a:xfrm rot="15596160">
              <a:off x="2410685" y="2545642"/>
              <a:ext cx="1445720" cy="1464996"/>
              <a:chOff x="1295400" y="914400"/>
              <a:chExt cx="1676400" cy="1752602"/>
            </a:xfrm>
          </p:grpSpPr>
          <p:grpSp>
            <p:nvGrpSpPr>
              <p:cNvPr id="243" name="Group 62"/>
              <p:cNvGrpSpPr/>
              <p:nvPr/>
            </p:nvGrpSpPr>
            <p:grpSpPr>
              <a:xfrm>
                <a:off x="1295400" y="914400"/>
                <a:ext cx="1007608" cy="1157017"/>
                <a:chOff x="2192792" y="3810000"/>
                <a:chExt cx="1007608" cy="1157017"/>
              </a:xfrm>
            </p:grpSpPr>
            <p:sp>
              <p:nvSpPr>
                <p:cNvPr id="253" name="4-Point Star 252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4-Point Star 253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4" name="Group 63"/>
              <p:cNvGrpSpPr/>
              <p:nvPr/>
            </p:nvGrpSpPr>
            <p:grpSpPr>
              <a:xfrm>
                <a:off x="1981200" y="1219200"/>
                <a:ext cx="990600" cy="852217"/>
                <a:chOff x="2192792" y="3810000"/>
                <a:chExt cx="1007608" cy="1157017"/>
              </a:xfrm>
            </p:grpSpPr>
            <p:sp>
              <p:nvSpPr>
                <p:cNvPr id="251" name="4-Point Star 250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4-Point Star 251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5" name="Group 66"/>
              <p:cNvGrpSpPr/>
              <p:nvPr/>
            </p:nvGrpSpPr>
            <p:grpSpPr>
              <a:xfrm>
                <a:off x="1524000" y="1524001"/>
                <a:ext cx="762000" cy="914400"/>
                <a:chOff x="2192792" y="3810000"/>
                <a:chExt cx="1007608" cy="1157017"/>
              </a:xfrm>
            </p:grpSpPr>
            <p:sp>
              <p:nvSpPr>
                <p:cNvPr id="249" name="4-Point Star 248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4-Point Star 249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6" name="Group 69"/>
              <p:cNvGrpSpPr/>
              <p:nvPr/>
            </p:nvGrpSpPr>
            <p:grpSpPr>
              <a:xfrm>
                <a:off x="1828800" y="1600203"/>
                <a:ext cx="990600" cy="1066799"/>
                <a:chOff x="2192792" y="3810000"/>
                <a:chExt cx="1007608" cy="1157016"/>
              </a:xfrm>
              <a:solidFill>
                <a:schemeClr val="accent3"/>
              </a:solidFill>
            </p:grpSpPr>
            <p:sp>
              <p:nvSpPr>
                <p:cNvPr id="247" name="4-Point Star 233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4-Point Star 234"/>
                <p:cNvSpPr/>
                <p:nvPr/>
              </p:nvSpPr>
              <p:spPr>
                <a:xfrm rot="19397995">
                  <a:off x="2192792" y="3824016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6" name="Group 114"/>
            <p:cNvGrpSpPr/>
            <p:nvPr/>
          </p:nvGrpSpPr>
          <p:grpSpPr>
            <a:xfrm rot="3316305">
              <a:off x="1447800" y="2057400"/>
              <a:ext cx="1676400" cy="1752602"/>
              <a:chOff x="1295400" y="914400"/>
              <a:chExt cx="1676400" cy="1752602"/>
            </a:xfrm>
          </p:grpSpPr>
          <p:grpSp>
            <p:nvGrpSpPr>
              <p:cNvPr id="231" name="Group 62"/>
              <p:cNvGrpSpPr/>
              <p:nvPr/>
            </p:nvGrpSpPr>
            <p:grpSpPr>
              <a:xfrm>
                <a:off x="1295400" y="914400"/>
                <a:ext cx="1007608" cy="1157017"/>
                <a:chOff x="2192792" y="3810000"/>
                <a:chExt cx="1007608" cy="1157017"/>
              </a:xfrm>
            </p:grpSpPr>
            <p:sp>
              <p:nvSpPr>
                <p:cNvPr id="241" name="4-Point Star 227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4-Point Star 228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2" name="Group 63"/>
              <p:cNvGrpSpPr/>
              <p:nvPr/>
            </p:nvGrpSpPr>
            <p:grpSpPr>
              <a:xfrm>
                <a:off x="1981200" y="1219200"/>
                <a:ext cx="990600" cy="852217"/>
                <a:chOff x="2192792" y="3810000"/>
                <a:chExt cx="1007608" cy="1157017"/>
              </a:xfrm>
            </p:grpSpPr>
            <p:sp>
              <p:nvSpPr>
                <p:cNvPr id="239" name="4-Point Star 225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4-Point Star 226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3" name="Group 66"/>
              <p:cNvGrpSpPr/>
              <p:nvPr/>
            </p:nvGrpSpPr>
            <p:grpSpPr>
              <a:xfrm>
                <a:off x="1524000" y="1524001"/>
                <a:ext cx="762000" cy="914400"/>
                <a:chOff x="2192792" y="3810000"/>
                <a:chExt cx="1007608" cy="1157017"/>
              </a:xfrm>
            </p:grpSpPr>
            <p:sp>
              <p:nvSpPr>
                <p:cNvPr id="237" name="4-Point Star 236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4-Point Star 224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4" name="Group 69"/>
              <p:cNvGrpSpPr/>
              <p:nvPr/>
            </p:nvGrpSpPr>
            <p:grpSpPr>
              <a:xfrm>
                <a:off x="1828800" y="1600203"/>
                <a:ext cx="990600" cy="1066799"/>
                <a:chOff x="2192792" y="3810000"/>
                <a:chExt cx="1007608" cy="1157016"/>
              </a:xfrm>
              <a:solidFill>
                <a:schemeClr val="accent3"/>
              </a:solidFill>
            </p:grpSpPr>
            <p:sp>
              <p:nvSpPr>
                <p:cNvPr id="235" name="4-Point Star 234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4-Point Star 235"/>
                <p:cNvSpPr/>
                <p:nvPr/>
              </p:nvSpPr>
              <p:spPr>
                <a:xfrm rot="19397995">
                  <a:off x="2192792" y="3824016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7" name="Group 127"/>
            <p:cNvGrpSpPr/>
            <p:nvPr/>
          </p:nvGrpSpPr>
          <p:grpSpPr>
            <a:xfrm rot="4539150">
              <a:off x="3594295" y="2497694"/>
              <a:ext cx="1371287" cy="1405920"/>
              <a:chOff x="1295400" y="914400"/>
              <a:chExt cx="1676400" cy="1752602"/>
            </a:xfrm>
          </p:grpSpPr>
          <p:grpSp>
            <p:nvGrpSpPr>
              <p:cNvPr id="219" name="Group 62"/>
              <p:cNvGrpSpPr/>
              <p:nvPr/>
            </p:nvGrpSpPr>
            <p:grpSpPr>
              <a:xfrm>
                <a:off x="1295400" y="914400"/>
                <a:ext cx="1007608" cy="1157017"/>
                <a:chOff x="2192792" y="3810000"/>
                <a:chExt cx="1007608" cy="1157017"/>
              </a:xfrm>
            </p:grpSpPr>
            <p:sp>
              <p:nvSpPr>
                <p:cNvPr id="229" name="4-Point Star 228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4-Point Star 229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0" name="Group 63"/>
              <p:cNvGrpSpPr/>
              <p:nvPr/>
            </p:nvGrpSpPr>
            <p:grpSpPr>
              <a:xfrm>
                <a:off x="1981200" y="1219200"/>
                <a:ext cx="990600" cy="852217"/>
                <a:chOff x="2192792" y="3810000"/>
                <a:chExt cx="1007608" cy="1157017"/>
              </a:xfrm>
            </p:grpSpPr>
            <p:sp>
              <p:nvSpPr>
                <p:cNvPr id="227" name="4-Point Star 226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4-Point Star 227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1" name="Group 66"/>
              <p:cNvGrpSpPr/>
              <p:nvPr/>
            </p:nvGrpSpPr>
            <p:grpSpPr>
              <a:xfrm>
                <a:off x="1524000" y="1524001"/>
                <a:ext cx="762000" cy="914400"/>
                <a:chOff x="2192792" y="3810000"/>
                <a:chExt cx="1007608" cy="1157017"/>
              </a:xfrm>
            </p:grpSpPr>
            <p:sp>
              <p:nvSpPr>
                <p:cNvPr id="225" name="4-Point Star 224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4-Point Star 225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2" name="Group 69"/>
              <p:cNvGrpSpPr/>
              <p:nvPr/>
            </p:nvGrpSpPr>
            <p:grpSpPr>
              <a:xfrm>
                <a:off x="1828800" y="1600203"/>
                <a:ext cx="990600" cy="1066799"/>
                <a:chOff x="2192792" y="3810000"/>
                <a:chExt cx="1007608" cy="1157016"/>
              </a:xfrm>
              <a:solidFill>
                <a:schemeClr val="accent3"/>
              </a:solidFill>
            </p:grpSpPr>
            <p:sp>
              <p:nvSpPr>
                <p:cNvPr id="223" name="4-Point Star 222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4-Point Star 223"/>
                <p:cNvSpPr/>
                <p:nvPr/>
              </p:nvSpPr>
              <p:spPr>
                <a:xfrm rot="19397995">
                  <a:off x="2192792" y="3824016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18" name="Oval 217"/>
            <p:cNvSpPr/>
            <p:nvPr/>
          </p:nvSpPr>
          <p:spPr>
            <a:xfrm>
              <a:off x="2971800" y="5257800"/>
              <a:ext cx="533400" cy="1219200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277"/>
          <p:cNvGrpSpPr/>
          <p:nvPr/>
        </p:nvGrpSpPr>
        <p:grpSpPr>
          <a:xfrm>
            <a:off x="3543300" y="1675554"/>
            <a:ext cx="2576729" cy="4028591"/>
            <a:chOff x="5791200" y="1828800"/>
            <a:chExt cx="2549022" cy="4030629"/>
          </a:xfrm>
        </p:grpSpPr>
        <p:sp>
          <p:nvSpPr>
            <p:cNvPr id="191" name="Rectangle 190"/>
            <p:cNvSpPr/>
            <p:nvPr/>
          </p:nvSpPr>
          <p:spPr>
            <a:xfrm>
              <a:off x="6874105" y="2354229"/>
              <a:ext cx="304800" cy="35052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Lightning Bolt 191"/>
            <p:cNvSpPr/>
            <p:nvPr/>
          </p:nvSpPr>
          <p:spPr>
            <a:xfrm rot="20382424">
              <a:off x="7008188" y="4074826"/>
              <a:ext cx="1332034" cy="1451022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Lightning Bolt 192"/>
            <p:cNvSpPr/>
            <p:nvPr/>
          </p:nvSpPr>
          <p:spPr>
            <a:xfrm rot="21317321">
              <a:off x="6930454" y="4080932"/>
              <a:ext cx="1283495" cy="1424865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Lightning Bolt 193"/>
            <p:cNvSpPr/>
            <p:nvPr/>
          </p:nvSpPr>
          <p:spPr>
            <a:xfrm>
              <a:off x="6821455" y="1828800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Lightning Bolt 194"/>
            <p:cNvSpPr/>
            <p:nvPr/>
          </p:nvSpPr>
          <p:spPr>
            <a:xfrm>
              <a:off x="6745255" y="213359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Lightning Bolt 195"/>
            <p:cNvSpPr/>
            <p:nvPr/>
          </p:nvSpPr>
          <p:spPr>
            <a:xfrm>
              <a:off x="6897654" y="2590801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Lightning Bolt 196"/>
            <p:cNvSpPr/>
            <p:nvPr/>
          </p:nvSpPr>
          <p:spPr>
            <a:xfrm>
              <a:off x="6797905" y="288762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Lightning Bolt 197"/>
            <p:cNvSpPr/>
            <p:nvPr/>
          </p:nvSpPr>
          <p:spPr>
            <a:xfrm>
              <a:off x="6721705" y="3421029"/>
              <a:ext cx="1447800" cy="12954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Lightning Bolt 198"/>
            <p:cNvSpPr/>
            <p:nvPr/>
          </p:nvSpPr>
          <p:spPr>
            <a:xfrm rot="1217576" flipH="1">
              <a:off x="5895979" y="4131375"/>
              <a:ext cx="1366504" cy="1634752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Lightning Bolt 199"/>
            <p:cNvSpPr/>
            <p:nvPr/>
          </p:nvSpPr>
          <p:spPr>
            <a:xfrm rot="282679" flipH="1">
              <a:off x="5791200" y="3788978"/>
              <a:ext cx="1448252" cy="15229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Lightning Bolt 200"/>
            <p:cNvSpPr/>
            <p:nvPr/>
          </p:nvSpPr>
          <p:spPr>
            <a:xfrm flipH="1">
              <a:off x="6337007" y="189702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Lightning Bolt 201"/>
            <p:cNvSpPr/>
            <p:nvPr/>
          </p:nvSpPr>
          <p:spPr>
            <a:xfrm flipH="1">
              <a:off x="6413207" y="2201828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Lightning Bolt 202"/>
            <p:cNvSpPr/>
            <p:nvPr/>
          </p:nvSpPr>
          <p:spPr>
            <a:xfrm flipH="1">
              <a:off x="6260808" y="2659030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Lightning Bolt 203"/>
            <p:cNvSpPr/>
            <p:nvPr/>
          </p:nvSpPr>
          <p:spPr>
            <a:xfrm flipH="1">
              <a:off x="6360557" y="2955858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Lightning Bolt 204"/>
            <p:cNvSpPr/>
            <p:nvPr/>
          </p:nvSpPr>
          <p:spPr>
            <a:xfrm flipH="1">
              <a:off x="6284357" y="3489258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/>
            <p:cNvSpPr/>
            <p:nvPr/>
          </p:nvSpPr>
          <p:spPr>
            <a:xfrm>
              <a:off x="6781800" y="2209800"/>
              <a:ext cx="685800" cy="6858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6781800" y="3124200"/>
              <a:ext cx="685800" cy="6858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>
              <a:off x="6705600" y="3962400"/>
              <a:ext cx="685800" cy="6858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296"/>
          <p:cNvGrpSpPr/>
          <p:nvPr/>
        </p:nvGrpSpPr>
        <p:grpSpPr>
          <a:xfrm>
            <a:off x="1848678" y="1370908"/>
            <a:ext cx="2576729" cy="4028591"/>
            <a:chOff x="5791200" y="1828800"/>
            <a:chExt cx="2549022" cy="4030629"/>
          </a:xfrm>
        </p:grpSpPr>
        <p:sp>
          <p:nvSpPr>
            <p:cNvPr id="173" name="Rectangle 172"/>
            <p:cNvSpPr/>
            <p:nvPr/>
          </p:nvSpPr>
          <p:spPr>
            <a:xfrm>
              <a:off x="6874105" y="2354229"/>
              <a:ext cx="304800" cy="35052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Lightning Bolt 173"/>
            <p:cNvSpPr/>
            <p:nvPr/>
          </p:nvSpPr>
          <p:spPr>
            <a:xfrm rot="20382424">
              <a:off x="7008188" y="4074826"/>
              <a:ext cx="1332034" cy="1451022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Lightning Bolt 174"/>
            <p:cNvSpPr/>
            <p:nvPr/>
          </p:nvSpPr>
          <p:spPr>
            <a:xfrm rot="21317321">
              <a:off x="6930454" y="4080932"/>
              <a:ext cx="1283495" cy="1424865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Lightning Bolt 175"/>
            <p:cNvSpPr/>
            <p:nvPr/>
          </p:nvSpPr>
          <p:spPr>
            <a:xfrm>
              <a:off x="6821455" y="1828800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Lightning Bolt 176"/>
            <p:cNvSpPr/>
            <p:nvPr/>
          </p:nvSpPr>
          <p:spPr>
            <a:xfrm>
              <a:off x="6745255" y="213359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Lightning Bolt 177"/>
            <p:cNvSpPr/>
            <p:nvPr/>
          </p:nvSpPr>
          <p:spPr>
            <a:xfrm>
              <a:off x="6897654" y="2590801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Lightning Bolt 178"/>
            <p:cNvSpPr/>
            <p:nvPr/>
          </p:nvSpPr>
          <p:spPr>
            <a:xfrm>
              <a:off x="6797905" y="288762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Lightning Bolt 179"/>
            <p:cNvSpPr/>
            <p:nvPr/>
          </p:nvSpPr>
          <p:spPr>
            <a:xfrm>
              <a:off x="6721705" y="3421029"/>
              <a:ext cx="1447800" cy="12954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Lightning Bolt 180"/>
            <p:cNvSpPr/>
            <p:nvPr/>
          </p:nvSpPr>
          <p:spPr>
            <a:xfrm rot="1217576" flipH="1">
              <a:off x="5895979" y="4131375"/>
              <a:ext cx="1366504" cy="1634752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Lightning Bolt 181"/>
            <p:cNvSpPr/>
            <p:nvPr/>
          </p:nvSpPr>
          <p:spPr>
            <a:xfrm rot="282679" flipH="1">
              <a:off x="5791200" y="3788978"/>
              <a:ext cx="1448252" cy="15229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Lightning Bolt 182"/>
            <p:cNvSpPr/>
            <p:nvPr/>
          </p:nvSpPr>
          <p:spPr>
            <a:xfrm flipH="1">
              <a:off x="6337007" y="189702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Lightning Bolt 183"/>
            <p:cNvSpPr/>
            <p:nvPr/>
          </p:nvSpPr>
          <p:spPr>
            <a:xfrm flipH="1">
              <a:off x="6413207" y="2201828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Lightning Bolt 184"/>
            <p:cNvSpPr/>
            <p:nvPr/>
          </p:nvSpPr>
          <p:spPr>
            <a:xfrm flipH="1">
              <a:off x="6260808" y="2659030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Lightning Bolt 185"/>
            <p:cNvSpPr/>
            <p:nvPr/>
          </p:nvSpPr>
          <p:spPr>
            <a:xfrm flipH="1">
              <a:off x="6360557" y="2955858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Lightning Bolt 186"/>
            <p:cNvSpPr/>
            <p:nvPr/>
          </p:nvSpPr>
          <p:spPr>
            <a:xfrm flipH="1">
              <a:off x="6284357" y="3489258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6781800" y="2209800"/>
              <a:ext cx="685800" cy="6858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6781800" y="3124200"/>
              <a:ext cx="685800" cy="6858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>
              <a:off x="6705600" y="3962400"/>
              <a:ext cx="685800" cy="6858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315"/>
          <p:cNvGrpSpPr/>
          <p:nvPr/>
        </p:nvGrpSpPr>
        <p:grpSpPr>
          <a:xfrm>
            <a:off x="231086" y="2132520"/>
            <a:ext cx="1540564" cy="2741812"/>
            <a:chOff x="5791200" y="1828800"/>
            <a:chExt cx="2549022" cy="4030629"/>
          </a:xfrm>
        </p:grpSpPr>
        <p:sp>
          <p:nvSpPr>
            <p:cNvPr id="155" name="Rectangle 154"/>
            <p:cNvSpPr/>
            <p:nvPr/>
          </p:nvSpPr>
          <p:spPr>
            <a:xfrm>
              <a:off x="6874105" y="2354229"/>
              <a:ext cx="304800" cy="35052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Lightning Bolt 155"/>
            <p:cNvSpPr/>
            <p:nvPr/>
          </p:nvSpPr>
          <p:spPr>
            <a:xfrm rot="20382424">
              <a:off x="7008188" y="4074826"/>
              <a:ext cx="1332034" cy="1451022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Lightning Bolt 156"/>
            <p:cNvSpPr/>
            <p:nvPr/>
          </p:nvSpPr>
          <p:spPr>
            <a:xfrm rot="21317321">
              <a:off x="6930454" y="4080932"/>
              <a:ext cx="1283495" cy="1424865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Lightning Bolt 157"/>
            <p:cNvSpPr/>
            <p:nvPr/>
          </p:nvSpPr>
          <p:spPr>
            <a:xfrm>
              <a:off x="6821455" y="1828800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Lightning Bolt 158"/>
            <p:cNvSpPr/>
            <p:nvPr/>
          </p:nvSpPr>
          <p:spPr>
            <a:xfrm>
              <a:off x="6745255" y="213359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Lightning Bolt 159"/>
            <p:cNvSpPr/>
            <p:nvPr/>
          </p:nvSpPr>
          <p:spPr>
            <a:xfrm>
              <a:off x="6897654" y="2590801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Lightning Bolt 160"/>
            <p:cNvSpPr/>
            <p:nvPr/>
          </p:nvSpPr>
          <p:spPr>
            <a:xfrm>
              <a:off x="6797905" y="288762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Lightning Bolt 161"/>
            <p:cNvSpPr/>
            <p:nvPr/>
          </p:nvSpPr>
          <p:spPr>
            <a:xfrm>
              <a:off x="6721705" y="3421029"/>
              <a:ext cx="1447800" cy="12954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Lightning Bolt 162"/>
            <p:cNvSpPr/>
            <p:nvPr/>
          </p:nvSpPr>
          <p:spPr>
            <a:xfrm rot="1217576" flipH="1">
              <a:off x="5895979" y="4131375"/>
              <a:ext cx="1366504" cy="1634752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Lightning Bolt 163"/>
            <p:cNvSpPr/>
            <p:nvPr/>
          </p:nvSpPr>
          <p:spPr>
            <a:xfrm rot="282679" flipH="1">
              <a:off x="5791200" y="3788978"/>
              <a:ext cx="1448252" cy="15229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Lightning Bolt 164"/>
            <p:cNvSpPr/>
            <p:nvPr/>
          </p:nvSpPr>
          <p:spPr>
            <a:xfrm flipH="1">
              <a:off x="6337007" y="189702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Lightning Bolt 165"/>
            <p:cNvSpPr/>
            <p:nvPr/>
          </p:nvSpPr>
          <p:spPr>
            <a:xfrm flipH="1">
              <a:off x="6413207" y="2201828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Lightning Bolt 166"/>
            <p:cNvSpPr/>
            <p:nvPr/>
          </p:nvSpPr>
          <p:spPr>
            <a:xfrm flipH="1">
              <a:off x="6260808" y="2659030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Lightning Bolt 167"/>
            <p:cNvSpPr/>
            <p:nvPr/>
          </p:nvSpPr>
          <p:spPr>
            <a:xfrm flipH="1">
              <a:off x="6360557" y="2955858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Lightning Bolt 168"/>
            <p:cNvSpPr/>
            <p:nvPr/>
          </p:nvSpPr>
          <p:spPr>
            <a:xfrm flipH="1">
              <a:off x="6284357" y="3489258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/>
            <p:cNvSpPr/>
            <p:nvPr/>
          </p:nvSpPr>
          <p:spPr>
            <a:xfrm>
              <a:off x="6781800" y="2209800"/>
              <a:ext cx="685800" cy="6858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6781800" y="3124200"/>
              <a:ext cx="685800" cy="6858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>
              <a:off x="6705600" y="3962400"/>
              <a:ext cx="685800" cy="6858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357"/>
          <p:cNvGrpSpPr/>
          <p:nvPr/>
        </p:nvGrpSpPr>
        <p:grpSpPr>
          <a:xfrm>
            <a:off x="3004101" y="1904037"/>
            <a:ext cx="3928441" cy="7235342"/>
            <a:chOff x="762000" y="2095501"/>
            <a:chExt cx="4572000" cy="5524499"/>
          </a:xfrm>
        </p:grpSpPr>
        <p:sp>
          <p:nvSpPr>
            <p:cNvPr id="73" name="Double Wave 72"/>
            <p:cNvSpPr/>
            <p:nvPr/>
          </p:nvSpPr>
          <p:spPr>
            <a:xfrm rot="16200000">
              <a:off x="1371600" y="5410200"/>
              <a:ext cx="3733800" cy="685800"/>
            </a:xfrm>
            <a:prstGeom prst="doubleWav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uble Wave 73"/>
            <p:cNvSpPr/>
            <p:nvPr/>
          </p:nvSpPr>
          <p:spPr>
            <a:xfrm rot="17934434">
              <a:off x="2664847" y="4538188"/>
              <a:ext cx="2456059" cy="381000"/>
            </a:xfrm>
            <a:prstGeom prst="doubleWav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uble Wave 74"/>
            <p:cNvSpPr/>
            <p:nvPr/>
          </p:nvSpPr>
          <p:spPr>
            <a:xfrm rot="13896142">
              <a:off x="1262971" y="5014922"/>
              <a:ext cx="2373837" cy="321193"/>
            </a:xfrm>
            <a:prstGeom prst="doubleWav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2"/>
            <p:cNvGrpSpPr/>
            <p:nvPr/>
          </p:nvGrpSpPr>
          <p:grpSpPr>
            <a:xfrm>
              <a:off x="762000" y="3276600"/>
              <a:ext cx="1676400" cy="1752602"/>
              <a:chOff x="1295400" y="914400"/>
              <a:chExt cx="1676400" cy="1752602"/>
            </a:xfrm>
          </p:grpSpPr>
          <p:grpSp>
            <p:nvGrpSpPr>
              <p:cNvPr id="143" name="Group 62"/>
              <p:cNvGrpSpPr/>
              <p:nvPr/>
            </p:nvGrpSpPr>
            <p:grpSpPr>
              <a:xfrm>
                <a:off x="1295400" y="914400"/>
                <a:ext cx="1007608" cy="1157017"/>
                <a:chOff x="2192792" y="3810000"/>
                <a:chExt cx="1007608" cy="1157017"/>
              </a:xfrm>
            </p:grpSpPr>
            <p:sp>
              <p:nvSpPr>
                <p:cNvPr id="153" name="4-Point Star 60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4-Point Star 61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4" name="Group 63"/>
              <p:cNvGrpSpPr/>
              <p:nvPr/>
            </p:nvGrpSpPr>
            <p:grpSpPr>
              <a:xfrm>
                <a:off x="1981200" y="1219200"/>
                <a:ext cx="990600" cy="852217"/>
                <a:chOff x="2192792" y="3810000"/>
                <a:chExt cx="1007608" cy="1157017"/>
              </a:xfrm>
            </p:grpSpPr>
            <p:sp>
              <p:nvSpPr>
                <p:cNvPr id="151" name="4-Point Star 150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4-Point Star 151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5" name="Group 66"/>
              <p:cNvGrpSpPr/>
              <p:nvPr/>
            </p:nvGrpSpPr>
            <p:grpSpPr>
              <a:xfrm>
                <a:off x="1524000" y="1524001"/>
                <a:ext cx="762000" cy="914400"/>
                <a:chOff x="2192792" y="3810000"/>
                <a:chExt cx="1007608" cy="1157017"/>
              </a:xfrm>
            </p:grpSpPr>
            <p:sp>
              <p:nvSpPr>
                <p:cNvPr id="149" name="4-Point Star 148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4-Point Star 149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6" name="Group 69"/>
              <p:cNvGrpSpPr/>
              <p:nvPr/>
            </p:nvGrpSpPr>
            <p:grpSpPr>
              <a:xfrm>
                <a:off x="1828800" y="1600203"/>
                <a:ext cx="990600" cy="1066799"/>
                <a:chOff x="2192792" y="3810000"/>
                <a:chExt cx="1007608" cy="1157016"/>
              </a:xfrm>
              <a:solidFill>
                <a:schemeClr val="accent3"/>
              </a:solidFill>
            </p:grpSpPr>
            <p:sp>
              <p:nvSpPr>
                <p:cNvPr id="147" name="4-Point Star 146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4-Point Star 147"/>
                <p:cNvSpPr/>
                <p:nvPr/>
              </p:nvSpPr>
              <p:spPr>
                <a:xfrm rot="19397995">
                  <a:off x="2192792" y="3824016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7" name="Group 75"/>
            <p:cNvGrpSpPr/>
            <p:nvPr/>
          </p:nvGrpSpPr>
          <p:grpSpPr>
            <a:xfrm>
              <a:off x="2209800" y="3352800"/>
              <a:ext cx="1676400" cy="1752602"/>
              <a:chOff x="1295400" y="914400"/>
              <a:chExt cx="1676400" cy="1752602"/>
            </a:xfrm>
          </p:grpSpPr>
          <p:grpSp>
            <p:nvGrpSpPr>
              <p:cNvPr id="131" name="Group 62"/>
              <p:cNvGrpSpPr/>
              <p:nvPr/>
            </p:nvGrpSpPr>
            <p:grpSpPr>
              <a:xfrm>
                <a:off x="1295400" y="914400"/>
                <a:ext cx="1007608" cy="1157017"/>
                <a:chOff x="2192792" y="3810000"/>
                <a:chExt cx="1007608" cy="1157017"/>
              </a:xfrm>
            </p:grpSpPr>
            <p:sp>
              <p:nvSpPr>
                <p:cNvPr id="141" name="4-Point Star 140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4-Point Star 141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2" name="Group 63"/>
              <p:cNvGrpSpPr/>
              <p:nvPr/>
            </p:nvGrpSpPr>
            <p:grpSpPr>
              <a:xfrm>
                <a:off x="1981200" y="1219200"/>
                <a:ext cx="990600" cy="852217"/>
                <a:chOff x="2192792" y="3810000"/>
                <a:chExt cx="1007608" cy="1157017"/>
              </a:xfrm>
            </p:grpSpPr>
            <p:sp>
              <p:nvSpPr>
                <p:cNvPr id="139" name="4-Point Star 138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4-Point Star 139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3" name="Group 66"/>
              <p:cNvGrpSpPr/>
              <p:nvPr/>
            </p:nvGrpSpPr>
            <p:grpSpPr>
              <a:xfrm>
                <a:off x="1524000" y="1524001"/>
                <a:ext cx="762000" cy="914400"/>
                <a:chOff x="2192792" y="3810000"/>
                <a:chExt cx="1007608" cy="1157017"/>
              </a:xfrm>
            </p:grpSpPr>
            <p:sp>
              <p:nvSpPr>
                <p:cNvPr id="137" name="4-Point Star 136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4-Point Star 137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4" name="Group 69"/>
              <p:cNvGrpSpPr/>
              <p:nvPr/>
            </p:nvGrpSpPr>
            <p:grpSpPr>
              <a:xfrm>
                <a:off x="1828800" y="1600203"/>
                <a:ext cx="990600" cy="1066799"/>
                <a:chOff x="2192792" y="3810000"/>
                <a:chExt cx="1007608" cy="1157016"/>
              </a:xfrm>
              <a:solidFill>
                <a:schemeClr val="accent3"/>
              </a:solidFill>
            </p:grpSpPr>
            <p:sp>
              <p:nvSpPr>
                <p:cNvPr id="135" name="4-Point Star 134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4-Point Star 135"/>
                <p:cNvSpPr/>
                <p:nvPr/>
              </p:nvSpPr>
              <p:spPr>
                <a:xfrm rot="19397995">
                  <a:off x="2192792" y="3824016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8" name="Group 88"/>
            <p:cNvGrpSpPr/>
            <p:nvPr/>
          </p:nvGrpSpPr>
          <p:grpSpPr>
            <a:xfrm>
              <a:off x="3657600" y="2971800"/>
              <a:ext cx="1676400" cy="1752602"/>
              <a:chOff x="1295400" y="914400"/>
              <a:chExt cx="1676400" cy="1752602"/>
            </a:xfrm>
          </p:grpSpPr>
          <p:grpSp>
            <p:nvGrpSpPr>
              <p:cNvPr id="119" name="Group 62"/>
              <p:cNvGrpSpPr/>
              <p:nvPr/>
            </p:nvGrpSpPr>
            <p:grpSpPr>
              <a:xfrm>
                <a:off x="1295400" y="914400"/>
                <a:ext cx="1007608" cy="1157017"/>
                <a:chOff x="2192792" y="3810000"/>
                <a:chExt cx="1007608" cy="1157017"/>
              </a:xfrm>
            </p:grpSpPr>
            <p:sp>
              <p:nvSpPr>
                <p:cNvPr id="129" name="4-Point Star 128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4-Point Star 129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0" name="Group 63"/>
              <p:cNvGrpSpPr/>
              <p:nvPr/>
            </p:nvGrpSpPr>
            <p:grpSpPr>
              <a:xfrm>
                <a:off x="1981200" y="1219200"/>
                <a:ext cx="990600" cy="852217"/>
                <a:chOff x="2192792" y="3810000"/>
                <a:chExt cx="1007608" cy="1157017"/>
              </a:xfrm>
            </p:grpSpPr>
            <p:sp>
              <p:nvSpPr>
                <p:cNvPr id="127" name="4-Point Star 126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4-Point Star 127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1" name="Group 66"/>
              <p:cNvGrpSpPr/>
              <p:nvPr/>
            </p:nvGrpSpPr>
            <p:grpSpPr>
              <a:xfrm>
                <a:off x="1524000" y="1524001"/>
                <a:ext cx="762000" cy="914400"/>
                <a:chOff x="2192792" y="3810000"/>
                <a:chExt cx="1007608" cy="1157017"/>
              </a:xfrm>
            </p:grpSpPr>
            <p:sp>
              <p:nvSpPr>
                <p:cNvPr id="125" name="4-Point Star 124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4-Point Star 125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2" name="Group 69"/>
              <p:cNvGrpSpPr/>
              <p:nvPr/>
            </p:nvGrpSpPr>
            <p:grpSpPr>
              <a:xfrm>
                <a:off x="1828800" y="1600203"/>
                <a:ext cx="990600" cy="1066799"/>
                <a:chOff x="2192792" y="3810000"/>
                <a:chExt cx="1007608" cy="1157016"/>
              </a:xfrm>
              <a:solidFill>
                <a:schemeClr val="accent3"/>
              </a:solidFill>
            </p:grpSpPr>
            <p:sp>
              <p:nvSpPr>
                <p:cNvPr id="123" name="4-Point Star 122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4-Point Star 123"/>
                <p:cNvSpPr/>
                <p:nvPr/>
              </p:nvSpPr>
              <p:spPr>
                <a:xfrm rot="19397995">
                  <a:off x="2192792" y="3824016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9" name="Group 101"/>
            <p:cNvGrpSpPr/>
            <p:nvPr/>
          </p:nvGrpSpPr>
          <p:grpSpPr>
            <a:xfrm rot="15596160">
              <a:off x="2410685" y="2545642"/>
              <a:ext cx="1445720" cy="1464996"/>
              <a:chOff x="1295400" y="914400"/>
              <a:chExt cx="1676400" cy="1752602"/>
            </a:xfrm>
          </p:grpSpPr>
          <p:grpSp>
            <p:nvGrpSpPr>
              <p:cNvPr id="107" name="Group 62"/>
              <p:cNvGrpSpPr/>
              <p:nvPr/>
            </p:nvGrpSpPr>
            <p:grpSpPr>
              <a:xfrm>
                <a:off x="1295400" y="914400"/>
                <a:ext cx="1007608" cy="1157017"/>
                <a:chOff x="2192792" y="3810000"/>
                <a:chExt cx="1007608" cy="1157017"/>
              </a:xfrm>
            </p:grpSpPr>
            <p:sp>
              <p:nvSpPr>
                <p:cNvPr id="117" name="4-Point Star 116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4-Point Star 117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" name="Group 63"/>
              <p:cNvGrpSpPr/>
              <p:nvPr/>
            </p:nvGrpSpPr>
            <p:grpSpPr>
              <a:xfrm>
                <a:off x="1981200" y="1219200"/>
                <a:ext cx="990600" cy="852217"/>
                <a:chOff x="2192792" y="3810000"/>
                <a:chExt cx="1007608" cy="1157017"/>
              </a:xfrm>
            </p:grpSpPr>
            <p:sp>
              <p:nvSpPr>
                <p:cNvPr id="115" name="4-Point Star 114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4-Point Star 115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66"/>
              <p:cNvGrpSpPr/>
              <p:nvPr/>
            </p:nvGrpSpPr>
            <p:grpSpPr>
              <a:xfrm>
                <a:off x="1524000" y="1524001"/>
                <a:ext cx="762000" cy="914400"/>
                <a:chOff x="2192792" y="3810000"/>
                <a:chExt cx="1007608" cy="1157017"/>
              </a:xfrm>
            </p:grpSpPr>
            <p:sp>
              <p:nvSpPr>
                <p:cNvPr id="113" name="4-Point Star 112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4-Point Star 113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69"/>
              <p:cNvGrpSpPr/>
              <p:nvPr/>
            </p:nvGrpSpPr>
            <p:grpSpPr>
              <a:xfrm>
                <a:off x="1828800" y="1600203"/>
                <a:ext cx="990600" cy="1066799"/>
                <a:chOff x="2192792" y="3810000"/>
                <a:chExt cx="1007608" cy="1157016"/>
              </a:xfrm>
              <a:solidFill>
                <a:schemeClr val="accent3"/>
              </a:solidFill>
            </p:grpSpPr>
            <p:sp>
              <p:nvSpPr>
                <p:cNvPr id="111" name="4-Point Star 110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4-Point Star 111"/>
                <p:cNvSpPr/>
                <p:nvPr/>
              </p:nvSpPr>
              <p:spPr>
                <a:xfrm rot="19397995">
                  <a:off x="2192792" y="3824016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0" name="Group 114"/>
            <p:cNvGrpSpPr/>
            <p:nvPr/>
          </p:nvGrpSpPr>
          <p:grpSpPr>
            <a:xfrm rot="3316305">
              <a:off x="1447800" y="2057400"/>
              <a:ext cx="1676400" cy="1752602"/>
              <a:chOff x="1295400" y="914400"/>
              <a:chExt cx="1676400" cy="1752602"/>
            </a:xfrm>
          </p:grpSpPr>
          <p:grpSp>
            <p:nvGrpSpPr>
              <p:cNvPr id="95" name="Group 62"/>
              <p:cNvGrpSpPr/>
              <p:nvPr/>
            </p:nvGrpSpPr>
            <p:grpSpPr>
              <a:xfrm>
                <a:off x="1295400" y="914400"/>
                <a:ext cx="1007608" cy="1157017"/>
                <a:chOff x="2192792" y="3810000"/>
                <a:chExt cx="1007608" cy="1157017"/>
              </a:xfrm>
            </p:grpSpPr>
            <p:sp>
              <p:nvSpPr>
                <p:cNvPr id="105" name="4-Point Star 104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4-Point Star 105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6" name="Group 63"/>
              <p:cNvGrpSpPr/>
              <p:nvPr/>
            </p:nvGrpSpPr>
            <p:grpSpPr>
              <a:xfrm>
                <a:off x="1981200" y="1219200"/>
                <a:ext cx="990600" cy="852217"/>
                <a:chOff x="2192792" y="3810000"/>
                <a:chExt cx="1007608" cy="1157017"/>
              </a:xfrm>
            </p:grpSpPr>
            <p:sp>
              <p:nvSpPr>
                <p:cNvPr id="103" name="4-Point Star 102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4-Point Star 103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7" name="Group 66"/>
              <p:cNvGrpSpPr/>
              <p:nvPr/>
            </p:nvGrpSpPr>
            <p:grpSpPr>
              <a:xfrm>
                <a:off x="1524000" y="1524001"/>
                <a:ext cx="762000" cy="914400"/>
                <a:chOff x="2192792" y="3810000"/>
                <a:chExt cx="1007608" cy="1157017"/>
              </a:xfrm>
            </p:grpSpPr>
            <p:sp>
              <p:nvSpPr>
                <p:cNvPr id="101" name="4-Point Star 100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4-Point Star 101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8" name="Group 69"/>
              <p:cNvGrpSpPr/>
              <p:nvPr/>
            </p:nvGrpSpPr>
            <p:grpSpPr>
              <a:xfrm>
                <a:off x="1828800" y="1600203"/>
                <a:ext cx="990600" cy="1066799"/>
                <a:chOff x="2192792" y="3810000"/>
                <a:chExt cx="1007608" cy="1157016"/>
              </a:xfrm>
              <a:solidFill>
                <a:schemeClr val="accent3"/>
              </a:solidFill>
            </p:grpSpPr>
            <p:sp>
              <p:nvSpPr>
                <p:cNvPr id="99" name="4-Point Star 98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4-Point Star 99"/>
                <p:cNvSpPr/>
                <p:nvPr/>
              </p:nvSpPr>
              <p:spPr>
                <a:xfrm rot="19397995">
                  <a:off x="2192792" y="3824016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1" name="Group 127"/>
            <p:cNvGrpSpPr/>
            <p:nvPr/>
          </p:nvGrpSpPr>
          <p:grpSpPr>
            <a:xfrm rot="4539150">
              <a:off x="3594295" y="2497694"/>
              <a:ext cx="1371287" cy="1405920"/>
              <a:chOff x="1295400" y="914400"/>
              <a:chExt cx="1676400" cy="1752602"/>
            </a:xfrm>
          </p:grpSpPr>
          <p:grpSp>
            <p:nvGrpSpPr>
              <p:cNvPr id="83" name="Group 62"/>
              <p:cNvGrpSpPr/>
              <p:nvPr/>
            </p:nvGrpSpPr>
            <p:grpSpPr>
              <a:xfrm>
                <a:off x="1295400" y="914400"/>
                <a:ext cx="1007608" cy="1157017"/>
                <a:chOff x="2192792" y="3810000"/>
                <a:chExt cx="1007608" cy="1157017"/>
              </a:xfrm>
            </p:grpSpPr>
            <p:sp>
              <p:nvSpPr>
                <p:cNvPr id="93" name="4-Point Star 92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4-Point Star 93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4" name="Group 63"/>
              <p:cNvGrpSpPr/>
              <p:nvPr/>
            </p:nvGrpSpPr>
            <p:grpSpPr>
              <a:xfrm>
                <a:off x="1981200" y="1219200"/>
                <a:ext cx="990600" cy="852217"/>
                <a:chOff x="2192792" y="3810000"/>
                <a:chExt cx="1007608" cy="1157017"/>
              </a:xfrm>
            </p:grpSpPr>
            <p:sp>
              <p:nvSpPr>
                <p:cNvPr id="91" name="4-Point Star 90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4-Point Star 91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5" name="Group 66"/>
              <p:cNvGrpSpPr/>
              <p:nvPr/>
            </p:nvGrpSpPr>
            <p:grpSpPr>
              <a:xfrm>
                <a:off x="1524000" y="1524001"/>
                <a:ext cx="762000" cy="914400"/>
                <a:chOff x="2192792" y="3810000"/>
                <a:chExt cx="1007608" cy="1157017"/>
              </a:xfrm>
            </p:grpSpPr>
            <p:sp>
              <p:nvSpPr>
                <p:cNvPr id="89" name="4-Point Star 88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4-Point Star 89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" name="Group 69"/>
              <p:cNvGrpSpPr/>
              <p:nvPr/>
            </p:nvGrpSpPr>
            <p:grpSpPr>
              <a:xfrm>
                <a:off x="1828800" y="1600203"/>
                <a:ext cx="990600" cy="1066799"/>
                <a:chOff x="2192792" y="3810000"/>
                <a:chExt cx="1007608" cy="1157016"/>
              </a:xfrm>
              <a:solidFill>
                <a:schemeClr val="accent3"/>
              </a:solidFill>
            </p:grpSpPr>
            <p:sp>
              <p:nvSpPr>
                <p:cNvPr id="87" name="4-Point Star 86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4-Point Star 87"/>
                <p:cNvSpPr/>
                <p:nvPr/>
              </p:nvSpPr>
              <p:spPr>
                <a:xfrm rot="19397995">
                  <a:off x="2192792" y="3824016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2" name="Oval 81"/>
            <p:cNvSpPr/>
            <p:nvPr/>
          </p:nvSpPr>
          <p:spPr>
            <a:xfrm>
              <a:off x="2971800" y="5257800"/>
              <a:ext cx="533400" cy="1219200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440"/>
          <p:cNvGrpSpPr/>
          <p:nvPr/>
        </p:nvGrpSpPr>
        <p:grpSpPr>
          <a:xfrm>
            <a:off x="0" y="1142422"/>
            <a:ext cx="2002736" cy="7616148"/>
            <a:chOff x="5791200" y="1828800"/>
            <a:chExt cx="2549022" cy="4030629"/>
          </a:xfrm>
        </p:grpSpPr>
        <p:sp>
          <p:nvSpPr>
            <p:cNvPr id="55" name="Rectangle 54"/>
            <p:cNvSpPr/>
            <p:nvPr/>
          </p:nvSpPr>
          <p:spPr>
            <a:xfrm>
              <a:off x="6874105" y="2354229"/>
              <a:ext cx="304800" cy="35052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Lightning Bolt 55"/>
            <p:cNvSpPr/>
            <p:nvPr/>
          </p:nvSpPr>
          <p:spPr>
            <a:xfrm rot="20382424">
              <a:off x="7008188" y="4074826"/>
              <a:ext cx="1332034" cy="1451022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Lightning Bolt 56"/>
            <p:cNvSpPr/>
            <p:nvPr/>
          </p:nvSpPr>
          <p:spPr>
            <a:xfrm rot="21317321">
              <a:off x="6930454" y="4080932"/>
              <a:ext cx="1283495" cy="1424865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Lightning Bolt 57"/>
            <p:cNvSpPr/>
            <p:nvPr/>
          </p:nvSpPr>
          <p:spPr>
            <a:xfrm>
              <a:off x="6821455" y="1828800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Lightning Bolt 58"/>
            <p:cNvSpPr/>
            <p:nvPr/>
          </p:nvSpPr>
          <p:spPr>
            <a:xfrm>
              <a:off x="6745255" y="213359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Lightning Bolt 59"/>
            <p:cNvSpPr/>
            <p:nvPr/>
          </p:nvSpPr>
          <p:spPr>
            <a:xfrm>
              <a:off x="6897654" y="2590801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Lightning Bolt 60"/>
            <p:cNvSpPr/>
            <p:nvPr/>
          </p:nvSpPr>
          <p:spPr>
            <a:xfrm>
              <a:off x="6797905" y="288762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Lightning Bolt 61"/>
            <p:cNvSpPr/>
            <p:nvPr/>
          </p:nvSpPr>
          <p:spPr>
            <a:xfrm>
              <a:off x="6721705" y="3421029"/>
              <a:ext cx="1447800" cy="12954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Lightning Bolt 62"/>
            <p:cNvSpPr/>
            <p:nvPr/>
          </p:nvSpPr>
          <p:spPr>
            <a:xfrm rot="997416" flipH="1">
              <a:off x="6157939" y="3911396"/>
              <a:ext cx="1366505" cy="1634752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Lightning Bolt 63"/>
            <p:cNvSpPr/>
            <p:nvPr/>
          </p:nvSpPr>
          <p:spPr>
            <a:xfrm rot="282679" flipH="1">
              <a:off x="5791200" y="3788978"/>
              <a:ext cx="1448252" cy="15229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Lightning Bolt 64"/>
            <p:cNvSpPr/>
            <p:nvPr/>
          </p:nvSpPr>
          <p:spPr>
            <a:xfrm flipH="1">
              <a:off x="6337007" y="189702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Lightning Bolt 65"/>
            <p:cNvSpPr/>
            <p:nvPr/>
          </p:nvSpPr>
          <p:spPr>
            <a:xfrm flipH="1">
              <a:off x="6413207" y="2201828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Lightning Bolt 66"/>
            <p:cNvSpPr/>
            <p:nvPr/>
          </p:nvSpPr>
          <p:spPr>
            <a:xfrm flipH="1">
              <a:off x="6260808" y="2659030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Lightning Bolt 67"/>
            <p:cNvSpPr/>
            <p:nvPr/>
          </p:nvSpPr>
          <p:spPr>
            <a:xfrm flipH="1">
              <a:off x="6360557" y="2955858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Lightning Bolt 68"/>
            <p:cNvSpPr/>
            <p:nvPr/>
          </p:nvSpPr>
          <p:spPr>
            <a:xfrm flipH="1">
              <a:off x="6284357" y="3489258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6781800" y="2209800"/>
              <a:ext cx="685800" cy="6858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6869632" y="2998579"/>
              <a:ext cx="685800" cy="80678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6705600" y="3845440"/>
              <a:ext cx="685800" cy="80276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Cloud 16"/>
          <p:cNvSpPr/>
          <p:nvPr/>
        </p:nvSpPr>
        <p:spPr>
          <a:xfrm>
            <a:off x="3543300" y="8225440"/>
            <a:ext cx="1386509" cy="913938"/>
          </a:xfrm>
          <a:prstGeom prst="cloud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loud 17"/>
          <p:cNvSpPr/>
          <p:nvPr/>
        </p:nvSpPr>
        <p:spPr>
          <a:xfrm>
            <a:off x="847310" y="8225440"/>
            <a:ext cx="1386509" cy="913938"/>
          </a:xfrm>
          <a:prstGeom prst="cloud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462"/>
          <p:cNvGrpSpPr/>
          <p:nvPr/>
        </p:nvGrpSpPr>
        <p:grpSpPr>
          <a:xfrm rot="3316305">
            <a:off x="279366" y="7683359"/>
            <a:ext cx="1135886" cy="1265611"/>
            <a:chOff x="1295400" y="914400"/>
            <a:chExt cx="1676400" cy="1752602"/>
          </a:xfrm>
        </p:grpSpPr>
        <p:grpSp>
          <p:nvGrpSpPr>
            <p:cNvPr id="43" name="Group 62"/>
            <p:cNvGrpSpPr/>
            <p:nvPr/>
          </p:nvGrpSpPr>
          <p:grpSpPr>
            <a:xfrm>
              <a:off x="1295400" y="914400"/>
              <a:ext cx="1007608" cy="1157017"/>
              <a:chOff x="2192792" y="3810000"/>
              <a:chExt cx="1007608" cy="1157017"/>
            </a:xfrm>
          </p:grpSpPr>
          <p:sp>
            <p:nvSpPr>
              <p:cNvPr id="53" name="4-Point Star 52"/>
              <p:cNvSpPr/>
              <p:nvPr/>
            </p:nvSpPr>
            <p:spPr>
              <a:xfrm>
                <a:off x="2209800" y="3810000"/>
                <a:ext cx="990600" cy="1143000"/>
              </a:xfrm>
              <a:prstGeom prst="star4">
                <a:avLst>
                  <a:gd name="adj" fmla="val 26413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4-Point Star 53"/>
              <p:cNvSpPr/>
              <p:nvPr/>
            </p:nvSpPr>
            <p:spPr>
              <a:xfrm rot="19397995">
                <a:off x="2192792" y="3824017"/>
                <a:ext cx="990600" cy="1143000"/>
              </a:xfrm>
              <a:prstGeom prst="star4">
                <a:avLst>
                  <a:gd name="adj" fmla="val 26413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63"/>
            <p:cNvGrpSpPr/>
            <p:nvPr/>
          </p:nvGrpSpPr>
          <p:grpSpPr>
            <a:xfrm>
              <a:off x="1981200" y="1219200"/>
              <a:ext cx="990600" cy="852217"/>
              <a:chOff x="2192792" y="3810000"/>
              <a:chExt cx="1007608" cy="1157017"/>
            </a:xfrm>
          </p:grpSpPr>
          <p:sp>
            <p:nvSpPr>
              <p:cNvPr id="51" name="4-Point Star 50"/>
              <p:cNvSpPr/>
              <p:nvPr/>
            </p:nvSpPr>
            <p:spPr>
              <a:xfrm>
                <a:off x="2209800" y="3810000"/>
                <a:ext cx="990600" cy="1143000"/>
              </a:xfrm>
              <a:prstGeom prst="star4">
                <a:avLst>
                  <a:gd name="adj" fmla="val 26413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4-Point Star 51"/>
              <p:cNvSpPr/>
              <p:nvPr/>
            </p:nvSpPr>
            <p:spPr>
              <a:xfrm rot="19397995">
                <a:off x="2192792" y="3824017"/>
                <a:ext cx="990600" cy="1143000"/>
              </a:xfrm>
              <a:prstGeom prst="star4">
                <a:avLst>
                  <a:gd name="adj" fmla="val 26413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66"/>
            <p:cNvGrpSpPr/>
            <p:nvPr/>
          </p:nvGrpSpPr>
          <p:grpSpPr>
            <a:xfrm>
              <a:off x="1524000" y="1524001"/>
              <a:ext cx="762000" cy="914400"/>
              <a:chOff x="2192792" y="3810000"/>
              <a:chExt cx="1007608" cy="1157017"/>
            </a:xfrm>
          </p:grpSpPr>
          <p:sp>
            <p:nvSpPr>
              <p:cNvPr id="49" name="4-Point Star 48"/>
              <p:cNvSpPr/>
              <p:nvPr/>
            </p:nvSpPr>
            <p:spPr>
              <a:xfrm>
                <a:off x="2209800" y="3810000"/>
                <a:ext cx="990600" cy="1143000"/>
              </a:xfrm>
              <a:prstGeom prst="star4">
                <a:avLst>
                  <a:gd name="adj" fmla="val 26413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4-Point Star 49"/>
              <p:cNvSpPr/>
              <p:nvPr/>
            </p:nvSpPr>
            <p:spPr>
              <a:xfrm rot="19397995">
                <a:off x="2192792" y="3824017"/>
                <a:ext cx="990600" cy="1143000"/>
              </a:xfrm>
              <a:prstGeom prst="star4">
                <a:avLst>
                  <a:gd name="adj" fmla="val 26413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69"/>
            <p:cNvGrpSpPr/>
            <p:nvPr/>
          </p:nvGrpSpPr>
          <p:grpSpPr>
            <a:xfrm>
              <a:off x="1828800" y="1600203"/>
              <a:ext cx="990600" cy="1066799"/>
              <a:chOff x="2192792" y="3810000"/>
              <a:chExt cx="1007608" cy="1157016"/>
            </a:xfrm>
            <a:solidFill>
              <a:schemeClr val="accent3"/>
            </a:solidFill>
          </p:grpSpPr>
          <p:sp>
            <p:nvSpPr>
              <p:cNvPr id="47" name="4-Point Star 46"/>
              <p:cNvSpPr/>
              <p:nvPr/>
            </p:nvSpPr>
            <p:spPr>
              <a:xfrm>
                <a:off x="2209800" y="3810000"/>
                <a:ext cx="990600" cy="1143000"/>
              </a:xfrm>
              <a:prstGeom prst="star4">
                <a:avLst>
                  <a:gd name="adj" fmla="val 2641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4-Point Star 47"/>
              <p:cNvSpPr/>
              <p:nvPr/>
            </p:nvSpPr>
            <p:spPr>
              <a:xfrm rot="19397995">
                <a:off x="2192792" y="3824016"/>
                <a:ext cx="990600" cy="1143000"/>
              </a:xfrm>
              <a:prstGeom prst="star4">
                <a:avLst>
                  <a:gd name="adj" fmla="val 2641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73" name="Group 372">
            <a:extLst>
              <a:ext uri="{FF2B5EF4-FFF2-40B4-BE49-F238E27FC236}">
                <a16:creationId xmlns:a16="http://schemas.microsoft.com/office/drawing/2014/main" id="{9BB65DD5-82B3-411E-8BC5-38F530562984}"/>
              </a:ext>
            </a:extLst>
          </p:cNvPr>
          <p:cNvGrpSpPr/>
          <p:nvPr/>
        </p:nvGrpSpPr>
        <p:grpSpPr>
          <a:xfrm>
            <a:off x="2219754" y="3956185"/>
            <a:ext cx="1812851" cy="4454769"/>
            <a:chOff x="304800" y="152400"/>
            <a:chExt cx="1812851" cy="4454769"/>
          </a:xfrm>
        </p:grpSpPr>
        <p:grpSp>
          <p:nvGrpSpPr>
            <p:cNvPr id="374" name="Group 334">
              <a:extLst>
                <a:ext uri="{FF2B5EF4-FFF2-40B4-BE49-F238E27FC236}">
                  <a16:creationId xmlns:a16="http://schemas.microsoft.com/office/drawing/2014/main" id="{E34AF457-C41D-491B-AE3D-EF2A1DE92A20}"/>
                </a:ext>
              </a:extLst>
            </p:cNvPr>
            <p:cNvGrpSpPr/>
            <p:nvPr/>
          </p:nvGrpSpPr>
          <p:grpSpPr>
            <a:xfrm>
              <a:off x="304800" y="152400"/>
              <a:ext cx="1812851" cy="4454769"/>
              <a:chOff x="3505951" y="2286000"/>
              <a:chExt cx="2358544" cy="5029200"/>
            </a:xfrm>
          </p:grpSpPr>
          <p:sp>
            <p:nvSpPr>
              <p:cNvPr id="376" name="Oval 375">
                <a:extLst>
                  <a:ext uri="{FF2B5EF4-FFF2-40B4-BE49-F238E27FC236}">
                    <a16:creationId xmlns:a16="http://schemas.microsoft.com/office/drawing/2014/main" id="{F66C3B25-2EA5-41B2-9F26-CA10A29FD3E5}"/>
                  </a:ext>
                </a:extLst>
              </p:cNvPr>
              <p:cNvSpPr/>
              <p:nvPr/>
            </p:nvSpPr>
            <p:spPr>
              <a:xfrm rot="2182983">
                <a:off x="5204127" y="6329553"/>
                <a:ext cx="524028" cy="762000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Oval 376">
                <a:extLst>
                  <a:ext uri="{FF2B5EF4-FFF2-40B4-BE49-F238E27FC236}">
                    <a16:creationId xmlns:a16="http://schemas.microsoft.com/office/drawing/2014/main" id="{3B58A362-7875-4A13-A6E5-7A6958A0C3E3}"/>
                  </a:ext>
                </a:extLst>
              </p:cNvPr>
              <p:cNvSpPr/>
              <p:nvPr/>
            </p:nvSpPr>
            <p:spPr>
              <a:xfrm>
                <a:off x="4495800" y="6172200"/>
                <a:ext cx="914400" cy="108204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8" name="Oval 377">
                <a:extLst>
                  <a:ext uri="{FF2B5EF4-FFF2-40B4-BE49-F238E27FC236}">
                    <a16:creationId xmlns:a16="http://schemas.microsoft.com/office/drawing/2014/main" id="{1CE14F9B-77D1-4289-BDE0-FD14F79C5C08}"/>
                  </a:ext>
                </a:extLst>
              </p:cNvPr>
              <p:cNvSpPr/>
              <p:nvPr/>
            </p:nvSpPr>
            <p:spPr>
              <a:xfrm>
                <a:off x="3733800" y="6248400"/>
                <a:ext cx="990600" cy="10668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9" name="Trapezoid 378">
                <a:extLst>
                  <a:ext uri="{FF2B5EF4-FFF2-40B4-BE49-F238E27FC236}">
                    <a16:creationId xmlns:a16="http://schemas.microsoft.com/office/drawing/2014/main" id="{9B5C9FBD-E482-4302-A216-0871080D07A3}"/>
                  </a:ext>
                </a:extLst>
              </p:cNvPr>
              <p:cNvSpPr/>
              <p:nvPr/>
            </p:nvSpPr>
            <p:spPr>
              <a:xfrm rot="1375821">
                <a:off x="3683944" y="4038795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Trapezoid 379">
                <a:extLst>
                  <a:ext uri="{FF2B5EF4-FFF2-40B4-BE49-F238E27FC236}">
                    <a16:creationId xmlns:a16="http://schemas.microsoft.com/office/drawing/2014/main" id="{740E8159-4AAC-414A-A633-FBBD5AE9C695}"/>
                  </a:ext>
                </a:extLst>
              </p:cNvPr>
              <p:cNvSpPr/>
              <p:nvPr/>
            </p:nvSpPr>
            <p:spPr>
              <a:xfrm rot="20337671">
                <a:off x="4980247" y="4072134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1" name="Trapezoid 380">
                <a:extLst>
                  <a:ext uri="{FF2B5EF4-FFF2-40B4-BE49-F238E27FC236}">
                    <a16:creationId xmlns:a16="http://schemas.microsoft.com/office/drawing/2014/main" id="{E9746211-2A04-4F48-910E-2ED56E24E7A5}"/>
                  </a:ext>
                </a:extLst>
              </p:cNvPr>
              <p:cNvSpPr/>
              <p:nvPr/>
            </p:nvSpPr>
            <p:spPr>
              <a:xfrm>
                <a:off x="3886200" y="4038600"/>
                <a:ext cx="1524000" cy="25146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" name="Oval 381">
                <a:extLst>
                  <a:ext uri="{FF2B5EF4-FFF2-40B4-BE49-F238E27FC236}">
                    <a16:creationId xmlns:a16="http://schemas.microsoft.com/office/drawing/2014/main" id="{27CFDC63-4F75-4CFF-A69E-EA0F58953639}"/>
                  </a:ext>
                </a:extLst>
              </p:cNvPr>
              <p:cNvSpPr/>
              <p:nvPr/>
            </p:nvSpPr>
            <p:spPr>
              <a:xfrm>
                <a:off x="4038600" y="2743200"/>
                <a:ext cx="12192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Flowchart: Manual Input 382">
                <a:extLst>
                  <a:ext uri="{FF2B5EF4-FFF2-40B4-BE49-F238E27FC236}">
                    <a16:creationId xmlns:a16="http://schemas.microsoft.com/office/drawing/2014/main" id="{2FB8493F-BE8B-4C2D-B262-C335F328DD74}"/>
                  </a:ext>
                </a:extLst>
              </p:cNvPr>
              <p:cNvSpPr/>
              <p:nvPr/>
            </p:nvSpPr>
            <p:spPr>
              <a:xfrm rot="7269359" flipV="1">
                <a:off x="4556816" y="4102762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4" name="Flowchart: Manual Input 383">
                <a:extLst>
                  <a:ext uri="{FF2B5EF4-FFF2-40B4-BE49-F238E27FC236}">
                    <a16:creationId xmlns:a16="http://schemas.microsoft.com/office/drawing/2014/main" id="{E546C964-53D8-4E40-9DBC-BD22680C8F8A}"/>
                  </a:ext>
                </a:extLst>
              </p:cNvPr>
              <p:cNvSpPr/>
              <p:nvPr/>
            </p:nvSpPr>
            <p:spPr>
              <a:xfrm rot="14330641" flipH="1" flipV="1">
                <a:off x="3947217" y="4102761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69CF91E5-DC7B-4670-B446-8B9256AEC9C9}"/>
                  </a:ext>
                </a:extLst>
              </p:cNvPr>
              <p:cNvSpPr/>
              <p:nvPr/>
            </p:nvSpPr>
            <p:spPr>
              <a:xfrm>
                <a:off x="3962400" y="2514600"/>
                <a:ext cx="14478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2C4EE213-C38A-40E1-AB9B-80B1FE166913}"/>
                  </a:ext>
                </a:extLst>
              </p:cNvPr>
              <p:cNvCxnSpPr>
                <a:endCxn id="381" idx="2"/>
              </p:cNvCxnSpPr>
              <p:nvPr/>
            </p:nvCxnSpPr>
            <p:spPr>
              <a:xfrm flipH="1">
                <a:off x="4648200" y="4551680"/>
                <a:ext cx="45720" cy="200152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7" name="Trapezoid 386">
                <a:extLst>
                  <a:ext uri="{FF2B5EF4-FFF2-40B4-BE49-F238E27FC236}">
                    <a16:creationId xmlns:a16="http://schemas.microsoft.com/office/drawing/2014/main" id="{67B529A8-75F1-4097-AAD2-DCC846C6511E}"/>
                  </a:ext>
                </a:extLst>
              </p:cNvPr>
              <p:cNvSpPr/>
              <p:nvPr/>
            </p:nvSpPr>
            <p:spPr>
              <a:xfrm>
                <a:off x="3810000" y="5943600"/>
                <a:ext cx="1600200" cy="609600"/>
              </a:xfrm>
              <a:prstGeom prst="trapezoid">
                <a:avLst>
                  <a:gd name="adj" fmla="val 21666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8" name="Oval 387">
                <a:extLst>
                  <a:ext uri="{FF2B5EF4-FFF2-40B4-BE49-F238E27FC236}">
                    <a16:creationId xmlns:a16="http://schemas.microsoft.com/office/drawing/2014/main" id="{A41B5929-F583-4073-9CFA-67A3E7F8E9B8}"/>
                  </a:ext>
                </a:extLst>
              </p:cNvPr>
              <p:cNvSpPr/>
              <p:nvPr/>
            </p:nvSpPr>
            <p:spPr>
              <a:xfrm>
                <a:off x="4038600" y="6019800"/>
                <a:ext cx="6096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Oval 388">
                <a:extLst>
                  <a:ext uri="{FF2B5EF4-FFF2-40B4-BE49-F238E27FC236}">
                    <a16:creationId xmlns:a16="http://schemas.microsoft.com/office/drawing/2014/main" id="{58E877D2-CE2B-486D-8A5D-E51A1157BC0F}"/>
                  </a:ext>
                </a:extLst>
              </p:cNvPr>
              <p:cNvSpPr/>
              <p:nvPr/>
            </p:nvSpPr>
            <p:spPr>
              <a:xfrm>
                <a:off x="4800600" y="6096000"/>
                <a:ext cx="4572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0" name="Trapezoid 389">
                <a:extLst>
                  <a:ext uri="{FF2B5EF4-FFF2-40B4-BE49-F238E27FC236}">
                    <a16:creationId xmlns:a16="http://schemas.microsoft.com/office/drawing/2014/main" id="{09D821AD-E4AF-419D-935B-DEF2B3B8FF63}"/>
                  </a:ext>
                </a:extLst>
              </p:cNvPr>
              <p:cNvSpPr/>
              <p:nvPr/>
            </p:nvSpPr>
            <p:spPr>
              <a:xfrm>
                <a:off x="3886200" y="5791200"/>
                <a:ext cx="1524000" cy="381000"/>
              </a:xfrm>
              <a:prstGeom prst="trapezoi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1" name="Frame 390">
                <a:extLst>
                  <a:ext uri="{FF2B5EF4-FFF2-40B4-BE49-F238E27FC236}">
                    <a16:creationId xmlns:a16="http://schemas.microsoft.com/office/drawing/2014/main" id="{69108163-5C35-4773-A116-58F7D4284BBB}"/>
                  </a:ext>
                </a:extLst>
              </p:cNvPr>
              <p:cNvSpPr/>
              <p:nvPr/>
            </p:nvSpPr>
            <p:spPr>
              <a:xfrm>
                <a:off x="4495800" y="5791200"/>
                <a:ext cx="228600" cy="381000"/>
              </a:xfrm>
              <a:prstGeom prst="frame">
                <a:avLst/>
              </a:prstGeom>
              <a:solidFill>
                <a:srgbClr val="BF7717"/>
              </a:solidFill>
              <a:ln>
                <a:solidFill>
                  <a:srgbClr val="AC6E2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2" name="Oval 391">
                <a:extLst>
                  <a:ext uri="{FF2B5EF4-FFF2-40B4-BE49-F238E27FC236}">
                    <a16:creationId xmlns:a16="http://schemas.microsoft.com/office/drawing/2014/main" id="{67235D96-C12B-4DCB-BB0B-CA5633FD804D}"/>
                  </a:ext>
                </a:extLst>
              </p:cNvPr>
              <p:cNvSpPr/>
              <p:nvPr/>
            </p:nvSpPr>
            <p:spPr>
              <a:xfrm rot="3091974">
                <a:off x="4185155" y="4769662"/>
                <a:ext cx="404415" cy="59829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3" name="Rounded Rectangle 326">
                <a:extLst>
                  <a:ext uri="{FF2B5EF4-FFF2-40B4-BE49-F238E27FC236}">
                    <a16:creationId xmlns:a16="http://schemas.microsoft.com/office/drawing/2014/main" id="{57AE6A4B-F9B8-42A4-A5A2-8837692C7F2C}"/>
                  </a:ext>
                </a:extLst>
              </p:cNvPr>
              <p:cNvSpPr/>
              <p:nvPr/>
            </p:nvSpPr>
            <p:spPr>
              <a:xfrm rot="3635941">
                <a:off x="3658351" y="4895794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4" name="Oval 393">
                <a:extLst>
                  <a:ext uri="{FF2B5EF4-FFF2-40B4-BE49-F238E27FC236}">
                    <a16:creationId xmlns:a16="http://schemas.microsoft.com/office/drawing/2014/main" id="{B18C824A-A42B-45F7-B2FE-F2470110000F}"/>
                  </a:ext>
                </a:extLst>
              </p:cNvPr>
              <p:cNvSpPr/>
              <p:nvPr/>
            </p:nvSpPr>
            <p:spPr>
              <a:xfrm rot="19692462">
                <a:off x="4717304" y="4889423"/>
                <a:ext cx="477737" cy="49351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Rounded Rectangle 328">
                <a:extLst>
                  <a:ext uri="{FF2B5EF4-FFF2-40B4-BE49-F238E27FC236}">
                    <a16:creationId xmlns:a16="http://schemas.microsoft.com/office/drawing/2014/main" id="{9D3FE1E6-5229-49E2-9864-3EF78E449E48}"/>
                  </a:ext>
                </a:extLst>
              </p:cNvPr>
              <p:cNvSpPr/>
              <p:nvPr/>
            </p:nvSpPr>
            <p:spPr>
              <a:xfrm rot="17692115">
                <a:off x="5178695" y="4952118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6" name="Wave 395">
                <a:extLst>
                  <a:ext uri="{FF2B5EF4-FFF2-40B4-BE49-F238E27FC236}">
                    <a16:creationId xmlns:a16="http://schemas.microsoft.com/office/drawing/2014/main" id="{33973F84-F149-44FA-ACF9-23A15914FC73}"/>
                  </a:ext>
                </a:extLst>
              </p:cNvPr>
              <p:cNvSpPr/>
              <p:nvPr/>
            </p:nvSpPr>
            <p:spPr>
              <a:xfrm>
                <a:off x="4191000" y="2286000"/>
                <a:ext cx="1371600" cy="838200"/>
              </a:xfrm>
              <a:prstGeom prst="wave">
                <a:avLst>
                  <a:gd name="adj1" fmla="val 13676"/>
                  <a:gd name="adj2" fmla="val -10000"/>
                </a:avLst>
              </a:prstGeom>
              <a:solidFill>
                <a:srgbClr val="B97B3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7" name="Teardrop 396">
                <a:extLst>
                  <a:ext uri="{FF2B5EF4-FFF2-40B4-BE49-F238E27FC236}">
                    <a16:creationId xmlns:a16="http://schemas.microsoft.com/office/drawing/2014/main" id="{F34293AF-83A0-410D-956F-4CF33CA2B991}"/>
                  </a:ext>
                </a:extLst>
              </p:cNvPr>
              <p:cNvSpPr/>
              <p:nvPr/>
            </p:nvSpPr>
            <p:spPr>
              <a:xfrm rot="711584">
                <a:off x="3837729" y="2481825"/>
                <a:ext cx="533400" cy="1066800"/>
              </a:xfrm>
              <a:prstGeom prst="teardrop">
                <a:avLst/>
              </a:prstGeom>
              <a:solidFill>
                <a:srgbClr val="B97B3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900B30A2-E747-40DA-93BE-0A4CB5B9CC25}"/>
                </a:ext>
              </a:extLst>
            </p:cNvPr>
            <p:cNvSpPr/>
            <p:nvPr/>
          </p:nvSpPr>
          <p:spPr>
            <a:xfrm>
              <a:off x="850242" y="350709"/>
              <a:ext cx="316927" cy="314345"/>
            </a:xfrm>
            <a:prstGeom prst="ellipse">
              <a:avLst/>
            </a:prstGeom>
            <a:solidFill>
              <a:srgbClr val="B97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6248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Instructions:</a:t>
            </a:r>
          </a:p>
          <a:p>
            <a:endParaRPr lang="en-US" dirty="0"/>
          </a:p>
          <a:p>
            <a:r>
              <a:rPr lang="en-US" dirty="0"/>
              <a:t>Page I: Sample</a:t>
            </a:r>
          </a:p>
          <a:p>
            <a:r>
              <a:rPr lang="en-US" dirty="0"/>
              <a:t>Page 2: Colored Joseph Smith set of 6</a:t>
            </a:r>
          </a:p>
          <a:p>
            <a:r>
              <a:rPr lang="en-US" dirty="0"/>
              <a:t>Page 3: Black and White Joseph Smith set of 6</a:t>
            </a:r>
          </a:p>
          <a:p>
            <a:r>
              <a:rPr lang="en-US" dirty="0"/>
              <a:t>Page 4: Picture of Joseph Smith in the Grove</a:t>
            </a:r>
          </a:p>
          <a:p>
            <a:r>
              <a:rPr lang="en-US" dirty="0"/>
              <a:t>Page 5: Instructions</a:t>
            </a:r>
          </a:p>
          <a:p>
            <a:r>
              <a:rPr lang="en-US" dirty="0"/>
              <a:t>Page 6: Different Joseph Smith taken out of coloring book</a:t>
            </a:r>
          </a:p>
          <a:p>
            <a:r>
              <a:rPr lang="en-US" dirty="0"/>
              <a:t>Page 8: Templates</a:t>
            </a:r>
          </a:p>
          <a:p>
            <a:r>
              <a:rPr lang="en-US" dirty="0"/>
              <a:t>Page 9: Individual set for activity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200400"/>
            <a:ext cx="64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Instrucciones: </a:t>
            </a:r>
            <a:r>
              <a:rPr lang="es-ES" dirty="0" err="1"/>
              <a:t>Spanish</a:t>
            </a:r>
            <a:br>
              <a:rPr lang="es-ES" dirty="0"/>
            </a:br>
            <a:br>
              <a:rPr lang="es-ES" dirty="0"/>
            </a:br>
            <a:r>
              <a:rPr lang="es-ES" dirty="0"/>
              <a:t>I de la página: Muestra</a:t>
            </a:r>
            <a:br>
              <a:rPr lang="es-ES" dirty="0"/>
            </a:br>
            <a:r>
              <a:rPr lang="es-ES" dirty="0"/>
              <a:t>Página 2: Colores José Smith conjunto de 6</a:t>
            </a:r>
            <a:br>
              <a:rPr lang="es-ES" dirty="0"/>
            </a:br>
            <a:r>
              <a:rPr lang="es-ES" dirty="0"/>
              <a:t>Página 3: Blanco y Negro José Smith conjunto de 6</a:t>
            </a:r>
            <a:br>
              <a:rPr lang="es-ES" dirty="0"/>
            </a:br>
            <a:r>
              <a:rPr lang="es-ES" dirty="0"/>
              <a:t>Página 4: Imagen de José Smith en la Arboleda</a:t>
            </a:r>
            <a:br>
              <a:rPr lang="es-ES" dirty="0"/>
            </a:br>
            <a:r>
              <a:rPr lang="es-ES" dirty="0"/>
              <a:t>Página 5: Instrucciones</a:t>
            </a:r>
            <a:br>
              <a:rPr lang="es-ES" dirty="0"/>
            </a:br>
            <a:r>
              <a:rPr lang="es-ES" dirty="0"/>
              <a:t>Página 6: A diferencia de José Smith sacado del libro para colorear</a:t>
            </a:r>
            <a:br>
              <a:rPr lang="es-ES" dirty="0"/>
            </a:br>
            <a:r>
              <a:rPr lang="es-ES" dirty="0"/>
              <a:t>Página 8: Plantillas</a:t>
            </a:r>
            <a:br>
              <a:rPr lang="es-ES" dirty="0"/>
            </a:br>
            <a:r>
              <a:rPr lang="es-ES" dirty="0"/>
              <a:t>Página 9: conjunto individual de la actividad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6858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instruções: Portuguese</a:t>
            </a:r>
            <a:br>
              <a:rPr lang="pt-PT" dirty="0"/>
            </a:br>
            <a:br>
              <a:rPr lang="pt-PT" dirty="0"/>
            </a:br>
            <a:r>
              <a:rPr lang="pt-PT" dirty="0"/>
              <a:t>I Page: Amostra</a:t>
            </a:r>
            <a:br>
              <a:rPr lang="pt-PT" dirty="0"/>
            </a:br>
            <a:r>
              <a:rPr lang="pt-PT" dirty="0"/>
              <a:t>Página 2: Colorido Joseph Smith conjunto de 6</a:t>
            </a:r>
            <a:br>
              <a:rPr lang="pt-PT" dirty="0"/>
            </a:br>
            <a:r>
              <a:rPr lang="pt-PT" dirty="0"/>
              <a:t>Página 3: preto e branco de Joseph Smith conjunto de 6</a:t>
            </a:r>
            <a:br>
              <a:rPr lang="pt-PT" dirty="0"/>
            </a:br>
            <a:r>
              <a:rPr lang="pt-PT" dirty="0"/>
              <a:t>Página 4: Imagem de Joseph Smith no Bosque</a:t>
            </a:r>
            <a:br>
              <a:rPr lang="pt-PT" dirty="0"/>
            </a:br>
            <a:r>
              <a:rPr lang="pt-PT" dirty="0"/>
              <a:t>Página 5: Instruções</a:t>
            </a:r>
            <a:br>
              <a:rPr lang="pt-PT" dirty="0"/>
            </a:br>
            <a:r>
              <a:rPr lang="pt-PT" dirty="0"/>
              <a:t>Página 6: Diferentes Joseph Smith retirado do livro de colorir</a:t>
            </a:r>
            <a:br>
              <a:rPr lang="pt-PT" dirty="0"/>
            </a:br>
            <a:r>
              <a:rPr lang="pt-PT" dirty="0"/>
              <a:t>Página 8: Modelos</a:t>
            </a:r>
            <a:br>
              <a:rPr lang="pt-PT" dirty="0"/>
            </a:br>
            <a:r>
              <a:rPr lang="pt-PT" dirty="0"/>
              <a:t>Página 9: conjunto individual para a atividade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533400" y="533400"/>
            <a:ext cx="1447800" cy="11430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uble Wave 2"/>
          <p:cNvSpPr/>
          <p:nvPr/>
        </p:nvSpPr>
        <p:spPr>
          <a:xfrm rot="5400000">
            <a:off x="-1790700" y="3924300"/>
            <a:ext cx="9144000" cy="1295400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apezoid 3"/>
          <p:cNvSpPr/>
          <p:nvPr/>
        </p:nvSpPr>
        <p:spPr>
          <a:xfrm rot="10800000">
            <a:off x="4495800" y="457200"/>
            <a:ext cx="2123041" cy="6608843"/>
          </a:xfrm>
          <a:prstGeom prst="trapezoid">
            <a:avLst>
              <a:gd name="adj" fmla="val 395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762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Leaf template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0" y="19812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Tree template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914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Bright light template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362200"/>
            <a:ext cx="21336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can make your own leafs by cutting up green paper. </a:t>
            </a:r>
          </a:p>
          <a:p>
            <a:r>
              <a:rPr lang="en-US" dirty="0"/>
              <a:t>Make several different sizes of brown trees.</a:t>
            </a:r>
          </a:p>
          <a:p>
            <a:r>
              <a:rPr lang="en-US" dirty="0"/>
              <a:t>Use Yellow for the light. (you don’t have to use templates for cutting, this just gives you an idea.)</a:t>
            </a:r>
          </a:p>
          <a:p>
            <a:endParaRPr lang="en-US" dirty="0"/>
          </a:p>
          <a:p>
            <a:r>
              <a:rPr lang="en-US" dirty="0"/>
              <a:t>Use Green construction paper for the backing.</a:t>
            </a:r>
          </a:p>
          <a:p>
            <a:r>
              <a:rPr lang="en-US" dirty="0"/>
              <a:t>Paste light on first. Then tree, then Joseph. There are two Joseph’s to choose from. You could also purchase small flower stickers. </a:t>
            </a:r>
          </a:p>
        </p:txBody>
      </p:sp>
      <p:sp>
        <p:nvSpPr>
          <p:cNvPr id="9" name="Double Wave 8"/>
          <p:cNvSpPr/>
          <p:nvPr/>
        </p:nvSpPr>
        <p:spPr>
          <a:xfrm rot="5400000">
            <a:off x="-533400" y="4191000"/>
            <a:ext cx="9144000" cy="762000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34"/>
          <p:cNvGrpSpPr/>
          <p:nvPr/>
        </p:nvGrpSpPr>
        <p:grpSpPr>
          <a:xfrm>
            <a:off x="1676400" y="4419600"/>
            <a:ext cx="1812851" cy="4454769"/>
            <a:chOff x="3505951" y="2286000"/>
            <a:chExt cx="2358544" cy="5029200"/>
          </a:xfrm>
          <a:solidFill>
            <a:schemeClr val="bg1"/>
          </a:solidFill>
        </p:grpSpPr>
        <p:sp>
          <p:nvSpPr>
            <p:cNvPr id="36" name="Oval 35"/>
            <p:cNvSpPr/>
            <p:nvPr/>
          </p:nvSpPr>
          <p:spPr>
            <a:xfrm rot="2182983">
              <a:off x="5204127" y="6329553"/>
              <a:ext cx="524028" cy="762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495800" y="6172200"/>
              <a:ext cx="914400" cy="10820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733800" y="6248400"/>
              <a:ext cx="990600" cy="1066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/>
            <p:cNvSpPr/>
            <p:nvPr/>
          </p:nvSpPr>
          <p:spPr>
            <a:xfrm rot="1375821">
              <a:off x="3683944" y="4038795"/>
              <a:ext cx="685800" cy="14478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39"/>
            <p:cNvSpPr/>
            <p:nvPr/>
          </p:nvSpPr>
          <p:spPr>
            <a:xfrm rot="20337671">
              <a:off x="4980247" y="4072134"/>
              <a:ext cx="685800" cy="14478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40"/>
            <p:cNvSpPr/>
            <p:nvPr/>
          </p:nvSpPr>
          <p:spPr>
            <a:xfrm>
              <a:off x="3886200" y="4038600"/>
              <a:ext cx="1524000" cy="25146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038600" y="2743200"/>
              <a:ext cx="1219200" cy="1752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lowchart: Manual Input 42"/>
            <p:cNvSpPr/>
            <p:nvPr/>
          </p:nvSpPr>
          <p:spPr>
            <a:xfrm rot="7269359" flipV="1">
              <a:off x="4556816" y="4102762"/>
              <a:ext cx="826716" cy="252676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Manual Input 43"/>
            <p:cNvSpPr/>
            <p:nvPr/>
          </p:nvSpPr>
          <p:spPr>
            <a:xfrm rot="14330641" flipH="1" flipV="1">
              <a:off x="3947217" y="4102761"/>
              <a:ext cx="826716" cy="252676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3962400" y="2514600"/>
              <a:ext cx="1447800" cy="1752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>
              <a:endCxn id="41" idx="2"/>
            </p:cNvCxnSpPr>
            <p:nvPr/>
          </p:nvCxnSpPr>
          <p:spPr>
            <a:xfrm flipH="1">
              <a:off x="4648200" y="4551680"/>
              <a:ext cx="45720" cy="2001520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rapezoid 46"/>
            <p:cNvSpPr/>
            <p:nvPr/>
          </p:nvSpPr>
          <p:spPr>
            <a:xfrm>
              <a:off x="3810000" y="5943600"/>
              <a:ext cx="1600200" cy="609600"/>
            </a:xfrm>
            <a:prstGeom prst="trapezoid">
              <a:avLst>
                <a:gd name="adj" fmla="val 2166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4038600" y="6019800"/>
              <a:ext cx="609600" cy="7620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800600" y="6096000"/>
              <a:ext cx="457200" cy="7620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rapezoid 49"/>
            <p:cNvSpPr/>
            <p:nvPr/>
          </p:nvSpPr>
          <p:spPr>
            <a:xfrm>
              <a:off x="3886200" y="5791200"/>
              <a:ext cx="1524000" cy="3810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ame 50"/>
            <p:cNvSpPr/>
            <p:nvPr/>
          </p:nvSpPr>
          <p:spPr>
            <a:xfrm>
              <a:off x="4495800" y="5791200"/>
              <a:ext cx="228600" cy="381000"/>
            </a:xfrm>
            <a:prstGeom prst="fram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 rot="3091974">
              <a:off x="4185155" y="4769662"/>
              <a:ext cx="404415" cy="59829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 rot="3635941">
              <a:off x="3658351" y="4895794"/>
              <a:ext cx="533400" cy="838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rot="19692462">
              <a:off x="4717304" y="4889423"/>
              <a:ext cx="477737" cy="49351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 rot="17692115">
              <a:off x="5178695" y="4952118"/>
              <a:ext cx="533400" cy="838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Wave 55"/>
            <p:cNvSpPr/>
            <p:nvPr/>
          </p:nvSpPr>
          <p:spPr>
            <a:xfrm>
              <a:off x="4191000" y="2286000"/>
              <a:ext cx="1371600" cy="838200"/>
            </a:xfrm>
            <a:prstGeom prst="wave">
              <a:avLst>
                <a:gd name="adj1" fmla="val 13676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ardrop 56"/>
            <p:cNvSpPr/>
            <p:nvPr/>
          </p:nvSpPr>
          <p:spPr>
            <a:xfrm rot="711584">
              <a:off x="3837729" y="2481825"/>
              <a:ext cx="533400" cy="1066800"/>
            </a:xfrm>
            <a:prstGeom prst="teardrop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12644" y="3810000"/>
            <a:ext cx="1620078" cy="5184913"/>
            <a:chOff x="112644" y="3810000"/>
            <a:chExt cx="1620078" cy="5184913"/>
          </a:xfrm>
        </p:grpSpPr>
        <p:sp>
          <p:nvSpPr>
            <p:cNvPr id="34" name="Round Diagonal Corner Rectangle 33"/>
            <p:cNvSpPr/>
            <p:nvPr/>
          </p:nvSpPr>
          <p:spPr>
            <a:xfrm>
              <a:off x="284922" y="3810000"/>
              <a:ext cx="1447800" cy="11430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 Diagonal Corner Rectangle 57"/>
            <p:cNvSpPr/>
            <p:nvPr/>
          </p:nvSpPr>
          <p:spPr>
            <a:xfrm>
              <a:off x="261730" y="5184913"/>
              <a:ext cx="1447800" cy="11430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ound Diagonal Corner Rectangle 58"/>
            <p:cNvSpPr/>
            <p:nvPr/>
          </p:nvSpPr>
          <p:spPr>
            <a:xfrm>
              <a:off x="112644" y="6546574"/>
              <a:ext cx="1447800" cy="11430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ound Diagonal Corner Rectangle 59"/>
            <p:cNvSpPr/>
            <p:nvPr/>
          </p:nvSpPr>
          <p:spPr>
            <a:xfrm>
              <a:off x="185530" y="7851913"/>
              <a:ext cx="1447800" cy="11430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953000" y="3581400"/>
            <a:ext cx="1620078" cy="5184913"/>
            <a:chOff x="112644" y="3810000"/>
            <a:chExt cx="1620078" cy="5184913"/>
          </a:xfrm>
          <a:solidFill>
            <a:schemeClr val="bg1"/>
          </a:solidFill>
        </p:grpSpPr>
        <p:sp>
          <p:nvSpPr>
            <p:cNvPr id="63" name="Round Diagonal Corner Rectangle 62"/>
            <p:cNvSpPr/>
            <p:nvPr/>
          </p:nvSpPr>
          <p:spPr>
            <a:xfrm>
              <a:off x="284922" y="3810000"/>
              <a:ext cx="1447800" cy="11430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 Diagonal Corner Rectangle 63"/>
            <p:cNvSpPr/>
            <p:nvPr/>
          </p:nvSpPr>
          <p:spPr>
            <a:xfrm>
              <a:off x="261730" y="5184913"/>
              <a:ext cx="1447800" cy="11430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 Diagonal Corner Rectangle 64"/>
            <p:cNvSpPr/>
            <p:nvPr/>
          </p:nvSpPr>
          <p:spPr>
            <a:xfrm>
              <a:off x="112644" y="6546574"/>
              <a:ext cx="1447800" cy="11430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 Diagonal Corner Rectangle 65"/>
            <p:cNvSpPr/>
            <p:nvPr/>
          </p:nvSpPr>
          <p:spPr>
            <a:xfrm>
              <a:off x="185530" y="7851913"/>
              <a:ext cx="1447800" cy="11430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5181600" y="3810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Extras for individual project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3073153" y="115252"/>
            <a:ext cx="1812851" cy="4454769"/>
            <a:chOff x="304800" y="152400"/>
            <a:chExt cx="1812851" cy="4454769"/>
          </a:xfrm>
        </p:grpSpPr>
        <p:grpSp>
          <p:nvGrpSpPr>
            <p:cNvPr id="69" name="Group 334"/>
            <p:cNvGrpSpPr/>
            <p:nvPr/>
          </p:nvGrpSpPr>
          <p:grpSpPr>
            <a:xfrm>
              <a:off x="304800" y="152400"/>
              <a:ext cx="1812851" cy="4454769"/>
              <a:chOff x="3505951" y="2286000"/>
              <a:chExt cx="2358544" cy="5029200"/>
            </a:xfrm>
          </p:grpSpPr>
          <p:sp>
            <p:nvSpPr>
              <p:cNvPr id="71" name="Oval 70"/>
              <p:cNvSpPr/>
              <p:nvPr/>
            </p:nvSpPr>
            <p:spPr>
              <a:xfrm rot="2182983">
                <a:off x="5204127" y="6329553"/>
                <a:ext cx="524028" cy="762000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4495800" y="6172200"/>
                <a:ext cx="914400" cy="108204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3733800" y="6248400"/>
                <a:ext cx="990600" cy="10668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rapezoid 73"/>
              <p:cNvSpPr/>
              <p:nvPr/>
            </p:nvSpPr>
            <p:spPr>
              <a:xfrm rot="1375821">
                <a:off x="3683944" y="4038795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rapezoid 74"/>
              <p:cNvSpPr/>
              <p:nvPr/>
            </p:nvSpPr>
            <p:spPr>
              <a:xfrm rot="20337671">
                <a:off x="4980247" y="4072134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rapezoid 75"/>
              <p:cNvSpPr/>
              <p:nvPr/>
            </p:nvSpPr>
            <p:spPr>
              <a:xfrm>
                <a:off x="3886200" y="4038600"/>
                <a:ext cx="1524000" cy="25146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4038600" y="2743200"/>
                <a:ext cx="12192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lowchart: Manual Input 77"/>
              <p:cNvSpPr/>
              <p:nvPr/>
            </p:nvSpPr>
            <p:spPr>
              <a:xfrm rot="7269359" flipV="1">
                <a:off x="4556816" y="4102762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lowchart: Manual Input 78"/>
              <p:cNvSpPr/>
              <p:nvPr/>
            </p:nvSpPr>
            <p:spPr>
              <a:xfrm rot="14330641" flipH="1" flipV="1">
                <a:off x="3947217" y="4102761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3962400" y="2514600"/>
                <a:ext cx="14478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1" name="Straight Connector 80"/>
              <p:cNvCxnSpPr>
                <a:endCxn id="76" idx="2"/>
              </p:cNvCxnSpPr>
              <p:nvPr/>
            </p:nvCxnSpPr>
            <p:spPr>
              <a:xfrm flipH="1">
                <a:off x="4648200" y="4551680"/>
                <a:ext cx="45720" cy="200152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Trapezoid 81"/>
              <p:cNvSpPr/>
              <p:nvPr/>
            </p:nvSpPr>
            <p:spPr>
              <a:xfrm>
                <a:off x="3810000" y="5943600"/>
                <a:ext cx="1600200" cy="609600"/>
              </a:xfrm>
              <a:prstGeom prst="trapezoid">
                <a:avLst>
                  <a:gd name="adj" fmla="val 21666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4038600" y="6019800"/>
                <a:ext cx="6096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4800600" y="6096000"/>
                <a:ext cx="4572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rapezoid 84"/>
              <p:cNvSpPr/>
              <p:nvPr/>
            </p:nvSpPr>
            <p:spPr>
              <a:xfrm>
                <a:off x="3886200" y="5791200"/>
                <a:ext cx="1524000" cy="381000"/>
              </a:xfrm>
              <a:prstGeom prst="trapezoi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rame 85"/>
              <p:cNvSpPr/>
              <p:nvPr/>
            </p:nvSpPr>
            <p:spPr>
              <a:xfrm>
                <a:off x="4495800" y="5791200"/>
                <a:ext cx="228600" cy="381000"/>
              </a:xfrm>
              <a:prstGeom prst="frame">
                <a:avLst/>
              </a:prstGeom>
              <a:solidFill>
                <a:srgbClr val="BF7717"/>
              </a:solidFill>
              <a:ln>
                <a:solidFill>
                  <a:srgbClr val="AC6E2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Oval 86"/>
              <p:cNvSpPr/>
              <p:nvPr/>
            </p:nvSpPr>
            <p:spPr>
              <a:xfrm rot="3091974">
                <a:off x="4185155" y="4769662"/>
                <a:ext cx="404415" cy="59829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ounded Rectangle 87"/>
              <p:cNvSpPr/>
              <p:nvPr/>
            </p:nvSpPr>
            <p:spPr>
              <a:xfrm rot="3635941">
                <a:off x="3658351" y="4895794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 rot="19692462">
                <a:off x="4717304" y="4889423"/>
                <a:ext cx="477737" cy="49351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ounded Rectangle 89"/>
              <p:cNvSpPr/>
              <p:nvPr/>
            </p:nvSpPr>
            <p:spPr>
              <a:xfrm rot="17692115">
                <a:off x="5178695" y="4952118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Wave 90"/>
              <p:cNvSpPr/>
              <p:nvPr/>
            </p:nvSpPr>
            <p:spPr>
              <a:xfrm>
                <a:off x="4191000" y="2286000"/>
                <a:ext cx="1371600" cy="838200"/>
              </a:xfrm>
              <a:prstGeom prst="wave">
                <a:avLst>
                  <a:gd name="adj1" fmla="val 13676"/>
                  <a:gd name="adj2" fmla="val -10000"/>
                </a:avLst>
              </a:prstGeom>
              <a:solidFill>
                <a:srgbClr val="B97B3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eardrop 91"/>
              <p:cNvSpPr/>
              <p:nvPr/>
            </p:nvSpPr>
            <p:spPr>
              <a:xfrm rot="711584">
                <a:off x="3837729" y="2481825"/>
                <a:ext cx="533400" cy="1066800"/>
              </a:xfrm>
              <a:prstGeom prst="teardrop">
                <a:avLst/>
              </a:prstGeom>
              <a:solidFill>
                <a:srgbClr val="B97B3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Oval 69"/>
            <p:cNvSpPr/>
            <p:nvPr/>
          </p:nvSpPr>
          <p:spPr>
            <a:xfrm>
              <a:off x="850242" y="350709"/>
              <a:ext cx="316927" cy="314345"/>
            </a:xfrm>
            <a:prstGeom prst="ellipse">
              <a:avLst/>
            </a:prstGeom>
            <a:solidFill>
              <a:srgbClr val="B97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Oval 92"/>
          <p:cNvSpPr/>
          <p:nvPr/>
        </p:nvSpPr>
        <p:spPr>
          <a:xfrm>
            <a:off x="2179592" y="4615101"/>
            <a:ext cx="316927" cy="31434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0" y="228600"/>
            <a:ext cx="1620078" cy="5184913"/>
            <a:chOff x="112644" y="3810000"/>
            <a:chExt cx="1620078" cy="5184913"/>
          </a:xfrm>
          <a:solidFill>
            <a:schemeClr val="bg1"/>
          </a:solidFill>
        </p:grpSpPr>
        <p:sp>
          <p:nvSpPr>
            <p:cNvPr id="3" name="Round Diagonal Corner Rectangle 2"/>
            <p:cNvSpPr/>
            <p:nvPr/>
          </p:nvSpPr>
          <p:spPr>
            <a:xfrm>
              <a:off x="284922" y="3810000"/>
              <a:ext cx="1447800" cy="11430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261730" y="5184913"/>
              <a:ext cx="1447800" cy="11430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 Diagonal Corner Rectangle 4"/>
            <p:cNvSpPr/>
            <p:nvPr/>
          </p:nvSpPr>
          <p:spPr>
            <a:xfrm>
              <a:off x="112644" y="6546574"/>
              <a:ext cx="1447800" cy="11430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 Diagonal Corner Rectangle 5"/>
            <p:cNvSpPr/>
            <p:nvPr/>
          </p:nvSpPr>
          <p:spPr>
            <a:xfrm>
              <a:off x="185530" y="7851913"/>
              <a:ext cx="1447800" cy="11430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524539" y="246926"/>
            <a:ext cx="1620078" cy="5184913"/>
            <a:chOff x="112644" y="3810000"/>
            <a:chExt cx="1620078" cy="5184913"/>
          </a:xfrm>
          <a:solidFill>
            <a:schemeClr val="bg1"/>
          </a:solidFill>
        </p:grpSpPr>
        <p:sp>
          <p:nvSpPr>
            <p:cNvPr id="8" name="Round Diagonal Corner Rectangle 7"/>
            <p:cNvSpPr/>
            <p:nvPr/>
          </p:nvSpPr>
          <p:spPr>
            <a:xfrm>
              <a:off x="284922" y="3810000"/>
              <a:ext cx="1447800" cy="11430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 Diagonal Corner Rectangle 8"/>
            <p:cNvSpPr/>
            <p:nvPr/>
          </p:nvSpPr>
          <p:spPr>
            <a:xfrm>
              <a:off x="261730" y="5184913"/>
              <a:ext cx="1447800" cy="11430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112644" y="6546574"/>
              <a:ext cx="1447800" cy="11430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185530" y="7851913"/>
              <a:ext cx="1447800" cy="11430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648200" y="241139"/>
            <a:ext cx="1620078" cy="5184913"/>
            <a:chOff x="112644" y="3810000"/>
            <a:chExt cx="1620078" cy="5184913"/>
          </a:xfrm>
          <a:solidFill>
            <a:schemeClr val="bg1"/>
          </a:solidFill>
        </p:grpSpPr>
        <p:sp>
          <p:nvSpPr>
            <p:cNvPr id="13" name="Round Diagonal Corner Rectangle 12"/>
            <p:cNvSpPr/>
            <p:nvPr/>
          </p:nvSpPr>
          <p:spPr>
            <a:xfrm>
              <a:off x="284922" y="3810000"/>
              <a:ext cx="1447800" cy="11430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 Diagonal Corner Rectangle 13"/>
            <p:cNvSpPr/>
            <p:nvPr/>
          </p:nvSpPr>
          <p:spPr>
            <a:xfrm>
              <a:off x="261730" y="5184913"/>
              <a:ext cx="1447800" cy="11430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 Diagonal Corner Rectangle 14"/>
            <p:cNvSpPr/>
            <p:nvPr/>
          </p:nvSpPr>
          <p:spPr>
            <a:xfrm>
              <a:off x="112644" y="6546574"/>
              <a:ext cx="1447800" cy="11430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Diagonal Corner Rectangle 15"/>
            <p:cNvSpPr/>
            <p:nvPr/>
          </p:nvSpPr>
          <p:spPr>
            <a:xfrm>
              <a:off x="185530" y="7851913"/>
              <a:ext cx="1447800" cy="11430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01486" y="5943600"/>
            <a:ext cx="1520686" cy="2448339"/>
            <a:chOff x="112644" y="6546574"/>
            <a:chExt cx="1520686" cy="2448339"/>
          </a:xfrm>
          <a:solidFill>
            <a:schemeClr val="bg1"/>
          </a:solidFill>
        </p:grpSpPr>
        <p:sp>
          <p:nvSpPr>
            <p:cNvPr id="20" name="Round Diagonal Corner Rectangle 19"/>
            <p:cNvSpPr/>
            <p:nvPr/>
          </p:nvSpPr>
          <p:spPr>
            <a:xfrm>
              <a:off x="112644" y="6546574"/>
              <a:ext cx="1447800" cy="11430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 Diagonal Corner Rectangle 20"/>
            <p:cNvSpPr/>
            <p:nvPr/>
          </p:nvSpPr>
          <p:spPr>
            <a:xfrm>
              <a:off x="185530" y="7851913"/>
              <a:ext cx="1447800" cy="11430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488096" y="5862430"/>
            <a:ext cx="1520686" cy="2448339"/>
            <a:chOff x="112644" y="6546574"/>
            <a:chExt cx="1520686" cy="2448339"/>
          </a:xfrm>
          <a:solidFill>
            <a:schemeClr val="bg1"/>
          </a:solidFill>
        </p:grpSpPr>
        <p:sp>
          <p:nvSpPr>
            <p:cNvPr id="23" name="Round Diagonal Corner Rectangle 22"/>
            <p:cNvSpPr/>
            <p:nvPr/>
          </p:nvSpPr>
          <p:spPr>
            <a:xfrm>
              <a:off x="112644" y="6546574"/>
              <a:ext cx="1447800" cy="11430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Diagonal Corner Rectangle 23"/>
            <p:cNvSpPr/>
            <p:nvPr/>
          </p:nvSpPr>
          <p:spPr>
            <a:xfrm>
              <a:off x="185530" y="7851913"/>
              <a:ext cx="1447800" cy="11430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419600" y="5781260"/>
            <a:ext cx="1520686" cy="2448339"/>
            <a:chOff x="112644" y="6546574"/>
            <a:chExt cx="1520686" cy="2448339"/>
          </a:xfrm>
          <a:solidFill>
            <a:schemeClr val="bg1"/>
          </a:solidFill>
        </p:grpSpPr>
        <p:sp>
          <p:nvSpPr>
            <p:cNvPr id="26" name="Round Diagonal Corner Rectangle 25"/>
            <p:cNvSpPr/>
            <p:nvPr/>
          </p:nvSpPr>
          <p:spPr>
            <a:xfrm>
              <a:off x="112644" y="6546574"/>
              <a:ext cx="1447800" cy="11430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 Diagonal Corner Rectangle 26"/>
            <p:cNvSpPr/>
            <p:nvPr/>
          </p:nvSpPr>
          <p:spPr>
            <a:xfrm>
              <a:off x="185530" y="7851913"/>
              <a:ext cx="1447800" cy="11430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2013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 rot="5400000">
            <a:off x="-3771900" y="3924299"/>
            <a:ext cx="9144000" cy="1295400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uble Wave 2"/>
          <p:cNvSpPr/>
          <p:nvPr/>
        </p:nvSpPr>
        <p:spPr>
          <a:xfrm rot="5400000">
            <a:off x="-2528343" y="4191000"/>
            <a:ext cx="9144000" cy="762000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uble Wave 3"/>
          <p:cNvSpPr/>
          <p:nvPr/>
        </p:nvSpPr>
        <p:spPr>
          <a:xfrm rot="5400000">
            <a:off x="-1304562" y="3924300"/>
            <a:ext cx="9144000" cy="1295400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uble Wave 4"/>
          <p:cNvSpPr/>
          <p:nvPr/>
        </p:nvSpPr>
        <p:spPr>
          <a:xfrm rot="5400000">
            <a:off x="-9162" y="4191000"/>
            <a:ext cx="9144000" cy="762000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uble Wave 5"/>
          <p:cNvSpPr/>
          <p:nvPr/>
        </p:nvSpPr>
        <p:spPr>
          <a:xfrm rot="5400000">
            <a:off x="1409700" y="3924299"/>
            <a:ext cx="9144000" cy="1295400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45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302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Brad</dc:creator>
  <cp:lastModifiedBy>lynda blau</cp:lastModifiedBy>
  <cp:revision>8</cp:revision>
  <cp:lastPrinted>2015-02-01T17:37:12Z</cp:lastPrinted>
  <dcterms:created xsi:type="dcterms:W3CDTF">2009-01-31T01:27:39Z</dcterms:created>
  <dcterms:modified xsi:type="dcterms:W3CDTF">2020-10-30T15:01:01Z</dcterms:modified>
</cp:coreProperties>
</file>