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3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8DF37-2CBA-45DE-89EC-4E1FC8DB1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4250D6-6A29-4EE0-83DC-B0E553E53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40E2A-01DD-4FBF-B82B-BFDC87EFF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24F5-D72D-407B-B2A6-DD3C16BDC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F3535-C355-4658-82DA-081307EF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A4B2-23DD-4830-B1F7-45CE7708D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DD555-B159-47C2-941D-520E86C90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667AD-3536-4ADF-9AFF-B60A6100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556A-20B3-4C3B-9616-8B88786C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A966D-9223-47AD-824E-0909FEED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9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9C50E3-3AD8-4EC4-AEB0-5EAA2772F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62C07A-681B-4E7E-915F-30031AE82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F5236-2980-4BD5-8747-C350524E5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EFB63-A038-4567-88F2-E6451334E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A909A-E93E-4B30-9649-A13FAA85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1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387E5-CCCD-4FB5-8220-3E4F80F0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AE49A-A3D5-4E40-AE12-B9301EDBC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3C589-5250-488B-835B-F2E38830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71F58-2A0A-40AA-9068-69F08B52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F2FC5-7EB6-435A-9E72-55E8964A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3923-E8B2-44F2-B0F8-95C1A137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ACB06-6895-4E82-BAF2-BE7EFF07E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37117-5DB4-40CC-869C-9FBCCF336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55109-1DB1-4F97-B838-D7ACE7B8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9900D-FA45-44DC-A77E-D6847DF5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3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D9C1-BFE4-4E9F-98FC-86C92689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75078-E342-4805-BB95-430EF0D28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81ED5-A9C7-46FC-8276-918B85BD7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F5568-83C6-4B64-BFF2-F2158626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AE4EA-8B5E-4CAC-9B70-FB5CD985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A9168-035D-48F5-84B7-5C26F8317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33303-4D1F-444C-B443-FE64B6D26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423BD-F440-44E2-AB77-C482C2696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58B65-AD16-49DE-8077-174B41871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F7018-0E8E-4F5F-B39F-380497D21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6F257-87B5-48E2-A42F-F6C0EFBFA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57242C-5FC6-451F-801E-BE3FB901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1BE45C-1503-4CB2-8665-8303D41C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CF2EE3-BBD0-4B49-A416-FD9AFA72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3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BF0C-CCD1-403C-9112-7848E00B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4AEDCB-CB63-4C73-8D9E-657AF180A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17DAB-CD43-4190-A2CA-0AA8B7F0A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B8D3B-2562-4F5D-85B8-9ECB01F3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2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D140F-994F-480F-A8BA-8936F6EFA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FDCE57-325D-40F6-BF53-BA1251B7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3FF49-9B44-4FAB-8EFE-F80DB713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1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ECE1-D973-48D8-A415-79629669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F49B7-F237-44DB-82A9-B8BED2E29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38DA8-9A30-4C95-9D12-13837196D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411D6-2456-4E31-9B30-FC3762D5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A7012-83F4-4112-964B-09D4DE2E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E8E96-C80C-4EC7-A8DC-7F121DB55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E544-E177-4242-89DB-62465D3B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B4D13-0020-4DBD-9B66-A0E649210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E7253-E2A9-4EFA-A85C-7DFBC2BE5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790C9-2008-4D0C-A8A0-0A79B1CA3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91F88-A7CB-4E10-877E-42BCDEB6B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4CB31-1695-4491-89F5-3F9F91CA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4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36159B-CD9A-4E3F-80E6-9CD7FBB8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A8F25-5F51-4814-9D1E-9472619DD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7B3C-C5C5-4710-B24D-97A85A594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E2C88-C88E-402F-9BF6-968F7537E08F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2D4A5-7287-4DE7-89C8-4D201F16C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4DCBE-C9FC-4AE9-9629-9E26AFF63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E045-B986-4CEB-B05C-F4A8B76EC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8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Vertical Scroll 23"/>
          <p:cNvSpPr/>
          <p:nvPr/>
        </p:nvSpPr>
        <p:spPr>
          <a:xfrm>
            <a:off x="155950" y="499078"/>
            <a:ext cx="5954358" cy="5859844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617489" y="1419276"/>
            <a:ext cx="3969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I’m trying to be like Jesus;</a:t>
            </a:r>
          </a:p>
          <a:p>
            <a:r>
              <a:rPr lang="en-US" dirty="0">
                <a:latin typeface="Comic Sans MS" pitchFamily="66" charset="0"/>
              </a:rPr>
              <a:t>I’m following in his ways.</a:t>
            </a:r>
          </a:p>
          <a:p>
            <a:r>
              <a:rPr lang="en-US" dirty="0">
                <a:latin typeface="Comic Sans MS" pitchFamily="66" charset="0"/>
              </a:rPr>
              <a:t>I’m trying to love as he did,</a:t>
            </a:r>
          </a:p>
          <a:p>
            <a:r>
              <a:rPr lang="en-US" dirty="0">
                <a:latin typeface="Comic Sans MS" pitchFamily="66" charset="0"/>
              </a:rPr>
              <a:t>In all that I do and say.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495746" y="3511173"/>
            <a:ext cx="1117485" cy="2390640"/>
            <a:chOff x="4343399" y="211638"/>
            <a:chExt cx="1209815" cy="2531562"/>
          </a:xfrm>
        </p:grpSpPr>
        <p:sp>
          <p:nvSpPr>
            <p:cNvPr id="27" name="Oval 26"/>
            <p:cNvSpPr/>
            <p:nvPr/>
          </p:nvSpPr>
          <p:spPr>
            <a:xfrm rot="2760997" flipH="1">
              <a:off x="4405394" y="1403915"/>
              <a:ext cx="247626" cy="3716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8839003">
              <a:off x="5243594" y="1403915"/>
              <a:ext cx="247626" cy="371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>
              <a:off x="4877767" y="1884044"/>
              <a:ext cx="363650" cy="766581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/>
            <p:cNvSpPr/>
            <p:nvPr/>
          </p:nvSpPr>
          <p:spPr>
            <a:xfrm>
              <a:off x="4635334" y="1884044"/>
              <a:ext cx="303042" cy="766581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1832865" flipH="1">
              <a:off x="4459817" y="1163818"/>
              <a:ext cx="381837" cy="511054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19767135">
              <a:off x="5005292" y="1163818"/>
              <a:ext cx="381837" cy="511054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>
              <a:off x="4635334" y="1168569"/>
              <a:ext cx="606083" cy="766581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773081" y="843353"/>
              <a:ext cx="303042" cy="4599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74726" y="299777"/>
              <a:ext cx="727300" cy="9198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17159" y="1986254"/>
              <a:ext cx="181825" cy="1533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4631796" y="2481841"/>
              <a:ext cx="143681" cy="3790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5400000">
              <a:off x="4995446" y="2481841"/>
              <a:ext cx="143681" cy="3790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loud 38"/>
            <p:cNvSpPr/>
            <p:nvPr/>
          </p:nvSpPr>
          <p:spPr>
            <a:xfrm rot="3627039">
              <a:off x="4968006" y="307581"/>
              <a:ext cx="503387" cy="32777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Cloud 39"/>
            <p:cNvSpPr/>
            <p:nvPr/>
          </p:nvSpPr>
          <p:spPr>
            <a:xfrm rot="6849434">
              <a:off x="4420447" y="361433"/>
              <a:ext cx="503387" cy="32777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Cloud 40"/>
            <p:cNvSpPr/>
            <p:nvPr/>
          </p:nvSpPr>
          <p:spPr>
            <a:xfrm rot="21420985">
              <a:off x="4658183" y="211638"/>
              <a:ext cx="641327" cy="400315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5105400" y="304800"/>
              <a:ext cx="228600" cy="228600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572000" y="381000"/>
              <a:ext cx="228600" cy="228600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Vertical Scroll 43"/>
          <p:cNvSpPr/>
          <p:nvPr/>
        </p:nvSpPr>
        <p:spPr>
          <a:xfrm>
            <a:off x="6084796" y="564563"/>
            <a:ext cx="5954358" cy="5859844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221044" y="1436575"/>
            <a:ext cx="3969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I’m trying to be like Jesus;</a:t>
            </a:r>
          </a:p>
          <a:p>
            <a:r>
              <a:rPr lang="en-US" dirty="0">
                <a:latin typeface="Comic Sans MS" pitchFamily="66" charset="0"/>
              </a:rPr>
              <a:t>I’m following in his ways.</a:t>
            </a:r>
          </a:p>
          <a:p>
            <a:r>
              <a:rPr lang="en-US" dirty="0">
                <a:latin typeface="Comic Sans MS" pitchFamily="66" charset="0"/>
              </a:rPr>
              <a:t>I’m trying to love as he did,</a:t>
            </a:r>
          </a:p>
          <a:p>
            <a:r>
              <a:rPr lang="en-US" dirty="0">
                <a:latin typeface="Comic Sans MS" pitchFamily="66" charset="0"/>
              </a:rPr>
              <a:t>In all that I do and say.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7274343" y="3588699"/>
            <a:ext cx="1021769" cy="2362840"/>
            <a:chOff x="6858000" y="2152871"/>
            <a:chExt cx="1609995" cy="3511371"/>
          </a:xfrm>
        </p:grpSpPr>
        <p:sp>
          <p:nvSpPr>
            <p:cNvPr id="88" name="Cloud 87"/>
            <p:cNvSpPr/>
            <p:nvPr/>
          </p:nvSpPr>
          <p:spPr>
            <a:xfrm rot="360730">
              <a:off x="6860634" y="2874574"/>
              <a:ext cx="1607361" cy="686025"/>
            </a:xfrm>
            <a:prstGeom prst="cloud">
              <a:avLst/>
            </a:prstGeom>
            <a:solidFill>
              <a:srgbClr val="A36B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 rot="6972363">
              <a:off x="7703164" y="5170508"/>
              <a:ext cx="320520" cy="554724"/>
            </a:xfrm>
            <a:prstGeom prst="ellipse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4673747">
              <a:off x="7168719" y="5267625"/>
              <a:ext cx="279485" cy="513750"/>
            </a:xfrm>
            <a:prstGeom prst="ellipse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131"/>
            <p:cNvGrpSpPr/>
            <p:nvPr/>
          </p:nvGrpSpPr>
          <p:grpSpPr>
            <a:xfrm>
              <a:off x="7086600" y="3657600"/>
              <a:ext cx="990600" cy="1855709"/>
              <a:chOff x="2743200" y="1676400"/>
              <a:chExt cx="990600" cy="2084309"/>
            </a:xfrm>
          </p:grpSpPr>
          <p:sp>
            <p:nvSpPr>
              <p:cNvPr id="102" name="Trapezoid 101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rapezoid 102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 w="12700"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 w="12700"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rapezoid 106"/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Oval 91"/>
            <p:cNvSpPr/>
            <p:nvPr/>
          </p:nvSpPr>
          <p:spPr>
            <a:xfrm>
              <a:off x="8077200" y="39624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858000" y="40386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19589147" flipH="1">
              <a:off x="7821530" y="3401227"/>
              <a:ext cx="434620" cy="860854"/>
            </a:xfrm>
            <a:prstGeom prst="trapezoid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2010853">
              <a:off x="6983330" y="3401227"/>
              <a:ext cx="434620" cy="860854"/>
            </a:xfrm>
            <a:prstGeom prst="trapezoid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>
              <a:off x="7129849" y="3406346"/>
              <a:ext cx="914400" cy="1143000"/>
            </a:xfrm>
            <a:prstGeom prst="trapezoid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/>
            <p:cNvSpPr/>
            <p:nvPr/>
          </p:nvSpPr>
          <p:spPr>
            <a:xfrm rot="10800000">
              <a:off x="7348151" y="3122141"/>
              <a:ext cx="457200" cy="533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7164859" y="2333369"/>
              <a:ext cx="8382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loud 98"/>
            <p:cNvSpPr/>
            <p:nvPr/>
          </p:nvSpPr>
          <p:spPr>
            <a:xfrm rot="3279799">
              <a:off x="7370565" y="2409668"/>
              <a:ext cx="1083577" cy="569983"/>
            </a:xfrm>
            <a:prstGeom prst="cloud">
              <a:avLst/>
            </a:prstGeom>
            <a:solidFill>
              <a:srgbClr val="A36B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Cloud 99"/>
            <p:cNvSpPr/>
            <p:nvPr/>
          </p:nvSpPr>
          <p:spPr>
            <a:xfrm rot="18485975">
              <a:off x="6783178" y="2321288"/>
              <a:ext cx="1004528" cy="686025"/>
            </a:xfrm>
            <a:prstGeom prst="cloud">
              <a:avLst/>
            </a:prstGeom>
            <a:solidFill>
              <a:srgbClr val="A36B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lowchart: Collate 100"/>
            <p:cNvSpPr/>
            <p:nvPr/>
          </p:nvSpPr>
          <p:spPr>
            <a:xfrm rot="4121014" flipH="1">
              <a:off x="7435072" y="2276285"/>
              <a:ext cx="475400" cy="552829"/>
            </a:xfrm>
            <a:prstGeom prst="flowChartCollate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9E78CD73-EEF7-4378-8A7C-617B97292FFA}"/>
              </a:ext>
            </a:extLst>
          </p:cNvPr>
          <p:cNvGrpSpPr/>
          <p:nvPr/>
        </p:nvGrpSpPr>
        <p:grpSpPr>
          <a:xfrm>
            <a:off x="3620745" y="2785009"/>
            <a:ext cx="1364285" cy="3163804"/>
            <a:chOff x="1519855" y="349452"/>
            <a:chExt cx="2655905" cy="6159097"/>
          </a:xfrm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68E042F-FB24-4226-8BCC-B1EC66C299DA}"/>
                </a:ext>
              </a:extLst>
            </p:cNvPr>
            <p:cNvSpPr/>
            <p:nvPr/>
          </p:nvSpPr>
          <p:spPr>
            <a:xfrm rot="10800000">
              <a:off x="1551418" y="349452"/>
              <a:ext cx="2588980" cy="2759669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EF685B1-5309-4F22-8448-FAAA496C2F5F}"/>
                </a:ext>
              </a:extLst>
            </p:cNvPr>
            <p:cNvSpPr/>
            <p:nvPr/>
          </p:nvSpPr>
          <p:spPr>
            <a:xfrm rot="976600">
              <a:off x="1532204" y="3793170"/>
              <a:ext cx="562732" cy="8146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B002437A-34D5-4F7F-86D6-4CC2749A97A7}"/>
                </a:ext>
              </a:extLst>
            </p:cNvPr>
            <p:cNvSpPr/>
            <p:nvPr/>
          </p:nvSpPr>
          <p:spPr>
            <a:xfrm rot="808127">
              <a:off x="1559473" y="2126026"/>
              <a:ext cx="1407395" cy="2188537"/>
            </a:xfrm>
            <a:prstGeom prst="trapezoid">
              <a:avLst>
                <a:gd name="adj" fmla="val 50000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rapezoid 111">
              <a:extLst>
                <a:ext uri="{FF2B5EF4-FFF2-40B4-BE49-F238E27FC236}">
                  <a16:creationId xmlns:a16="http://schemas.microsoft.com/office/drawing/2014/main" id="{C2B2CF20-816A-4683-AA2A-F48F4CF3C039}"/>
                </a:ext>
              </a:extLst>
            </p:cNvPr>
            <p:cNvSpPr/>
            <p:nvPr/>
          </p:nvSpPr>
          <p:spPr>
            <a:xfrm>
              <a:off x="2132755" y="2056936"/>
              <a:ext cx="1430103" cy="1536987"/>
            </a:xfrm>
            <a:prstGeom prst="trapezoid">
              <a:avLst>
                <a:gd name="adj" fmla="val 24886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703EC36D-1395-4EE4-8CC2-C189376634AA}"/>
                </a:ext>
              </a:extLst>
            </p:cNvPr>
            <p:cNvSpPr/>
            <p:nvPr/>
          </p:nvSpPr>
          <p:spPr>
            <a:xfrm rot="886948" flipH="1">
              <a:off x="2810938" y="5911767"/>
              <a:ext cx="747999" cy="596782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C009CA-E571-4F73-B470-6348EC4B82CC}"/>
                </a:ext>
              </a:extLst>
            </p:cNvPr>
            <p:cNvSpPr/>
            <p:nvPr/>
          </p:nvSpPr>
          <p:spPr>
            <a:xfrm rot="20713052">
              <a:off x="1902937" y="5911767"/>
              <a:ext cx="747999" cy="596782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>
              <a:extLst>
                <a:ext uri="{FF2B5EF4-FFF2-40B4-BE49-F238E27FC236}">
                  <a16:creationId xmlns:a16="http://schemas.microsoft.com/office/drawing/2014/main" id="{034070A5-AABD-40D3-B83A-CF9CC9290173}"/>
                </a:ext>
              </a:extLst>
            </p:cNvPr>
            <p:cNvSpPr/>
            <p:nvPr/>
          </p:nvSpPr>
          <p:spPr>
            <a:xfrm>
              <a:off x="1519855" y="2137830"/>
              <a:ext cx="2655905" cy="4044699"/>
            </a:xfrm>
            <a:prstGeom prst="trapezoid">
              <a:avLst>
                <a:gd name="adj" fmla="val 34948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6F77BEC-A5EA-4D7B-8199-C701B7FB4086}"/>
                </a:ext>
              </a:extLst>
            </p:cNvPr>
            <p:cNvSpPr/>
            <p:nvPr/>
          </p:nvSpPr>
          <p:spPr>
            <a:xfrm>
              <a:off x="2117131" y="3491848"/>
              <a:ext cx="1430103" cy="242680"/>
            </a:xfrm>
            <a:prstGeom prst="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0">
              <a:extLst>
                <a:ext uri="{FF2B5EF4-FFF2-40B4-BE49-F238E27FC236}">
                  <a16:creationId xmlns:a16="http://schemas.microsoft.com/office/drawing/2014/main" id="{B7FF41E5-2282-408A-9173-C92E88DF8388}"/>
                </a:ext>
              </a:extLst>
            </p:cNvPr>
            <p:cNvSpPr/>
            <p:nvPr/>
          </p:nvSpPr>
          <p:spPr>
            <a:xfrm>
              <a:off x="2268956" y="3593919"/>
              <a:ext cx="204301" cy="1132517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">
              <a:extLst>
                <a:ext uri="{FF2B5EF4-FFF2-40B4-BE49-F238E27FC236}">
                  <a16:creationId xmlns:a16="http://schemas.microsoft.com/office/drawing/2014/main" id="{3AC25B65-0755-4863-B2B7-E5F9A17A5918}"/>
                </a:ext>
              </a:extLst>
            </p:cNvPr>
            <p:cNvSpPr/>
            <p:nvPr/>
          </p:nvSpPr>
          <p:spPr>
            <a:xfrm rot="20563410">
              <a:off x="2411039" y="3478127"/>
              <a:ext cx="215948" cy="1375199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2">
              <a:extLst>
                <a:ext uri="{FF2B5EF4-FFF2-40B4-BE49-F238E27FC236}">
                  <a16:creationId xmlns:a16="http://schemas.microsoft.com/office/drawing/2014/main" id="{BDCEE7A8-24F3-4164-9DC9-E22DEE02C822}"/>
                </a:ext>
              </a:extLst>
            </p:cNvPr>
            <p:cNvSpPr/>
            <p:nvPr/>
          </p:nvSpPr>
          <p:spPr>
            <a:xfrm>
              <a:off x="2200857" y="3432133"/>
              <a:ext cx="272401" cy="242680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E4F83CC0-CEAD-4265-A6B1-7FCCDE5551BB}"/>
                </a:ext>
              </a:extLst>
            </p:cNvPr>
            <p:cNvSpPr/>
            <p:nvPr/>
          </p:nvSpPr>
          <p:spPr>
            <a:xfrm flipH="1">
              <a:off x="2564109" y="1438796"/>
              <a:ext cx="615217" cy="12263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5">
              <a:extLst>
                <a:ext uri="{FF2B5EF4-FFF2-40B4-BE49-F238E27FC236}">
                  <a16:creationId xmlns:a16="http://schemas.microsoft.com/office/drawing/2014/main" id="{41D5CCAE-EF79-438E-AF24-6CFB3A4ECD95}"/>
                </a:ext>
              </a:extLst>
            </p:cNvPr>
            <p:cNvSpPr/>
            <p:nvPr/>
          </p:nvSpPr>
          <p:spPr>
            <a:xfrm rot="533072">
              <a:off x="3248970" y="3998884"/>
              <a:ext cx="519990" cy="8027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>
              <a:extLst>
                <a:ext uri="{FF2B5EF4-FFF2-40B4-BE49-F238E27FC236}">
                  <a16:creationId xmlns:a16="http://schemas.microsoft.com/office/drawing/2014/main" id="{87937997-239A-4DE8-86E7-78A3B16B5C13}"/>
                </a:ext>
              </a:extLst>
            </p:cNvPr>
            <p:cNvSpPr/>
            <p:nvPr/>
          </p:nvSpPr>
          <p:spPr>
            <a:xfrm rot="21242778" flipH="1">
              <a:off x="2826246" y="2204024"/>
              <a:ext cx="1216602" cy="2214230"/>
            </a:xfrm>
            <a:prstGeom prst="trapezoid">
              <a:avLst>
                <a:gd name="adj" fmla="val 45207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FAC0D988-FEC5-447F-83D2-CA99EE14993B}"/>
                </a:ext>
              </a:extLst>
            </p:cNvPr>
            <p:cNvSpPr/>
            <p:nvPr/>
          </p:nvSpPr>
          <p:spPr>
            <a:xfrm>
              <a:off x="2216457" y="564889"/>
              <a:ext cx="1245855" cy="1831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06FE35E-07DB-497B-A6B3-DF486B5F6C3E}"/>
                </a:ext>
              </a:extLst>
            </p:cNvPr>
            <p:cNvSpPr/>
            <p:nvPr/>
          </p:nvSpPr>
          <p:spPr>
            <a:xfrm>
              <a:off x="1711605" y="1006559"/>
              <a:ext cx="410693" cy="1478493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A94C86C-551F-4ABF-AA2D-C035245FCACC}"/>
                </a:ext>
              </a:extLst>
            </p:cNvPr>
            <p:cNvSpPr/>
            <p:nvPr/>
          </p:nvSpPr>
          <p:spPr>
            <a:xfrm rot="407483">
              <a:off x="2227556" y="1734750"/>
              <a:ext cx="1228391" cy="784543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3AA3CD9-8A21-4070-8030-3F7CE6534B6F}"/>
                </a:ext>
              </a:extLst>
            </p:cNvPr>
            <p:cNvSpPr/>
            <p:nvPr/>
          </p:nvSpPr>
          <p:spPr>
            <a:xfrm>
              <a:off x="2602743" y="1834903"/>
              <a:ext cx="457465" cy="2220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E098958B-F87A-420F-A2AA-6E5A472B594C}"/>
                </a:ext>
              </a:extLst>
            </p:cNvPr>
            <p:cNvSpPr/>
            <p:nvPr/>
          </p:nvSpPr>
          <p:spPr>
            <a:xfrm rot="10800000">
              <a:off x="2263170" y="362873"/>
              <a:ext cx="1177860" cy="716984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8DC95A-C2E3-415E-95F3-CE4133AEA654}"/>
                </a:ext>
              </a:extLst>
            </p:cNvPr>
            <p:cNvSpPr/>
            <p:nvPr/>
          </p:nvSpPr>
          <p:spPr>
            <a:xfrm rot="886948" flipH="1">
              <a:off x="3043127" y="398480"/>
              <a:ext cx="532252" cy="537298"/>
            </a:xfrm>
            <a:prstGeom prst="ellipse">
              <a:avLst/>
            </a:pr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33FE6702-3D8B-4417-9288-717D8B9ABE2F}"/>
                </a:ext>
              </a:extLst>
            </p:cNvPr>
            <p:cNvSpPr/>
            <p:nvPr/>
          </p:nvSpPr>
          <p:spPr>
            <a:xfrm rot="886948" flipH="1">
              <a:off x="2104979" y="388309"/>
              <a:ext cx="532252" cy="537298"/>
            </a:xfrm>
            <a:prstGeom prst="ellipse">
              <a:avLst/>
            </a:pr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E5B5E91-9435-468E-A655-8C6E930EE27A}"/>
              </a:ext>
            </a:extLst>
          </p:cNvPr>
          <p:cNvGrpSpPr/>
          <p:nvPr/>
        </p:nvGrpSpPr>
        <p:grpSpPr>
          <a:xfrm>
            <a:off x="9654145" y="2791903"/>
            <a:ext cx="1364285" cy="3163804"/>
            <a:chOff x="1519855" y="349452"/>
            <a:chExt cx="2655905" cy="6159097"/>
          </a:xfrm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D44440F-10FC-46EE-BD6C-5C05E6041FF2}"/>
                </a:ext>
              </a:extLst>
            </p:cNvPr>
            <p:cNvSpPr/>
            <p:nvPr/>
          </p:nvSpPr>
          <p:spPr>
            <a:xfrm rot="10800000">
              <a:off x="1551418" y="349452"/>
              <a:ext cx="2588980" cy="2759669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F6AD18A3-DE6F-46D2-90D9-522AF38197B1}"/>
                </a:ext>
              </a:extLst>
            </p:cNvPr>
            <p:cNvSpPr/>
            <p:nvPr/>
          </p:nvSpPr>
          <p:spPr>
            <a:xfrm rot="976600">
              <a:off x="1532204" y="3793170"/>
              <a:ext cx="562732" cy="8146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rapezoid 132">
              <a:extLst>
                <a:ext uri="{FF2B5EF4-FFF2-40B4-BE49-F238E27FC236}">
                  <a16:creationId xmlns:a16="http://schemas.microsoft.com/office/drawing/2014/main" id="{3297B44E-7F5B-47E4-B189-03EFF946A6AF}"/>
                </a:ext>
              </a:extLst>
            </p:cNvPr>
            <p:cNvSpPr/>
            <p:nvPr/>
          </p:nvSpPr>
          <p:spPr>
            <a:xfrm rot="808127">
              <a:off x="1559473" y="2126026"/>
              <a:ext cx="1407395" cy="2188537"/>
            </a:xfrm>
            <a:prstGeom prst="trapezoid">
              <a:avLst>
                <a:gd name="adj" fmla="val 50000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rapezoid 133">
              <a:extLst>
                <a:ext uri="{FF2B5EF4-FFF2-40B4-BE49-F238E27FC236}">
                  <a16:creationId xmlns:a16="http://schemas.microsoft.com/office/drawing/2014/main" id="{F96D4829-EFE0-447D-A50C-141646DC0A9C}"/>
                </a:ext>
              </a:extLst>
            </p:cNvPr>
            <p:cNvSpPr/>
            <p:nvPr/>
          </p:nvSpPr>
          <p:spPr>
            <a:xfrm>
              <a:off x="2132755" y="2056936"/>
              <a:ext cx="1430103" cy="1536987"/>
            </a:xfrm>
            <a:prstGeom prst="trapezoid">
              <a:avLst>
                <a:gd name="adj" fmla="val 24886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ADB379B4-3678-4A6C-8377-FF728EA3305E}"/>
                </a:ext>
              </a:extLst>
            </p:cNvPr>
            <p:cNvSpPr/>
            <p:nvPr/>
          </p:nvSpPr>
          <p:spPr>
            <a:xfrm rot="886948" flipH="1">
              <a:off x="2810938" y="5911767"/>
              <a:ext cx="747999" cy="596782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4E5F3BBA-7F39-45FC-A47D-309488818CB6}"/>
                </a:ext>
              </a:extLst>
            </p:cNvPr>
            <p:cNvSpPr/>
            <p:nvPr/>
          </p:nvSpPr>
          <p:spPr>
            <a:xfrm rot="20713052">
              <a:off x="1902937" y="5911767"/>
              <a:ext cx="747999" cy="596782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rapezoid 136">
              <a:extLst>
                <a:ext uri="{FF2B5EF4-FFF2-40B4-BE49-F238E27FC236}">
                  <a16:creationId xmlns:a16="http://schemas.microsoft.com/office/drawing/2014/main" id="{91324347-A5E4-4994-BD07-83FEEF5B82A2}"/>
                </a:ext>
              </a:extLst>
            </p:cNvPr>
            <p:cNvSpPr/>
            <p:nvPr/>
          </p:nvSpPr>
          <p:spPr>
            <a:xfrm>
              <a:off x="1519855" y="2137830"/>
              <a:ext cx="2655905" cy="4044699"/>
            </a:xfrm>
            <a:prstGeom prst="trapezoid">
              <a:avLst>
                <a:gd name="adj" fmla="val 34948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287864FD-FE81-4A04-BFF8-8308C19C983D}"/>
                </a:ext>
              </a:extLst>
            </p:cNvPr>
            <p:cNvSpPr/>
            <p:nvPr/>
          </p:nvSpPr>
          <p:spPr>
            <a:xfrm>
              <a:off x="2117131" y="3491848"/>
              <a:ext cx="1430103" cy="242680"/>
            </a:xfrm>
            <a:prstGeom prst="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ounded Rectangle 10">
              <a:extLst>
                <a:ext uri="{FF2B5EF4-FFF2-40B4-BE49-F238E27FC236}">
                  <a16:creationId xmlns:a16="http://schemas.microsoft.com/office/drawing/2014/main" id="{0D64CCE4-DE6E-4A41-9749-4B5481A881C6}"/>
                </a:ext>
              </a:extLst>
            </p:cNvPr>
            <p:cNvSpPr/>
            <p:nvPr/>
          </p:nvSpPr>
          <p:spPr>
            <a:xfrm>
              <a:off x="2268956" y="3593919"/>
              <a:ext cx="204301" cy="1132517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ounded Rectangle 11">
              <a:extLst>
                <a:ext uri="{FF2B5EF4-FFF2-40B4-BE49-F238E27FC236}">
                  <a16:creationId xmlns:a16="http://schemas.microsoft.com/office/drawing/2014/main" id="{DA032D81-30A0-4991-A9EF-87EB0D893B90}"/>
                </a:ext>
              </a:extLst>
            </p:cNvPr>
            <p:cNvSpPr/>
            <p:nvPr/>
          </p:nvSpPr>
          <p:spPr>
            <a:xfrm rot="20563410">
              <a:off x="2411039" y="3478127"/>
              <a:ext cx="215948" cy="1375199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ounded Rectangle 12">
              <a:extLst>
                <a:ext uri="{FF2B5EF4-FFF2-40B4-BE49-F238E27FC236}">
                  <a16:creationId xmlns:a16="http://schemas.microsoft.com/office/drawing/2014/main" id="{CC129CDC-3AE7-49B0-BD62-FF74C1B9AB36}"/>
                </a:ext>
              </a:extLst>
            </p:cNvPr>
            <p:cNvSpPr/>
            <p:nvPr/>
          </p:nvSpPr>
          <p:spPr>
            <a:xfrm>
              <a:off x="2200857" y="3432133"/>
              <a:ext cx="272401" cy="242680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6CEDB94F-6D5E-4AE5-A84B-E00588B66AF8}"/>
                </a:ext>
              </a:extLst>
            </p:cNvPr>
            <p:cNvSpPr/>
            <p:nvPr/>
          </p:nvSpPr>
          <p:spPr>
            <a:xfrm flipH="1">
              <a:off x="2564109" y="1438796"/>
              <a:ext cx="615217" cy="12263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5">
              <a:extLst>
                <a:ext uri="{FF2B5EF4-FFF2-40B4-BE49-F238E27FC236}">
                  <a16:creationId xmlns:a16="http://schemas.microsoft.com/office/drawing/2014/main" id="{08CA8985-B6B7-425E-9C68-D48D064B03C7}"/>
                </a:ext>
              </a:extLst>
            </p:cNvPr>
            <p:cNvSpPr/>
            <p:nvPr/>
          </p:nvSpPr>
          <p:spPr>
            <a:xfrm rot="533072">
              <a:off x="3248970" y="3998884"/>
              <a:ext cx="519990" cy="8027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rapezoid 143">
              <a:extLst>
                <a:ext uri="{FF2B5EF4-FFF2-40B4-BE49-F238E27FC236}">
                  <a16:creationId xmlns:a16="http://schemas.microsoft.com/office/drawing/2014/main" id="{EFB996AE-3E63-4D75-9020-2390FE685E61}"/>
                </a:ext>
              </a:extLst>
            </p:cNvPr>
            <p:cNvSpPr/>
            <p:nvPr/>
          </p:nvSpPr>
          <p:spPr>
            <a:xfrm rot="21242778" flipH="1">
              <a:off x="2826246" y="2204024"/>
              <a:ext cx="1216602" cy="2214230"/>
            </a:xfrm>
            <a:prstGeom prst="trapezoid">
              <a:avLst>
                <a:gd name="adj" fmla="val 45207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8DDEF71B-88F3-43B1-8C33-34EA1784B6CE}"/>
                </a:ext>
              </a:extLst>
            </p:cNvPr>
            <p:cNvSpPr/>
            <p:nvPr/>
          </p:nvSpPr>
          <p:spPr>
            <a:xfrm>
              <a:off x="2216457" y="564889"/>
              <a:ext cx="1245855" cy="1831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38A73FA2-2B63-41F3-B27A-EFEC92E975E6}"/>
                </a:ext>
              </a:extLst>
            </p:cNvPr>
            <p:cNvSpPr/>
            <p:nvPr/>
          </p:nvSpPr>
          <p:spPr>
            <a:xfrm>
              <a:off x="1711605" y="1006559"/>
              <a:ext cx="410693" cy="1478493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408E28E1-69BE-4DF9-8FD0-0096BB38507E}"/>
                </a:ext>
              </a:extLst>
            </p:cNvPr>
            <p:cNvSpPr/>
            <p:nvPr/>
          </p:nvSpPr>
          <p:spPr>
            <a:xfrm rot="407483">
              <a:off x="2227556" y="1734750"/>
              <a:ext cx="1228391" cy="784543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1216B02D-0978-46CA-8CBD-F685DD5A2E8A}"/>
                </a:ext>
              </a:extLst>
            </p:cNvPr>
            <p:cNvSpPr/>
            <p:nvPr/>
          </p:nvSpPr>
          <p:spPr>
            <a:xfrm>
              <a:off x="2602743" y="1834903"/>
              <a:ext cx="457465" cy="2220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4213365D-C6AF-4691-9248-15691884C0CC}"/>
                </a:ext>
              </a:extLst>
            </p:cNvPr>
            <p:cNvSpPr/>
            <p:nvPr/>
          </p:nvSpPr>
          <p:spPr>
            <a:xfrm rot="10800000">
              <a:off x="2263170" y="362873"/>
              <a:ext cx="1177860" cy="716984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81AE72C-F4E3-4E57-9689-0BBAE8EB017C}"/>
                </a:ext>
              </a:extLst>
            </p:cNvPr>
            <p:cNvSpPr/>
            <p:nvPr/>
          </p:nvSpPr>
          <p:spPr>
            <a:xfrm rot="886948" flipH="1">
              <a:off x="3043127" y="398480"/>
              <a:ext cx="532252" cy="537298"/>
            </a:xfrm>
            <a:prstGeom prst="ellipse">
              <a:avLst/>
            </a:pr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3A96B8F-9DE4-46C7-BFCF-2C69FE67D1A2}"/>
                </a:ext>
              </a:extLst>
            </p:cNvPr>
            <p:cNvSpPr/>
            <p:nvPr/>
          </p:nvSpPr>
          <p:spPr>
            <a:xfrm rot="886948" flipH="1">
              <a:off x="2104979" y="388309"/>
              <a:ext cx="532252" cy="537298"/>
            </a:xfrm>
            <a:prstGeom prst="ellipse">
              <a:avLst/>
            </a:pr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96698F1D-A48D-43B9-8C4A-F523723DA759}"/>
              </a:ext>
            </a:extLst>
          </p:cNvPr>
          <p:cNvSpPr/>
          <p:nvPr/>
        </p:nvSpPr>
        <p:spPr>
          <a:xfrm rot="20351121">
            <a:off x="4831295" y="2967335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Vertical Scroll 23"/>
          <p:cNvSpPr/>
          <p:nvPr/>
        </p:nvSpPr>
        <p:spPr>
          <a:xfrm>
            <a:off x="155950" y="499078"/>
            <a:ext cx="5954358" cy="5859844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617489" y="1419276"/>
            <a:ext cx="3969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I’m trying to be like Jesus;</a:t>
            </a:r>
          </a:p>
          <a:p>
            <a:r>
              <a:rPr lang="en-US" dirty="0">
                <a:latin typeface="Comic Sans MS" pitchFamily="66" charset="0"/>
              </a:rPr>
              <a:t>I’m following in his ways.</a:t>
            </a:r>
          </a:p>
          <a:p>
            <a:r>
              <a:rPr lang="en-US" dirty="0">
                <a:latin typeface="Comic Sans MS" pitchFamily="66" charset="0"/>
              </a:rPr>
              <a:t>I’m trying to love as he did,</a:t>
            </a:r>
          </a:p>
          <a:p>
            <a:r>
              <a:rPr lang="en-US" dirty="0">
                <a:latin typeface="Comic Sans MS" pitchFamily="66" charset="0"/>
              </a:rPr>
              <a:t>In all that I do and say.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495746" y="3511173"/>
            <a:ext cx="1117485" cy="2390640"/>
            <a:chOff x="4343399" y="211638"/>
            <a:chExt cx="1209815" cy="2531562"/>
          </a:xfrm>
        </p:grpSpPr>
        <p:sp>
          <p:nvSpPr>
            <p:cNvPr id="27" name="Oval 26"/>
            <p:cNvSpPr/>
            <p:nvPr/>
          </p:nvSpPr>
          <p:spPr>
            <a:xfrm rot="2760997" flipH="1">
              <a:off x="4405394" y="1403915"/>
              <a:ext cx="247626" cy="3716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8839003">
              <a:off x="5243594" y="1403915"/>
              <a:ext cx="247626" cy="371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>
              <a:off x="4877767" y="1884044"/>
              <a:ext cx="363650" cy="766581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/>
            <p:cNvSpPr/>
            <p:nvPr/>
          </p:nvSpPr>
          <p:spPr>
            <a:xfrm>
              <a:off x="4635334" y="1884044"/>
              <a:ext cx="303042" cy="766581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1832865" flipH="1">
              <a:off x="4459817" y="1163818"/>
              <a:ext cx="381837" cy="511054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19767135">
              <a:off x="5005292" y="1163818"/>
              <a:ext cx="381837" cy="511054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>
              <a:off x="4635334" y="1168569"/>
              <a:ext cx="606083" cy="766581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773081" y="843353"/>
              <a:ext cx="303042" cy="4599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74726" y="299777"/>
              <a:ext cx="727300" cy="9198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17159" y="1986254"/>
              <a:ext cx="181825" cy="1533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4631796" y="2481841"/>
              <a:ext cx="143681" cy="3790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5400000">
              <a:off x="4995446" y="2481841"/>
              <a:ext cx="143681" cy="3790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loud 38"/>
            <p:cNvSpPr/>
            <p:nvPr/>
          </p:nvSpPr>
          <p:spPr>
            <a:xfrm rot="3627039">
              <a:off x="4968006" y="307581"/>
              <a:ext cx="503387" cy="32777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Cloud 39"/>
            <p:cNvSpPr/>
            <p:nvPr/>
          </p:nvSpPr>
          <p:spPr>
            <a:xfrm rot="6849434">
              <a:off x="4420447" y="361433"/>
              <a:ext cx="503387" cy="32777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Cloud 40"/>
            <p:cNvSpPr/>
            <p:nvPr/>
          </p:nvSpPr>
          <p:spPr>
            <a:xfrm rot="21420985">
              <a:off x="4658183" y="211638"/>
              <a:ext cx="641327" cy="400315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5105400" y="304800"/>
              <a:ext cx="228600" cy="228600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572000" y="381000"/>
              <a:ext cx="228600" cy="228600"/>
            </a:xfrm>
            <a:prstGeom prst="ellipse">
              <a:avLst/>
            </a:prstGeom>
            <a:solidFill>
              <a:srgbClr val="996633"/>
            </a:solidFill>
            <a:ln w="1270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Vertical Scroll 43"/>
          <p:cNvSpPr/>
          <p:nvPr/>
        </p:nvSpPr>
        <p:spPr>
          <a:xfrm>
            <a:off x="6084796" y="564563"/>
            <a:ext cx="5954358" cy="5859844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221044" y="1436575"/>
            <a:ext cx="3969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I’m trying to be like Jesus;</a:t>
            </a:r>
          </a:p>
          <a:p>
            <a:r>
              <a:rPr lang="en-US" dirty="0">
                <a:latin typeface="Comic Sans MS" pitchFamily="66" charset="0"/>
              </a:rPr>
              <a:t>I’m following in his ways.</a:t>
            </a:r>
          </a:p>
          <a:p>
            <a:r>
              <a:rPr lang="en-US" dirty="0">
                <a:latin typeface="Comic Sans MS" pitchFamily="66" charset="0"/>
              </a:rPr>
              <a:t>I’m trying to love as he did,</a:t>
            </a:r>
          </a:p>
          <a:p>
            <a:r>
              <a:rPr lang="en-US" dirty="0">
                <a:latin typeface="Comic Sans MS" pitchFamily="66" charset="0"/>
              </a:rPr>
              <a:t>In all that I do and say.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7274343" y="3588699"/>
            <a:ext cx="1021769" cy="2362840"/>
            <a:chOff x="6858000" y="2152871"/>
            <a:chExt cx="1609995" cy="3511371"/>
          </a:xfrm>
        </p:grpSpPr>
        <p:sp>
          <p:nvSpPr>
            <p:cNvPr id="88" name="Cloud 87"/>
            <p:cNvSpPr/>
            <p:nvPr/>
          </p:nvSpPr>
          <p:spPr>
            <a:xfrm rot="360730">
              <a:off x="6860634" y="2874574"/>
              <a:ext cx="1607361" cy="686025"/>
            </a:xfrm>
            <a:prstGeom prst="cloud">
              <a:avLst/>
            </a:prstGeom>
            <a:solidFill>
              <a:srgbClr val="A36B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 rot="6972363">
              <a:off x="7703164" y="5170508"/>
              <a:ext cx="320520" cy="554724"/>
            </a:xfrm>
            <a:prstGeom prst="ellipse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4673747">
              <a:off x="7168719" y="5267625"/>
              <a:ext cx="279485" cy="513750"/>
            </a:xfrm>
            <a:prstGeom prst="ellipse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131"/>
            <p:cNvGrpSpPr/>
            <p:nvPr/>
          </p:nvGrpSpPr>
          <p:grpSpPr>
            <a:xfrm>
              <a:off x="7086600" y="3657600"/>
              <a:ext cx="990600" cy="1855709"/>
              <a:chOff x="2743200" y="1676400"/>
              <a:chExt cx="990600" cy="2084309"/>
            </a:xfrm>
          </p:grpSpPr>
          <p:sp>
            <p:nvSpPr>
              <p:cNvPr id="102" name="Trapezoid 101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rapezoid 102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 w="12700"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 w="12700"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rapezoid 106"/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Oval 91"/>
            <p:cNvSpPr/>
            <p:nvPr/>
          </p:nvSpPr>
          <p:spPr>
            <a:xfrm>
              <a:off x="8077200" y="39624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858000" y="4038600"/>
              <a:ext cx="3048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19589147" flipH="1">
              <a:off x="7821530" y="3401227"/>
              <a:ext cx="434620" cy="860854"/>
            </a:xfrm>
            <a:prstGeom prst="trapezoid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2010853">
              <a:off x="6983330" y="3401227"/>
              <a:ext cx="434620" cy="860854"/>
            </a:xfrm>
            <a:prstGeom prst="trapezoid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>
              <a:off x="7129849" y="3406346"/>
              <a:ext cx="914400" cy="1143000"/>
            </a:xfrm>
            <a:prstGeom prst="trapezoid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/>
            <p:cNvSpPr/>
            <p:nvPr/>
          </p:nvSpPr>
          <p:spPr>
            <a:xfrm rot="10800000">
              <a:off x="7348151" y="3122141"/>
              <a:ext cx="457200" cy="53340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7164859" y="2333369"/>
              <a:ext cx="8382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loud 98"/>
            <p:cNvSpPr/>
            <p:nvPr/>
          </p:nvSpPr>
          <p:spPr>
            <a:xfrm rot="3279799">
              <a:off x="7370565" y="2409668"/>
              <a:ext cx="1083577" cy="569983"/>
            </a:xfrm>
            <a:prstGeom prst="cloud">
              <a:avLst/>
            </a:prstGeom>
            <a:solidFill>
              <a:srgbClr val="A36B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Cloud 99"/>
            <p:cNvSpPr/>
            <p:nvPr/>
          </p:nvSpPr>
          <p:spPr>
            <a:xfrm rot="18485975">
              <a:off x="6783178" y="2321288"/>
              <a:ext cx="1004528" cy="686025"/>
            </a:xfrm>
            <a:prstGeom prst="cloud">
              <a:avLst/>
            </a:prstGeom>
            <a:solidFill>
              <a:srgbClr val="A36B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lowchart: Collate 100"/>
            <p:cNvSpPr/>
            <p:nvPr/>
          </p:nvSpPr>
          <p:spPr>
            <a:xfrm rot="4121014" flipH="1">
              <a:off x="7435072" y="2276285"/>
              <a:ext cx="475400" cy="552829"/>
            </a:xfrm>
            <a:prstGeom prst="flowChartCollate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9E78CD73-EEF7-4378-8A7C-617B97292FFA}"/>
              </a:ext>
            </a:extLst>
          </p:cNvPr>
          <p:cNvGrpSpPr/>
          <p:nvPr/>
        </p:nvGrpSpPr>
        <p:grpSpPr>
          <a:xfrm>
            <a:off x="3620745" y="2785009"/>
            <a:ext cx="1364285" cy="3163804"/>
            <a:chOff x="1519855" y="349452"/>
            <a:chExt cx="2655905" cy="6159097"/>
          </a:xfrm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68E042F-FB24-4226-8BCC-B1EC66C299DA}"/>
                </a:ext>
              </a:extLst>
            </p:cNvPr>
            <p:cNvSpPr/>
            <p:nvPr/>
          </p:nvSpPr>
          <p:spPr>
            <a:xfrm rot="10800000">
              <a:off x="1551418" y="349452"/>
              <a:ext cx="2588980" cy="2759669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EF685B1-5309-4F22-8448-FAAA496C2F5F}"/>
                </a:ext>
              </a:extLst>
            </p:cNvPr>
            <p:cNvSpPr/>
            <p:nvPr/>
          </p:nvSpPr>
          <p:spPr>
            <a:xfrm rot="976600">
              <a:off x="1532204" y="3793170"/>
              <a:ext cx="562732" cy="8146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B002437A-34D5-4F7F-86D6-4CC2749A97A7}"/>
                </a:ext>
              </a:extLst>
            </p:cNvPr>
            <p:cNvSpPr/>
            <p:nvPr/>
          </p:nvSpPr>
          <p:spPr>
            <a:xfrm rot="808127">
              <a:off x="1559473" y="2126026"/>
              <a:ext cx="1407395" cy="2188537"/>
            </a:xfrm>
            <a:prstGeom prst="trapezoid">
              <a:avLst>
                <a:gd name="adj" fmla="val 50000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rapezoid 111">
              <a:extLst>
                <a:ext uri="{FF2B5EF4-FFF2-40B4-BE49-F238E27FC236}">
                  <a16:creationId xmlns:a16="http://schemas.microsoft.com/office/drawing/2014/main" id="{C2B2CF20-816A-4683-AA2A-F48F4CF3C039}"/>
                </a:ext>
              </a:extLst>
            </p:cNvPr>
            <p:cNvSpPr/>
            <p:nvPr/>
          </p:nvSpPr>
          <p:spPr>
            <a:xfrm>
              <a:off x="2132755" y="2056936"/>
              <a:ext cx="1430103" cy="1536987"/>
            </a:xfrm>
            <a:prstGeom prst="trapezoid">
              <a:avLst>
                <a:gd name="adj" fmla="val 24886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703EC36D-1395-4EE4-8CC2-C189376634AA}"/>
                </a:ext>
              </a:extLst>
            </p:cNvPr>
            <p:cNvSpPr/>
            <p:nvPr/>
          </p:nvSpPr>
          <p:spPr>
            <a:xfrm rot="886948" flipH="1">
              <a:off x="2810938" y="5911767"/>
              <a:ext cx="747999" cy="596782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C009CA-E571-4F73-B470-6348EC4B82CC}"/>
                </a:ext>
              </a:extLst>
            </p:cNvPr>
            <p:cNvSpPr/>
            <p:nvPr/>
          </p:nvSpPr>
          <p:spPr>
            <a:xfrm rot="20713052">
              <a:off x="1902937" y="5911767"/>
              <a:ext cx="747999" cy="596782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>
              <a:extLst>
                <a:ext uri="{FF2B5EF4-FFF2-40B4-BE49-F238E27FC236}">
                  <a16:creationId xmlns:a16="http://schemas.microsoft.com/office/drawing/2014/main" id="{034070A5-AABD-40D3-B83A-CF9CC9290173}"/>
                </a:ext>
              </a:extLst>
            </p:cNvPr>
            <p:cNvSpPr/>
            <p:nvPr/>
          </p:nvSpPr>
          <p:spPr>
            <a:xfrm>
              <a:off x="1519855" y="2137830"/>
              <a:ext cx="2655905" cy="4044699"/>
            </a:xfrm>
            <a:prstGeom prst="trapezoid">
              <a:avLst>
                <a:gd name="adj" fmla="val 34948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6F77BEC-A5EA-4D7B-8199-C701B7FB4086}"/>
                </a:ext>
              </a:extLst>
            </p:cNvPr>
            <p:cNvSpPr/>
            <p:nvPr/>
          </p:nvSpPr>
          <p:spPr>
            <a:xfrm>
              <a:off x="2117131" y="3491848"/>
              <a:ext cx="1430103" cy="242680"/>
            </a:xfrm>
            <a:prstGeom prst="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0">
              <a:extLst>
                <a:ext uri="{FF2B5EF4-FFF2-40B4-BE49-F238E27FC236}">
                  <a16:creationId xmlns:a16="http://schemas.microsoft.com/office/drawing/2014/main" id="{B7FF41E5-2282-408A-9173-C92E88DF8388}"/>
                </a:ext>
              </a:extLst>
            </p:cNvPr>
            <p:cNvSpPr/>
            <p:nvPr/>
          </p:nvSpPr>
          <p:spPr>
            <a:xfrm>
              <a:off x="2268956" y="3593919"/>
              <a:ext cx="204301" cy="1132517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">
              <a:extLst>
                <a:ext uri="{FF2B5EF4-FFF2-40B4-BE49-F238E27FC236}">
                  <a16:creationId xmlns:a16="http://schemas.microsoft.com/office/drawing/2014/main" id="{3AC25B65-0755-4863-B2B7-E5F9A17A5918}"/>
                </a:ext>
              </a:extLst>
            </p:cNvPr>
            <p:cNvSpPr/>
            <p:nvPr/>
          </p:nvSpPr>
          <p:spPr>
            <a:xfrm rot="20563410">
              <a:off x="2411039" y="3478127"/>
              <a:ext cx="215948" cy="1375199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2">
              <a:extLst>
                <a:ext uri="{FF2B5EF4-FFF2-40B4-BE49-F238E27FC236}">
                  <a16:creationId xmlns:a16="http://schemas.microsoft.com/office/drawing/2014/main" id="{BDCEE7A8-24F3-4164-9DC9-E22DEE02C822}"/>
                </a:ext>
              </a:extLst>
            </p:cNvPr>
            <p:cNvSpPr/>
            <p:nvPr/>
          </p:nvSpPr>
          <p:spPr>
            <a:xfrm>
              <a:off x="2200857" y="3432133"/>
              <a:ext cx="272401" cy="242680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E4F83CC0-CEAD-4265-A6B1-7FCCDE5551BB}"/>
                </a:ext>
              </a:extLst>
            </p:cNvPr>
            <p:cNvSpPr/>
            <p:nvPr/>
          </p:nvSpPr>
          <p:spPr>
            <a:xfrm flipH="1">
              <a:off x="2564109" y="1438796"/>
              <a:ext cx="615217" cy="12263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5">
              <a:extLst>
                <a:ext uri="{FF2B5EF4-FFF2-40B4-BE49-F238E27FC236}">
                  <a16:creationId xmlns:a16="http://schemas.microsoft.com/office/drawing/2014/main" id="{41D5CCAE-EF79-438E-AF24-6CFB3A4ECD95}"/>
                </a:ext>
              </a:extLst>
            </p:cNvPr>
            <p:cNvSpPr/>
            <p:nvPr/>
          </p:nvSpPr>
          <p:spPr>
            <a:xfrm rot="533072">
              <a:off x="3248970" y="3998884"/>
              <a:ext cx="519990" cy="8027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>
              <a:extLst>
                <a:ext uri="{FF2B5EF4-FFF2-40B4-BE49-F238E27FC236}">
                  <a16:creationId xmlns:a16="http://schemas.microsoft.com/office/drawing/2014/main" id="{87937997-239A-4DE8-86E7-78A3B16B5C13}"/>
                </a:ext>
              </a:extLst>
            </p:cNvPr>
            <p:cNvSpPr/>
            <p:nvPr/>
          </p:nvSpPr>
          <p:spPr>
            <a:xfrm rot="21242778" flipH="1">
              <a:off x="2826246" y="2204024"/>
              <a:ext cx="1216602" cy="2214230"/>
            </a:xfrm>
            <a:prstGeom prst="trapezoid">
              <a:avLst>
                <a:gd name="adj" fmla="val 45207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FAC0D988-FEC5-447F-83D2-CA99EE14993B}"/>
                </a:ext>
              </a:extLst>
            </p:cNvPr>
            <p:cNvSpPr/>
            <p:nvPr/>
          </p:nvSpPr>
          <p:spPr>
            <a:xfrm>
              <a:off x="2216457" y="564889"/>
              <a:ext cx="1245855" cy="1831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06FE35E-07DB-497B-A6B3-DF486B5F6C3E}"/>
                </a:ext>
              </a:extLst>
            </p:cNvPr>
            <p:cNvSpPr/>
            <p:nvPr/>
          </p:nvSpPr>
          <p:spPr>
            <a:xfrm>
              <a:off x="1711605" y="1006559"/>
              <a:ext cx="410693" cy="1478493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A94C86C-551F-4ABF-AA2D-C035245FCACC}"/>
                </a:ext>
              </a:extLst>
            </p:cNvPr>
            <p:cNvSpPr/>
            <p:nvPr/>
          </p:nvSpPr>
          <p:spPr>
            <a:xfrm rot="407483">
              <a:off x="2227556" y="1734750"/>
              <a:ext cx="1228391" cy="784543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3AA3CD9-8A21-4070-8030-3F7CE6534B6F}"/>
                </a:ext>
              </a:extLst>
            </p:cNvPr>
            <p:cNvSpPr/>
            <p:nvPr/>
          </p:nvSpPr>
          <p:spPr>
            <a:xfrm>
              <a:off x="2602743" y="1834903"/>
              <a:ext cx="457465" cy="2220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E098958B-F87A-420F-A2AA-6E5A472B594C}"/>
                </a:ext>
              </a:extLst>
            </p:cNvPr>
            <p:cNvSpPr/>
            <p:nvPr/>
          </p:nvSpPr>
          <p:spPr>
            <a:xfrm rot="10800000">
              <a:off x="2263170" y="362873"/>
              <a:ext cx="1177860" cy="716984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8DC95A-C2E3-415E-95F3-CE4133AEA654}"/>
                </a:ext>
              </a:extLst>
            </p:cNvPr>
            <p:cNvSpPr/>
            <p:nvPr/>
          </p:nvSpPr>
          <p:spPr>
            <a:xfrm rot="886948" flipH="1">
              <a:off x="3043127" y="398480"/>
              <a:ext cx="532252" cy="537298"/>
            </a:xfrm>
            <a:prstGeom prst="ellipse">
              <a:avLst/>
            </a:pr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33FE6702-3D8B-4417-9288-717D8B9ABE2F}"/>
                </a:ext>
              </a:extLst>
            </p:cNvPr>
            <p:cNvSpPr/>
            <p:nvPr/>
          </p:nvSpPr>
          <p:spPr>
            <a:xfrm rot="886948" flipH="1">
              <a:off x="2104979" y="388309"/>
              <a:ext cx="532252" cy="537298"/>
            </a:xfrm>
            <a:prstGeom prst="ellipse">
              <a:avLst/>
            </a:pr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E5B5E91-9435-468E-A655-8C6E930EE27A}"/>
              </a:ext>
            </a:extLst>
          </p:cNvPr>
          <p:cNvGrpSpPr/>
          <p:nvPr/>
        </p:nvGrpSpPr>
        <p:grpSpPr>
          <a:xfrm>
            <a:off x="9654145" y="2791903"/>
            <a:ext cx="1364285" cy="3163804"/>
            <a:chOff x="1519855" y="349452"/>
            <a:chExt cx="2655905" cy="6159097"/>
          </a:xfrm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D44440F-10FC-46EE-BD6C-5C05E6041FF2}"/>
                </a:ext>
              </a:extLst>
            </p:cNvPr>
            <p:cNvSpPr/>
            <p:nvPr/>
          </p:nvSpPr>
          <p:spPr>
            <a:xfrm rot="10800000">
              <a:off x="1551418" y="349452"/>
              <a:ext cx="2588980" cy="2759669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F6AD18A3-DE6F-46D2-90D9-522AF38197B1}"/>
                </a:ext>
              </a:extLst>
            </p:cNvPr>
            <p:cNvSpPr/>
            <p:nvPr/>
          </p:nvSpPr>
          <p:spPr>
            <a:xfrm rot="976600">
              <a:off x="1532204" y="3793170"/>
              <a:ext cx="562732" cy="8146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rapezoid 132">
              <a:extLst>
                <a:ext uri="{FF2B5EF4-FFF2-40B4-BE49-F238E27FC236}">
                  <a16:creationId xmlns:a16="http://schemas.microsoft.com/office/drawing/2014/main" id="{3297B44E-7F5B-47E4-B189-03EFF946A6AF}"/>
                </a:ext>
              </a:extLst>
            </p:cNvPr>
            <p:cNvSpPr/>
            <p:nvPr/>
          </p:nvSpPr>
          <p:spPr>
            <a:xfrm rot="808127">
              <a:off x="1559473" y="2126026"/>
              <a:ext cx="1407395" cy="2188537"/>
            </a:xfrm>
            <a:prstGeom prst="trapezoid">
              <a:avLst>
                <a:gd name="adj" fmla="val 50000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rapezoid 133">
              <a:extLst>
                <a:ext uri="{FF2B5EF4-FFF2-40B4-BE49-F238E27FC236}">
                  <a16:creationId xmlns:a16="http://schemas.microsoft.com/office/drawing/2014/main" id="{F96D4829-EFE0-447D-A50C-141646DC0A9C}"/>
                </a:ext>
              </a:extLst>
            </p:cNvPr>
            <p:cNvSpPr/>
            <p:nvPr/>
          </p:nvSpPr>
          <p:spPr>
            <a:xfrm>
              <a:off x="2132755" y="2056936"/>
              <a:ext cx="1430103" cy="1536987"/>
            </a:xfrm>
            <a:prstGeom prst="trapezoid">
              <a:avLst>
                <a:gd name="adj" fmla="val 24886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ADB379B4-3678-4A6C-8377-FF728EA3305E}"/>
                </a:ext>
              </a:extLst>
            </p:cNvPr>
            <p:cNvSpPr/>
            <p:nvPr/>
          </p:nvSpPr>
          <p:spPr>
            <a:xfrm rot="886948" flipH="1">
              <a:off x="2810938" y="5911767"/>
              <a:ext cx="747999" cy="596782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4E5F3BBA-7F39-45FC-A47D-309488818CB6}"/>
                </a:ext>
              </a:extLst>
            </p:cNvPr>
            <p:cNvSpPr/>
            <p:nvPr/>
          </p:nvSpPr>
          <p:spPr>
            <a:xfrm rot="20713052">
              <a:off x="1902937" y="5911767"/>
              <a:ext cx="747999" cy="596782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rapezoid 136">
              <a:extLst>
                <a:ext uri="{FF2B5EF4-FFF2-40B4-BE49-F238E27FC236}">
                  <a16:creationId xmlns:a16="http://schemas.microsoft.com/office/drawing/2014/main" id="{91324347-A5E4-4994-BD07-83FEEF5B82A2}"/>
                </a:ext>
              </a:extLst>
            </p:cNvPr>
            <p:cNvSpPr/>
            <p:nvPr/>
          </p:nvSpPr>
          <p:spPr>
            <a:xfrm>
              <a:off x="1519855" y="2137830"/>
              <a:ext cx="2655905" cy="4044699"/>
            </a:xfrm>
            <a:prstGeom prst="trapezoid">
              <a:avLst>
                <a:gd name="adj" fmla="val 34948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287864FD-FE81-4A04-BFF8-8308C19C983D}"/>
                </a:ext>
              </a:extLst>
            </p:cNvPr>
            <p:cNvSpPr/>
            <p:nvPr/>
          </p:nvSpPr>
          <p:spPr>
            <a:xfrm>
              <a:off x="2117131" y="3491848"/>
              <a:ext cx="1430103" cy="242680"/>
            </a:xfrm>
            <a:prstGeom prst="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ounded Rectangle 10">
              <a:extLst>
                <a:ext uri="{FF2B5EF4-FFF2-40B4-BE49-F238E27FC236}">
                  <a16:creationId xmlns:a16="http://schemas.microsoft.com/office/drawing/2014/main" id="{0D64CCE4-DE6E-4A41-9749-4B5481A881C6}"/>
                </a:ext>
              </a:extLst>
            </p:cNvPr>
            <p:cNvSpPr/>
            <p:nvPr/>
          </p:nvSpPr>
          <p:spPr>
            <a:xfrm>
              <a:off x="2268956" y="3593919"/>
              <a:ext cx="204301" cy="1132517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ounded Rectangle 11">
              <a:extLst>
                <a:ext uri="{FF2B5EF4-FFF2-40B4-BE49-F238E27FC236}">
                  <a16:creationId xmlns:a16="http://schemas.microsoft.com/office/drawing/2014/main" id="{DA032D81-30A0-4991-A9EF-87EB0D893B90}"/>
                </a:ext>
              </a:extLst>
            </p:cNvPr>
            <p:cNvSpPr/>
            <p:nvPr/>
          </p:nvSpPr>
          <p:spPr>
            <a:xfrm rot="20563410">
              <a:off x="2411039" y="3478127"/>
              <a:ext cx="215948" cy="1375199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ounded Rectangle 12">
              <a:extLst>
                <a:ext uri="{FF2B5EF4-FFF2-40B4-BE49-F238E27FC236}">
                  <a16:creationId xmlns:a16="http://schemas.microsoft.com/office/drawing/2014/main" id="{CC129CDC-3AE7-49B0-BD62-FF74C1B9AB36}"/>
                </a:ext>
              </a:extLst>
            </p:cNvPr>
            <p:cNvSpPr/>
            <p:nvPr/>
          </p:nvSpPr>
          <p:spPr>
            <a:xfrm>
              <a:off x="2200857" y="3432133"/>
              <a:ext cx="272401" cy="242680"/>
            </a:xfrm>
            <a:prstGeom prst="roundRect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6CEDB94F-6D5E-4AE5-A84B-E00588B66AF8}"/>
                </a:ext>
              </a:extLst>
            </p:cNvPr>
            <p:cNvSpPr/>
            <p:nvPr/>
          </p:nvSpPr>
          <p:spPr>
            <a:xfrm flipH="1">
              <a:off x="2564109" y="1438796"/>
              <a:ext cx="615217" cy="12263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5">
              <a:extLst>
                <a:ext uri="{FF2B5EF4-FFF2-40B4-BE49-F238E27FC236}">
                  <a16:creationId xmlns:a16="http://schemas.microsoft.com/office/drawing/2014/main" id="{08CA8985-B6B7-425E-9C68-D48D064B03C7}"/>
                </a:ext>
              </a:extLst>
            </p:cNvPr>
            <p:cNvSpPr/>
            <p:nvPr/>
          </p:nvSpPr>
          <p:spPr>
            <a:xfrm rot="533072">
              <a:off x="3248970" y="3998884"/>
              <a:ext cx="519990" cy="8027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rapezoid 143">
              <a:extLst>
                <a:ext uri="{FF2B5EF4-FFF2-40B4-BE49-F238E27FC236}">
                  <a16:creationId xmlns:a16="http://schemas.microsoft.com/office/drawing/2014/main" id="{EFB996AE-3E63-4D75-9020-2390FE685E61}"/>
                </a:ext>
              </a:extLst>
            </p:cNvPr>
            <p:cNvSpPr/>
            <p:nvPr/>
          </p:nvSpPr>
          <p:spPr>
            <a:xfrm rot="21242778" flipH="1">
              <a:off x="2826246" y="2204024"/>
              <a:ext cx="1216602" cy="2214230"/>
            </a:xfrm>
            <a:prstGeom prst="trapezoid">
              <a:avLst>
                <a:gd name="adj" fmla="val 45207"/>
              </a:avLst>
            </a:prstGeom>
            <a:solidFill>
              <a:srgbClr val="DBAF5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8DDEF71B-88F3-43B1-8C33-34EA1784B6CE}"/>
                </a:ext>
              </a:extLst>
            </p:cNvPr>
            <p:cNvSpPr/>
            <p:nvPr/>
          </p:nvSpPr>
          <p:spPr>
            <a:xfrm>
              <a:off x="2216457" y="564889"/>
              <a:ext cx="1245855" cy="1831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38A73FA2-2B63-41F3-B27A-EFEC92E975E6}"/>
                </a:ext>
              </a:extLst>
            </p:cNvPr>
            <p:cNvSpPr/>
            <p:nvPr/>
          </p:nvSpPr>
          <p:spPr>
            <a:xfrm>
              <a:off x="1711605" y="1006559"/>
              <a:ext cx="410693" cy="1478493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408E28E1-69BE-4DF9-8FD0-0096BB38507E}"/>
                </a:ext>
              </a:extLst>
            </p:cNvPr>
            <p:cNvSpPr/>
            <p:nvPr/>
          </p:nvSpPr>
          <p:spPr>
            <a:xfrm rot="407483">
              <a:off x="2227556" y="1734750"/>
              <a:ext cx="1228391" cy="784543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1216B02D-0978-46CA-8CBD-F685DD5A2E8A}"/>
                </a:ext>
              </a:extLst>
            </p:cNvPr>
            <p:cNvSpPr/>
            <p:nvPr/>
          </p:nvSpPr>
          <p:spPr>
            <a:xfrm>
              <a:off x="2602743" y="1834903"/>
              <a:ext cx="457465" cy="2220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4213365D-C6AF-4691-9248-15691884C0CC}"/>
                </a:ext>
              </a:extLst>
            </p:cNvPr>
            <p:cNvSpPr/>
            <p:nvPr/>
          </p:nvSpPr>
          <p:spPr>
            <a:xfrm rot="10800000">
              <a:off x="2263170" y="362873"/>
              <a:ext cx="1177860" cy="716984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81AE72C-F4E3-4E57-9689-0BBAE8EB017C}"/>
                </a:ext>
              </a:extLst>
            </p:cNvPr>
            <p:cNvSpPr/>
            <p:nvPr/>
          </p:nvSpPr>
          <p:spPr>
            <a:xfrm rot="886948" flipH="1">
              <a:off x="3043127" y="398480"/>
              <a:ext cx="532252" cy="537298"/>
            </a:xfrm>
            <a:prstGeom prst="ellipse">
              <a:avLst/>
            </a:pr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3A96B8F-9DE4-46C7-BFCF-2C69FE67D1A2}"/>
                </a:ext>
              </a:extLst>
            </p:cNvPr>
            <p:cNvSpPr/>
            <p:nvPr/>
          </p:nvSpPr>
          <p:spPr>
            <a:xfrm rot="886948" flipH="1">
              <a:off x="2104979" y="388309"/>
              <a:ext cx="532252" cy="537298"/>
            </a:xfrm>
            <a:prstGeom prst="ellipse">
              <a:avLst/>
            </a:pr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320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Vertical Scroll 23"/>
          <p:cNvSpPr/>
          <p:nvPr/>
        </p:nvSpPr>
        <p:spPr>
          <a:xfrm>
            <a:off x="155950" y="499078"/>
            <a:ext cx="5954358" cy="5859844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85528" y="1501206"/>
            <a:ext cx="3969572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I’m trying to be like Jesus;</a:t>
            </a:r>
          </a:p>
          <a:p>
            <a:r>
              <a:rPr lang="en-US" dirty="0">
                <a:latin typeface="Comic Sans MS" pitchFamily="66" charset="0"/>
              </a:rPr>
              <a:t>I’m following in his ways.</a:t>
            </a:r>
          </a:p>
          <a:p>
            <a:r>
              <a:rPr lang="en-US" dirty="0">
                <a:latin typeface="Comic Sans MS" pitchFamily="66" charset="0"/>
              </a:rPr>
              <a:t>I’m trying to love as he did,</a:t>
            </a:r>
          </a:p>
          <a:p>
            <a:r>
              <a:rPr lang="en-US" dirty="0">
                <a:latin typeface="Comic Sans MS" pitchFamily="66" charset="0"/>
              </a:rPr>
              <a:t>In all that I do and say.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495746" y="3511173"/>
            <a:ext cx="1117485" cy="2390640"/>
            <a:chOff x="4343399" y="211638"/>
            <a:chExt cx="1209815" cy="2531562"/>
          </a:xfrm>
          <a:solidFill>
            <a:schemeClr val="bg1"/>
          </a:solidFill>
        </p:grpSpPr>
        <p:sp>
          <p:nvSpPr>
            <p:cNvPr id="27" name="Oval 26"/>
            <p:cNvSpPr/>
            <p:nvPr/>
          </p:nvSpPr>
          <p:spPr>
            <a:xfrm rot="2760997" flipH="1">
              <a:off x="4405394" y="1403915"/>
              <a:ext cx="247626" cy="3716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8839003">
              <a:off x="5243594" y="1403915"/>
              <a:ext cx="247626" cy="37161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>
              <a:off x="4877767" y="1884044"/>
              <a:ext cx="363650" cy="766581"/>
            </a:xfrm>
            <a:prstGeom prst="trapezoid">
              <a:avLst>
                <a:gd name="adj" fmla="val 1253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/>
            <p:cNvSpPr/>
            <p:nvPr/>
          </p:nvSpPr>
          <p:spPr>
            <a:xfrm>
              <a:off x="4635334" y="1884044"/>
              <a:ext cx="303042" cy="766581"/>
            </a:xfrm>
            <a:prstGeom prst="trapezoid">
              <a:avLst>
                <a:gd name="adj" fmla="val 1253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 rot="1832865" flipH="1">
              <a:off x="4459817" y="1163818"/>
              <a:ext cx="381837" cy="511054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19767135">
              <a:off x="5005292" y="1163818"/>
              <a:ext cx="381837" cy="511054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>
              <a:off x="4635334" y="1168569"/>
              <a:ext cx="606083" cy="766581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773081" y="843353"/>
              <a:ext cx="303042" cy="45994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74726" y="299777"/>
              <a:ext cx="727300" cy="91989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17159" y="1986254"/>
              <a:ext cx="181825" cy="153316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 rot="5400000">
              <a:off x="4631796" y="2481841"/>
              <a:ext cx="143681" cy="37903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5400000">
              <a:off x="4995446" y="2481841"/>
              <a:ext cx="143681" cy="37903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loud 38"/>
            <p:cNvSpPr/>
            <p:nvPr/>
          </p:nvSpPr>
          <p:spPr>
            <a:xfrm rot="3627039">
              <a:off x="4968006" y="307581"/>
              <a:ext cx="503387" cy="327778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Cloud 39"/>
            <p:cNvSpPr/>
            <p:nvPr/>
          </p:nvSpPr>
          <p:spPr>
            <a:xfrm rot="6849434">
              <a:off x="4420447" y="361433"/>
              <a:ext cx="503387" cy="327778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Cloud 40"/>
            <p:cNvSpPr/>
            <p:nvPr/>
          </p:nvSpPr>
          <p:spPr>
            <a:xfrm rot="21420985">
              <a:off x="4658183" y="211638"/>
              <a:ext cx="641327" cy="400315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5105400" y="304800"/>
              <a:ext cx="228600" cy="2286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572000" y="381000"/>
              <a:ext cx="228600" cy="2286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Vertical Scroll 43"/>
          <p:cNvSpPr/>
          <p:nvPr/>
        </p:nvSpPr>
        <p:spPr>
          <a:xfrm>
            <a:off x="6084796" y="564563"/>
            <a:ext cx="5954358" cy="5859844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114374" y="1518647"/>
            <a:ext cx="3969572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I’m trying to be like Jesus;</a:t>
            </a:r>
          </a:p>
          <a:p>
            <a:r>
              <a:rPr lang="en-US" dirty="0">
                <a:latin typeface="Comic Sans MS" pitchFamily="66" charset="0"/>
              </a:rPr>
              <a:t>I’m following in his ways.</a:t>
            </a:r>
          </a:p>
          <a:p>
            <a:r>
              <a:rPr lang="en-US" dirty="0">
                <a:latin typeface="Comic Sans MS" pitchFamily="66" charset="0"/>
              </a:rPr>
              <a:t>I’m trying to love as he did,</a:t>
            </a:r>
          </a:p>
          <a:p>
            <a:r>
              <a:rPr lang="en-US" dirty="0">
                <a:latin typeface="Comic Sans MS" pitchFamily="66" charset="0"/>
              </a:rPr>
              <a:t>In all that I do and say.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7264905" y="3507679"/>
            <a:ext cx="1021769" cy="2362840"/>
            <a:chOff x="6858000" y="2152871"/>
            <a:chExt cx="1609995" cy="3511371"/>
          </a:xfrm>
          <a:solidFill>
            <a:schemeClr val="bg1"/>
          </a:solidFill>
        </p:grpSpPr>
        <p:sp>
          <p:nvSpPr>
            <p:cNvPr id="88" name="Cloud 87"/>
            <p:cNvSpPr/>
            <p:nvPr/>
          </p:nvSpPr>
          <p:spPr>
            <a:xfrm rot="360730">
              <a:off x="6860634" y="2874574"/>
              <a:ext cx="1607361" cy="686025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 rot="6972363">
              <a:off x="7703164" y="5170508"/>
              <a:ext cx="320520" cy="55472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rot="4673747">
              <a:off x="7168719" y="5267625"/>
              <a:ext cx="279485" cy="51375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131"/>
            <p:cNvGrpSpPr/>
            <p:nvPr/>
          </p:nvGrpSpPr>
          <p:grpSpPr>
            <a:xfrm>
              <a:off x="7086600" y="3657600"/>
              <a:ext cx="990600" cy="1855709"/>
              <a:chOff x="2743200" y="1676400"/>
              <a:chExt cx="990600" cy="2084309"/>
            </a:xfrm>
            <a:grpFill/>
          </p:grpSpPr>
          <p:sp>
            <p:nvSpPr>
              <p:cNvPr id="102" name="Trapezoid 101"/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rapezoid 102"/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rapezoid 106"/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Oval 91"/>
            <p:cNvSpPr/>
            <p:nvPr/>
          </p:nvSpPr>
          <p:spPr>
            <a:xfrm>
              <a:off x="8077200" y="3962400"/>
              <a:ext cx="304800" cy="457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858000" y="4038600"/>
              <a:ext cx="304800" cy="457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19589147" flipH="1">
              <a:off x="7821530" y="3401227"/>
              <a:ext cx="434620" cy="860854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2010853">
              <a:off x="6983330" y="3401227"/>
              <a:ext cx="434620" cy="860854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>
              <a:off x="7129849" y="3406346"/>
              <a:ext cx="914400" cy="11430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/>
            <p:cNvSpPr/>
            <p:nvPr/>
          </p:nvSpPr>
          <p:spPr>
            <a:xfrm rot="10800000">
              <a:off x="7348151" y="3122141"/>
              <a:ext cx="457200" cy="5334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7164859" y="2333369"/>
              <a:ext cx="838200" cy="1219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loud 98"/>
            <p:cNvSpPr/>
            <p:nvPr/>
          </p:nvSpPr>
          <p:spPr>
            <a:xfrm rot="3279799">
              <a:off x="7370565" y="2409668"/>
              <a:ext cx="1083577" cy="569983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Cloud 99"/>
            <p:cNvSpPr/>
            <p:nvPr/>
          </p:nvSpPr>
          <p:spPr>
            <a:xfrm rot="18485975">
              <a:off x="6783178" y="2321288"/>
              <a:ext cx="1004528" cy="686025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lowchart: Collate 100"/>
            <p:cNvSpPr/>
            <p:nvPr/>
          </p:nvSpPr>
          <p:spPr>
            <a:xfrm rot="4121014" flipH="1">
              <a:off x="7435072" y="2276285"/>
              <a:ext cx="475400" cy="552829"/>
            </a:xfrm>
            <a:prstGeom prst="flowChartCollat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9E78CD73-EEF7-4378-8A7C-617B97292FFA}"/>
              </a:ext>
            </a:extLst>
          </p:cNvPr>
          <p:cNvGrpSpPr/>
          <p:nvPr/>
        </p:nvGrpSpPr>
        <p:grpSpPr>
          <a:xfrm>
            <a:off x="3620745" y="2785009"/>
            <a:ext cx="1364285" cy="3163804"/>
            <a:chOff x="1519855" y="349452"/>
            <a:chExt cx="2655905" cy="6159097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68E042F-FB24-4226-8BCC-B1EC66C299DA}"/>
                </a:ext>
              </a:extLst>
            </p:cNvPr>
            <p:cNvSpPr/>
            <p:nvPr/>
          </p:nvSpPr>
          <p:spPr>
            <a:xfrm rot="10800000">
              <a:off x="1551418" y="349452"/>
              <a:ext cx="2588980" cy="2759669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EF685B1-5309-4F22-8448-FAAA496C2F5F}"/>
                </a:ext>
              </a:extLst>
            </p:cNvPr>
            <p:cNvSpPr/>
            <p:nvPr/>
          </p:nvSpPr>
          <p:spPr>
            <a:xfrm rot="976600">
              <a:off x="1532204" y="3793170"/>
              <a:ext cx="562732" cy="81469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B002437A-34D5-4F7F-86D6-4CC2749A97A7}"/>
                </a:ext>
              </a:extLst>
            </p:cNvPr>
            <p:cNvSpPr/>
            <p:nvPr/>
          </p:nvSpPr>
          <p:spPr>
            <a:xfrm rot="808127">
              <a:off x="1559473" y="2126026"/>
              <a:ext cx="1407395" cy="2188537"/>
            </a:xfrm>
            <a:prstGeom prst="trapezoid">
              <a:avLst>
                <a:gd name="adj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rapezoid 111">
              <a:extLst>
                <a:ext uri="{FF2B5EF4-FFF2-40B4-BE49-F238E27FC236}">
                  <a16:creationId xmlns:a16="http://schemas.microsoft.com/office/drawing/2014/main" id="{C2B2CF20-816A-4683-AA2A-F48F4CF3C039}"/>
                </a:ext>
              </a:extLst>
            </p:cNvPr>
            <p:cNvSpPr/>
            <p:nvPr/>
          </p:nvSpPr>
          <p:spPr>
            <a:xfrm>
              <a:off x="2132755" y="2056936"/>
              <a:ext cx="1430103" cy="1536987"/>
            </a:xfrm>
            <a:prstGeom prst="trapezoid">
              <a:avLst>
                <a:gd name="adj" fmla="val 2488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703EC36D-1395-4EE4-8CC2-C189376634AA}"/>
                </a:ext>
              </a:extLst>
            </p:cNvPr>
            <p:cNvSpPr/>
            <p:nvPr/>
          </p:nvSpPr>
          <p:spPr>
            <a:xfrm rot="886948" flipH="1">
              <a:off x="2810938" y="5911767"/>
              <a:ext cx="747999" cy="59678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C009CA-E571-4F73-B470-6348EC4B82CC}"/>
                </a:ext>
              </a:extLst>
            </p:cNvPr>
            <p:cNvSpPr/>
            <p:nvPr/>
          </p:nvSpPr>
          <p:spPr>
            <a:xfrm rot="20713052">
              <a:off x="1902937" y="5911767"/>
              <a:ext cx="747999" cy="59678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>
              <a:extLst>
                <a:ext uri="{FF2B5EF4-FFF2-40B4-BE49-F238E27FC236}">
                  <a16:creationId xmlns:a16="http://schemas.microsoft.com/office/drawing/2014/main" id="{034070A5-AABD-40D3-B83A-CF9CC9290173}"/>
                </a:ext>
              </a:extLst>
            </p:cNvPr>
            <p:cNvSpPr/>
            <p:nvPr/>
          </p:nvSpPr>
          <p:spPr>
            <a:xfrm>
              <a:off x="1519855" y="2137830"/>
              <a:ext cx="2655905" cy="4044699"/>
            </a:xfrm>
            <a:prstGeom prst="trapezoid">
              <a:avLst>
                <a:gd name="adj" fmla="val 3494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6F77BEC-A5EA-4D7B-8199-C701B7FB4086}"/>
                </a:ext>
              </a:extLst>
            </p:cNvPr>
            <p:cNvSpPr/>
            <p:nvPr/>
          </p:nvSpPr>
          <p:spPr>
            <a:xfrm>
              <a:off x="2117131" y="3491848"/>
              <a:ext cx="1430103" cy="2426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0">
              <a:extLst>
                <a:ext uri="{FF2B5EF4-FFF2-40B4-BE49-F238E27FC236}">
                  <a16:creationId xmlns:a16="http://schemas.microsoft.com/office/drawing/2014/main" id="{B7FF41E5-2282-408A-9173-C92E88DF8388}"/>
                </a:ext>
              </a:extLst>
            </p:cNvPr>
            <p:cNvSpPr/>
            <p:nvPr/>
          </p:nvSpPr>
          <p:spPr>
            <a:xfrm>
              <a:off x="2268956" y="3593919"/>
              <a:ext cx="204301" cy="1132517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">
              <a:extLst>
                <a:ext uri="{FF2B5EF4-FFF2-40B4-BE49-F238E27FC236}">
                  <a16:creationId xmlns:a16="http://schemas.microsoft.com/office/drawing/2014/main" id="{3AC25B65-0755-4863-B2B7-E5F9A17A5918}"/>
                </a:ext>
              </a:extLst>
            </p:cNvPr>
            <p:cNvSpPr/>
            <p:nvPr/>
          </p:nvSpPr>
          <p:spPr>
            <a:xfrm rot="20563410">
              <a:off x="2411039" y="3478127"/>
              <a:ext cx="215948" cy="1375199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2">
              <a:extLst>
                <a:ext uri="{FF2B5EF4-FFF2-40B4-BE49-F238E27FC236}">
                  <a16:creationId xmlns:a16="http://schemas.microsoft.com/office/drawing/2014/main" id="{BDCEE7A8-24F3-4164-9DC9-E22DEE02C822}"/>
                </a:ext>
              </a:extLst>
            </p:cNvPr>
            <p:cNvSpPr/>
            <p:nvPr/>
          </p:nvSpPr>
          <p:spPr>
            <a:xfrm>
              <a:off x="2200857" y="3432133"/>
              <a:ext cx="272401" cy="24268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E4F83CC0-CEAD-4265-A6B1-7FCCDE5551BB}"/>
                </a:ext>
              </a:extLst>
            </p:cNvPr>
            <p:cNvSpPr/>
            <p:nvPr/>
          </p:nvSpPr>
          <p:spPr>
            <a:xfrm flipH="1">
              <a:off x="2564109" y="1438796"/>
              <a:ext cx="615217" cy="122631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5">
              <a:extLst>
                <a:ext uri="{FF2B5EF4-FFF2-40B4-BE49-F238E27FC236}">
                  <a16:creationId xmlns:a16="http://schemas.microsoft.com/office/drawing/2014/main" id="{41D5CCAE-EF79-438E-AF24-6CFB3A4ECD95}"/>
                </a:ext>
              </a:extLst>
            </p:cNvPr>
            <p:cNvSpPr/>
            <p:nvPr/>
          </p:nvSpPr>
          <p:spPr>
            <a:xfrm rot="533072">
              <a:off x="3248970" y="3998884"/>
              <a:ext cx="519990" cy="80277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>
              <a:extLst>
                <a:ext uri="{FF2B5EF4-FFF2-40B4-BE49-F238E27FC236}">
                  <a16:creationId xmlns:a16="http://schemas.microsoft.com/office/drawing/2014/main" id="{87937997-239A-4DE8-86E7-78A3B16B5C13}"/>
                </a:ext>
              </a:extLst>
            </p:cNvPr>
            <p:cNvSpPr/>
            <p:nvPr/>
          </p:nvSpPr>
          <p:spPr>
            <a:xfrm rot="21242778" flipH="1">
              <a:off x="2826246" y="2204024"/>
              <a:ext cx="1216602" cy="2214230"/>
            </a:xfrm>
            <a:prstGeom prst="trapezoid">
              <a:avLst>
                <a:gd name="adj" fmla="val 4520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FAC0D988-FEC5-447F-83D2-CA99EE14993B}"/>
                </a:ext>
              </a:extLst>
            </p:cNvPr>
            <p:cNvSpPr/>
            <p:nvPr/>
          </p:nvSpPr>
          <p:spPr>
            <a:xfrm>
              <a:off x="2216457" y="564889"/>
              <a:ext cx="1245855" cy="183121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06FE35E-07DB-497B-A6B3-DF486B5F6C3E}"/>
                </a:ext>
              </a:extLst>
            </p:cNvPr>
            <p:cNvSpPr/>
            <p:nvPr/>
          </p:nvSpPr>
          <p:spPr>
            <a:xfrm>
              <a:off x="1762674" y="1121332"/>
              <a:ext cx="359625" cy="136372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A94C86C-551F-4ABF-AA2D-C035245FCACC}"/>
                </a:ext>
              </a:extLst>
            </p:cNvPr>
            <p:cNvSpPr/>
            <p:nvPr/>
          </p:nvSpPr>
          <p:spPr>
            <a:xfrm rot="407483">
              <a:off x="2227556" y="1734750"/>
              <a:ext cx="1228391" cy="784543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3AA3CD9-8A21-4070-8030-3F7CE6534B6F}"/>
                </a:ext>
              </a:extLst>
            </p:cNvPr>
            <p:cNvSpPr/>
            <p:nvPr/>
          </p:nvSpPr>
          <p:spPr>
            <a:xfrm>
              <a:off x="2602743" y="1834903"/>
              <a:ext cx="457465" cy="22203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E098958B-F87A-420F-A2AA-6E5A472B594C}"/>
                </a:ext>
              </a:extLst>
            </p:cNvPr>
            <p:cNvSpPr/>
            <p:nvPr/>
          </p:nvSpPr>
          <p:spPr>
            <a:xfrm rot="10800000">
              <a:off x="2263170" y="362873"/>
              <a:ext cx="1177860" cy="716984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8DC95A-C2E3-415E-95F3-CE4133AEA654}"/>
                </a:ext>
              </a:extLst>
            </p:cNvPr>
            <p:cNvSpPr/>
            <p:nvPr/>
          </p:nvSpPr>
          <p:spPr>
            <a:xfrm rot="886948" flipH="1">
              <a:off x="3043127" y="398480"/>
              <a:ext cx="532252" cy="537298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33FE6702-3D8B-4417-9288-717D8B9ABE2F}"/>
                </a:ext>
              </a:extLst>
            </p:cNvPr>
            <p:cNvSpPr/>
            <p:nvPr/>
          </p:nvSpPr>
          <p:spPr>
            <a:xfrm rot="886948" flipH="1">
              <a:off x="2104979" y="388309"/>
              <a:ext cx="532252" cy="537298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A0A3395-251F-4CE3-B1B6-88B31DDB3707}"/>
              </a:ext>
            </a:extLst>
          </p:cNvPr>
          <p:cNvGrpSpPr/>
          <p:nvPr/>
        </p:nvGrpSpPr>
        <p:grpSpPr>
          <a:xfrm>
            <a:off x="9552514" y="2785009"/>
            <a:ext cx="1364285" cy="3163804"/>
            <a:chOff x="1519855" y="349452"/>
            <a:chExt cx="2655905" cy="6159097"/>
          </a:xfrm>
          <a:solidFill>
            <a:schemeClr val="bg1"/>
          </a:solidFill>
        </p:grpSpPr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DA06675C-FB8D-4894-A1E4-D034977D0856}"/>
                </a:ext>
              </a:extLst>
            </p:cNvPr>
            <p:cNvSpPr/>
            <p:nvPr/>
          </p:nvSpPr>
          <p:spPr>
            <a:xfrm rot="10800000">
              <a:off x="1551418" y="349452"/>
              <a:ext cx="2588980" cy="2759669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54E78E97-DF15-473C-96E2-4A50DD634BC9}"/>
                </a:ext>
              </a:extLst>
            </p:cNvPr>
            <p:cNvSpPr/>
            <p:nvPr/>
          </p:nvSpPr>
          <p:spPr>
            <a:xfrm rot="976600">
              <a:off x="1532204" y="3793170"/>
              <a:ext cx="562732" cy="81469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rapezoid 154">
              <a:extLst>
                <a:ext uri="{FF2B5EF4-FFF2-40B4-BE49-F238E27FC236}">
                  <a16:creationId xmlns:a16="http://schemas.microsoft.com/office/drawing/2014/main" id="{8D3712CA-1D91-4D44-8907-A6E636146CAC}"/>
                </a:ext>
              </a:extLst>
            </p:cNvPr>
            <p:cNvSpPr/>
            <p:nvPr/>
          </p:nvSpPr>
          <p:spPr>
            <a:xfrm rot="808127">
              <a:off x="1559473" y="2126026"/>
              <a:ext cx="1407395" cy="2188537"/>
            </a:xfrm>
            <a:prstGeom prst="trapezoid">
              <a:avLst>
                <a:gd name="adj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rapezoid 155">
              <a:extLst>
                <a:ext uri="{FF2B5EF4-FFF2-40B4-BE49-F238E27FC236}">
                  <a16:creationId xmlns:a16="http://schemas.microsoft.com/office/drawing/2014/main" id="{12B5D033-FFAF-4FCD-AF50-61270ABEA994}"/>
                </a:ext>
              </a:extLst>
            </p:cNvPr>
            <p:cNvSpPr/>
            <p:nvPr/>
          </p:nvSpPr>
          <p:spPr>
            <a:xfrm>
              <a:off x="2132755" y="2056936"/>
              <a:ext cx="1430103" cy="1536987"/>
            </a:xfrm>
            <a:prstGeom prst="trapezoid">
              <a:avLst>
                <a:gd name="adj" fmla="val 2488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E3B7B4E2-8D06-483F-A393-7BEB6BE89C39}"/>
                </a:ext>
              </a:extLst>
            </p:cNvPr>
            <p:cNvSpPr/>
            <p:nvPr/>
          </p:nvSpPr>
          <p:spPr>
            <a:xfrm rot="886948" flipH="1">
              <a:off x="2810938" y="5911767"/>
              <a:ext cx="747999" cy="59678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E15A6180-9137-4615-83D5-01433AD23FDD}"/>
                </a:ext>
              </a:extLst>
            </p:cNvPr>
            <p:cNvSpPr/>
            <p:nvPr/>
          </p:nvSpPr>
          <p:spPr>
            <a:xfrm rot="20713052">
              <a:off x="1902937" y="5911767"/>
              <a:ext cx="747999" cy="59678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rapezoid 158">
              <a:extLst>
                <a:ext uri="{FF2B5EF4-FFF2-40B4-BE49-F238E27FC236}">
                  <a16:creationId xmlns:a16="http://schemas.microsoft.com/office/drawing/2014/main" id="{9EE2644D-DB7D-45B2-8F5C-4456D1BD614A}"/>
                </a:ext>
              </a:extLst>
            </p:cNvPr>
            <p:cNvSpPr/>
            <p:nvPr/>
          </p:nvSpPr>
          <p:spPr>
            <a:xfrm>
              <a:off x="1519855" y="2137830"/>
              <a:ext cx="2655905" cy="4044699"/>
            </a:xfrm>
            <a:prstGeom prst="trapezoid">
              <a:avLst>
                <a:gd name="adj" fmla="val 3494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C0BE09F7-926B-4765-8FAE-8C28F8208FB0}"/>
                </a:ext>
              </a:extLst>
            </p:cNvPr>
            <p:cNvSpPr/>
            <p:nvPr/>
          </p:nvSpPr>
          <p:spPr>
            <a:xfrm>
              <a:off x="2117131" y="3491848"/>
              <a:ext cx="1430103" cy="2426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ounded Rectangle 10">
              <a:extLst>
                <a:ext uri="{FF2B5EF4-FFF2-40B4-BE49-F238E27FC236}">
                  <a16:creationId xmlns:a16="http://schemas.microsoft.com/office/drawing/2014/main" id="{A34A504E-C6DB-4056-9E26-792EA418B9A8}"/>
                </a:ext>
              </a:extLst>
            </p:cNvPr>
            <p:cNvSpPr/>
            <p:nvPr/>
          </p:nvSpPr>
          <p:spPr>
            <a:xfrm>
              <a:off x="2268956" y="3593919"/>
              <a:ext cx="204301" cy="1132517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ounded Rectangle 11">
              <a:extLst>
                <a:ext uri="{FF2B5EF4-FFF2-40B4-BE49-F238E27FC236}">
                  <a16:creationId xmlns:a16="http://schemas.microsoft.com/office/drawing/2014/main" id="{8CB348F0-FDD1-419D-ACF5-D1028C81C6CB}"/>
                </a:ext>
              </a:extLst>
            </p:cNvPr>
            <p:cNvSpPr/>
            <p:nvPr/>
          </p:nvSpPr>
          <p:spPr>
            <a:xfrm rot="20563410">
              <a:off x="2411039" y="3478127"/>
              <a:ext cx="215948" cy="1375199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ounded Rectangle 12">
              <a:extLst>
                <a:ext uri="{FF2B5EF4-FFF2-40B4-BE49-F238E27FC236}">
                  <a16:creationId xmlns:a16="http://schemas.microsoft.com/office/drawing/2014/main" id="{6D855E32-F9AB-44A2-B374-362A568629D3}"/>
                </a:ext>
              </a:extLst>
            </p:cNvPr>
            <p:cNvSpPr/>
            <p:nvPr/>
          </p:nvSpPr>
          <p:spPr>
            <a:xfrm>
              <a:off x="2200857" y="3432133"/>
              <a:ext cx="272401" cy="24268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D90723BE-78FE-4C73-85E6-A13259F2F866}"/>
                </a:ext>
              </a:extLst>
            </p:cNvPr>
            <p:cNvSpPr/>
            <p:nvPr/>
          </p:nvSpPr>
          <p:spPr>
            <a:xfrm flipH="1">
              <a:off x="2564109" y="1438796"/>
              <a:ext cx="615217" cy="122631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5">
              <a:extLst>
                <a:ext uri="{FF2B5EF4-FFF2-40B4-BE49-F238E27FC236}">
                  <a16:creationId xmlns:a16="http://schemas.microsoft.com/office/drawing/2014/main" id="{C6064E23-D88A-47D9-8984-9B0007A750FD}"/>
                </a:ext>
              </a:extLst>
            </p:cNvPr>
            <p:cNvSpPr/>
            <p:nvPr/>
          </p:nvSpPr>
          <p:spPr>
            <a:xfrm rot="533072">
              <a:off x="3248970" y="3998884"/>
              <a:ext cx="519990" cy="80277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>
              <a:extLst>
                <a:ext uri="{FF2B5EF4-FFF2-40B4-BE49-F238E27FC236}">
                  <a16:creationId xmlns:a16="http://schemas.microsoft.com/office/drawing/2014/main" id="{08324E54-FB38-4901-8EAC-53E542A5D2FD}"/>
                </a:ext>
              </a:extLst>
            </p:cNvPr>
            <p:cNvSpPr/>
            <p:nvPr/>
          </p:nvSpPr>
          <p:spPr>
            <a:xfrm rot="21242778" flipH="1">
              <a:off x="2826246" y="2204024"/>
              <a:ext cx="1216602" cy="2214230"/>
            </a:xfrm>
            <a:prstGeom prst="trapezoid">
              <a:avLst>
                <a:gd name="adj" fmla="val 4520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59C44EA9-EC84-4112-A93C-07E90AD829B5}"/>
                </a:ext>
              </a:extLst>
            </p:cNvPr>
            <p:cNvSpPr/>
            <p:nvPr/>
          </p:nvSpPr>
          <p:spPr>
            <a:xfrm>
              <a:off x="2216457" y="564889"/>
              <a:ext cx="1245855" cy="183121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2F450D80-BD99-40F5-890B-3DBCC9A97BF5}"/>
                </a:ext>
              </a:extLst>
            </p:cNvPr>
            <p:cNvSpPr/>
            <p:nvPr/>
          </p:nvSpPr>
          <p:spPr>
            <a:xfrm>
              <a:off x="1762674" y="1121332"/>
              <a:ext cx="359625" cy="136372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E12A0624-9F63-47CC-A1E4-469DAF69F5C5}"/>
                </a:ext>
              </a:extLst>
            </p:cNvPr>
            <p:cNvSpPr/>
            <p:nvPr/>
          </p:nvSpPr>
          <p:spPr>
            <a:xfrm rot="407483">
              <a:off x="2227556" y="1734750"/>
              <a:ext cx="1228391" cy="784543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F63BCF70-E5D3-4302-A03D-E34D5C66ED45}"/>
                </a:ext>
              </a:extLst>
            </p:cNvPr>
            <p:cNvSpPr/>
            <p:nvPr/>
          </p:nvSpPr>
          <p:spPr>
            <a:xfrm>
              <a:off x="2602743" y="1834903"/>
              <a:ext cx="457465" cy="22203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81D0919A-3C31-4786-B0CB-0A331852E0BE}"/>
                </a:ext>
              </a:extLst>
            </p:cNvPr>
            <p:cNvSpPr/>
            <p:nvPr/>
          </p:nvSpPr>
          <p:spPr>
            <a:xfrm rot="10800000">
              <a:off x="2263170" y="362873"/>
              <a:ext cx="1177860" cy="716984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4457DC12-061A-4072-90A6-ABE2FD4A5397}"/>
                </a:ext>
              </a:extLst>
            </p:cNvPr>
            <p:cNvSpPr/>
            <p:nvPr/>
          </p:nvSpPr>
          <p:spPr>
            <a:xfrm rot="886948" flipH="1">
              <a:off x="3043127" y="398480"/>
              <a:ext cx="532252" cy="537298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56E9404F-7306-40FF-BEF9-095338EE3124}"/>
                </a:ext>
              </a:extLst>
            </p:cNvPr>
            <p:cNvSpPr/>
            <p:nvPr/>
          </p:nvSpPr>
          <p:spPr>
            <a:xfrm rot="886948" flipH="1">
              <a:off x="2104979" y="388309"/>
              <a:ext cx="532252" cy="537298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69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24000" y="0"/>
            <a:ext cx="4572000" cy="3429000"/>
            <a:chOff x="0" y="0"/>
            <a:chExt cx="4572000" cy="3429000"/>
          </a:xfrm>
        </p:grpSpPr>
        <p:grpSp>
          <p:nvGrpSpPr>
            <p:cNvPr id="2" name="Group 68"/>
            <p:cNvGrpSpPr/>
            <p:nvPr/>
          </p:nvGrpSpPr>
          <p:grpSpPr>
            <a:xfrm>
              <a:off x="381000" y="1143000"/>
              <a:ext cx="1689685" cy="1905000"/>
              <a:chOff x="4495800" y="1665661"/>
              <a:chExt cx="2577847" cy="2906339"/>
            </a:xfrm>
          </p:grpSpPr>
          <p:pic>
            <p:nvPicPr>
              <p:cNvPr id="3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4825687" y="3480113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4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4806138" y="2732462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5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5981760" y="2449911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6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6177738" y="1665661"/>
                <a:ext cx="762000" cy="1421774"/>
              </a:xfrm>
              <a:prstGeom prst="rect">
                <a:avLst/>
              </a:prstGeom>
              <a:noFill/>
            </p:spPr>
          </p:pic>
        </p:grpSp>
        <p:sp>
          <p:nvSpPr>
            <p:cNvPr id="7" name="Rectangle 6"/>
            <p:cNvSpPr/>
            <p:nvPr/>
          </p:nvSpPr>
          <p:spPr>
            <a:xfrm>
              <a:off x="0" y="0"/>
              <a:ext cx="4572000" cy="3429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8600" y="152400"/>
              <a:ext cx="419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I Can Be a Good Example</a:t>
              </a:r>
            </a:p>
          </p:txBody>
        </p:sp>
        <p:grpSp>
          <p:nvGrpSpPr>
            <p:cNvPr id="9" name="Group 68"/>
            <p:cNvGrpSpPr/>
            <p:nvPr/>
          </p:nvGrpSpPr>
          <p:grpSpPr>
            <a:xfrm>
              <a:off x="2286000" y="152400"/>
              <a:ext cx="1689685" cy="1905000"/>
              <a:chOff x="4495800" y="1665661"/>
              <a:chExt cx="2577847" cy="2906339"/>
            </a:xfrm>
          </p:grpSpPr>
          <p:pic>
            <p:nvPicPr>
              <p:cNvPr id="10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4825687" y="3480113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11" name="Picture 10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4806138" y="2732462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12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5981760" y="2449911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13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6177738" y="1665661"/>
                <a:ext cx="762000" cy="1421774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5" name="Group 14"/>
          <p:cNvGrpSpPr/>
          <p:nvPr/>
        </p:nvGrpSpPr>
        <p:grpSpPr>
          <a:xfrm>
            <a:off x="1524000" y="3429000"/>
            <a:ext cx="4572000" cy="3429000"/>
            <a:chOff x="0" y="0"/>
            <a:chExt cx="4572000" cy="3429000"/>
          </a:xfrm>
        </p:grpSpPr>
        <p:grpSp>
          <p:nvGrpSpPr>
            <p:cNvPr id="16" name="Group 68"/>
            <p:cNvGrpSpPr/>
            <p:nvPr/>
          </p:nvGrpSpPr>
          <p:grpSpPr>
            <a:xfrm>
              <a:off x="381000" y="1143000"/>
              <a:ext cx="1689685" cy="1905000"/>
              <a:chOff x="4495800" y="1665661"/>
              <a:chExt cx="2577847" cy="2906339"/>
            </a:xfrm>
          </p:grpSpPr>
          <p:pic>
            <p:nvPicPr>
              <p:cNvPr id="24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4825687" y="3480113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25" name="Picture 24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4806138" y="2732462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26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5981760" y="2449911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27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6177738" y="1665661"/>
                <a:ext cx="762000" cy="1421774"/>
              </a:xfrm>
              <a:prstGeom prst="rect">
                <a:avLst/>
              </a:prstGeom>
              <a:noFill/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0" y="0"/>
              <a:ext cx="4572000" cy="3429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" y="152400"/>
              <a:ext cx="419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itchFamily="66" charset="0"/>
                </a:rPr>
                <a:t>I Can Be a Good Example</a:t>
              </a:r>
            </a:p>
          </p:txBody>
        </p:sp>
        <p:grpSp>
          <p:nvGrpSpPr>
            <p:cNvPr id="19" name="Group 68"/>
            <p:cNvGrpSpPr/>
            <p:nvPr/>
          </p:nvGrpSpPr>
          <p:grpSpPr>
            <a:xfrm>
              <a:off x="2286000" y="152400"/>
              <a:ext cx="1689685" cy="1905000"/>
              <a:chOff x="4495800" y="1665661"/>
              <a:chExt cx="2577847" cy="2906339"/>
            </a:xfrm>
          </p:grpSpPr>
          <p:pic>
            <p:nvPicPr>
              <p:cNvPr id="20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4825687" y="3480113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21" name="Picture 20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4806138" y="2732462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22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5981760" y="2449911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23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6177738" y="1665661"/>
                <a:ext cx="762000" cy="1421774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28" name="Group 27"/>
          <p:cNvGrpSpPr/>
          <p:nvPr/>
        </p:nvGrpSpPr>
        <p:grpSpPr>
          <a:xfrm>
            <a:off x="6096000" y="0"/>
            <a:ext cx="4572000" cy="3429000"/>
            <a:chOff x="0" y="0"/>
            <a:chExt cx="4572000" cy="3429000"/>
          </a:xfrm>
        </p:grpSpPr>
        <p:grpSp>
          <p:nvGrpSpPr>
            <p:cNvPr id="29" name="Group 68"/>
            <p:cNvGrpSpPr/>
            <p:nvPr/>
          </p:nvGrpSpPr>
          <p:grpSpPr>
            <a:xfrm>
              <a:off x="381000" y="1143000"/>
              <a:ext cx="1689685" cy="1905000"/>
              <a:chOff x="4495800" y="1665661"/>
              <a:chExt cx="2577847" cy="2906339"/>
            </a:xfrm>
          </p:grpSpPr>
          <p:pic>
            <p:nvPicPr>
              <p:cNvPr id="37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4825687" y="3480113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38" name="Picture 37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4806138" y="2732462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39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5981760" y="2449911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40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6177738" y="1665661"/>
                <a:ext cx="762000" cy="1421774"/>
              </a:xfrm>
              <a:prstGeom prst="rect">
                <a:avLst/>
              </a:prstGeom>
              <a:noFill/>
            </p:spPr>
          </p:pic>
        </p:grpSp>
        <p:sp>
          <p:nvSpPr>
            <p:cNvPr id="30" name="Rectangle 29"/>
            <p:cNvSpPr/>
            <p:nvPr/>
          </p:nvSpPr>
          <p:spPr>
            <a:xfrm>
              <a:off x="0" y="0"/>
              <a:ext cx="4572000" cy="3429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8600" y="152400"/>
              <a:ext cx="419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I Can Be a Good Example</a:t>
              </a:r>
            </a:p>
          </p:txBody>
        </p:sp>
        <p:grpSp>
          <p:nvGrpSpPr>
            <p:cNvPr id="32" name="Group 68"/>
            <p:cNvGrpSpPr/>
            <p:nvPr/>
          </p:nvGrpSpPr>
          <p:grpSpPr>
            <a:xfrm>
              <a:off x="2286000" y="152400"/>
              <a:ext cx="1689685" cy="1905000"/>
              <a:chOff x="4495800" y="1665661"/>
              <a:chExt cx="2577847" cy="2906339"/>
            </a:xfrm>
          </p:grpSpPr>
          <p:pic>
            <p:nvPicPr>
              <p:cNvPr id="33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4825687" y="3480113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34" name="Picture 3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4806138" y="2732462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35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5981760" y="2449911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36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6177738" y="1665661"/>
                <a:ext cx="762000" cy="1421774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41" name="Group 40"/>
          <p:cNvGrpSpPr/>
          <p:nvPr/>
        </p:nvGrpSpPr>
        <p:grpSpPr>
          <a:xfrm>
            <a:off x="6096000" y="3429000"/>
            <a:ext cx="4572000" cy="3429000"/>
            <a:chOff x="0" y="0"/>
            <a:chExt cx="4572000" cy="3429000"/>
          </a:xfrm>
        </p:grpSpPr>
        <p:grpSp>
          <p:nvGrpSpPr>
            <p:cNvPr id="42" name="Group 68"/>
            <p:cNvGrpSpPr/>
            <p:nvPr/>
          </p:nvGrpSpPr>
          <p:grpSpPr>
            <a:xfrm>
              <a:off x="381000" y="1143000"/>
              <a:ext cx="1689685" cy="1905000"/>
              <a:chOff x="4495800" y="1665661"/>
              <a:chExt cx="2577847" cy="2906339"/>
            </a:xfrm>
          </p:grpSpPr>
          <p:pic>
            <p:nvPicPr>
              <p:cNvPr id="50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4825687" y="3480113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51" name="Picture 50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4806138" y="2732462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52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5981760" y="2449911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53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6177738" y="1665661"/>
                <a:ext cx="762000" cy="1421774"/>
              </a:xfrm>
              <a:prstGeom prst="rect">
                <a:avLst/>
              </a:prstGeom>
              <a:noFill/>
            </p:spPr>
          </p:pic>
        </p:grpSp>
        <p:sp>
          <p:nvSpPr>
            <p:cNvPr id="43" name="Rectangle 42"/>
            <p:cNvSpPr/>
            <p:nvPr/>
          </p:nvSpPr>
          <p:spPr>
            <a:xfrm>
              <a:off x="0" y="0"/>
              <a:ext cx="4572000" cy="3429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8600" y="152400"/>
              <a:ext cx="419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I Can Be a Good Example</a:t>
              </a:r>
            </a:p>
          </p:txBody>
        </p:sp>
        <p:grpSp>
          <p:nvGrpSpPr>
            <p:cNvPr id="45" name="Group 68"/>
            <p:cNvGrpSpPr/>
            <p:nvPr/>
          </p:nvGrpSpPr>
          <p:grpSpPr>
            <a:xfrm>
              <a:off x="2286000" y="152400"/>
              <a:ext cx="1689685" cy="1905000"/>
              <a:chOff x="4495800" y="1665661"/>
              <a:chExt cx="2577847" cy="2906339"/>
            </a:xfrm>
          </p:grpSpPr>
          <p:pic>
            <p:nvPicPr>
              <p:cNvPr id="46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4825687" y="3480113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47" name="Picture 46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4806138" y="2732462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48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3275699" flipH="1">
                <a:off x="5981760" y="2449911"/>
                <a:ext cx="762000" cy="1421774"/>
              </a:xfrm>
              <a:prstGeom prst="rect">
                <a:avLst/>
              </a:prstGeom>
              <a:noFill/>
            </p:spPr>
          </p:pic>
          <p:pic>
            <p:nvPicPr>
              <p:cNvPr id="49" name="Picture 3" descr="C:\Users\Brad\AppData\Local\Microsoft\Windows\Temporary Internet Files\Content.IE5\3ME8SV6W\MCj0416014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82" t="19639" r="54795" b="-1408"/>
              <a:stretch>
                <a:fillRect/>
              </a:stretch>
            </p:blipFill>
            <p:spPr bwMode="auto">
              <a:xfrm rot="13435076" flipH="1" flipV="1">
                <a:off x="6177738" y="1665661"/>
                <a:ext cx="762000" cy="142177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35BDA3A5-3FF1-4B68-B95D-B2FFD78D163D}"/>
              </a:ext>
            </a:extLst>
          </p:cNvPr>
          <p:cNvSpPr txBox="1"/>
          <p:nvPr/>
        </p:nvSpPr>
        <p:spPr>
          <a:xfrm>
            <a:off x="3409125" y="2826554"/>
            <a:ext cx="252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By Following Jesus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597ECA-596B-46FA-8052-BC37F36D6341}"/>
              </a:ext>
            </a:extLst>
          </p:cNvPr>
          <p:cNvSpPr txBox="1"/>
          <p:nvPr/>
        </p:nvSpPr>
        <p:spPr>
          <a:xfrm>
            <a:off x="8307845" y="2896322"/>
            <a:ext cx="252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By Following Jesus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17CA8B-BBB1-4BE7-A436-232E0D7E98C1}"/>
              </a:ext>
            </a:extLst>
          </p:cNvPr>
          <p:cNvSpPr txBox="1"/>
          <p:nvPr/>
        </p:nvSpPr>
        <p:spPr>
          <a:xfrm>
            <a:off x="3732764" y="6331443"/>
            <a:ext cx="252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By Following Jesus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51FF835-0B06-4992-AB6E-54960CC2DDA4}"/>
              </a:ext>
            </a:extLst>
          </p:cNvPr>
          <p:cNvSpPr txBox="1"/>
          <p:nvPr/>
        </p:nvSpPr>
        <p:spPr>
          <a:xfrm>
            <a:off x="8284843" y="6339840"/>
            <a:ext cx="252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By Following Jesus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211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2</cp:revision>
  <dcterms:created xsi:type="dcterms:W3CDTF">2019-01-09T17:30:33Z</dcterms:created>
  <dcterms:modified xsi:type="dcterms:W3CDTF">2019-01-09T17:40:48Z</dcterms:modified>
</cp:coreProperties>
</file>