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6" r:id="rId3"/>
    <p:sldId id="282" r:id="rId4"/>
    <p:sldId id="280" r:id="rId5"/>
    <p:sldId id="283" r:id="rId6"/>
    <p:sldId id="278" r:id="rId7"/>
    <p:sldId id="284" r:id="rId8"/>
    <p:sldId id="272" r:id="rId9"/>
    <p:sldId id="285" r:id="rId10"/>
    <p:sldId id="277"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8" autoAdjust="0"/>
    <p:restoredTop sz="94660"/>
  </p:normalViewPr>
  <p:slideViewPr>
    <p:cSldViewPr snapToGrid="0">
      <p:cViewPr varScale="1">
        <p:scale>
          <a:sx n="97" d="100"/>
          <a:sy n="97" d="100"/>
        </p:scale>
        <p:origin x="26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39CA-A8F4-21CF-5E59-445E301813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079D6A-E1CF-3635-D6C0-E231445C73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1C821B-2A58-A051-137E-F5DC17CFCBE6}"/>
              </a:ext>
            </a:extLst>
          </p:cNvPr>
          <p:cNvSpPr>
            <a:spLocks noGrp="1"/>
          </p:cNvSpPr>
          <p:nvPr>
            <p:ph type="dt" sz="half" idx="10"/>
          </p:nvPr>
        </p:nvSpPr>
        <p:spPr/>
        <p:txBody>
          <a:bodyPr/>
          <a:lstStyle/>
          <a:p>
            <a:fld id="{70FAB01D-D0EC-44F1-8FD5-B41E03DF1F56}" type="datetimeFigureOut">
              <a:rPr lang="en-US" smtClean="0"/>
              <a:t>7/30/2025</a:t>
            </a:fld>
            <a:endParaRPr lang="en-US"/>
          </a:p>
        </p:txBody>
      </p:sp>
      <p:sp>
        <p:nvSpPr>
          <p:cNvPr id="5" name="Footer Placeholder 4">
            <a:extLst>
              <a:ext uri="{FF2B5EF4-FFF2-40B4-BE49-F238E27FC236}">
                <a16:creationId xmlns:a16="http://schemas.microsoft.com/office/drawing/2014/main" id="{0D6CFEFC-BA81-3F67-48DC-70EC5C052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4EC8D-47D8-3C71-422F-E96DFD3EDCA8}"/>
              </a:ext>
            </a:extLst>
          </p:cNvPr>
          <p:cNvSpPr>
            <a:spLocks noGrp="1"/>
          </p:cNvSpPr>
          <p:nvPr>
            <p:ph type="sldNum" sz="quarter" idx="12"/>
          </p:nvPr>
        </p:nvSpPr>
        <p:spPr/>
        <p:txBody>
          <a:bodyPr/>
          <a:lstStyle/>
          <a:p>
            <a:fld id="{27E96793-C376-4D94-A897-AA6E83926BB1}" type="slidenum">
              <a:rPr lang="en-US" smtClean="0"/>
              <a:t>‹#›</a:t>
            </a:fld>
            <a:endParaRPr lang="en-US"/>
          </a:p>
        </p:txBody>
      </p:sp>
    </p:spTree>
    <p:extLst>
      <p:ext uri="{BB962C8B-B14F-4D97-AF65-F5344CB8AC3E}">
        <p14:creationId xmlns:p14="http://schemas.microsoft.com/office/powerpoint/2010/main" val="183229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4683-666E-8853-1725-6CC3031AC5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15522F-5CE8-7CAF-9D77-F1533ECE9C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8FEA1-6C94-5133-523D-B1C4B793AD76}"/>
              </a:ext>
            </a:extLst>
          </p:cNvPr>
          <p:cNvSpPr>
            <a:spLocks noGrp="1"/>
          </p:cNvSpPr>
          <p:nvPr>
            <p:ph type="dt" sz="half" idx="10"/>
          </p:nvPr>
        </p:nvSpPr>
        <p:spPr/>
        <p:txBody>
          <a:bodyPr/>
          <a:lstStyle/>
          <a:p>
            <a:fld id="{70FAB01D-D0EC-44F1-8FD5-B41E03DF1F56}" type="datetimeFigureOut">
              <a:rPr lang="en-US" smtClean="0"/>
              <a:t>7/30/2025</a:t>
            </a:fld>
            <a:endParaRPr lang="en-US"/>
          </a:p>
        </p:txBody>
      </p:sp>
      <p:sp>
        <p:nvSpPr>
          <p:cNvPr id="5" name="Footer Placeholder 4">
            <a:extLst>
              <a:ext uri="{FF2B5EF4-FFF2-40B4-BE49-F238E27FC236}">
                <a16:creationId xmlns:a16="http://schemas.microsoft.com/office/drawing/2014/main" id="{E41F47DB-5DEF-636B-067C-E85DC078A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75252-6E72-AB2F-8142-4705DC3937D2}"/>
              </a:ext>
            </a:extLst>
          </p:cNvPr>
          <p:cNvSpPr>
            <a:spLocks noGrp="1"/>
          </p:cNvSpPr>
          <p:nvPr>
            <p:ph type="sldNum" sz="quarter" idx="12"/>
          </p:nvPr>
        </p:nvSpPr>
        <p:spPr/>
        <p:txBody>
          <a:bodyPr/>
          <a:lstStyle/>
          <a:p>
            <a:fld id="{27E96793-C376-4D94-A897-AA6E83926BB1}" type="slidenum">
              <a:rPr lang="en-US" smtClean="0"/>
              <a:t>‹#›</a:t>
            </a:fld>
            <a:endParaRPr lang="en-US"/>
          </a:p>
        </p:txBody>
      </p:sp>
    </p:spTree>
    <p:extLst>
      <p:ext uri="{BB962C8B-B14F-4D97-AF65-F5344CB8AC3E}">
        <p14:creationId xmlns:p14="http://schemas.microsoft.com/office/powerpoint/2010/main" val="292246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21C87-768C-F035-7BB0-B14964DB16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76709E-DD76-0B35-3A3B-EF70D8EEF3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6BE11-AF6A-6F3C-8EDA-A4E16D1EF29B}"/>
              </a:ext>
            </a:extLst>
          </p:cNvPr>
          <p:cNvSpPr>
            <a:spLocks noGrp="1"/>
          </p:cNvSpPr>
          <p:nvPr>
            <p:ph type="dt" sz="half" idx="10"/>
          </p:nvPr>
        </p:nvSpPr>
        <p:spPr/>
        <p:txBody>
          <a:bodyPr/>
          <a:lstStyle/>
          <a:p>
            <a:fld id="{70FAB01D-D0EC-44F1-8FD5-B41E03DF1F56}" type="datetimeFigureOut">
              <a:rPr lang="en-US" smtClean="0"/>
              <a:t>7/30/2025</a:t>
            </a:fld>
            <a:endParaRPr lang="en-US"/>
          </a:p>
        </p:txBody>
      </p:sp>
      <p:sp>
        <p:nvSpPr>
          <p:cNvPr id="5" name="Footer Placeholder 4">
            <a:extLst>
              <a:ext uri="{FF2B5EF4-FFF2-40B4-BE49-F238E27FC236}">
                <a16:creationId xmlns:a16="http://schemas.microsoft.com/office/drawing/2014/main" id="{8AA8793B-7E72-DF02-7119-E301CD4ED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0D898-542F-0C15-5F6B-9D46AD9E72D1}"/>
              </a:ext>
            </a:extLst>
          </p:cNvPr>
          <p:cNvSpPr>
            <a:spLocks noGrp="1"/>
          </p:cNvSpPr>
          <p:nvPr>
            <p:ph type="sldNum" sz="quarter" idx="12"/>
          </p:nvPr>
        </p:nvSpPr>
        <p:spPr/>
        <p:txBody>
          <a:bodyPr/>
          <a:lstStyle/>
          <a:p>
            <a:fld id="{27E96793-C376-4D94-A897-AA6E83926BB1}" type="slidenum">
              <a:rPr lang="en-US" smtClean="0"/>
              <a:t>‹#›</a:t>
            </a:fld>
            <a:endParaRPr lang="en-US"/>
          </a:p>
        </p:txBody>
      </p:sp>
    </p:spTree>
    <p:extLst>
      <p:ext uri="{BB962C8B-B14F-4D97-AF65-F5344CB8AC3E}">
        <p14:creationId xmlns:p14="http://schemas.microsoft.com/office/powerpoint/2010/main" val="427552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A3FAB-1137-8738-F626-9476BC28D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E2DAF5-DAD4-FFD0-6546-7760EE61C5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D1BA5-8369-02F0-67A8-D59D516BA735}"/>
              </a:ext>
            </a:extLst>
          </p:cNvPr>
          <p:cNvSpPr>
            <a:spLocks noGrp="1"/>
          </p:cNvSpPr>
          <p:nvPr>
            <p:ph type="dt" sz="half" idx="10"/>
          </p:nvPr>
        </p:nvSpPr>
        <p:spPr/>
        <p:txBody>
          <a:bodyPr/>
          <a:lstStyle/>
          <a:p>
            <a:fld id="{70FAB01D-D0EC-44F1-8FD5-B41E03DF1F56}" type="datetimeFigureOut">
              <a:rPr lang="en-US" smtClean="0"/>
              <a:t>7/30/2025</a:t>
            </a:fld>
            <a:endParaRPr lang="en-US"/>
          </a:p>
        </p:txBody>
      </p:sp>
      <p:sp>
        <p:nvSpPr>
          <p:cNvPr id="5" name="Footer Placeholder 4">
            <a:extLst>
              <a:ext uri="{FF2B5EF4-FFF2-40B4-BE49-F238E27FC236}">
                <a16:creationId xmlns:a16="http://schemas.microsoft.com/office/drawing/2014/main" id="{0743D173-4AE7-5FC1-8480-983C771C2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264DC-6514-DAB9-F745-D1FC52C411C9}"/>
              </a:ext>
            </a:extLst>
          </p:cNvPr>
          <p:cNvSpPr>
            <a:spLocks noGrp="1"/>
          </p:cNvSpPr>
          <p:nvPr>
            <p:ph type="sldNum" sz="quarter" idx="12"/>
          </p:nvPr>
        </p:nvSpPr>
        <p:spPr/>
        <p:txBody>
          <a:bodyPr/>
          <a:lstStyle/>
          <a:p>
            <a:fld id="{27E96793-C376-4D94-A897-AA6E83926BB1}" type="slidenum">
              <a:rPr lang="en-US" smtClean="0"/>
              <a:t>‹#›</a:t>
            </a:fld>
            <a:endParaRPr lang="en-US"/>
          </a:p>
        </p:txBody>
      </p:sp>
    </p:spTree>
    <p:extLst>
      <p:ext uri="{BB962C8B-B14F-4D97-AF65-F5344CB8AC3E}">
        <p14:creationId xmlns:p14="http://schemas.microsoft.com/office/powerpoint/2010/main" val="241819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EC40-92DC-9BD5-513D-94C2AC56B4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610B5B-418D-58C8-C448-760F713C10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DB22F6-9C6F-E44F-604D-A65CA3B20B67}"/>
              </a:ext>
            </a:extLst>
          </p:cNvPr>
          <p:cNvSpPr>
            <a:spLocks noGrp="1"/>
          </p:cNvSpPr>
          <p:nvPr>
            <p:ph type="dt" sz="half" idx="10"/>
          </p:nvPr>
        </p:nvSpPr>
        <p:spPr/>
        <p:txBody>
          <a:bodyPr/>
          <a:lstStyle/>
          <a:p>
            <a:fld id="{70FAB01D-D0EC-44F1-8FD5-B41E03DF1F56}" type="datetimeFigureOut">
              <a:rPr lang="en-US" smtClean="0"/>
              <a:t>7/30/2025</a:t>
            </a:fld>
            <a:endParaRPr lang="en-US"/>
          </a:p>
        </p:txBody>
      </p:sp>
      <p:sp>
        <p:nvSpPr>
          <p:cNvPr id="5" name="Footer Placeholder 4">
            <a:extLst>
              <a:ext uri="{FF2B5EF4-FFF2-40B4-BE49-F238E27FC236}">
                <a16:creationId xmlns:a16="http://schemas.microsoft.com/office/drawing/2014/main" id="{4F72C912-575C-00FF-A7BB-DB0598289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B35AC-F5C5-0981-070A-90E761C3B9EB}"/>
              </a:ext>
            </a:extLst>
          </p:cNvPr>
          <p:cNvSpPr>
            <a:spLocks noGrp="1"/>
          </p:cNvSpPr>
          <p:nvPr>
            <p:ph type="sldNum" sz="quarter" idx="12"/>
          </p:nvPr>
        </p:nvSpPr>
        <p:spPr/>
        <p:txBody>
          <a:bodyPr/>
          <a:lstStyle/>
          <a:p>
            <a:fld id="{27E96793-C376-4D94-A897-AA6E83926BB1}" type="slidenum">
              <a:rPr lang="en-US" smtClean="0"/>
              <a:t>‹#›</a:t>
            </a:fld>
            <a:endParaRPr lang="en-US"/>
          </a:p>
        </p:txBody>
      </p:sp>
    </p:spTree>
    <p:extLst>
      <p:ext uri="{BB962C8B-B14F-4D97-AF65-F5344CB8AC3E}">
        <p14:creationId xmlns:p14="http://schemas.microsoft.com/office/powerpoint/2010/main" val="353602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3BA5-F740-173A-7C5E-7E867075AC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1CAD1-4BD0-D7CA-5779-A6421B72BB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2172F1-DF05-A11B-72CF-4DB256998E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362C2C-7C72-2D7A-7193-8A53A2AF8EE7}"/>
              </a:ext>
            </a:extLst>
          </p:cNvPr>
          <p:cNvSpPr>
            <a:spLocks noGrp="1"/>
          </p:cNvSpPr>
          <p:nvPr>
            <p:ph type="dt" sz="half" idx="10"/>
          </p:nvPr>
        </p:nvSpPr>
        <p:spPr/>
        <p:txBody>
          <a:bodyPr/>
          <a:lstStyle/>
          <a:p>
            <a:fld id="{70FAB01D-D0EC-44F1-8FD5-B41E03DF1F56}" type="datetimeFigureOut">
              <a:rPr lang="en-US" smtClean="0"/>
              <a:t>7/30/2025</a:t>
            </a:fld>
            <a:endParaRPr lang="en-US"/>
          </a:p>
        </p:txBody>
      </p:sp>
      <p:sp>
        <p:nvSpPr>
          <p:cNvPr id="6" name="Footer Placeholder 5">
            <a:extLst>
              <a:ext uri="{FF2B5EF4-FFF2-40B4-BE49-F238E27FC236}">
                <a16:creationId xmlns:a16="http://schemas.microsoft.com/office/drawing/2014/main" id="{694566B2-6151-45E7-7170-04E01E5DC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25A51-3148-CD0E-121A-C2143B60FD6C}"/>
              </a:ext>
            </a:extLst>
          </p:cNvPr>
          <p:cNvSpPr>
            <a:spLocks noGrp="1"/>
          </p:cNvSpPr>
          <p:nvPr>
            <p:ph type="sldNum" sz="quarter" idx="12"/>
          </p:nvPr>
        </p:nvSpPr>
        <p:spPr/>
        <p:txBody>
          <a:bodyPr/>
          <a:lstStyle/>
          <a:p>
            <a:fld id="{27E96793-C376-4D94-A897-AA6E83926BB1}" type="slidenum">
              <a:rPr lang="en-US" smtClean="0"/>
              <a:t>‹#›</a:t>
            </a:fld>
            <a:endParaRPr lang="en-US"/>
          </a:p>
        </p:txBody>
      </p:sp>
    </p:spTree>
    <p:extLst>
      <p:ext uri="{BB962C8B-B14F-4D97-AF65-F5344CB8AC3E}">
        <p14:creationId xmlns:p14="http://schemas.microsoft.com/office/powerpoint/2010/main" val="394489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8DF9-C98B-6BDF-2470-E6E6766309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2DBF4C-F5CF-6ACE-B3A4-F33F3834E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2E7AF6-BB87-7467-8EB9-DEE95AAB2A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F6CCE9-F383-04D9-9D99-ED15416FFA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0FB762-1FF2-FF83-44B1-B37521FB00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3C0EFF-F6F7-3320-3520-952C30B324E2}"/>
              </a:ext>
            </a:extLst>
          </p:cNvPr>
          <p:cNvSpPr>
            <a:spLocks noGrp="1"/>
          </p:cNvSpPr>
          <p:nvPr>
            <p:ph type="dt" sz="half" idx="10"/>
          </p:nvPr>
        </p:nvSpPr>
        <p:spPr/>
        <p:txBody>
          <a:bodyPr/>
          <a:lstStyle/>
          <a:p>
            <a:fld id="{70FAB01D-D0EC-44F1-8FD5-B41E03DF1F56}" type="datetimeFigureOut">
              <a:rPr lang="en-US" smtClean="0"/>
              <a:t>7/30/2025</a:t>
            </a:fld>
            <a:endParaRPr lang="en-US"/>
          </a:p>
        </p:txBody>
      </p:sp>
      <p:sp>
        <p:nvSpPr>
          <p:cNvPr id="8" name="Footer Placeholder 7">
            <a:extLst>
              <a:ext uri="{FF2B5EF4-FFF2-40B4-BE49-F238E27FC236}">
                <a16:creationId xmlns:a16="http://schemas.microsoft.com/office/drawing/2014/main" id="{D873CA4F-34CF-3C52-4455-40A2EC4F0B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4C2760-7E35-D392-994B-438E21762370}"/>
              </a:ext>
            </a:extLst>
          </p:cNvPr>
          <p:cNvSpPr>
            <a:spLocks noGrp="1"/>
          </p:cNvSpPr>
          <p:nvPr>
            <p:ph type="sldNum" sz="quarter" idx="12"/>
          </p:nvPr>
        </p:nvSpPr>
        <p:spPr/>
        <p:txBody>
          <a:bodyPr/>
          <a:lstStyle/>
          <a:p>
            <a:fld id="{27E96793-C376-4D94-A897-AA6E83926BB1}" type="slidenum">
              <a:rPr lang="en-US" smtClean="0"/>
              <a:t>‹#›</a:t>
            </a:fld>
            <a:endParaRPr lang="en-US"/>
          </a:p>
        </p:txBody>
      </p:sp>
    </p:spTree>
    <p:extLst>
      <p:ext uri="{BB962C8B-B14F-4D97-AF65-F5344CB8AC3E}">
        <p14:creationId xmlns:p14="http://schemas.microsoft.com/office/powerpoint/2010/main" val="339005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87D22-E74F-9931-6172-DC2813A9B8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35A08F-4D37-7B2B-CEDC-8BC278702D20}"/>
              </a:ext>
            </a:extLst>
          </p:cNvPr>
          <p:cNvSpPr>
            <a:spLocks noGrp="1"/>
          </p:cNvSpPr>
          <p:nvPr>
            <p:ph type="dt" sz="half" idx="10"/>
          </p:nvPr>
        </p:nvSpPr>
        <p:spPr/>
        <p:txBody>
          <a:bodyPr/>
          <a:lstStyle/>
          <a:p>
            <a:fld id="{70FAB01D-D0EC-44F1-8FD5-B41E03DF1F56}" type="datetimeFigureOut">
              <a:rPr lang="en-US" smtClean="0"/>
              <a:t>7/30/2025</a:t>
            </a:fld>
            <a:endParaRPr lang="en-US"/>
          </a:p>
        </p:txBody>
      </p:sp>
      <p:sp>
        <p:nvSpPr>
          <p:cNvPr id="4" name="Footer Placeholder 3">
            <a:extLst>
              <a:ext uri="{FF2B5EF4-FFF2-40B4-BE49-F238E27FC236}">
                <a16:creationId xmlns:a16="http://schemas.microsoft.com/office/drawing/2014/main" id="{2117D6CB-FC48-18E1-563D-9E12DF813C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EE306E-30D8-A9C1-7010-F13EACA550E4}"/>
              </a:ext>
            </a:extLst>
          </p:cNvPr>
          <p:cNvSpPr>
            <a:spLocks noGrp="1"/>
          </p:cNvSpPr>
          <p:nvPr>
            <p:ph type="sldNum" sz="quarter" idx="12"/>
          </p:nvPr>
        </p:nvSpPr>
        <p:spPr/>
        <p:txBody>
          <a:bodyPr/>
          <a:lstStyle/>
          <a:p>
            <a:fld id="{27E96793-C376-4D94-A897-AA6E83926BB1}" type="slidenum">
              <a:rPr lang="en-US" smtClean="0"/>
              <a:t>‹#›</a:t>
            </a:fld>
            <a:endParaRPr lang="en-US"/>
          </a:p>
        </p:txBody>
      </p:sp>
    </p:spTree>
    <p:extLst>
      <p:ext uri="{BB962C8B-B14F-4D97-AF65-F5344CB8AC3E}">
        <p14:creationId xmlns:p14="http://schemas.microsoft.com/office/powerpoint/2010/main" val="43885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9A3090-2D76-6264-A8EF-6BD0D4338113}"/>
              </a:ext>
            </a:extLst>
          </p:cNvPr>
          <p:cNvSpPr>
            <a:spLocks noGrp="1"/>
          </p:cNvSpPr>
          <p:nvPr>
            <p:ph type="dt" sz="half" idx="10"/>
          </p:nvPr>
        </p:nvSpPr>
        <p:spPr/>
        <p:txBody>
          <a:bodyPr/>
          <a:lstStyle/>
          <a:p>
            <a:fld id="{70FAB01D-D0EC-44F1-8FD5-B41E03DF1F56}" type="datetimeFigureOut">
              <a:rPr lang="en-US" smtClean="0"/>
              <a:t>7/30/2025</a:t>
            </a:fld>
            <a:endParaRPr lang="en-US"/>
          </a:p>
        </p:txBody>
      </p:sp>
      <p:sp>
        <p:nvSpPr>
          <p:cNvPr id="3" name="Footer Placeholder 2">
            <a:extLst>
              <a:ext uri="{FF2B5EF4-FFF2-40B4-BE49-F238E27FC236}">
                <a16:creationId xmlns:a16="http://schemas.microsoft.com/office/drawing/2014/main" id="{481DB4CF-B387-C789-857F-4AC6CF58B7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D5EE00-2BC8-4FA6-E882-4A3964422CDF}"/>
              </a:ext>
            </a:extLst>
          </p:cNvPr>
          <p:cNvSpPr>
            <a:spLocks noGrp="1"/>
          </p:cNvSpPr>
          <p:nvPr>
            <p:ph type="sldNum" sz="quarter" idx="12"/>
          </p:nvPr>
        </p:nvSpPr>
        <p:spPr/>
        <p:txBody>
          <a:bodyPr/>
          <a:lstStyle/>
          <a:p>
            <a:fld id="{27E96793-C376-4D94-A897-AA6E83926BB1}" type="slidenum">
              <a:rPr lang="en-US" smtClean="0"/>
              <a:t>‹#›</a:t>
            </a:fld>
            <a:endParaRPr lang="en-US"/>
          </a:p>
        </p:txBody>
      </p:sp>
    </p:spTree>
    <p:extLst>
      <p:ext uri="{BB962C8B-B14F-4D97-AF65-F5344CB8AC3E}">
        <p14:creationId xmlns:p14="http://schemas.microsoft.com/office/powerpoint/2010/main" val="507869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D7A1-CDA0-64F7-6DCA-9384CB11E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CFAB54-B843-AA54-140E-F21144CB3E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E8C696-6427-15DA-7111-A5F52CB7C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616F4F-BF84-AF71-0CC6-74FC2B0722C7}"/>
              </a:ext>
            </a:extLst>
          </p:cNvPr>
          <p:cNvSpPr>
            <a:spLocks noGrp="1"/>
          </p:cNvSpPr>
          <p:nvPr>
            <p:ph type="dt" sz="half" idx="10"/>
          </p:nvPr>
        </p:nvSpPr>
        <p:spPr/>
        <p:txBody>
          <a:bodyPr/>
          <a:lstStyle/>
          <a:p>
            <a:fld id="{70FAB01D-D0EC-44F1-8FD5-B41E03DF1F56}" type="datetimeFigureOut">
              <a:rPr lang="en-US" smtClean="0"/>
              <a:t>7/30/2025</a:t>
            </a:fld>
            <a:endParaRPr lang="en-US"/>
          </a:p>
        </p:txBody>
      </p:sp>
      <p:sp>
        <p:nvSpPr>
          <p:cNvPr id="6" name="Footer Placeholder 5">
            <a:extLst>
              <a:ext uri="{FF2B5EF4-FFF2-40B4-BE49-F238E27FC236}">
                <a16:creationId xmlns:a16="http://schemas.microsoft.com/office/drawing/2014/main" id="{934BA892-256D-0208-F919-7DB492EF2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261EA-C4F3-466F-EA0E-942162F45936}"/>
              </a:ext>
            </a:extLst>
          </p:cNvPr>
          <p:cNvSpPr>
            <a:spLocks noGrp="1"/>
          </p:cNvSpPr>
          <p:nvPr>
            <p:ph type="sldNum" sz="quarter" idx="12"/>
          </p:nvPr>
        </p:nvSpPr>
        <p:spPr/>
        <p:txBody>
          <a:bodyPr/>
          <a:lstStyle/>
          <a:p>
            <a:fld id="{27E96793-C376-4D94-A897-AA6E83926BB1}" type="slidenum">
              <a:rPr lang="en-US" smtClean="0"/>
              <a:t>‹#›</a:t>
            </a:fld>
            <a:endParaRPr lang="en-US"/>
          </a:p>
        </p:txBody>
      </p:sp>
    </p:spTree>
    <p:extLst>
      <p:ext uri="{BB962C8B-B14F-4D97-AF65-F5344CB8AC3E}">
        <p14:creationId xmlns:p14="http://schemas.microsoft.com/office/powerpoint/2010/main" val="127736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4ABE-6016-0A79-066A-9B1F27590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3E26B-4DA2-A891-6204-0BEC478EC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799912-C4A2-D720-54A4-406B7B941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BFDDA-0D00-51BC-22C5-716DB5911F7F}"/>
              </a:ext>
            </a:extLst>
          </p:cNvPr>
          <p:cNvSpPr>
            <a:spLocks noGrp="1"/>
          </p:cNvSpPr>
          <p:nvPr>
            <p:ph type="dt" sz="half" idx="10"/>
          </p:nvPr>
        </p:nvSpPr>
        <p:spPr/>
        <p:txBody>
          <a:bodyPr/>
          <a:lstStyle/>
          <a:p>
            <a:fld id="{70FAB01D-D0EC-44F1-8FD5-B41E03DF1F56}" type="datetimeFigureOut">
              <a:rPr lang="en-US" smtClean="0"/>
              <a:t>7/30/2025</a:t>
            </a:fld>
            <a:endParaRPr lang="en-US"/>
          </a:p>
        </p:txBody>
      </p:sp>
      <p:sp>
        <p:nvSpPr>
          <p:cNvPr id="6" name="Footer Placeholder 5">
            <a:extLst>
              <a:ext uri="{FF2B5EF4-FFF2-40B4-BE49-F238E27FC236}">
                <a16:creationId xmlns:a16="http://schemas.microsoft.com/office/drawing/2014/main" id="{BB5568D5-CC5D-076B-D0D5-90BC39EB75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645D2A-5323-81EE-5271-8C807EC867C4}"/>
              </a:ext>
            </a:extLst>
          </p:cNvPr>
          <p:cNvSpPr>
            <a:spLocks noGrp="1"/>
          </p:cNvSpPr>
          <p:nvPr>
            <p:ph type="sldNum" sz="quarter" idx="12"/>
          </p:nvPr>
        </p:nvSpPr>
        <p:spPr/>
        <p:txBody>
          <a:bodyPr/>
          <a:lstStyle/>
          <a:p>
            <a:fld id="{27E96793-C376-4D94-A897-AA6E83926BB1}" type="slidenum">
              <a:rPr lang="en-US" smtClean="0"/>
              <a:t>‹#›</a:t>
            </a:fld>
            <a:endParaRPr lang="en-US"/>
          </a:p>
        </p:txBody>
      </p:sp>
    </p:spTree>
    <p:extLst>
      <p:ext uri="{BB962C8B-B14F-4D97-AF65-F5344CB8AC3E}">
        <p14:creationId xmlns:p14="http://schemas.microsoft.com/office/powerpoint/2010/main" val="174074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DA92E-23CA-4D61-CE71-4D71B87243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05DC47-21A1-F502-29D6-8C0316963D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8878F-06B3-DAC6-B634-2652BBE8AF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FAB01D-D0EC-44F1-8FD5-B41E03DF1F56}" type="datetimeFigureOut">
              <a:rPr lang="en-US" smtClean="0"/>
              <a:t>7/30/2025</a:t>
            </a:fld>
            <a:endParaRPr lang="en-US"/>
          </a:p>
        </p:txBody>
      </p:sp>
      <p:sp>
        <p:nvSpPr>
          <p:cNvPr id="5" name="Footer Placeholder 4">
            <a:extLst>
              <a:ext uri="{FF2B5EF4-FFF2-40B4-BE49-F238E27FC236}">
                <a16:creationId xmlns:a16="http://schemas.microsoft.com/office/drawing/2014/main" id="{93156D56-2849-F260-C786-4D47011DC1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22A6F6D-18DE-C31A-8FC7-03450FC0A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E96793-C376-4D94-A897-AA6E83926BB1}" type="slidenum">
              <a:rPr lang="en-US" smtClean="0"/>
              <a:t>‹#›</a:t>
            </a:fld>
            <a:endParaRPr lang="en-US"/>
          </a:p>
        </p:txBody>
      </p:sp>
    </p:spTree>
    <p:extLst>
      <p:ext uri="{BB962C8B-B14F-4D97-AF65-F5344CB8AC3E}">
        <p14:creationId xmlns:p14="http://schemas.microsoft.com/office/powerpoint/2010/main" val="305013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47CDE-5B3E-712E-37ED-54DB35E09B9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201DACE-F165-CFF1-8B31-1841330686B4}"/>
              </a:ext>
            </a:extLst>
          </p:cNvPr>
          <p:cNvPicPr>
            <a:picLocks noChangeAspect="1"/>
          </p:cNvPicPr>
          <p:nvPr/>
        </p:nvPicPr>
        <p:blipFill>
          <a:blip r:embed="rId2">
            <a:duotone>
              <a:prstClr val="black"/>
              <a:schemeClr val="accent6">
                <a:tint val="45000"/>
                <a:satMod val="400000"/>
              </a:schemeClr>
            </a:duotone>
          </a:blip>
          <a:stretch>
            <a:fillRect/>
          </a:stretch>
        </p:blipFill>
        <p:spPr>
          <a:xfrm>
            <a:off x="0" y="-1010"/>
            <a:ext cx="12192000" cy="6875154"/>
          </a:xfrm>
          <a:prstGeom prst="rect">
            <a:avLst/>
          </a:prstGeom>
        </p:spPr>
      </p:pic>
      <p:sp>
        <p:nvSpPr>
          <p:cNvPr id="3" name="TextBox 2">
            <a:extLst>
              <a:ext uri="{FF2B5EF4-FFF2-40B4-BE49-F238E27FC236}">
                <a16:creationId xmlns:a16="http://schemas.microsoft.com/office/drawing/2014/main" id="{794D45A2-9755-714B-164E-324E2B987AF5}"/>
              </a:ext>
            </a:extLst>
          </p:cNvPr>
          <p:cNvSpPr txBox="1"/>
          <p:nvPr/>
        </p:nvSpPr>
        <p:spPr>
          <a:xfrm>
            <a:off x="135894" y="463607"/>
            <a:ext cx="12192000" cy="2492990"/>
          </a:xfrm>
          <a:prstGeom prst="rect">
            <a:avLst/>
          </a:prstGeom>
          <a:noFill/>
        </p:spPr>
        <p:txBody>
          <a:bodyPr wrap="square" rtlCol="0">
            <a:spAutoFit/>
          </a:bodyPr>
          <a:lstStyle/>
          <a:p>
            <a:pPr algn="ctr"/>
            <a:r>
              <a:rPr lang="en-US" sz="4800" dirty="0">
                <a:solidFill>
                  <a:schemeClr val="bg1"/>
                </a:solidFill>
                <a:latin typeface="Berlin Sans FB" panose="020E0602020502020306" pitchFamily="34" charset="0"/>
              </a:rPr>
              <a:t>The Family Is Central to The Creator’s Plan</a:t>
            </a:r>
          </a:p>
          <a:p>
            <a:pPr algn="ctr"/>
            <a:endParaRPr lang="en-US" sz="4800" dirty="0">
              <a:solidFill>
                <a:schemeClr val="bg1"/>
              </a:solidFill>
              <a:latin typeface="Berlin Sans FB" panose="020E0602020502020306" pitchFamily="34" charset="0"/>
            </a:endParaRPr>
          </a:p>
          <a:p>
            <a:pPr algn="ctr"/>
            <a:r>
              <a:rPr lang="en-US" sz="6000" dirty="0">
                <a:solidFill>
                  <a:schemeClr val="bg1"/>
                </a:solidFill>
                <a:latin typeface="Berlin Sans FB" panose="020E0602020502020306" pitchFamily="34" charset="0"/>
              </a:rPr>
              <a:t>Genesis 1:28-31; Moses 2:1-25</a:t>
            </a:r>
            <a:endParaRPr lang="en-US" sz="4000" dirty="0">
              <a:solidFill>
                <a:schemeClr val="bg1"/>
              </a:solidFill>
              <a:latin typeface="Berlin Sans FB" panose="020E0602020502020306" pitchFamily="34" charset="0"/>
            </a:endParaRPr>
          </a:p>
        </p:txBody>
      </p:sp>
      <p:sp>
        <p:nvSpPr>
          <p:cNvPr id="25" name="TextBox 24">
            <a:extLst>
              <a:ext uri="{FF2B5EF4-FFF2-40B4-BE49-F238E27FC236}">
                <a16:creationId xmlns:a16="http://schemas.microsoft.com/office/drawing/2014/main" id="{346C68B3-F8EE-97A9-2735-D75496FAE6F4}"/>
              </a:ext>
            </a:extLst>
          </p:cNvPr>
          <p:cNvSpPr txBox="1"/>
          <p:nvPr/>
        </p:nvSpPr>
        <p:spPr>
          <a:xfrm>
            <a:off x="3534697" y="4917065"/>
            <a:ext cx="6164826" cy="1477328"/>
          </a:xfrm>
          <a:prstGeom prst="rect">
            <a:avLst/>
          </a:prstGeom>
          <a:noFill/>
        </p:spPr>
        <p:txBody>
          <a:bodyPr wrap="square">
            <a:spAutoFit/>
          </a:bodyPr>
          <a:lstStyle/>
          <a:p>
            <a:r>
              <a:rPr lang="en-US" b="0" i="1" dirty="0">
                <a:solidFill>
                  <a:srgbClr val="FFFF00"/>
                </a:solidFill>
                <a:effectLst/>
                <a:latin typeface="Calibri" panose="020F0502020204030204" pitchFamily="34" charset="0"/>
                <a:cs typeface="Calibri" panose="020F0502020204030204" pitchFamily="34" charset="0"/>
              </a:rPr>
              <a:t>We, the First Presidency and the Council of the Twelve Apostles of The Church of Jesus Christ of Latter-day Saints, solemnly proclaim that marriage between a man and a woman is ordained of God and that the family is central to the Creator’s plan for the eternal destiny of His children.</a:t>
            </a:r>
            <a:endParaRPr lang="en-US" i="1" dirty="0">
              <a:solidFill>
                <a:srgbClr val="FFFF00"/>
              </a:solidFill>
              <a:latin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id="{22CB594E-E3E0-8645-CD2C-175205114DD9}"/>
              </a:ext>
            </a:extLst>
          </p:cNvPr>
          <p:cNvGrpSpPr/>
          <p:nvPr/>
        </p:nvGrpSpPr>
        <p:grpSpPr>
          <a:xfrm>
            <a:off x="1064804" y="4331959"/>
            <a:ext cx="1318109" cy="1770336"/>
            <a:chOff x="4218773" y="982696"/>
            <a:chExt cx="2620626" cy="3519731"/>
          </a:xfrm>
        </p:grpSpPr>
        <p:grpSp>
          <p:nvGrpSpPr>
            <p:cNvPr id="27" name="Group 26">
              <a:extLst>
                <a:ext uri="{FF2B5EF4-FFF2-40B4-BE49-F238E27FC236}">
                  <a16:creationId xmlns:a16="http://schemas.microsoft.com/office/drawing/2014/main" id="{62A25BE9-D09C-4350-F42B-6AD3E2F969C8}"/>
                </a:ext>
              </a:extLst>
            </p:cNvPr>
            <p:cNvGrpSpPr/>
            <p:nvPr/>
          </p:nvGrpSpPr>
          <p:grpSpPr>
            <a:xfrm>
              <a:off x="4218773" y="1001517"/>
              <a:ext cx="1830757" cy="3500910"/>
              <a:chOff x="3369330" y="990600"/>
              <a:chExt cx="1891155" cy="3834873"/>
            </a:xfrm>
          </p:grpSpPr>
          <p:sp>
            <p:nvSpPr>
              <p:cNvPr id="42" name="Rounded Rectangle 25">
                <a:extLst>
                  <a:ext uri="{FF2B5EF4-FFF2-40B4-BE49-F238E27FC236}">
                    <a16:creationId xmlns:a16="http://schemas.microsoft.com/office/drawing/2014/main" id="{2CF3DB20-1D2A-893A-3A21-439A7091720F}"/>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26">
                <a:extLst>
                  <a:ext uri="{FF2B5EF4-FFF2-40B4-BE49-F238E27FC236}">
                    <a16:creationId xmlns:a16="http://schemas.microsoft.com/office/drawing/2014/main" id="{A2C57A56-0705-6F08-4B25-D30B29B41BA8}"/>
                  </a:ext>
                </a:extLst>
              </p:cNvPr>
              <p:cNvSpPr/>
              <p:nvPr/>
            </p:nvSpPr>
            <p:spPr>
              <a:xfrm rot="5745961">
                <a:off x="4829111" y="2296036"/>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27">
                <a:extLst>
                  <a:ext uri="{FF2B5EF4-FFF2-40B4-BE49-F238E27FC236}">
                    <a16:creationId xmlns:a16="http://schemas.microsoft.com/office/drawing/2014/main" id="{6A235C5F-C906-00F0-FA62-F361E2C9DFCD}"/>
                  </a:ext>
                </a:extLst>
              </p:cNvPr>
              <p:cNvSpPr/>
              <p:nvPr/>
            </p:nvSpPr>
            <p:spPr>
              <a:xfrm rot="19242442">
                <a:off x="4383575" y="1823704"/>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28">
                <a:extLst>
                  <a:ext uri="{FF2B5EF4-FFF2-40B4-BE49-F238E27FC236}">
                    <a16:creationId xmlns:a16="http://schemas.microsoft.com/office/drawing/2014/main" id="{7A70F6AF-38BA-3C5F-44FB-A12FDE991195}"/>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29">
                <a:extLst>
                  <a:ext uri="{FF2B5EF4-FFF2-40B4-BE49-F238E27FC236}">
                    <a16:creationId xmlns:a16="http://schemas.microsoft.com/office/drawing/2014/main" id="{085FC994-8755-DE59-B53A-438D24B6CF97}"/>
                  </a:ext>
                </a:extLst>
              </p:cNvPr>
              <p:cNvSpPr/>
              <p:nvPr/>
            </p:nvSpPr>
            <p:spPr>
              <a:xfrm rot="7465154">
                <a:off x="4327124" y="3276318"/>
                <a:ext cx="339233" cy="71454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4A0CFCA-4932-D6BB-0FBC-9D55D12A5375}"/>
                  </a:ext>
                </a:extLst>
              </p:cNvPr>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31">
                <a:extLst>
                  <a:ext uri="{FF2B5EF4-FFF2-40B4-BE49-F238E27FC236}">
                    <a16:creationId xmlns:a16="http://schemas.microsoft.com/office/drawing/2014/main" id="{2566DF42-93B6-0092-8379-C2A323EF6712}"/>
                  </a:ext>
                </a:extLst>
              </p:cNvPr>
              <p:cNvSpPr/>
              <p:nvPr/>
            </p:nvSpPr>
            <p:spPr>
              <a:xfrm rot="8114643">
                <a:off x="3369330" y="2096811"/>
                <a:ext cx="1062605"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32">
                <a:extLst>
                  <a:ext uri="{FF2B5EF4-FFF2-40B4-BE49-F238E27FC236}">
                    <a16:creationId xmlns:a16="http://schemas.microsoft.com/office/drawing/2014/main" id="{D3D2C77D-80C4-D1AC-69E4-82090C31D9D3}"/>
                  </a:ext>
                </a:extLst>
              </p:cNvPr>
              <p:cNvSpPr/>
              <p:nvPr/>
            </p:nvSpPr>
            <p:spPr>
              <a:xfrm>
                <a:off x="4566960" y="3629049"/>
                <a:ext cx="252342" cy="8703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33">
                <a:extLst>
                  <a:ext uri="{FF2B5EF4-FFF2-40B4-BE49-F238E27FC236}">
                    <a16:creationId xmlns:a16="http://schemas.microsoft.com/office/drawing/2014/main" id="{3229F307-310A-3BE6-7FA8-45E601ABDF5B}"/>
                  </a:ext>
                </a:extLst>
              </p:cNvPr>
              <p:cNvSpPr/>
              <p:nvPr/>
            </p:nvSpPr>
            <p:spPr>
              <a:xfrm rot="240782">
                <a:off x="3453400" y="2446870"/>
                <a:ext cx="221193" cy="7533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18187B45-1266-7D0E-B79A-E09AF4E38B2E}"/>
                </a:ext>
              </a:extLst>
            </p:cNvPr>
            <p:cNvGrpSpPr/>
            <p:nvPr/>
          </p:nvGrpSpPr>
          <p:grpSpPr>
            <a:xfrm>
              <a:off x="5418123" y="982696"/>
              <a:ext cx="1421276" cy="3067137"/>
              <a:chOff x="5418123" y="982696"/>
              <a:chExt cx="1421276" cy="3067137"/>
            </a:xfrm>
          </p:grpSpPr>
          <p:sp>
            <p:nvSpPr>
              <p:cNvPr id="29" name="Rounded Rectangle 25">
                <a:extLst>
                  <a:ext uri="{FF2B5EF4-FFF2-40B4-BE49-F238E27FC236}">
                    <a16:creationId xmlns:a16="http://schemas.microsoft.com/office/drawing/2014/main" id="{2DB008A6-4921-747E-0626-CF9AF8A485F4}"/>
                  </a:ext>
                </a:extLst>
              </p:cNvPr>
              <p:cNvSpPr/>
              <p:nvPr/>
            </p:nvSpPr>
            <p:spPr>
              <a:xfrm rot="523395">
                <a:off x="5418123" y="1728894"/>
                <a:ext cx="635805" cy="1527944"/>
              </a:xfrm>
              <a:custGeom>
                <a:avLst/>
                <a:gdLst>
                  <a:gd name="connsiteX0" fmla="*/ 0 w 529788"/>
                  <a:gd name="connsiteY0" fmla="*/ 264894 h 1527944"/>
                  <a:gd name="connsiteX1" fmla="*/ 264894 w 529788"/>
                  <a:gd name="connsiteY1" fmla="*/ 0 h 1527944"/>
                  <a:gd name="connsiteX2" fmla="*/ 264894 w 529788"/>
                  <a:gd name="connsiteY2" fmla="*/ 0 h 1527944"/>
                  <a:gd name="connsiteX3" fmla="*/ 529788 w 529788"/>
                  <a:gd name="connsiteY3" fmla="*/ 264894 h 1527944"/>
                  <a:gd name="connsiteX4" fmla="*/ 529788 w 529788"/>
                  <a:gd name="connsiteY4" fmla="*/ 1263050 h 1527944"/>
                  <a:gd name="connsiteX5" fmla="*/ 264894 w 529788"/>
                  <a:gd name="connsiteY5" fmla="*/ 1527944 h 1527944"/>
                  <a:gd name="connsiteX6" fmla="*/ 264894 w 529788"/>
                  <a:gd name="connsiteY6" fmla="*/ 1527944 h 1527944"/>
                  <a:gd name="connsiteX7" fmla="*/ 0 w 529788"/>
                  <a:gd name="connsiteY7" fmla="*/ 1263050 h 1527944"/>
                  <a:gd name="connsiteX8" fmla="*/ 0 w 529788"/>
                  <a:gd name="connsiteY8" fmla="*/ 264894 h 1527944"/>
                  <a:gd name="connsiteX0" fmla="*/ 106017 w 635805"/>
                  <a:gd name="connsiteY0" fmla="*/ 264894 h 1527944"/>
                  <a:gd name="connsiteX1" fmla="*/ 370911 w 635805"/>
                  <a:gd name="connsiteY1" fmla="*/ 0 h 1527944"/>
                  <a:gd name="connsiteX2" fmla="*/ 370911 w 635805"/>
                  <a:gd name="connsiteY2" fmla="*/ 0 h 1527944"/>
                  <a:gd name="connsiteX3" fmla="*/ 635805 w 635805"/>
                  <a:gd name="connsiteY3" fmla="*/ 264894 h 1527944"/>
                  <a:gd name="connsiteX4" fmla="*/ 635805 w 635805"/>
                  <a:gd name="connsiteY4" fmla="*/ 1263050 h 1527944"/>
                  <a:gd name="connsiteX5" fmla="*/ 370911 w 635805"/>
                  <a:gd name="connsiteY5" fmla="*/ 1527944 h 1527944"/>
                  <a:gd name="connsiteX6" fmla="*/ 370911 w 635805"/>
                  <a:gd name="connsiteY6" fmla="*/ 1527944 h 1527944"/>
                  <a:gd name="connsiteX7" fmla="*/ 106017 w 635805"/>
                  <a:gd name="connsiteY7" fmla="*/ 1263050 h 1527944"/>
                  <a:gd name="connsiteX8" fmla="*/ 106017 w 635805"/>
                  <a:gd name="connsiteY8" fmla="*/ 264894 h 1527944"/>
                  <a:gd name="connsiteX0" fmla="*/ 106017 w 635805"/>
                  <a:gd name="connsiteY0" fmla="*/ 264894 h 1527944"/>
                  <a:gd name="connsiteX1" fmla="*/ 370911 w 635805"/>
                  <a:gd name="connsiteY1" fmla="*/ 0 h 1527944"/>
                  <a:gd name="connsiteX2" fmla="*/ 370911 w 635805"/>
                  <a:gd name="connsiteY2" fmla="*/ 0 h 1527944"/>
                  <a:gd name="connsiteX3" fmla="*/ 635805 w 635805"/>
                  <a:gd name="connsiteY3" fmla="*/ 264894 h 1527944"/>
                  <a:gd name="connsiteX4" fmla="*/ 635805 w 635805"/>
                  <a:gd name="connsiteY4" fmla="*/ 1263050 h 1527944"/>
                  <a:gd name="connsiteX5" fmla="*/ 370911 w 635805"/>
                  <a:gd name="connsiteY5" fmla="*/ 1527944 h 1527944"/>
                  <a:gd name="connsiteX6" fmla="*/ 370911 w 635805"/>
                  <a:gd name="connsiteY6" fmla="*/ 1527944 h 1527944"/>
                  <a:gd name="connsiteX7" fmla="*/ 106017 w 635805"/>
                  <a:gd name="connsiteY7" fmla="*/ 1263050 h 1527944"/>
                  <a:gd name="connsiteX8" fmla="*/ 106017 w 635805"/>
                  <a:gd name="connsiteY8" fmla="*/ 264894 h 152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805" h="1527944">
                    <a:moveTo>
                      <a:pt x="106017" y="264894"/>
                    </a:moveTo>
                    <a:cubicBezTo>
                      <a:pt x="106017" y="118597"/>
                      <a:pt x="224614" y="0"/>
                      <a:pt x="370911" y="0"/>
                    </a:cubicBezTo>
                    <a:lnTo>
                      <a:pt x="370911" y="0"/>
                    </a:lnTo>
                    <a:cubicBezTo>
                      <a:pt x="517208" y="0"/>
                      <a:pt x="635805" y="118597"/>
                      <a:pt x="635805" y="264894"/>
                    </a:cubicBezTo>
                    <a:cubicBezTo>
                      <a:pt x="446962" y="587674"/>
                      <a:pt x="635805" y="930331"/>
                      <a:pt x="635805" y="1263050"/>
                    </a:cubicBezTo>
                    <a:cubicBezTo>
                      <a:pt x="635805" y="1409347"/>
                      <a:pt x="517208" y="1527944"/>
                      <a:pt x="370911" y="1527944"/>
                    </a:cubicBezTo>
                    <a:lnTo>
                      <a:pt x="370911" y="1527944"/>
                    </a:lnTo>
                    <a:cubicBezTo>
                      <a:pt x="224614" y="1527944"/>
                      <a:pt x="106017" y="1409347"/>
                      <a:pt x="106017" y="1263050"/>
                    </a:cubicBezTo>
                    <a:cubicBezTo>
                      <a:pt x="106017" y="930331"/>
                      <a:pt x="-132522" y="607553"/>
                      <a:pt x="106017" y="264894"/>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6">
                <a:extLst>
                  <a:ext uri="{FF2B5EF4-FFF2-40B4-BE49-F238E27FC236}">
                    <a16:creationId xmlns:a16="http://schemas.microsoft.com/office/drawing/2014/main" id="{DCC466CB-2296-B508-5F01-1B4230FE4C6D}"/>
                  </a:ext>
                </a:extLst>
              </p:cNvPr>
              <p:cNvSpPr/>
              <p:nvPr/>
            </p:nvSpPr>
            <p:spPr>
              <a:xfrm rot="5745961">
                <a:off x="6000119" y="3642422"/>
                <a:ext cx="208613" cy="43390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27">
                <a:extLst>
                  <a:ext uri="{FF2B5EF4-FFF2-40B4-BE49-F238E27FC236}">
                    <a16:creationId xmlns:a16="http://schemas.microsoft.com/office/drawing/2014/main" id="{CC838B78-F0A6-1645-929B-746DE904EB5F}"/>
                  </a:ext>
                </a:extLst>
              </p:cNvPr>
              <p:cNvSpPr/>
              <p:nvPr/>
            </p:nvSpPr>
            <p:spPr>
              <a:xfrm>
                <a:off x="5848467" y="3314017"/>
                <a:ext cx="232684" cy="60289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8">
                <a:extLst>
                  <a:ext uri="{FF2B5EF4-FFF2-40B4-BE49-F238E27FC236}">
                    <a16:creationId xmlns:a16="http://schemas.microsoft.com/office/drawing/2014/main" id="{DC985362-8CB3-591D-FB5A-3B61FF2CED09}"/>
                  </a:ext>
                </a:extLst>
              </p:cNvPr>
              <p:cNvSpPr/>
              <p:nvPr/>
            </p:nvSpPr>
            <p:spPr>
              <a:xfrm rot="300874">
                <a:off x="5477997" y="2545510"/>
                <a:ext cx="243299"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29">
                <a:extLst>
                  <a:ext uri="{FF2B5EF4-FFF2-40B4-BE49-F238E27FC236}">
                    <a16:creationId xmlns:a16="http://schemas.microsoft.com/office/drawing/2014/main" id="{32545085-7DF2-95E3-6BB7-2A05D6B9F0BD}"/>
                  </a:ext>
                </a:extLst>
              </p:cNvPr>
              <p:cNvSpPr/>
              <p:nvPr/>
            </p:nvSpPr>
            <p:spPr>
              <a:xfrm rot="6378668">
                <a:off x="6256498" y="2207651"/>
                <a:ext cx="281356" cy="4956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5CD6612-BDD2-FA11-0E1B-B3AB5D17F2AD}"/>
                  </a:ext>
                </a:extLst>
              </p:cNvPr>
              <p:cNvSpPr/>
              <p:nvPr/>
            </p:nvSpPr>
            <p:spPr>
              <a:xfrm>
                <a:off x="5924846" y="1113464"/>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1">
                <a:extLst>
                  <a:ext uri="{FF2B5EF4-FFF2-40B4-BE49-F238E27FC236}">
                    <a16:creationId xmlns:a16="http://schemas.microsoft.com/office/drawing/2014/main" id="{0AA47464-534D-D8F6-E4F2-9B46DD1C3F91}"/>
                  </a:ext>
                </a:extLst>
              </p:cNvPr>
              <p:cNvSpPr/>
              <p:nvPr/>
            </p:nvSpPr>
            <p:spPr>
              <a:xfrm rot="3228428">
                <a:off x="5768813" y="2073092"/>
                <a:ext cx="717028" cy="28348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2">
                <a:extLst>
                  <a:ext uri="{FF2B5EF4-FFF2-40B4-BE49-F238E27FC236}">
                    <a16:creationId xmlns:a16="http://schemas.microsoft.com/office/drawing/2014/main" id="{322B8D20-0953-B46D-F40C-46BEE39FEF08}"/>
                  </a:ext>
                </a:extLst>
              </p:cNvPr>
              <p:cNvSpPr/>
              <p:nvPr/>
            </p:nvSpPr>
            <p:spPr>
              <a:xfrm rot="20540510">
                <a:off x="5748925" y="2673671"/>
                <a:ext cx="252342" cy="8703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3">
                <a:extLst>
                  <a:ext uri="{FF2B5EF4-FFF2-40B4-BE49-F238E27FC236}">
                    <a16:creationId xmlns:a16="http://schemas.microsoft.com/office/drawing/2014/main" id="{0E6553C5-C775-A632-41D1-027A20DBAD65}"/>
                  </a:ext>
                </a:extLst>
              </p:cNvPr>
              <p:cNvSpPr/>
              <p:nvPr/>
            </p:nvSpPr>
            <p:spPr>
              <a:xfrm rot="5717651">
                <a:off x="5558960" y="3703466"/>
                <a:ext cx="207237" cy="4854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a:extLst>
                  <a:ext uri="{FF2B5EF4-FFF2-40B4-BE49-F238E27FC236}">
                    <a16:creationId xmlns:a16="http://schemas.microsoft.com/office/drawing/2014/main" id="{710B66C4-54AF-A62E-B9F3-389FFC00D943}"/>
                  </a:ext>
                </a:extLst>
              </p:cNvPr>
              <p:cNvSpPr/>
              <p:nvPr/>
            </p:nvSpPr>
            <p:spPr>
              <a:xfrm rot="3956484">
                <a:off x="5939110" y="969345"/>
                <a:ext cx="428260" cy="454961"/>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9" name="AutoShape 2" descr="Download HD Person Stick Old Comments - Old Person Icon Png Transparent PNG  Image - NicePNG.com">
                <a:extLst>
                  <a:ext uri="{FF2B5EF4-FFF2-40B4-BE49-F238E27FC236}">
                    <a16:creationId xmlns:a16="http://schemas.microsoft.com/office/drawing/2014/main" id="{63E4B161-9F46-9C36-A21C-6914D3F739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AutoShape 4" descr="Person Stick Old Comments - Old Person Icon Png Transparent PNG - 604x980 -  Free Download on NicePNG">
                <a:extLst>
                  <a:ext uri="{FF2B5EF4-FFF2-40B4-BE49-F238E27FC236}">
                    <a16:creationId xmlns:a16="http://schemas.microsoft.com/office/drawing/2014/main" id="{4805A6A5-0A1B-3799-4179-2769659FEF9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Shape 40">
                <a:extLst>
                  <a:ext uri="{FF2B5EF4-FFF2-40B4-BE49-F238E27FC236}">
                    <a16:creationId xmlns:a16="http://schemas.microsoft.com/office/drawing/2014/main" id="{28920949-0074-D385-43AA-02EBBEEE3934}"/>
                  </a:ext>
                </a:extLst>
              </p:cNvPr>
              <p:cNvSpPr/>
              <p:nvPr/>
            </p:nvSpPr>
            <p:spPr>
              <a:xfrm flipH="1">
                <a:off x="6369026" y="2363269"/>
                <a:ext cx="470373" cy="1574418"/>
              </a:xfrm>
              <a:custGeom>
                <a:avLst/>
                <a:gdLst>
                  <a:gd name="connsiteX0" fmla="*/ 381975 w 811358"/>
                  <a:gd name="connsiteY0" fmla="*/ 0 h 1574418"/>
                  <a:gd name="connsiteX1" fmla="*/ 431074 w 811358"/>
                  <a:gd name="connsiteY1" fmla="*/ 0 h 1574418"/>
                  <a:gd name="connsiteX2" fmla="*/ 805289 w 811358"/>
                  <a:gd name="connsiteY2" fmla="*/ 304994 h 1574418"/>
                  <a:gd name="connsiteX3" fmla="*/ 811358 w 811358"/>
                  <a:gd name="connsiteY3" fmla="*/ 365202 h 1574418"/>
                  <a:gd name="connsiteX4" fmla="*/ 638691 w 811358"/>
                  <a:gd name="connsiteY4" fmla="*/ 365202 h 1574418"/>
                  <a:gd name="connsiteX5" fmla="*/ 636130 w 811358"/>
                  <a:gd name="connsiteY5" fmla="*/ 339793 h 1574418"/>
                  <a:gd name="connsiteX6" fmla="*/ 431075 w 811358"/>
                  <a:gd name="connsiteY6" fmla="*/ 172668 h 1574418"/>
                  <a:gd name="connsiteX7" fmla="*/ 381975 w 811358"/>
                  <a:gd name="connsiteY7" fmla="*/ 172668 h 1574418"/>
                  <a:gd name="connsiteX8" fmla="*/ 172668 w 811358"/>
                  <a:gd name="connsiteY8" fmla="*/ 381975 h 1574418"/>
                  <a:gd name="connsiteX9" fmla="*/ 172668 w 811358"/>
                  <a:gd name="connsiteY9" fmla="*/ 1574418 h 1574418"/>
                  <a:gd name="connsiteX10" fmla="*/ 0 w 811358"/>
                  <a:gd name="connsiteY10" fmla="*/ 1574418 h 1574418"/>
                  <a:gd name="connsiteX11" fmla="*/ 0 w 811358"/>
                  <a:gd name="connsiteY11" fmla="*/ 381975 h 1574418"/>
                  <a:gd name="connsiteX12" fmla="*/ 381975 w 811358"/>
                  <a:gd name="connsiteY12" fmla="*/ 0 h 157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358" h="1574418">
                    <a:moveTo>
                      <a:pt x="381975" y="0"/>
                    </a:moveTo>
                    <a:lnTo>
                      <a:pt x="431074" y="0"/>
                    </a:lnTo>
                    <a:cubicBezTo>
                      <a:pt x="615663" y="0"/>
                      <a:pt x="769671" y="130934"/>
                      <a:pt x="805289" y="304994"/>
                    </a:cubicBezTo>
                    <a:lnTo>
                      <a:pt x="811358" y="365202"/>
                    </a:lnTo>
                    <a:lnTo>
                      <a:pt x="638691" y="365202"/>
                    </a:lnTo>
                    <a:lnTo>
                      <a:pt x="636130" y="339793"/>
                    </a:lnTo>
                    <a:cubicBezTo>
                      <a:pt x="616613" y="244415"/>
                      <a:pt x="532223" y="172668"/>
                      <a:pt x="431075" y="172668"/>
                    </a:cubicBezTo>
                    <a:lnTo>
                      <a:pt x="381975" y="172668"/>
                    </a:lnTo>
                    <a:cubicBezTo>
                      <a:pt x="266378" y="172668"/>
                      <a:pt x="172668" y="266378"/>
                      <a:pt x="172668" y="381975"/>
                    </a:cubicBezTo>
                    <a:lnTo>
                      <a:pt x="172668" y="1574418"/>
                    </a:lnTo>
                    <a:lnTo>
                      <a:pt x="0" y="1574418"/>
                    </a:lnTo>
                    <a:lnTo>
                      <a:pt x="0" y="381975"/>
                    </a:lnTo>
                    <a:cubicBezTo>
                      <a:pt x="0" y="171016"/>
                      <a:pt x="171016" y="0"/>
                      <a:pt x="381975" y="0"/>
                    </a:cubicBezTo>
                    <a:close/>
                  </a:path>
                </a:pathLst>
              </a:custGeom>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solidFill>
                    <a:schemeClr val="tx1"/>
                  </a:solidFill>
                </a:endParaRPr>
              </a:p>
            </p:txBody>
          </p:sp>
        </p:grpSp>
      </p:grpSp>
      <p:grpSp>
        <p:nvGrpSpPr>
          <p:cNvPr id="51" name="Group 50">
            <a:extLst>
              <a:ext uri="{FF2B5EF4-FFF2-40B4-BE49-F238E27FC236}">
                <a16:creationId xmlns:a16="http://schemas.microsoft.com/office/drawing/2014/main" id="{FCE73F0A-1827-60FE-1BFB-BFD8330EBF27}"/>
              </a:ext>
            </a:extLst>
          </p:cNvPr>
          <p:cNvGrpSpPr/>
          <p:nvPr/>
        </p:nvGrpSpPr>
        <p:grpSpPr>
          <a:xfrm>
            <a:off x="9943540" y="4237007"/>
            <a:ext cx="1345341" cy="1652881"/>
            <a:chOff x="7459885" y="3411392"/>
            <a:chExt cx="2155190" cy="2533805"/>
          </a:xfrm>
        </p:grpSpPr>
        <p:grpSp>
          <p:nvGrpSpPr>
            <p:cNvPr id="52" name="Group 51">
              <a:extLst>
                <a:ext uri="{FF2B5EF4-FFF2-40B4-BE49-F238E27FC236}">
                  <a16:creationId xmlns:a16="http://schemas.microsoft.com/office/drawing/2014/main" id="{B22C2FC5-BC82-BBD0-B81F-89A721124E82}"/>
                </a:ext>
              </a:extLst>
            </p:cNvPr>
            <p:cNvGrpSpPr/>
            <p:nvPr/>
          </p:nvGrpSpPr>
          <p:grpSpPr>
            <a:xfrm>
              <a:off x="8175241" y="3501253"/>
              <a:ext cx="1049510" cy="2433876"/>
              <a:chOff x="922474" y="3684760"/>
              <a:chExt cx="1049510" cy="2433876"/>
            </a:xfrm>
          </p:grpSpPr>
          <p:sp>
            <p:nvSpPr>
              <p:cNvPr id="72" name="Oval 71">
                <a:extLst>
                  <a:ext uri="{FF2B5EF4-FFF2-40B4-BE49-F238E27FC236}">
                    <a16:creationId xmlns:a16="http://schemas.microsoft.com/office/drawing/2014/main" id="{188BC86E-3FDC-8689-F09F-65C8A13923F0}"/>
                  </a:ext>
                </a:extLst>
              </p:cNvPr>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722C885-C2DC-9595-FFD1-396628FC4E1E}"/>
                  </a:ext>
                </a:extLst>
              </p:cNvPr>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a:extLst>
                  <a:ext uri="{FF2B5EF4-FFF2-40B4-BE49-F238E27FC236}">
                    <a16:creationId xmlns:a16="http://schemas.microsoft.com/office/drawing/2014/main" id="{A91601EA-4C44-C680-1E51-EC20DB486023}"/>
                  </a:ext>
                </a:extLst>
              </p:cNvPr>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8ECDF4FC-E68B-C56E-5085-F463F4452D5A}"/>
                  </a:ext>
                </a:extLst>
              </p:cNvPr>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5E553D7C-04D5-011A-C940-0DE227281803}"/>
                  </a:ext>
                </a:extLst>
              </p:cNvPr>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902DF23F-9169-3A1C-D1CA-FD3B8EF9582F}"/>
                  </a:ext>
                </a:extLst>
              </p:cNvPr>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370EA604-F2F7-F857-F828-B0BCD3C70FF4}"/>
                  </a:ext>
                </a:extLst>
              </p:cNvPr>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B5389412-148E-C39B-B3C9-ABDA821B2F64}"/>
                  </a:ext>
                </a:extLst>
              </p:cNvPr>
              <p:cNvSpPr/>
              <p:nvPr/>
            </p:nvSpPr>
            <p:spPr>
              <a:xfrm rot="10800000">
                <a:off x="1358020" y="4291342"/>
                <a:ext cx="126748" cy="8148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D6CCF85C-1E89-315A-8016-FEA1ED075263}"/>
                </a:ext>
              </a:extLst>
            </p:cNvPr>
            <p:cNvGrpSpPr/>
            <p:nvPr/>
          </p:nvGrpSpPr>
          <p:grpSpPr>
            <a:xfrm>
              <a:off x="9106700" y="4770937"/>
              <a:ext cx="508375" cy="1097188"/>
              <a:chOff x="4480353" y="1537579"/>
              <a:chExt cx="612921" cy="1322822"/>
            </a:xfrm>
          </p:grpSpPr>
          <p:sp>
            <p:nvSpPr>
              <p:cNvPr id="65" name="Oval 64">
                <a:extLst>
                  <a:ext uri="{FF2B5EF4-FFF2-40B4-BE49-F238E27FC236}">
                    <a16:creationId xmlns:a16="http://schemas.microsoft.com/office/drawing/2014/main" id="{65F585EB-C674-13B8-E051-459C8731E5BD}"/>
                  </a:ext>
                </a:extLst>
              </p:cNvPr>
              <p:cNvSpPr/>
              <p:nvPr/>
            </p:nvSpPr>
            <p:spPr>
              <a:xfrm>
                <a:off x="4615759" y="1537579"/>
                <a:ext cx="345542" cy="3455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3F91A5A1-1A83-8634-A547-47AB5199361F}"/>
                  </a:ext>
                </a:extLst>
              </p:cNvPr>
              <p:cNvSpPr/>
              <p:nvPr/>
            </p:nvSpPr>
            <p:spPr>
              <a:xfrm>
                <a:off x="4571999" y="1963094"/>
                <a:ext cx="451165" cy="511630"/>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0B04E396-CFB2-FC15-BDD8-EC01D33AAED9}"/>
                  </a:ext>
                </a:extLst>
              </p:cNvPr>
              <p:cNvSpPr/>
              <p:nvPr/>
            </p:nvSpPr>
            <p:spPr>
              <a:xfrm rot="7223141">
                <a:off x="4323278" y="2125722"/>
                <a:ext cx="421857" cy="10770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DA01D131-BF3E-4D68-D807-E9E6DD176955}"/>
                  </a:ext>
                </a:extLst>
              </p:cNvPr>
              <p:cNvSpPr/>
              <p:nvPr/>
            </p:nvSpPr>
            <p:spPr>
              <a:xfrm rot="3528859">
                <a:off x="4825822" y="2108653"/>
                <a:ext cx="428987" cy="1059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D5B38CAA-CEE8-3AA4-2484-DE9A83821DAF}"/>
                  </a:ext>
                </a:extLst>
              </p:cNvPr>
              <p:cNvSpPr/>
              <p:nvPr/>
            </p:nvSpPr>
            <p:spPr>
              <a:xfrm rot="10800000">
                <a:off x="4571325" y="1918258"/>
                <a:ext cx="426187" cy="11877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1839AFE1-3639-427E-96DE-F1F509C166FB}"/>
                  </a:ext>
                </a:extLst>
              </p:cNvPr>
              <p:cNvSpPr/>
              <p:nvPr/>
            </p:nvSpPr>
            <p:spPr>
              <a:xfrm rot="5400000">
                <a:off x="4471738" y="2533896"/>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53AA7A41-A16A-E678-75FB-D293B25AFE03}"/>
                  </a:ext>
                </a:extLst>
              </p:cNvPr>
              <p:cNvSpPr/>
              <p:nvPr/>
            </p:nvSpPr>
            <p:spPr>
              <a:xfrm rot="5400000">
                <a:off x="4642245" y="2541441"/>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6015F8A-1DAA-0063-84DF-CC32E0CC057D}"/>
                </a:ext>
              </a:extLst>
            </p:cNvPr>
            <p:cNvGrpSpPr/>
            <p:nvPr/>
          </p:nvGrpSpPr>
          <p:grpSpPr>
            <a:xfrm>
              <a:off x="7459885" y="4199879"/>
              <a:ext cx="708791" cy="1745318"/>
              <a:chOff x="7321633" y="4237022"/>
              <a:chExt cx="708791" cy="1745318"/>
            </a:xfrm>
          </p:grpSpPr>
          <p:sp>
            <p:nvSpPr>
              <p:cNvPr id="58" name="Oval 57">
                <a:extLst>
                  <a:ext uri="{FF2B5EF4-FFF2-40B4-BE49-F238E27FC236}">
                    <a16:creationId xmlns:a16="http://schemas.microsoft.com/office/drawing/2014/main" id="{18A568B2-0455-57FE-A563-1F505E2DA3BB}"/>
                  </a:ext>
                </a:extLst>
              </p:cNvPr>
              <p:cNvSpPr/>
              <p:nvPr/>
            </p:nvSpPr>
            <p:spPr>
              <a:xfrm>
                <a:off x="7478219" y="4237022"/>
                <a:ext cx="399590" cy="4346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a:extLst>
                  <a:ext uri="{FF2B5EF4-FFF2-40B4-BE49-F238E27FC236}">
                    <a16:creationId xmlns:a16="http://schemas.microsoft.com/office/drawing/2014/main" id="{73E6E104-4A0C-70AF-F401-37AE29B6F1DD}"/>
                  </a:ext>
                </a:extLst>
              </p:cNvPr>
              <p:cNvSpPr/>
              <p:nvPr/>
            </p:nvSpPr>
            <p:spPr>
              <a:xfrm>
                <a:off x="7496270" y="4772230"/>
                <a:ext cx="353490" cy="750383"/>
              </a:xfrm>
              <a:prstGeom prst="trapezoid">
                <a:avLst>
                  <a:gd name="adj" fmla="val 100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19CC03B-1BB0-FECC-6253-31BC72EB40F3}"/>
                  </a:ext>
                </a:extLst>
              </p:cNvPr>
              <p:cNvSpPr/>
              <p:nvPr/>
            </p:nvSpPr>
            <p:spPr>
              <a:xfrm rot="7223141">
                <a:off x="7118606" y="4982243"/>
                <a:ext cx="530608" cy="124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DE53C48-FED4-DC5C-4FE8-A725F6E09993}"/>
                  </a:ext>
                </a:extLst>
              </p:cNvPr>
              <p:cNvSpPr/>
              <p:nvPr/>
            </p:nvSpPr>
            <p:spPr>
              <a:xfrm rot="3528859">
                <a:off x="7699394" y="4960683"/>
                <a:ext cx="539576" cy="1224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BDF7BC26-09B2-BDEE-EA16-75DFF83B81E6}"/>
                  </a:ext>
                </a:extLst>
              </p:cNvPr>
              <p:cNvSpPr/>
              <p:nvPr/>
            </p:nvSpPr>
            <p:spPr>
              <a:xfrm rot="10800000">
                <a:off x="7426834" y="4715837"/>
                <a:ext cx="492849" cy="1493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4CF18F00-6861-D0A8-BDCD-849E611C9A5E}"/>
                  </a:ext>
                </a:extLst>
              </p:cNvPr>
              <p:cNvSpPr/>
              <p:nvPr/>
            </p:nvSpPr>
            <p:spPr>
              <a:xfrm rot="5400000">
                <a:off x="7249611" y="557815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10AC26AA-F016-5176-C66A-88501615F5F6}"/>
                  </a:ext>
                </a:extLst>
              </p:cNvPr>
              <p:cNvSpPr/>
              <p:nvPr/>
            </p:nvSpPr>
            <p:spPr>
              <a:xfrm rot="5144943">
                <a:off x="7473948" y="558764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Cloud 55">
              <a:extLst>
                <a:ext uri="{FF2B5EF4-FFF2-40B4-BE49-F238E27FC236}">
                  <a16:creationId xmlns:a16="http://schemas.microsoft.com/office/drawing/2014/main" id="{0BE417E3-D7F6-44F5-9F57-92B168DA21E2}"/>
                </a:ext>
              </a:extLst>
            </p:cNvPr>
            <p:cNvSpPr/>
            <p:nvPr/>
          </p:nvSpPr>
          <p:spPr>
            <a:xfrm rot="3956484">
              <a:off x="8199240" y="3398041"/>
              <a:ext cx="428260" cy="454961"/>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7" name="Cloud 56">
              <a:extLst>
                <a:ext uri="{FF2B5EF4-FFF2-40B4-BE49-F238E27FC236}">
                  <a16:creationId xmlns:a16="http://schemas.microsoft.com/office/drawing/2014/main" id="{F0580C1D-9AEF-122F-590E-7C0CC90F86A9}"/>
                </a:ext>
              </a:extLst>
            </p:cNvPr>
            <p:cNvSpPr/>
            <p:nvPr/>
          </p:nvSpPr>
          <p:spPr>
            <a:xfrm rot="3956484">
              <a:off x="8860676" y="3485082"/>
              <a:ext cx="428260" cy="454961"/>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80" name="Group 79">
            <a:extLst>
              <a:ext uri="{FF2B5EF4-FFF2-40B4-BE49-F238E27FC236}">
                <a16:creationId xmlns:a16="http://schemas.microsoft.com/office/drawing/2014/main" id="{808FC60E-BABC-A181-0C16-2AC08AACCF7D}"/>
              </a:ext>
            </a:extLst>
          </p:cNvPr>
          <p:cNvGrpSpPr/>
          <p:nvPr/>
        </p:nvGrpSpPr>
        <p:grpSpPr>
          <a:xfrm>
            <a:off x="3751727" y="2946931"/>
            <a:ext cx="2440061" cy="1844788"/>
            <a:chOff x="4234401" y="3283389"/>
            <a:chExt cx="3493432" cy="2641180"/>
          </a:xfrm>
        </p:grpSpPr>
        <p:grpSp>
          <p:nvGrpSpPr>
            <p:cNvPr id="81" name="Group 80">
              <a:extLst>
                <a:ext uri="{FF2B5EF4-FFF2-40B4-BE49-F238E27FC236}">
                  <a16:creationId xmlns:a16="http://schemas.microsoft.com/office/drawing/2014/main" id="{053E95F6-3D81-4343-71F1-8104E6935B73}"/>
                </a:ext>
              </a:extLst>
            </p:cNvPr>
            <p:cNvGrpSpPr/>
            <p:nvPr/>
          </p:nvGrpSpPr>
          <p:grpSpPr>
            <a:xfrm>
              <a:off x="4949757" y="3283389"/>
              <a:ext cx="2255291" cy="2641180"/>
              <a:chOff x="922474" y="3511235"/>
              <a:chExt cx="2255291" cy="2641180"/>
            </a:xfrm>
          </p:grpSpPr>
          <p:grpSp>
            <p:nvGrpSpPr>
              <p:cNvPr id="98" name="Group 97">
                <a:extLst>
                  <a:ext uri="{FF2B5EF4-FFF2-40B4-BE49-F238E27FC236}">
                    <a16:creationId xmlns:a16="http://schemas.microsoft.com/office/drawing/2014/main" id="{FE5EA301-9971-A2C5-E623-FBB88AB49261}"/>
                  </a:ext>
                </a:extLst>
              </p:cNvPr>
              <p:cNvGrpSpPr/>
              <p:nvPr/>
            </p:nvGrpSpPr>
            <p:grpSpPr>
              <a:xfrm>
                <a:off x="922474" y="3684760"/>
                <a:ext cx="1049510" cy="2433876"/>
                <a:chOff x="922474" y="3684760"/>
                <a:chExt cx="1049510" cy="2433876"/>
              </a:xfrm>
            </p:grpSpPr>
            <p:sp>
              <p:nvSpPr>
                <p:cNvPr id="106" name="Oval 105">
                  <a:extLst>
                    <a:ext uri="{FF2B5EF4-FFF2-40B4-BE49-F238E27FC236}">
                      <a16:creationId xmlns:a16="http://schemas.microsoft.com/office/drawing/2014/main" id="{A37718C7-EA8E-CCAB-97C0-05256C434C41}"/>
                    </a:ext>
                  </a:extLst>
                </p:cNvPr>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06">
                  <a:extLst>
                    <a:ext uri="{FF2B5EF4-FFF2-40B4-BE49-F238E27FC236}">
                      <a16:creationId xmlns:a16="http://schemas.microsoft.com/office/drawing/2014/main" id="{68CA4CA8-3726-A344-AFEA-CD951524610C}"/>
                    </a:ext>
                  </a:extLst>
                </p:cNvPr>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a:extLst>
                    <a:ext uri="{FF2B5EF4-FFF2-40B4-BE49-F238E27FC236}">
                      <a16:creationId xmlns:a16="http://schemas.microsoft.com/office/drawing/2014/main" id="{4A60FB20-05A1-12C2-104C-68C6741B9655}"/>
                    </a:ext>
                  </a:extLst>
                </p:cNvPr>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7EFF75B-33BD-9211-9BDA-68904CDF8114}"/>
                    </a:ext>
                  </a:extLst>
                </p:cNvPr>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id="{F3F66D80-290A-E167-A634-280554906F10}"/>
                    </a:ext>
                  </a:extLst>
                </p:cNvPr>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Rounded Corners 110">
                  <a:extLst>
                    <a:ext uri="{FF2B5EF4-FFF2-40B4-BE49-F238E27FC236}">
                      <a16:creationId xmlns:a16="http://schemas.microsoft.com/office/drawing/2014/main" id="{44B96CC4-DB14-0D1A-0446-BD082C2CCD5F}"/>
                    </a:ext>
                  </a:extLst>
                </p:cNvPr>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Rounded Corners 111">
                  <a:extLst>
                    <a:ext uri="{FF2B5EF4-FFF2-40B4-BE49-F238E27FC236}">
                      <a16:creationId xmlns:a16="http://schemas.microsoft.com/office/drawing/2014/main" id="{B4F1E60B-DB58-4009-9069-60D56D7DF386}"/>
                    </a:ext>
                  </a:extLst>
                </p:cNvPr>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a:extLst>
                    <a:ext uri="{FF2B5EF4-FFF2-40B4-BE49-F238E27FC236}">
                      <a16:creationId xmlns:a16="http://schemas.microsoft.com/office/drawing/2014/main" id="{41E65F32-0965-4636-9C40-1C06CFE56ED5}"/>
                    </a:ext>
                  </a:extLst>
                </p:cNvPr>
                <p:cNvSpPr/>
                <p:nvPr/>
              </p:nvSpPr>
              <p:spPr>
                <a:xfrm rot="10800000">
                  <a:off x="1358020" y="4291342"/>
                  <a:ext cx="126748" cy="8148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a:extLst>
                  <a:ext uri="{FF2B5EF4-FFF2-40B4-BE49-F238E27FC236}">
                    <a16:creationId xmlns:a16="http://schemas.microsoft.com/office/drawing/2014/main" id="{8DA149CA-77C1-1209-648B-15B79827710B}"/>
                  </a:ext>
                </a:extLst>
              </p:cNvPr>
              <p:cNvSpPr/>
              <p:nvPr/>
            </p:nvSpPr>
            <p:spPr>
              <a:xfrm>
                <a:off x="2415767" y="3511235"/>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994AF5B4-9B3D-DC23-2876-6CB030DE5CE5}"/>
                  </a:ext>
                </a:extLst>
              </p:cNvPr>
              <p:cNvSpPr/>
              <p:nvPr/>
            </p:nvSpPr>
            <p:spPr>
              <a:xfrm rot="5763969">
                <a:off x="2027909" y="5510409"/>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00">
                <a:extLst>
                  <a:ext uri="{FF2B5EF4-FFF2-40B4-BE49-F238E27FC236}">
                    <a16:creationId xmlns:a16="http://schemas.microsoft.com/office/drawing/2014/main" id="{EA467D30-ABF3-125B-D147-D3C6FB5EEFE9}"/>
                  </a:ext>
                </a:extLst>
              </p:cNvPr>
              <p:cNvSpPr/>
              <p:nvPr/>
            </p:nvSpPr>
            <p:spPr>
              <a:xfrm rot="5400000">
                <a:off x="2325530" y="5485193"/>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62062928-4D51-01DB-D6AE-4459742CBF5E}"/>
                  </a:ext>
                </a:extLst>
              </p:cNvPr>
              <p:cNvSpPr/>
              <p:nvPr/>
            </p:nvSpPr>
            <p:spPr>
              <a:xfrm>
                <a:off x="2353902" y="4116610"/>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FBB4D051-44A4-4B6D-31D2-8A2650976072}"/>
                  </a:ext>
                </a:extLst>
              </p:cNvPr>
              <p:cNvSpPr/>
              <p:nvPr/>
            </p:nvSpPr>
            <p:spPr>
              <a:xfrm rot="7223141">
                <a:off x="1849081" y="4564031"/>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03">
                <a:extLst>
                  <a:ext uri="{FF2B5EF4-FFF2-40B4-BE49-F238E27FC236}">
                    <a16:creationId xmlns:a16="http://schemas.microsoft.com/office/drawing/2014/main" id="{FCA030E8-DB8D-A417-C6E2-4F9FE7D0B64C}"/>
                  </a:ext>
                </a:extLst>
              </p:cNvPr>
              <p:cNvSpPr/>
              <p:nvPr/>
            </p:nvSpPr>
            <p:spPr>
              <a:xfrm rot="5174172">
                <a:off x="2592677" y="4548229"/>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a:extLst>
                  <a:ext uri="{FF2B5EF4-FFF2-40B4-BE49-F238E27FC236}">
                    <a16:creationId xmlns:a16="http://schemas.microsoft.com/office/drawing/2014/main" id="{F0C41152-7B5A-6810-0C82-063658B2E718}"/>
                  </a:ext>
                </a:extLst>
              </p:cNvPr>
              <p:cNvSpPr/>
              <p:nvPr/>
            </p:nvSpPr>
            <p:spPr>
              <a:xfrm>
                <a:off x="2471596" y="4217406"/>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DEAE15C2-3857-3527-34B0-92F971552C0D}"/>
                </a:ext>
              </a:extLst>
            </p:cNvPr>
            <p:cNvGrpSpPr/>
            <p:nvPr/>
          </p:nvGrpSpPr>
          <p:grpSpPr>
            <a:xfrm>
              <a:off x="7114912" y="4516169"/>
              <a:ext cx="612921" cy="1322822"/>
              <a:chOff x="4480353" y="1537579"/>
              <a:chExt cx="612921" cy="1322822"/>
            </a:xfrm>
          </p:grpSpPr>
          <p:sp>
            <p:nvSpPr>
              <p:cNvPr id="91" name="Oval 90">
                <a:extLst>
                  <a:ext uri="{FF2B5EF4-FFF2-40B4-BE49-F238E27FC236}">
                    <a16:creationId xmlns:a16="http://schemas.microsoft.com/office/drawing/2014/main" id="{B2B31EE2-B34D-DE01-068E-436AE59E701E}"/>
                  </a:ext>
                </a:extLst>
              </p:cNvPr>
              <p:cNvSpPr/>
              <p:nvPr/>
            </p:nvSpPr>
            <p:spPr>
              <a:xfrm>
                <a:off x="4615759" y="1537579"/>
                <a:ext cx="345542" cy="3455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a:extLst>
                  <a:ext uri="{FF2B5EF4-FFF2-40B4-BE49-F238E27FC236}">
                    <a16:creationId xmlns:a16="http://schemas.microsoft.com/office/drawing/2014/main" id="{97DA42B6-7FF8-A89C-36DA-90916032B4D3}"/>
                  </a:ext>
                </a:extLst>
              </p:cNvPr>
              <p:cNvSpPr/>
              <p:nvPr/>
            </p:nvSpPr>
            <p:spPr>
              <a:xfrm>
                <a:off x="4571999" y="1963094"/>
                <a:ext cx="451165" cy="511630"/>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Rounded Corners 92">
                <a:extLst>
                  <a:ext uri="{FF2B5EF4-FFF2-40B4-BE49-F238E27FC236}">
                    <a16:creationId xmlns:a16="http://schemas.microsoft.com/office/drawing/2014/main" id="{AA24F473-A1A4-D95F-C3ED-2A1A74C89674}"/>
                  </a:ext>
                </a:extLst>
              </p:cNvPr>
              <p:cNvSpPr/>
              <p:nvPr/>
            </p:nvSpPr>
            <p:spPr>
              <a:xfrm rot="7223141">
                <a:off x="4323278" y="2125722"/>
                <a:ext cx="421857" cy="10770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52DE9F35-5E33-2638-DB3F-4E0466EA0A0B}"/>
                  </a:ext>
                </a:extLst>
              </p:cNvPr>
              <p:cNvSpPr/>
              <p:nvPr/>
            </p:nvSpPr>
            <p:spPr>
              <a:xfrm rot="3528859">
                <a:off x="4825822" y="2108653"/>
                <a:ext cx="428987" cy="1059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A2556F8A-F378-CB82-A282-81F4C0AC1DEB}"/>
                  </a:ext>
                </a:extLst>
              </p:cNvPr>
              <p:cNvSpPr/>
              <p:nvPr/>
            </p:nvSpPr>
            <p:spPr>
              <a:xfrm rot="10800000">
                <a:off x="4571325" y="1918258"/>
                <a:ext cx="426187" cy="11877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Rounded Corners 95">
                <a:extLst>
                  <a:ext uri="{FF2B5EF4-FFF2-40B4-BE49-F238E27FC236}">
                    <a16:creationId xmlns:a16="http://schemas.microsoft.com/office/drawing/2014/main" id="{02FE0C7E-9622-2914-5CBF-B3416AA06F6B}"/>
                  </a:ext>
                </a:extLst>
              </p:cNvPr>
              <p:cNvSpPr/>
              <p:nvPr/>
            </p:nvSpPr>
            <p:spPr>
              <a:xfrm rot="5400000">
                <a:off x="4471738" y="2533896"/>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Rounded Corners 96">
                <a:extLst>
                  <a:ext uri="{FF2B5EF4-FFF2-40B4-BE49-F238E27FC236}">
                    <a16:creationId xmlns:a16="http://schemas.microsoft.com/office/drawing/2014/main" id="{69D4FCBC-E3AB-0880-1701-8D2A97D18BAB}"/>
                  </a:ext>
                </a:extLst>
              </p:cNvPr>
              <p:cNvSpPr/>
              <p:nvPr/>
            </p:nvSpPr>
            <p:spPr>
              <a:xfrm rot="5400000">
                <a:off x="4642245" y="2541441"/>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FDCA9769-5EA5-F79C-BCDB-920137A5F2EC}"/>
                </a:ext>
              </a:extLst>
            </p:cNvPr>
            <p:cNvGrpSpPr/>
            <p:nvPr/>
          </p:nvGrpSpPr>
          <p:grpSpPr>
            <a:xfrm>
              <a:off x="4234401" y="4155540"/>
              <a:ext cx="708791" cy="1745318"/>
              <a:chOff x="7321633" y="4237022"/>
              <a:chExt cx="708791" cy="1745318"/>
            </a:xfrm>
          </p:grpSpPr>
          <p:sp>
            <p:nvSpPr>
              <p:cNvPr id="84" name="Oval 83">
                <a:extLst>
                  <a:ext uri="{FF2B5EF4-FFF2-40B4-BE49-F238E27FC236}">
                    <a16:creationId xmlns:a16="http://schemas.microsoft.com/office/drawing/2014/main" id="{3F64263B-1C9D-ABAC-63B1-EC089086A290}"/>
                  </a:ext>
                </a:extLst>
              </p:cNvPr>
              <p:cNvSpPr/>
              <p:nvPr/>
            </p:nvSpPr>
            <p:spPr>
              <a:xfrm>
                <a:off x="7478219" y="4237022"/>
                <a:ext cx="399590" cy="4346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a:extLst>
                  <a:ext uri="{FF2B5EF4-FFF2-40B4-BE49-F238E27FC236}">
                    <a16:creationId xmlns:a16="http://schemas.microsoft.com/office/drawing/2014/main" id="{6831C716-F612-1716-92F1-5F3E1FD9892D}"/>
                  </a:ext>
                </a:extLst>
              </p:cNvPr>
              <p:cNvSpPr/>
              <p:nvPr/>
            </p:nvSpPr>
            <p:spPr>
              <a:xfrm>
                <a:off x="7496270" y="4772230"/>
                <a:ext cx="353490" cy="750383"/>
              </a:xfrm>
              <a:prstGeom prst="trapezoid">
                <a:avLst>
                  <a:gd name="adj" fmla="val 100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1F1C2B07-105F-D86A-9042-FA5E26A56857}"/>
                  </a:ext>
                </a:extLst>
              </p:cNvPr>
              <p:cNvSpPr/>
              <p:nvPr/>
            </p:nvSpPr>
            <p:spPr>
              <a:xfrm rot="7223141">
                <a:off x="7118606" y="4982243"/>
                <a:ext cx="530608" cy="124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274828B5-9F3E-63DE-B415-15C43C7F331A}"/>
                  </a:ext>
                </a:extLst>
              </p:cNvPr>
              <p:cNvSpPr/>
              <p:nvPr/>
            </p:nvSpPr>
            <p:spPr>
              <a:xfrm rot="3528859">
                <a:off x="7699394" y="4960683"/>
                <a:ext cx="539576" cy="1224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452CD79D-D5E4-4773-65D5-E547EE258755}"/>
                  </a:ext>
                </a:extLst>
              </p:cNvPr>
              <p:cNvSpPr/>
              <p:nvPr/>
            </p:nvSpPr>
            <p:spPr>
              <a:xfrm rot="10800000">
                <a:off x="7426834" y="4715837"/>
                <a:ext cx="492849" cy="1493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BB0DC464-6CD5-247B-7A57-28C873D7E744}"/>
                  </a:ext>
                </a:extLst>
              </p:cNvPr>
              <p:cNvSpPr/>
              <p:nvPr/>
            </p:nvSpPr>
            <p:spPr>
              <a:xfrm rot="5400000">
                <a:off x="7249611" y="557815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2FD86B07-0F6F-6F64-0586-AD49E2C0991D}"/>
                  </a:ext>
                </a:extLst>
              </p:cNvPr>
              <p:cNvSpPr/>
              <p:nvPr/>
            </p:nvSpPr>
            <p:spPr>
              <a:xfrm rot="5144943">
                <a:off x="7473948" y="558764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 name="Group 113">
            <a:extLst>
              <a:ext uri="{FF2B5EF4-FFF2-40B4-BE49-F238E27FC236}">
                <a16:creationId xmlns:a16="http://schemas.microsoft.com/office/drawing/2014/main" id="{4D2A6741-257F-54A8-FEDB-BF22F6190AC0}"/>
              </a:ext>
            </a:extLst>
          </p:cNvPr>
          <p:cNvGrpSpPr/>
          <p:nvPr/>
        </p:nvGrpSpPr>
        <p:grpSpPr>
          <a:xfrm>
            <a:off x="7636782" y="3210075"/>
            <a:ext cx="856862" cy="1477328"/>
            <a:chOff x="6533290" y="4077806"/>
            <a:chExt cx="1523691" cy="2627017"/>
          </a:xfrm>
        </p:grpSpPr>
        <p:sp>
          <p:nvSpPr>
            <p:cNvPr id="115" name="Oval 114">
              <a:extLst>
                <a:ext uri="{FF2B5EF4-FFF2-40B4-BE49-F238E27FC236}">
                  <a16:creationId xmlns:a16="http://schemas.microsoft.com/office/drawing/2014/main" id="{BD903DC4-A59B-6BDF-109D-C103D10B38ED}"/>
                </a:ext>
              </a:extLst>
            </p:cNvPr>
            <p:cNvSpPr/>
            <p:nvPr/>
          </p:nvSpPr>
          <p:spPr>
            <a:xfrm>
              <a:off x="6772198" y="4077806"/>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Rounded Corners 115">
              <a:extLst>
                <a:ext uri="{FF2B5EF4-FFF2-40B4-BE49-F238E27FC236}">
                  <a16:creationId xmlns:a16="http://schemas.microsoft.com/office/drawing/2014/main" id="{FA74F3C8-388A-EDA3-9373-F8005D4C49D4}"/>
                </a:ext>
              </a:extLst>
            </p:cNvPr>
            <p:cNvSpPr/>
            <p:nvPr/>
          </p:nvSpPr>
          <p:spPr>
            <a:xfrm rot="5400000">
              <a:off x="6383686" y="6053764"/>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9AB14E57-5059-DB53-9E87-6576CDA9D203}"/>
                </a:ext>
              </a:extLst>
            </p:cNvPr>
            <p:cNvSpPr/>
            <p:nvPr/>
          </p:nvSpPr>
          <p:spPr>
            <a:xfrm rot="5400000">
              <a:off x="6681961" y="6051764"/>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7AF35504-4955-58C7-43AB-26E2E5B523EC}"/>
                </a:ext>
              </a:extLst>
            </p:cNvPr>
            <p:cNvSpPr/>
            <p:nvPr/>
          </p:nvSpPr>
          <p:spPr>
            <a:xfrm>
              <a:off x="6710333" y="4683181"/>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CDD61B6C-F18B-AFD7-5648-F6937E8804D8}"/>
                </a:ext>
              </a:extLst>
            </p:cNvPr>
            <p:cNvSpPr/>
            <p:nvPr/>
          </p:nvSpPr>
          <p:spPr>
            <a:xfrm rot="7223141">
              <a:off x="6205512" y="5130602"/>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499CC45C-D4DB-35A8-C427-41B036E39E21}"/>
                </a:ext>
              </a:extLst>
            </p:cNvPr>
            <p:cNvSpPr/>
            <p:nvPr/>
          </p:nvSpPr>
          <p:spPr>
            <a:xfrm rot="5174172">
              <a:off x="6949108" y="5114800"/>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a:extLst>
                <a:ext uri="{FF2B5EF4-FFF2-40B4-BE49-F238E27FC236}">
                  <a16:creationId xmlns:a16="http://schemas.microsoft.com/office/drawing/2014/main" id="{FC192D3E-6A85-51E9-641B-9E55BC4E120E}"/>
                </a:ext>
              </a:extLst>
            </p:cNvPr>
            <p:cNvSpPr/>
            <p:nvPr/>
          </p:nvSpPr>
          <p:spPr>
            <a:xfrm>
              <a:off x="6828027" y="4783977"/>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CE04BC2B-0C21-34AF-2139-C0C521950C34}"/>
                </a:ext>
              </a:extLst>
            </p:cNvPr>
            <p:cNvSpPr/>
            <p:nvPr/>
          </p:nvSpPr>
          <p:spPr>
            <a:xfrm>
              <a:off x="6990989" y="4654511"/>
              <a:ext cx="172016" cy="12192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a:extLst>
                <a:ext uri="{FF2B5EF4-FFF2-40B4-BE49-F238E27FC236}">
                  <a16:creationId xmlns:a16="http://schemas.microsoft.com/office/drawing/2014/main" id="{DC6A44AF-CC30-13AD-8830-BB1DCDCC7087}"/>
                </a:ext>
              </a:extLst>
            </p:cNvPr>
            <p:cNvGrpSpPr/>
            <p:nvPr/>
          </p:nvGrpSpPr>
          <p:grpSpPr>
            <a:xfrm>
              <a:off x="7444060" y="5310586"/>
              <a:ext cx="612921" cy="1322822"/>
              <a:chOff x="4480353" y="1537579"/>
              <a:chExt cx="612921" cy="1322822"/>
            </a:xfrm>
          </p:grpSpPr>
          <p:sp>
            <p:nvSpPr>
              <p:cNvPr id="124" name="Oval 123">
                <a:extLst>
                  <a:ext uri="{FF2B5EF4-FFF2-40B4-BE49-F238E27FC236}">
                    <a16:creationId xmlns:a16="http://schemas.microsoft.com/office/drawing/2014/main" id="{6E1AE8EA-E6F1-0F05-AE39-94F0E8764311}"/>
                  </a:ext>
                </a:extLst>
              </p:cNvPr>
              <p:cNvSpPr/>
              <p:nvPr/>
            </p:nvSpPr>
            <p:spPr>
              <a:xfrm>
                <a:off x="4615759" y="1537579"/>
                <a:ext cx="345542" cy="3455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a:extLst>
                  <a:ext uri="{FF2B5EF4-FFF2-40B4-BE49-F238E27FC236}">
                    <a16:creationId xmlns:a16="http://schemas.microsoft.com/office/drawing/2014/main" id="{EC49FE6F-E8D0-C8E5-E011-5259998C79C4}"/>
                  </a:ext>
                </a:extLst>
              </p:cNvPr>
              <p:cNvSpPr/>
              <p:nvPr/>
            </p:nvSpPr>
            <p:spPr>
              <a:xfrm>
                <a:off x="4571999" y="1963094"/>
                <a:ext cx="451165" cy="511630"/>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Rounded Corners 125">
                <a:extLst>
                  <a:ext uri="{FF2B5EF4-FFF2-40B4-BE49-F238E27FC236}">
                    <a16:creationId xmlns:a16="http://schemas.microsoft.com/office/drawing/2014/main" id="{00E24008-8FD7-111B-4E78-ABC90194183E}"/>
                  </a:ext>
                </a:extLst>
              </p:cNvPr>
              <p:cNvSpPr/>
              <p:nvPr/>
            </p:nvSpPr>
            <p:spPr>
              <a:xfrm rot="7223141">
                <a:off x="4323278" y="2125722"/>
                <a:ext cx="421857" cy="10770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id="{36EAA061-462F-8B7C-9296-C4A3267B692A}"/>
                  </a:ext>
                </a:extLst>
              </p:cNvPr>
              <p:cNvSpPr/>
              <p:nvPr/>
            </p:nvSpPr>
            <p:spPr>
              <a:xfrm rot="3528859">
                <a:off x="4825822" y="2108653"/>
                <a:ext cx="428987" cy="1059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DD2502E0-6BBE-E1AD-A401-5101170B3FD5}"/>
                  </a:ext>
                </a:extLst>
              </p:cNvPr>
              <p:cNvSpPr/>
              <p:nvPr/>
            </p:nvSpPr>
            <p:spPr>
              <a:xfrm rot="10800000">
                <a:off x="4571325" y="1918258"/>
                <a:ext cx="426187" cy="11877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Rounded Corners 128">
                <a:extLst>
                  <a:ext uri="{FF2B5EF4-FFF2-40B4-BE49-F238E27FC236}">
                    <a16:creationId xmlns:a16="http://schemas.microsoft.com/office/drawing/2014/main" id="{830063BD-28AF-C9CB-C7DC-2091D3E589BE}"/>
                  </a:ext>
                </a:extLst>
              </p:cNvPr>
              <p:cNvSpPr/>
              <p:nvPr/>
            </p:nvSpPr>
            <p:spPr>
              <a:xfrm rot="5400000">
                <a:off x="4471738" y="2533896"/>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Rounded Corners 129">
                <a:extLst>
                  <a:ext uri="{FF2B5EF4-FFF2-40B4-BE49-F238E27FC236}">
                    <a16:creationId xmlns:a16="http://schemas.microsoft.com/office/drawing/2014/main" id="{C9C37450-DF02-84F2-5BF3-AD71B5E6FD9C}"/>
                  </a:ext>
                </a:extLst>
              </p:cNvPr>
              <p:cNvSpPr/>
              <p:nvPr/>
            </p:nvSpPr>
            <p:spPr>
              <a:xfrm rot="5400000">
                <a:off x="4642245" y="2541441"/>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2" name="TextBox 131">
            <a:extLst>
              <a:ext uri="{FF2B5EF4-FFF2-40B4-BE49-F238E27FC236}">
                <a16:creationId xmlns:a16="http://schemas.microsoft.com/office/drawing/2014/main" id="{D0B38573-1C1B-E843-517F-040E794A5887}"/>
              </a:ext>
            </a:extLst>
          </p:cNvPr>
          <p:cNvSpPr txBox="1"/>
          <p:nvPr/>
        </p:nvSpPr>
        <p:spPr>
          <a:xfrm>
            <a:off x="67068" y="6564762"/>
            <a:ext cx="6164826" cy="276999"/>
          </a:xfrm>
          <a:prstGeom prst="rect">
            <a:avLst/>
          </a:prstGeom>
          <a:noFill/>
        </p:spPr>
        <p:txBody>
          <a:bodyPr wrap="square">
            <a:spAutoFit/>
          </a:bodyPr>
          <a:lstStyle/>
          <a:p>
            <a:pPr fontAlgn="base"/>
            <a:r>
              <a:rPr lang="en-US" sz="1200" dirty="0">
                <a:solidFill>
                  <a:schemeClr val="bg1"/>
                </a:solidFill>
                <a:latin typeface="Calibri" panose="020F0502020204030204" pitchFamily="34" charset="0"/>
                <a:cs typeface="Calibri" panose="020F0502020204030204" pitchFamily="34" charset="0"/>
              </a:rPr>
              <a:t>Presentation by http://fashionsbylynda.com/blog/</a:t>
            </a:r>
          </a:p>
        </p:txBody>
      </p:sp>
    </p:spTree>
    <p:extLst>
      <p:ext uri="{BB962C8B-B14F-4D97-AF65-F5344CB8AC3E}">
        <p14:creationId xmlns:p14="http://schemas.microsoft.com/office/powerpoint/2010/main" val="2631929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2FEC57-D50D-6AB7-2D1D-9876D73EA635}"/>
              </a:ext>
            </a:extLst>
          </p:cNvPr>
          <p:cNvPicPr>
            <a:picLocks noChangeAspect="1"/>
          </p:cNvPicPr>
          <p:nvPr/>
        </p:nvPicPr>
        <p:blipFill>
          <a:blip r:embed="rId2">
            <a:duotone>
              <a:prstClr val="black"/>
              <a:schemeClr val="accent6">
                <a:tint val="45000"/>
                <a:satMod val="400000"/>
              </a:schemeClr>
            </a:duotone>
          </a:blip>
          <a:stretch>
            <a:fillRect/>
          </a:stretch>
        </p:blipFill>
        <p:spPr>
          <a:xfrm>
            <a:off x="0" y="-1010"/>
            <a:ext cx="12192000" cy="6875154"/>
          </a:xfrm>
          <a:prstGeom prst="rect">
            <a:avLst/>
          </a:prstGeom>
        </p:spPr>
      </p:pic>
      <p:sp>
        <p:nvSpPr>
          <p:cNvPr id="6" name="TextBox 5"/>
          <p:cNvSpPr txBox="1"/>
          <p:nvPr/>
        </p:nvSpPr>
        <p:spPr>
          <a:xfrm>
            <a:off x="0" y="-83077"/>
            <a:ext cx="12192000"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rPr>
              <a:t>Sacred Partners</a:t>
            </a:r>
          </a:p>
        </p:txBody>
      </p:sp>
      <p:sp>
        <p:nvSpPr>
          <p:cNvPr id="5" name="Rectangle 4"/>
          <p:cNvSpPr/>
          <p:nvPr/>
        </p:nvSpPr>
        <p:spPr>
          <a:xfrm>
            <a:off x="185057" y="1127684"/>
            <a:ext cx="6096000" cy="1569660"/>
          </a:xfrm>
          <a:prstGeom prst="rect">
            <a:avLst/>
          </a:prstGeom>
        </p:spPr>
        <p:txBody>
          <a:bodyPr>
            <a:spAutoFit/>
          </a:bodyPr>
          <a:lstStyle/>
          <a:p>
            <a:pPr fontAlgn="base"/>
            <a:r>
              <a:rPr lang="en-US" sz="2400" i="1" dirty="0">
                <a:solidFill>
                  <a:schemeClr val="bg1"/>
                </a:solidFill>
              </a:rPr>
              <a:t>“W</a:t>
            </a:r>
            <a:r>
              <a:rPr lang="en-US" sz="2400" dirty="0">
                <a:solidFill>
                  <a:schemeClr val="bg1"/>
                </a:solidFill>
              </a:rPr>
              <a:t>hen you are married, you and your spouse should discuss your sacred responsibility to bring children into the world and nurture them in righteousness. …</a:t>
            </a:r>
          </a:p>
        </p:txBody>
      </p:sp>
      <p:sp>
        <p:nvSpPr>
          <p:cNvPr id="7" name="Rectangle 6"/>
          <p:cNvSpPr/>
          <p:nvPr/>
        </p:nvSpPr>
        <p:spPr>
          <a:xfrm>
            <a:off x="5660572" y="3268195"/>
            <a:ext cx="6096000" cy="3231654"/>
          </a:xfrm>
          <a:prstGeom prst="rect">
            <a:avLst/>
          </a:prstGeom>
        </p:spPr>
        <p:txBody>
          <a:bodyPr>
            <a:spAutoFit/>
          </a:bodyPr>
          <a:lstStyle/>
          <a:p>
            <a:pPr fontAlgn="base"/>
            <a:r>
              <a:rPr lang="en-US" sz="2400" dirty="0">
                <a:solidFill>
                  <a:schemeClr val="bg1"/>
                </a:solidFill>
              </a:rPr>
              <a:t>“As you discuss this sacred matter, remember that sexual relations within marriage are divinely approved. While one purpose of these relations is to provide physical bodies for God’s children, another purpose is to express love for one another—to bind husband and wife together in loyalty, fidelity, consideration, and common purpose.” </a:t>
            </a:r>
            <a:endParaRPr lang="en-US" sz="1200" dirty="0">
              <a:solidFill>
                <a:schemeClr val="bg1"/>
              </a:solidFill>
            </a:endParaRPr>
          </a:p>
          <a:p>
            <a:pPr fontAlgn="base"/>
            <a:r>
              <a:rPr lang="en-US" sz="1200" i="1" dirty="0">
                <a:solidFill>
                  <a:schemeClr val="bg1"/>
                </a:solidFill>
              </a:rPr>
              <a:t>True to the Faith</a:t>
            </a:r>
            <a:endParaRPr lang="en-US" sz="2400" dirty="0">
              <a:solidFill>
                <a:schemeClr val="bg1"/>
              </a:solidFill>
            </a:endParaRPr>
          </a:p>
        </p:txBody>
      </p:sp>
      <p:pic>
        <p:nvPicPr>
          <p:cNvPr id="16386" name="Picture 2" descr="http://freedesignfile.com/upload/2014/03/Creative-man-and-woman-silhouettes-vector-set-07.jp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140732" y="3083138"/>
            <a:ext cx="3278868" cy="327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60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0352F4-4C72-957E-DFBD-97116A214600}"/>
              </a:ext>
            </a:extLst>
          </p:cNvPr>
          <p:cNvPicPr>
            <a:picLocks noChangeAspect="1"/>
          </p:cNvPicPr>
          <p:nvPr/>
        </p:nvPicPr>
        <p:blipFill>
          <a:blip r:embed="rId2">
            <a:duotone>
              <a:prstClr val="black"/>
              <a:schemeClr val="accent6">
                <a:tint val="45000"/>
                <a:satMod val="400000"/>
              </a:schemeClr>
            </a:duotone>
          </a:blip>
          <a:stretch>
            <a:fillRect/>
          </a:stretch>
        </p:blipFill>
        <p:spPr>
          <a:xfrm>
            <a:off x="0" y="-1010"/>
            <a:ext cx="12192000" cy="6875154"/>
          </a:xfrm>
          <a:prstGeom prst="rect">
            <a:avLst/>
          </a:prstGeom>
        </p:spPr>
      </p:pic>
      <p:sp>
        <p:nvSpPr>
          <p:cNvPr id="5" name="TextBox 4"/>
          <p:cNvSpPr txBox="1"/>
          <p:nvPr/>
        </p:nvSpPr>
        <p:spPr>
          <a:xfrm>
            <a:off x="63376" y="0"/>
            <a:ext cx="11017580" cy="4093428"/>
          </a:xfrm>
          <a:prstGeom prst="rect">
            <a:avLst/>
          </a:prstGeom>
          <a:no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Sources:</a:t>
            </a:r>
          </a:p>
          <a:p>
            <a:endParaRPr lang="en-US" sz="1600" dirty="0">
              <a:solidFill>
                <a:schemeClr val="bg1"/>
              </a:solidFill>
              <a:latin typeface="Calibri" panose="020F0502020204030204" pitchFamily="34" charset="0"/>
              <a:cs typeface="Calibri" panose="020F0502020204030204" pitchFamily="34" charset="0"/>
            </a:endParaRPr>
          </a:p>
          <a:p>
            <a:pPr fontAlgn="base"/>
            <a:r>
              <a:rPr lang="en-US" sz="1600" dirty="0">
                <a:solidFill>
                  <a:schemeClr val="bg1"/>
                </a:solidFill>
                <a:latin typeface="Calibri" panose="020F0502020204030204" pitchFamily="34" charset="0"/>
                <a:cs typeface="Calibri" panose="020F0502020204030204" pitchFamily="34" charset="0"/>
              </a:rPr>
              <a:t>Video:</a:t>
            </a:r>
          </a:p>
          <a:p>
            <a:pPr fontAlgn="base"/>
            <a:r>
              <a:rPr lang="en-US" dirty="0">
                <a:solidFill>
                  <a:schemeClr val="bg1"/>
                </a:solidFill>
                <a:latin typeface="Calibri" panose="020F0502020204030204" pitchFamily="34" charset="0"/>
                <a:cs typeface="Calibri" panose="020F0502020204030204" pitchFamily="34" charset="0"/>
              </a:rPr>
              <a:t>“What Is the Purpose of Family?” (1:17).</a:t>
            </a:r>
          </a:p>
          <a:p>
            <a:pPr fontAlgn="base"/>
            <a:r>
              <a:rPr lang="en-US" dirty="0">
                <a:solidFill>
                  <a:schemeClr val="bg1"/>
                </a:solidFill>
                <a:latin typeface="Calibri" panose="020F0502020204030204" pitchFamily="34" charset="0"/>
                <a:cs typeface="Calibri" panose="020F0502020204030204" pitchFamily="34" charset="0"/>
              </a:rPr>
              <a:t>“Having Children in Faith” (2:25).</a:t>
            </a:r>
          </a:p>
          <a:p>
            <a:pPr fontAlgn="base"/>
            <a:endParaRPr lang="en-US" sz="1600" dirty="0">
              <a:solidFill>
                <a:schemeClr val="bg1"/>
              </a:solidFill>
              <a:latin typeface="Calibri" panose="020F0502020204030204" pitchFamily="34" charset="0"/>
              <a:cs typeface="Calibri" panose="020F0502020204030204" pitchFamily="34" charset="0"/>
            </a:endParaRPr>
          </a:p>
          <a:p>
            <a:pPr fontAlgn="base"/>
            <a:endParaRPr lang="en-US" sz="1600" dirty="0">
              <a:solidFill>
                <a:schemeClr val="bg1"/>
              </a:solidFill>
              <a:latin typeface="Calibri" panose="020F0502020204030204" pitchFamily="34" charset="0"/>
              <a:cs typeface="Calibri" panose="020F0502020204030204" pitchFamily="34" charset="0"/>
            </a:endParaRPr>
          </a:p>
          <a:p>
            <a:pPr fontAlgn="base"/>
            <a:endParaRPr lang="en-US" sz="1600" dirty="0">
              <a:solidFill>
                <a:schemeClr val="bg1"/>
              </a:solidFill>
              <a:latin typeface="Calibri" panose="020F0502020204030204" pitchFamily="34" charset="0"/>
              <a:cs typeface="Calibri" panose="020F0502020204030204" pitchFamily="34" charset="0"/>
            </a:endParaRPr>
          </a:p>
          <a:p>
            <a:pPr fontAlgn="base"/>
            <a:r>
              <a:rPr lang="en-US" sz="1600" dirty="0">
                <a:solidFill>
                  <a:schemeClr val="bg1"/>
                </a:solidFill>
                <a:latin typeface="Calibri" panose="020F0502020204030204" pitchFamily="34" charset="0"/>
                <a:cs typeface="Calibri" panose="020F0502020204030204" pitchFamily="34" charset="0"/>
              </a:rPr>
              <a:t>President Russell M. Nelson (“The Creation,” </a:t>
            </a:r>
            <a:r>
              <a:rPr lang="en-US" sz="1600" i="1" dirty="0">
                <a:solidFill>
                  <a:schemeClr val="bg1"/>
                </a:solidFill>
                <a:latin typeface="Calibri" panose="020F0502020204030204" pitchFamily="34" charset="0"/>
                <a:cs typeface="Calibri" panose="020F0502020204030204" pitchFamily="34" charset="0"/>
              </a:rPr>
              <a:t>Ensign</a:t>
            </a:r>
            <a:r>
              <a:rPr lang="en-US" sz="1600" dirty="0">
                <a:solidFill>
                  <a:schemeClr val="bg1"/>
                </a:solidFill>
                <a:latin typeface="Calibri" panose="020F0502020204030204" pitchFamily="34" charset="0"/>
                <a:cs typeface="Calibri" panose="020F0502020204030204" pitchFamily="34" charset="0"/>
              </a:rPr>
              <a:t>, May 2000, 85); (“Lessons from Eve,” </a:t>
            </a:r>
            <a:r>
              <a:rPr lang="en-US" sz="1600" i="1" dirty="0">
                <a:solidFill>
                  <a:schemeClr val="bg1"/>
                </a:solidFill>
                <a:latin typeface="Calibri" panose="020F0502020204030204" pitchFamily="34" charset="0"/>
                <a:cs typeface="Calibri" panose="020F0502020204030204" pitchFamily="34" charset="0"/>
              </a:rPr>
              <a:t>Ensign</a:t>
            </a:r>
            <a:r>
              <a:rPr lang="en-US" sz="1600" dirty="0">
                <a:solidFill>
                  <a:schemeClr val="bg1"/>
                </a:solidFill>
                <a:latin typeface="Calibri" panose="020F0502020204030204" pitchFamily="34" charset="0"/>
                <a:cs typeface="Calibri" panose="020F0502020204030204" pitchFamily="34" charset="0"/>
              </a:rPr>
              <a:t>, Nov. 1987, 87)</a:t>
            </a:r>
          </a:p>
          <a:p>
            <a:pPr fontAlgn="base"/>
            <a:r>
              <a:rPr lang="en-US" sz="1600" dirty="0">
                <a:solidFill>
                  <a:schemeClr val="bg1"/>
                </a:solidFill>
                <a:latin typeface="Calibri" panose="020F0502020204030204" pitchFamily="34" charset="0"/>
                <a:cs typeface="Calibri" panose="020F0502020204030204" pitchFamily="34" charset="0"/>
              </a:rPr>
              <a:t>President Spencer W. Kimball (</a:t>
            </a:r>
            <a:r>
              <a:rPr lang="en-US" sz="1600" i="1" dirty="0">
                <a:solidFill>
                  <a:schemeClr val="bg1"/>
                </a:solidFill>
                <a:latin typeface="Calibri" panose="020F0502020204030204" pitchFamily="34" charset="0"/>
                <a:cs typeface="Calibri" panose="020F0502020204030204" pitchFamily="34" charset="0"/>
              </a:rPr>
              <a:t>Teachings of Presidents of the Church: Spencer W. Kimball</a:t>
            </a:r>
            <a:r>
              <a:rPr lang="en-US" sz="1600" dirty="0">
                <a:solidFill>
                  <a:schemeClr val="bg1"/>
                </a:solidFill>
                <a:latin typeface="Calibri" panose="020F0502020204030204" pitchFamily="34" charset="0"/>
                <a:cs typeface="Calibri" panose="020F0502020204030204" pitchFamily="34" charset="0"/>
              </a:rPr>
              <a:t> [2006], 192); </a:t>
            </a:r>
            <a:r>
              <a:rPr lang="en-US" sz="1600" dirty="0">
                <a:solidFill>
                  <a:schemeClr val="bg1"/>
                </a:solidFill>
              </a:rPr>
              <a:t>President Spencer W. Kimball </a:t>
            </a:r>
            <a:r>
              <a:rPr lang="en-US" sz="1600" i="1" dirty="0">
                <a:solidFill>
                  <a:schemeClr val="bg1"/>
                </a:solidFill>
              </a:rPr>
              <a:t>The Blessings and Responsibilities of Womanhood </a:t>
            </a:r>
            <a:r>
              <a:rPr lang="en-US" sz="1600" dirty="0">
                <a:solidFill>
                  <a:schemeClr val="bg1"/>
                </a:solidFill>
              </a:rPr>
              <a:t>March 1976 Ensign</a:t>
            </a:r>
            <a:endParaRPr lang="en-US" sz="1600" dirty="0">
              <a:solidFill>
                <a:schemeClr val="bg1"/>
              </a:solidFill>
              <a:latin typeface="Calibri" panose="020F0502020204030204" pitchFamily="34" charset="0"/>
              <a:cs typeface="Calibri" panose="020F0502020204030204" pitchFamily="34" charset="0"/>
            </a:endParaRPr>
          </a:p>
          <a:p>
            <a:pPr fontAlgn="base"/>
            <a:r>
              <a:rPr lang="en-US" sz="1600" dirty="0">
                <a:solidFill>
                  <a:schemeClr val="bg1"/>
                </a:solidFill>
              </a:rPr>
              <a:t>Presentation by http://fashionsbylynda.com/blog/</a:t>
            </a:r>
            <a:endParaRPr lang="en-US" sz="1600" dirty="0">
              <a:solidFill>
                <a:schemeClr val="bg1"/>
              </a:solidFill>
              <a:latin typeface="Calibri" panose="020F0502020204030204" pitchFamily="34" charset="0"/>
              <a:cs typeface="Calibri" panose="020F0502020204030204" pitchFamily="34" charset="0"/>
            </a:endParaRPr>
          </a:p>
          <a:p>
            <a:pPr fontAlgn="base"/>
            <a:r>
              <a:rPr lang="en-US" sz="1600" dirty="0">
                <a:solidFill>
                  <a:schemeClr val="bg1"/>
                </a:solidFill>
                <a:latin typeface="Calibri" panose="020F0502020204030204" pitchFamily="34" charset="0"/>
                <a:cs typeface="Calibri" panose="020F0502020204030204" pitchFamily="34" charset="0"/>
              </a:rPr>
              <a:t>Elder David A. Bednar (“Marriage Is Essential to His Eternal Plan,” </a:t>
            </a:r>
            <a:r>
              <a:rPr lang="en-US" sz="1600" i="1" dirty="0">
                <a:solidFill>
                  <a:schemeClr val="bg1"/>
                </a:solidFill>
                <a:latin typeface="Calibri" panose="020F0502020204030204" pitchFamily="34" charset="0"/>
                <a:cs typeface="Calibri" panose="020F0502020204030204" pitchFamily="34" charset="0"/>
              </a:rPr>
              <a:t>Ensign</a:t>
            </a:r>
            <a:r>
              <a:rPr lang="en-US" sz="1600" dirty="0">
                <a:solidFill>
                  <a:schemeClr val="bg1"/>
                </a:solidFill>
                <a:latin typeface="Calibri" panose="020F0502020204030204" pitchFamily="34" charset="0"/>
                <a:cs typeface="Calibri" panose="020F0502020204030204" pitchFamily="34" charset="0"/>
              </a:rPr>
              <a:t>, June 2006, 83, 84)</a:t>
            </a:r>
          </a:p>
          <a:p>
            <a:pPr fontAlgn="base"/>
            <a:r>
              <a:rPr lang="en-US" sz="1600" i="1" dirty="0">
                <a:solidFill>
                  <a:schemeClr val="bg1"/>
                </a:solidFill>
              </a:rPr>
              <a:t>True to the Faith: A Gospel Reference</a:t>
            </a:r>
            <a:r>
              <a:rPr lang="en-US" sz="1600" dirty="0">
                <a:solidFill>
                  <a:schemeClr val="bg1"/>
                </a:solidFill>
              </a:rPr>
              <a:t>[2004], 26.</a:t>
            </a:r>
          </a:p>
          <a:p>
            <a:pPr fontAlgn="base"/>
            <a:endParaRPr lang="en-US" sz="1600" dirty="0">
              <a:solidFill>
                <a:schemeClr val="bg1"/>
              </a:solidFill>
              <a:latin typeface="Calibri" panose="020F0502020204030204" pitchFamily="34" charset="0"/>
              <a:cs typeface="Calibri" panose="020F0502020204030204" pitchFamily="34" charset="0"/>
            </a:endParaRPr>
          </a:p>
          <a:p>
            <a:pPr fontAlgn="base"/>
            <a:endParaRPr lang="en-US" sz="1600" dirty="0">
              <a:solidFill>
                <a:schemeClr val="bg1"/>
              </a:solidFill>
              <a:latin typeface="Calibri" panose="020F0502020204030204" pitchFamily="34" charset="0"/>
              <a:cs typeface="Calibri" panose="020F0502020204030204" pitchFamily="34" charset="0"/>
            </a:endParaRPr>
          </a:p>
        </p:txBody>
      </p:sp>
      <p:grpSp>
        <p:nvGrpSpPr>
          <p:cNvPr id="6" name="Group 5"/>
          <p:cNvGrpSpPr/>
          <p:nvPr/>
        </p:nvGrpSpPr>
        <p:grpSpPr>
          <a:xfrm>
            <a:off x="4171955" y="664854"/>
            <a:ext cx="507786" cy="643196"/>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3554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1C575-04B9-277A-24C8-477C1CD84FE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EEFCE87-8963-2BBB-EEB8-E5DE205AD615}"/>
              </a:ext>
            </a:extLst>
          </p:cNvPr>
          <p:cNvPicPr>
            <a:picLocks noChangeAspect="1"/>
          </p:cNvPicPr>
          <p:nvPr/>
        </p:nvPicPr>
        <p:blipFill>
          <a:blip r:embed="rId2">
            <a:duotone>
              <a:prstClr val="black"/>
              <a:schemeClr val="accent6">
                <a:tint val="45000"/>
                <a:satMod val="400000"/>
              </a:schemeClr>
            </a:duotone>
          </a:blip>
          <a:stretch>
            <a:fillRect/>
          </a:stretch>
        </p:blipFill>
        <p:spPr>
          <a:xfrm>
            <a:off x="0" y="-1010"/>
            <a:ext cx="12192000" cy="6875154"/>
          </a:xfrm>
          <a:prstGeom prst="rect">
            <a:avLst/>
          </a:prstGeom>
        </p:spPr>
      </p:pic>
      <p:sp>
        <p:nvSpPr>
          <p:cNvPr id="6" name="TextBox 5">
            <a:extLst>
              <a:ext uri="{FF2B5EF4-FFF2-40B4-BE49-F238E27FC236}">
                <a16:creationId xmlns:a16="http://schemas.microsoft.com/office/drawing/2014/main" id="{33D9E43F-8776-7F71-02FC-3F054534AE6E}"/>
              </a:ext>
            </a:extLst>
          </p:cNvPr>
          <p:cNvSpPr txBox="1"/>
          <p:nvPr/>
        </p:nvSpPr>
        <p:spPr>
          <a:xfrm>
            <a:off x="185056" y="-1010"/>
            <a:ext cx="12192000" cy="830997"/>
          </a:xfrm>
          <a:prstGeom prst="rect">
            <a:avLst/>
          </a:prstGeom>
          <a:noFill/>
        </p:spPr>
        <p:txBody>
          <a:bodyPr wrap="square" rtlCol="0">
            <a:spAutoFit/>
          </a:bodyPr>
          <a:lstStyle/>
          <a:p>
            <a:pPr algn="ctr"/>
            <a:r>
              <a:rPr lang="en-US" sz="4800" dirty="0">
                <a:solidFill>
                  <a:schemeClr val="bg1"/>
                </a:solidFill>
                <a:latin typeface="Berlin Sans FB" panose="020E0602020502020306" pitchFamily="34" charset="0"/>
              </a:rPr>
              <a:t>Sabbath Day-A Day of Rest</a:t>
            </a:r>
          </a:p>
        </p:txBody>
      </p:sp>
      <p:sp>
        <p:nvSpPr>
          <p:cNvPr id="5" name="TextBox 4">
            <a:extLst>
              <a:ext uri="{FF2B5EF4-FFF2-40B4-BE49-F238E27FC236}">
                <a16:creationId xmlns:a16="http://schemas.microsoft.com/office/drawing/2014/main" id="{804356FD-4824-D39E-411B-825D5292BFA3}"/>
              </a:ext>
            </a:extLst>
          </p:cNvPr>
          <p:cNvSpPr txBox="1"/>
          <p:nvPr/>
        </p:nvSpPr>
        <p:spPr>
          <a:xfrm>
            <a:off x="3293171" y="5820387"/>
            <a:ext cx="6189406" cy="707886"/>
          </a:xfrm>
          <a:prstGeom prst="rect">
            <a:avLst/>
          </a:prstGeom>
          <a:noFill/>
        </p:spPr>
        <p:txBody>
          <a:bodyPr wrap="square">
            <a:spAutoFit/>
          </a:bodyPr>
          <a:lstStyle/>
          <a:p>
            <a:pPr algn="ctr"/>
            <a:r>
              <a:rPr lang="en-US" sz="2000" b="1" i="0" dirty="0">
                <a:solidFill>
                  <a:schemeClr val="bg1"/>
                </a:solidFill>
                <a:effectLst/>
                <a:latin typeface="Calibri" panose="020F0502020204030204" pitchFamily="34" charset="0"/>
                <a:cs typeface="Calibri" panose="020F0502020204030204" pitchFamily="34" charset="0"/>
              </a:rPr>
              <a:t>We can keep the Sabbath day holy as we rest from our labors and focus on sacred things.</a:t>
            </a:r>
            <a:endParaRPr lang="en-US" sz="2000"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00EC2D22-9348-B3F7-3257-475D60A70EB3}"/>
              </a:ext>
            </a:extLst>
          </p:cNvPr>
          <p:cNvSpPr/>
          <p:nvPr/>
        </p:nvSpPr>
        <p:spPr>
          <a:xfrm>
            <a:off x="0" y="6519446"/>
            <a:ext cx="5804128" cy="338554"/>
          </a:xfrm>
          <a:prstGeom prst="rect">
            <a:avLst/>
          </a:prstGeom>
        </p:spPr>
        <p:txBody>
          <a:bodyPr wrap="square">
            <a:spAutoFit/>
          </a:bodyPr>
          <a:lstStyle/>
          <a:p>
            <a:r>
              <a:rPr lang="en-US" sz="1600" dirty="0">
                <a:solidFill>
                  <a:schemeClr val="bg1"/>
                </a:solidFill>
                <a:latin typeface="Calibri" panose="020F0502020204030204" pitchFamily="34" charset="0"/>
              </a:rPr>
              <a:t>Genesis 2:1-3</a:t>
            </a:r>
          </a:p>
        </p:txBody>
      </p:sp>
      <p:sp>
        <p:nvSpPr>
          <p:cNvPr id="10" name="TextBox 9">
            <a:extLst>
              <a:ext uri="{FF2B5EF4-FFF2-40B4-BE49-F238E27FC236}">
                <a16:creationId xmlns:a16="http://schemas.microsoft.com/office/drawing/2014/main" id="{479827E6-E148-97BD-80D2-BACC0D1DB67A}"/>
              </a:ext>
            </a:extLst>
          </p:cNvPr>
          <p:cNvSpPr txBox="1"/>
          <p:nvPr/>
        </p:nvSpPr>
        <p:spPr>
          <a:xfrm>
            <a:off x="397574" y="1959995"/>
            <a:ext cx="6865374" cy="2031325"/>
          </a:xfrm>
          <a:prstGeom prst="rect">
            <a:avLst/>
          </a:prstGeom>
          <a:noFill/>
        </p:spPr>
        <p:txBody>
          <a:bodyPr wrap="square">
            <a:spAutoFit/>
          </a:bodyPr>
          <a:lstStyle/>
          <a:p>
            <a:pPr algn="l" fontAlgn="base">
              <a:buNone/>
            </a:pPr>
            <a:r>
              <a:rPr lang="en-US" b="0" i="1" dirty="0">
                <a:solidFill>
                  <a:srgbClr val="FFFF00"/>
                </a:solidFill>
                <a:effectLst/>
                <a:latin typeface="Calibri" panose="020F0502020204030204" pitchFamily="34" charset="0"/>
                <a:cs typeface="Calibri" panose="020F0502020204030204" pitchFamily="34" charset="0"/>
              </a:rPr>
              <a:t>Thus the heavens and the earth were finished, and all the host of them.</a:t>
            </a:r>
          </a:p>
          <a:p>
            <a:pPr algn="l" fontAlgn="base">
              <a:buNone/>
            </a:pPr>
            <a:endParaRPr lang="en-US" b="1" i="1" dirty="0">
              <a:solidFill>
                <a:srgbClr val="FFFF00"/>
              </a:solidFill>
              <a:latin typeface="Calibri" panose="020F0502020204030204" pitchFamily="34" charset="0"/>
              <a:cs typeface="Calibri" panose="020F0502020204030204" pitchFamily="34" charset="0"/>
            </a:endParaRPr>
          </a:p>
          <a:p>
            <a:pPr algn="l" fontAlgn="base">
              <a:buNone/>
            </a:pPr>
            <a:r>
              <a:rPr lang="en-US" b="0" i="1" dirty="0">
                <a:solidFill>
                  <a:srgbClr val="FFFF00"/>
                </a:solidFill>
                <a:effectLst/>
                <a:latin typeface="Calibri" panose="020F0502020204030204" pitchFamily="34" charset="0"/>
                <a:cs typeface="Calibri" panose="020F0502020204030204" pitchFamily="34" charset="0"/>
              </a:rPr>
              <a:t>And on the seventh day God ended his work which he had made; and he rested on the seventh day from all his work which he had made.</a:t>
            </a:r>
          </a:p>
          <a:p>
            <a:pPr algn="l" fontAlgn="base">
              <a:buNone/>
            </a:pPr>
            <a:endParaRPr lang="en-US" i="1" dirty="0">
              <a:solidFill>
                <a:srgbClr val="FFFF00"/>
              </a:solidFill>
              <a:latin typeface="Calibri" panose="020F0502020204030204" pitchFamily="34" charset="0"/>
              <a:cs typeface="Calibri" panose="020F0502020204030204" pitchFamily="34" charset="0"/>
            </a:endParaRPr>
          </a:p>
          <a:p>
            <a:pPr algn="l" fontAlgn="base">
              <a:buNone/>
            </a:pPr>
            <a:r>
              <a:rPr lang="en-US" b="1" i="1" dirty="0">
                <a:solidFill>
                  <a:srgbClr val="FFFF00"/>
                </a:solidFill>
                <a:effectLst/>
                <a:latin typeface="Calibri" panose="020F0502020204030204" pitchFamily="34" charset="0"/>
                <a:cs typeface="Calibri" panose="020F0502020204030204" pitchFamily="34" charset="0"/>
              </a:rPr>
              <a:t> </a:t>
            </a:r>
            <a:r>
              <a:rPr lang="en-US" b="0" i="1" dirty="0">
                <a:solidFill>
                  <a:srgbClr val="FFFF00"/>
                </a:solidFill>
                <a:effectLst/>
                <a:latin typeface="Calibri" panose="020F0502020204030204" pitchFamily="34" charset="0"/>
                <a:cs typeface="Calibri" panose="020F0502020204030204" pitchFamily="34" charset="0"/>
              </a:rPr>
              <a:t>And God blessed the seventh day, and sanctified it: because that in it he had rested from all his work which God created and made.</a:t>
            </a:r>
          </a:p>
        </p:txBody>
      </p:sp>
      <p:pic>
        <p:nvPicPr>
          <p:cNvPr id="18" name="Picture 17">
            <a:extLst>
              <a:ext uri="{FF2B5EF4-FFF2-40B4-BE49-F238E27FC236}">
                <a16:creationId xmlns:a16="http://schemas.microsoft.com/office/drawing/2014/main" id="{4A123224-3EC3-AF51-9B0E-1BD427A7B7A6}"/>
              </a:ext>
            </a:extLst>
          </p:cNvPr>
          <p:cNvPicPr>
            <a:picLocks noChangeAspect="1"/>
          </p:cNvPicPr>
          <p:nvPr/>
        </p:nvPicPr>
        <p:blipFill>
          <a:blip r:embed="rId3"/>
          <a:stretch>
            <a:fillRect/>
          </a:stretch>
        </p:blipFill>
        <p:spPr>
          <a:xfrm>
            <a:off x="7660522" y="1201800"/>
            <a:ext cx="2446760" cy="4288860"/>
          </a:xfrm>
          <a:prstGeom prst="rect">
            <a:avLst/>
          </a:prstGeom>
        </p:spPr>
      </p:pic>
    </p:spTree>
    <p:extLst>
      <p:ext uri="{BB962C8B-B14F-4D97-AF65-F5344CB8AC3E}">
        <p14:creationId xmlns:p14="http://schemas.microsoft.com/office/powerpoint/2010/main" val="55323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F1A6B-0EC5-E61E-4E1A-E6880F2FDA6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BB91C8B-0C64-1088-6AC0-0E909FF49583}"/>
              </a:ext>
            </a:extLst>
          </p:cNvPr>
          <p:cNvPicPr>
            <a:picLocks noChangeAspect="1"/>
          </p:cNvPicPr>
          <p:nvPr/>
        </p:nvPicPr>
        <p:blipFill>
          <a:blip r:embed="rId2">
            <a:duotone>
              <a:prstClr val="black"/>
              <a:schemeClr val="accent6">
                <a:tint val="45000"/>
                <a:satMod val="400000"/>
              </a:schemeClr>
            </a:duotone>
          </a:blip>
          <a:stretch>
            <a:fillRect/>
          </a:stretch>
        </p:blipFill>
        <p:spPr>
          <a:xfrm>
            <a:off x="0" y="-1010"/>
            <a:ext cx="12192000" cy="6875154"/>
          </a:xfrm>
          <a:prstGeom prst="rect">
            <a:avLst/>
          </a:prstGeom>
        </p:spPr>
      </p:pic>
      <p:sp>
        <p:nvSpPr>
          <p:cNvPr id="3" name="TextBox 2">
            <a:extLst>
              <a:ext uri="{FF2B5EF4-FFF2-40B4-BE49-F238E27FC236}">
                <a16:creationId xmlns:a16="http://schemas.microsoft.com/office/drawing/2014/main" id="{1BAF8A8E-9649-E1F4-E5EA-59644FBD1404}"/>
              </a:ext>
            </a:extLst>
          </p:cNvPr>
          <p:cNvSpPr txBox="1"/>
          <p:nvPr/>
        </p:nvSpPr>
        <p:spPr>
          <a:xfrm>
            <a:off x="135895"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Together in Marriage</a:t>
            </a:r>
            <a:endParaRPr lang="en-US" sz="4000" dirty="0">
              <a:solidFill>
                <a:schemeClr val="bg1"/>
              </a:solidFill>
              <a:latin typeface="Berlin Sans FB" panose="020E0602020502020306" pitchFamily="34" charset="0"/>
            </a:endParaRPr>
          </a:p>
        </p:txBody>
      </p:sp>
      <p:sp>
        <p:nvSpPr>
          <p:cNvPr id="5" name="TextBox 4">
            <a:extLst>
              <a:ext uri="{FF2B5EF4-FFF2-40B4-BE49-F238E27FC236}">
                <a16:creationId xmlns:a16="http://schemas.microsoft.com/office/drawing/2014/main" id="{E749CB4D-0AC7-A41A-C56F-659859FF2F7B}"/>
              </a:ext>
            </a:extLst>
          </p:cNvPr>
          <p:cNvSpPr txBox="1"/>
          <p:nvPr/>
        </p:nvSpPr>
        <p:spPr>
          <a:xfrm>
            <a:off x="427703" y="1749154"/>
            <a:ext cx="6164826" cy="923330"/>
          </a:xfrm>
          <a:prstGeom prst="rect">
            <a:avLst/>
          </a:prstGeom>
          <a:noFill/>
        </p:spPr>
        <p:txBody>
          <a:bodyPr wrap="square">
            <a:spAutoFit/>
          </a:bodyPr>
          <a:lstStyle/>
          <a:p>
            <a:r>
              <a:rPr lang="en-US" b="0" i="0" dirty="0">
                <a:solidFill>
                  <a:schemeClr val="bg1"/>
                </a:solidFill>
                <a:effectLst/>
                <a:latin typeface="Calibri" panose="020F0502020204030204" pitchFamily="34" charset="0"/>
                <a:cs typeface="Calibri" panose="020F0502020204030204" pitchFamily="34" charset="0"/>
              </a:rPr>
              <a:t>After the creation of Adam and Eve, Heavenly Father joined them together in marriage. He commanded them to multiply and replenish the earth and to cleave to one another.</a:t>
            </a:r>
            <a:endParaRPr lang="en-US" dirty="0">
              <a:solidFill>
                <a:schemeClr val="bg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085B361-640C-E457-4112-E850DB80F9A4}"/>
              </a:ext>
            </a:extLst>
          </p:cNvPr>
          <p:cNvPicPr>
            <a:picLocks noChangeAspect="1"/>
          </p:cNvPicPr>
          <p:nvPr/>
        </p:nvPicPr>
        <p:blipFill>
          <a:blip r:embed="rId3"/>
          <a:stretch>
            <a:fillRect/>
          </a:stretch>
        </p:blipFill>
        <p:spPr>
          <a:xfrm>
            <a:off x="613716" y="3120985"/>
            <a:ext cx="4848902" cy="2676899"/>
          </a:xfrm>
          <a:prstGeom prst="rect">
            <a:avLst/>
          </a:prstGeom>
        </p:spPr>
      </p:pic>
      <p:pic>
        <p:nvPicPr>
          <p:cNvPr id="9" name="Picture 8">
            <a:extLst>
              <a:ext uri="{FF2B5EF4-FFF2-40B4-BE49-F238E27FC236}">
                <a16:creationId xmlns:a16="http://schemas.microsoft.com/office/drawing/2014/main" id="{8FE80CDB-71FB-91C0-74A9-93F322045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9384" y="1222904"/>
            <a:ext cx="4572000" cy="3429000"/>
          </a:xfrm>
          <a:prstGeom prst="rect">
            <a:avLst/>
          </a:prstGeom>
        </p:spPr>
      </p:pic>
      <p:sp>
        <p:nvSpPr>
          <p:cNvPr id="11" name="TextBox 10">
            <a:extLst>
              <a:ext uri="{FF2B5EF4-FFF2-40B4-BE49-F238E27FC236}">
                <a16:creationId xmlns:a16="http://schemas.microsoft.com/office/drawing/2014/main" id="{3E3E582D-8CE4-B45D-307F-14E269CF5793}"/>
              </a:ext>
            </a:extLst>
          </p:cNvPr>
          <p:cNvSpPr txBox="1"/>
          <p:nvPr/>
        </p:nvSpPr>
        <p:spPr>
          <a:xfrm>
            <a:off x="5578379" y="4675242"/>
            <a:ext cx="6874010" cy="1938992"/>
          </a:xfrm>
          <a:prstGeom prst="rect">
            <a:avLst/>
          </a:prstGeom>
          <a:noFill/>
        </p:spPr>
        <p:txBody>
          <a:bodyPr wrap="square">
            <a:spAutoFit/>
          </a:bodyPr>
          <a:lstStyle/>
          <a:p>
            <a:pPr algn="l" fontAlgn="base">
              <a:spcAft>
                <a:spcPts val="1200"/>
              </a:spcAft>
              <a:buNone/>
            </a:pPr>
            <a:r>
              <a:rPr lang="en-US" i="0" dirty="0">
                <a:solidFill>
                  <a:schemeClr val="bg1"/>
                </a:solidFill>
                <a:effectLst/>
                <a:latin typeface="Calibri" panose="020F0502020204030204" pitchFamily="34" charset="0"/>
                <a:cs typeface="Calibri" panose="020F0502020204030204" pitchFamily="34" charset="0"/>
              </a:rPr>
              <a:t>God has commanded husbands and wives to have children </a:t>
            </a:r>
          </a:p>
          <a:p>
            <a:pPr algn="l" fontAlgn="base">
              <a:spcAft>
                <a:spcPts val="1200"/>
              </a:spcAft>
              <a:buNone/>
            </a:pPr>
            <a:r>
              <a:rPr lang="en-US" i="0" dirty="0">
                <a:solidFill>
                  <a:schemeClr val="bg1"/>
                </a:solidFill>
                <a:effectLst/>
                <a:latin typeface="Calibri" panose="020F0502020204030204" pitchFamily="34" charset="0"/>
                <a:cs typeface="Calibri" panose="020F0502020204030204" pitchFamily="34" charset="0"/>
              </a:rPr>
              <a:t>Husband and wife are to be one and act as equal partners </a:t>
            </a:r>
          </a:p>
          <a:p>
            <a:pPr algn="l" fontAlgn="base">
              <a:spcAft>
                <a:spcPts val="1200"/>
              </a:spcAft>
              <a:buNone/>
            </a:pPr>
            <a:r>
              <a:rPr lang="en-US" i="0" dirty="0">
                <a:solidFill>
                  <a:schemeClr val="bg1"/>
                </a:solidFill>
                <a:effectLst/>
                <a:latin typeface="Calibri" panose="020F0502020204030204" pitchFamily="34" charset="0"/>
                <a:cs typeface="Calibri" panose="020F0502020204030204" pitchFamily="34" charset="0"/>
              </a:rPr>
              <a:t>Marriage between a man and a woman is ordained of God </a:t>
            </a:r>
          </a:p>
          <a:p>
            <a:pPr algn="l" fontAlgn="base">
              <a:spcAft>
                <a:spcPts val="1200"/>
              </a:spcAft>
            </a:pPr>
            <a:r>
              <a:rPr lang="en-US" i="0" dirty="0">
                <a:solidFill>
                  <a:schemeClr val="bg1"/>
                </a:solidFill>
                <a:effectLst/>
                <a:latin typeface="Calibri" panose="020F0502020204030204" pitchFamily="34" charset="0"/>
                <a:cs typeface="Calibri" panose="020F0502020204030204" pitchFamily="34" charset="0"/>
              </a:rPr>
              <a:t>The earth was created to provide a place where God’s children could be born into families and progress together </a:t>
            </a:r>
          </a:p>
        </p:txBody>
      </p:sp>
      <p:sp>
        <p:nvSpPr>
          <p:cNvPr id="13" name="TextBox 12">
            <a:extLst>
              <a:ext uri="{FF2B5EF4-FFF2-40B4-BE49-F238E27FC236}">
                <a16:creationId xmlns:a16="http://schemas.microsoft.com/office/drawing/2014/main" id="{301BB7F9-3A37-F599-DC44-315CF4EE942A}"/>
              </a:ext>
            </a:extLst>
          </p:cNvPr>
          <p:cNvSpPr txBox="1"/>
          <p:nvPr/>
        </p:nvSpPr>
        <p:spPr>
          <a:xfrm>
            <a:off x="0" y="6597145"/>
            <a:ext cx="6223818" cy="276999"/>
          </a:xfrm>
          <a:prstGeom prst="rect">
            <a:avLst/>
          </a:prstGeom>
          <a:noFill/>
        </p:spPr>
        <p:txBody>
          <a:bodyPr wrap="square">
            <a:spAutoFit/>
          </a:bodyPr>
          <a:lstStyle/>
          <a:p>
            <a:r>
              <a:rPr lang="en-US" sz="1200" b="0" i="0" dirty="0">
                <a:solidFill>
                  <a:schemeClr val="bg1"/>
                </a:solidFill>
                <a:effectLst/>
                <a:latin typeface="Calibri" panose="020F0502020204030204" pitchFamily="34" charset="0"/>
                <a:cs typeface="Calibri" panose="020F0502020204030204" pitchFamily="34" charset="0"/>
              </a:rPr>
              <a:t>Genesis 1:28; 2:18,24; Doctrine and Covenants 49:15; 49:16-17</a:t>
            </a:r>
            <a:endParaRPr lang="en-US" sz="1200" dirty="0"/>
          </a:p>
        </p:txBody>
      </p:sp>
    </p:spTree>
    <p:extLst>
      <p:ext uri="{BB962C8B-B14F-4D97-AF65-F5344CB8AC3E}">
        <p14:creationId xmlns:p14="http://schemas.microsoft.com/office/powerpoint/2010/main" val="224321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9E7266-2608-F4C9-8E1E-FBFF9123B61A}"/>
              </a:ext>
            </a:extLst>
          </p:cNvPr>
          <p:cNvPicPr>
            <a:picLocks noChangeAspect="1"/>
          </p:cNvPicPr>
          <p:nvPr/>
        </p:nvPicPr>
        <p:blipFill>
          <a:blip r:embed="rId2">
            <a:duotone>
              <a:prstClr val="black"/>
              <a:schemeClr val="accent6">
                <a:tint val="45000"/>
                <a:satMod val="400000"/>
              </a:schemeClr>
            </a:duotone>
          </a:blip>
          <a:stretch>
            <a:fillRect/>
          </a:stretch>
        </p:blipFill>
        <p:spPr>
          <a:xfrm>
            <a:off x="0" y="-1010"/>
            <a:ext cx="12192000" cy="6875154"/>
          </a:xfrm>
          <a:prstGeom prst="rect">
            <a:avLst/>
          </a:prstGeom>
        </p:spPr>
      </p:pic>
      <p:sp>
        <p:nvSpPr>
          <p:cNvPr id="2" name="Rectangle 1"/>
          <p:cNvSpPr/>
          <p:nvPr/>
        </p:nvSpPr>
        <p:spPr>
          <a:xfrm>
            <a:off x="5853877" y="2242079"/>
            <a:ext cx="5804128" cy="1815882"/>
          </a:xfrm>
          <a:prstGeom prst="rect">
            <a:avLst/>
          </a:prstGeom>
        </p:spPr>
        <p:txBody>
          <a:bodyPr wrap="square">
            <a:spAutoFit/>
          </a:bodyPr>
          <a:lstStyle/>
          <a:p>
            <a:pPr fontAlgn="base"/>
            <a:r>
              <a:rPr lang="en-US" sz="2800" dirty="0">
                <a:solidFill>
                  <a:schemeClr val="bg1"/>
                </a:solidFill>
                <a:latin typeface="Calibri" panose="020F0502020204030204" pitchFamily="34" charset="0"/>
                <a:cs typeface="Calibri" panose="020F0502020204030204" pitchFamily="34" charset="0"/>
              </a:rPr>
              <a:t>Therefore shall a man leave his father and his mother, and shall cleave unto his wife: and they shall be one flesh.</a:t>
            </a:r>
          </a:p>
        </p:txBody>
      </p:sp>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Doctrinal Mastery</a:t>
            </a:r>
            <a:endParaRPr lang="en-US" sz="4000" dirty="0">
              <a:solidFill>
                <a:schemeClr val="bg1"/>
              </a:solidFill>
              <a:latin typeface="Berlin Sans FB" panose="020E0602020502020306" pitchFamily="34" charset="0"/>
            </a:endParaRPr>
          </a:p>
        </p:txBody>
      </p:sp>
      <p:sp>
        <p:nvSpPr>
          <p:cNvPr id="3" name="Right Arrow 2"/>
          <p:cNvSpPr/>
          <p:nvPr/>
        </p:nvSpPr>
        <p:spPr>
          <a:xfrm>
            <a:off x="3414882" y="3178308"/>
            <a:ext cx="1905000" cy="77288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49842" y="2062693"/>
            <a:ext cx="2182850" cy="2667096"/>
            <a:chOff x="2819400" y="3657600"/>
            <a:chExt cx="1447800" cy="2048762"/>
          </a:xfrm>
        </p:grpSpPr>
        <p:sp>
          <p:nvSpPr>
            <p:cNvPr id="11" name="Rectangle 10"/>
            <p:cNvSpPr/>
            <p:nvPr/>
          </p:nvSpPr>
          <p:spPr>
            <a:xfrm>
              <a:off x="2819400" y="3730770"/>
              <a:ext cx="1447800" cy="19755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3733799"/>
              <a:ext cx="1219200" cy="189939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19400" y="3657600"/>
              <a:ext cx="1219200" cy="204876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Genesis 2:24</a:t>
              </a:r>
            </a:p>
          </p:txBody>
        </p:sp>
        <p:sp>
          <p:nvSpPr>
            <p:cNvPr id="14" name="Rectangle 13"/>
            <p:cNvSpPr/>
            <p:nvPr/>
          </p:nvSpPr>
          <p:spPr>
            <a:xfrm>
              <a:off x="2819400" y="3657600"/>
              <a:ext cx="76200" cy="2048762"/>
            </a:xfrm>
            <a:prstGeom prst="rect">
              <a:avLst/>
            </a:prstGeom>
            <a:solidFill>
              <a:schemeClr val="tx1">
                <a:lumMod val="95000"/>
                <a:lumOff val="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787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0-#ppt_w/2"/>
                                          </p:val>
                                        </p:tav>
                                        <p:tav tm="100000">
                                          <p:val>
                                            <p:strVal val="#ppt_x"/>
                                          </p:val>
                                        </p:tav>
                                      </p:tavLst>
                                    </p:anim>
                                    <p:anim calcmode="lin" valueType="num">
                                      <p:cBhvr additive="base">
                                        <p:cTn id="16"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6D9BD-06C7-6369-40C5-89B5F3895B7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12F7F66-9F78-3603-9831-6EB14F375B9F}"/>
              </a:ext>
            </a:extLst>
          </p:cNvPr>
          <p:cNvPicPr>
            <a:picLocks noChangeAspect="1"/>
          </p:cNvPicPr>
          <p:nvPr/>
        </p:nvPicPr>
        <p:blipFill>
          <a:blip r:embed="rId2">
            <a:duotone>
              <a:prstClr val="black"/>
              <a:schemeClr val="accent6">
                <a:tint val="45000"/>
                <a:satMod val="400000"/>
              </a:schemeClr>
            </a:duotone>
          </a:blip>
          <a:stretch>
            <a:fillRect/>
          </a:stretch>
        </p:blipFill>
        <p:spPr>
          <a:xfrm>
            <a:off x="0" y="-1010"/>
            <a:ext cx="12192000" cy="6875154"/>
          </a:xfrm>
          <a:prstGeom prst="rect">
            <a:avLst/>
          </a:prstGeom>
        </p:spPr>
      </p:pic>
      <p:sp>
        <p:nvSpPr>
          <p:cNvPr id="6" name="TextBox 5">
            <a:extLst>
              <a:ext uri="{FF2B5EF4-FFF2-40B4-BE49-F238E27FC236}">
                <a16:creationId xmlns:a16="http://schemas.microsoft.com/office/drawing/2014/main" id="{83671F73-2BF9-92BE-B497-1C979483C290}"/>
              </a:ext>
            </a:extLst>
          </p:cNvPr>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Doctrinal Mastery</a:t>
            </a:r>
            <a:endParaRPr lang="en-US" sz="4000" dirty="0">
              <a:solidFill>
                <a:schemeClr val="bg1"/>
              </a:solidFill>
              <a:latin typeface="Berlin Sans FB" panose="020E0602020502020306" pitchFamily="34" charset="0"/>
            </a:endParaRPr>
          </a:p>
        </p:txBody>
      </p:sp>
      <p:sp>
        <p:nvSpPr>
          <p:cNvPr id="7" name="TextBox 6">
            <a:extLst>
              <a:ext uri="{FF2B5EF4-FFF2-40B4-BE49-F238E27FC236}">
                <a16:creationId xmlns:a16="http://schemas.microsoft.com/office/drawing/2014/main" id="{87154B4F-0A17-049A-C02F-F28F30A29E7F}"/>
              </a:ext>
            </a:extLst>
          </p:cNvPr>
          <p:cNvSpPr txBox="1"/>
          <p:nvPr/>
        </p:nvSpPr>
        <p:spPr>
          <a:xfrm>
            <a:off x="361333" y="2282405"/>
            <a:ext cx="6344265" cy="2308324"/>
          </a:xfrm>
          <a:prstGeom prst="rect">
            <a:avLst/>
          </a:prstGeom>
          <a:noFill/>
        </p:spPr>
        <p:txBody>
          <a:bodyPr wrap="square">
            <a:spAutoFit/>
          </a:bodyPr>
          <a:lstStyle/>
          <a:p>
            <a:r>
              <a:rPr lang="en-US" b="0" i="0" dirty="0">
                <a:solidFill>
                  <a:schemeClr val="bg1"/>
                </a:solidFill>
                <a:effectLst/>
                <a:latin typeface="Calibri" panose="020F0502020204030204" pitchFamily="34" charset="0"/>
                <a:cs typeface="Calibri" panose="020F0502020204030204" pitchFamily="34" charset="0"/>
              </a:rPr>
              <a:t>“Grand as it is, planet Earth is part of something even grander—that great plan of God. </a:t>
            </a:r>
          </a:p>
          <a:p>
            <a:endParaRPr lang="en-US" dirty="0">
              <a:solidFill>
                <a:schemeClr val="bg1"/>
              </a:solidFill>
              <a:latin typeface="Calibri" panose="020F0502020204030204" pitchFamily="34" charset="0"/>
              <a:cs typeface="Calibri" panose="020F0502020204030204" pitchFamily="34" charset="0"/>
            </a:endParaRPr>
          </a:p>
          <a:p>
            <a:r>
              <a:rPr lang="en-US" b="0" i="0" dirty="0">
                <a:solidFill>
                  <a:schemeClr val="bg1"/>
                </a:solidFill>
                <a:effectLst/>
                <a:latin typeface="Calibri" panose="020F0502020204030204" pitchFamily="34" charset="0"/>
                <a:cs typeface="Calibri" panose="020F0502020204030204" pitchFamily="34" charset="0"/>
              </a:rPr>
              <a:t>Simply summarized, the earth was created that families might be. </a:t>
            </a:r>
          </a:p>
          <a:p>
            <a:endParaRPr lang="en-US" dirty="0">
              <a:solidFill>
                <a:schemeClr val="bg1"/>
              </a:solidFill>
              <a:latin typeface="Calibri" panose="020F0502020204030204" pitchFamily="34" charset="0"/>
              <a:cs typeface="Calibri" panose="020F0502020204030204" pitchFamily="34" charset="0"/>
            </a:endParaRPr>
          </a:p>
          <a:p>
            <a:r>
              <a:rPr lang="en-US" b="0" i="0" dirty="0">
                <a:solidFill>
                  <a:schemeClr val="bg1"/>
                </a:solidFill>
                <a:effectLst/>
                <a:latin typeface="Calibri" panose="020F0502020204030204" pitchFamily="34" charset="0"/>
                <a:cs typeface="Calibri" panose="020F0502020204030204" pitchFamily="34" charset="0"/>
              </a:rPr>
              <a:t>Scripture explains that a husband and wife “shall be one flesh, and all this that the earth might answer the end of its creation.” </a:t>
            </a:r>
          </a:p>
          <a:p>
            <a:r>
              <a:rPr lang="en-US" sz="1400" b="0" i="0" dirty="0">
                <a:solidFill>
                  <a:schemeClr val="bg1"/>
                </a:solidFill>
                <a:effectLst/>
                <a:latin typeface="Calibri" panose="020F0502020204030204" pitchFamily="34" charset="0"/>
                <a:cs typeface="Calibri" panose="020F0502020204030204" pitchFamily="34" charset="0"/>
              </a:rPr>
              <a:t>President Russell M. Nelson </a:t>
            </a:r>
            <a:endParaRPr lang="en-US" sz="1400"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BA1E7D1-F07E-DF90-0937-C49786128A0E}"/>
              </a:ext>
            </a:extLst>
          </p:cNvPr>
          <p:cNvSpPr txBox="1"/>
          <p:nvPr/>
        </p:nvSpPr>
        <p:spPr>
          <a:xfrm>
            <a:off x="91650" y="6488668"/>
            <a:ext cx="6189406" cy="369332"/>
          </a:xfrm>
          <a:prstGeom prst="rect">
            <a:avLst/>
          </a:prstGeom>
          <a:noFill/>
        </p:spPr>
        <p:txBody>
          <a:bodyPr wrap="square">
            <a:spAutoFit/>
          </a:bodyPr>
          <a:lstStyle/>
          <a:p>
            <a:r>
              <a:rPr lang="en-US" b="0" i="0" u="none" strike="noStrike" dirty="0">
                <a:solidFill>
                  <a:schemeClr val="bg1"/>
                </a:solidFill>
                <a:effectLst/>
                <a:latin typeface="Calibri" panose="020F0502020204030204" pitchFamily="34" charset="0"/>
                <a:cs typeface="Calibri" panose="020F0502020204030204" pitchFamily="34" charset="0"/>
              </a:rPr>
              <a:t>Doctrine and Covenants 49:16</a:t>
            </a:r>
            <a:endParaRPr lang="en-US" dirty="0"/>
          </a:p>
        </p:txBody>
      </p:sp>
      <p:grpSp>
        <p:nvGrpSpPr>
          <p:cNvPr id="126" name="Group 125">
            <a:extLst>
              <a:ext uri="{FF2B5EF4-FFF2-40B4-BE49-F238E27FC236}">
                <a16:creationId xmlns:a16="http://schemas.microsoft.com/office/drawing/2014/main" id="{3887C351-BFF4-72C0-EFEF-7927236945C7}"/>
              </a:ext>
            </a:extLst>
          </p:cNvPr>
          <p:cNvGrpSpPr/>
          <p:nvPr/>
        </p:nvGrpSpPr>
        <p:grpSpPr>
          <a:xfrm>
            <a:off x="6938036" y="1229573"/>
            <a:ext cx="4160184" cy="4091881"/>
            <a:chOff x="6938036" y="1229573"/>
            <a:chExt cx="4160184" cy="4091881"/>
          </a:xfrm>
        </p:grpSpPr>
        <p:grpSp>
          <p:nvGrpSpPr>
            <p:cNvPr id="21" name="Group 20">
              <a:extLst>
                <a:ext uri="{FF2B5EF4-FFF2-40B4-BE49-F238E27FC236}">
                  <a16:creationId xmlns:a16="http://schemas.microsoft.com/office/drawing/2014/main" id="{AED060E2-05C2-F762-CB06-7C0D78C982E6}"/>
                </a:ext>
              </a:extLst>
            </p:cNvPr>
            <p:cNvGrpSpPr/>
            <p:nvPr/>
          </p:nvGrpSpPr>
          <p:grpSpPr>
            <a:xfrm>
              <a:off x="8180437" y="2458931"/>
              <a:ext cx="1679853" cy="1681280"/>
              <a:chOff x="4547267" y="2708388"/>
              <a:chExt cx="3092209" cy="3094836"/>
            </a:xfrm>
          </p:grpSpPr>
          <p:sp>
            <p:nvSpPr>
              <p:cNvPr id="22" name="Oval 21">
                <a:extLst>
                  <a:ext uri="{FF2B5EF4-FFF2-40B4-BE49-F238E27FC236}">
                    <a16:creationId xmlns:a16="http://schemas.microsoft.com/office/drawing/2014/main" id="{E62A7F9B-F607-6C6A-DCB0-AB4F8141C969}"/>
                  </a:ext>
                </a:extLst>
              </p:cNvPr>
              <p:cNvSpPr/>
              <p:nvPr/>
            </p:nvSpPr>
            <p:spPr>
              <a:xfrm>
                <a:off x="4552523" y="2716271"/>
                <a:ext cx="3086953" cy="3086953"/>
              </a:xfrm>
              <a:prstGeom prst="ellipse">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A1B9170-2F04-6303-C20B-9C55EE6128A8}"/>
                  </a:ext>
                </a:extLst>
              </p:cNvPr>
              <p:cNvSpPr/>
              <p:nvPr/>
            </p:nvSpPr>
            <p:spPr>
              <a:xfrm>
                <a:off x="4650465" y="2761055"/>
                <a:ext cx="1261241" cy="1282262"/>
              </a:xfrm>
              <a:custGeom>
                <a:avLst/>
                <a:gdLst>
                  <a:gd name="connsiteX0" fmla="*/ 1093075 w 1261241"/>
                  <a:gd name="connsiteY0" fmla="*/ 0 h 1282262"/>
                  <a:gd name="connsiteX1" fmla="*/ 1093075 w 1261241"/>
                  <a:gd name="connsiteY1" fmla="*/ 0 h 1282262"/>
                  <a:gd name="connsiteX2" fmla="*/ 998482 w 1261241"/>
                  <a:gd name="connsiteY2" fmla="*/ 21021 h 1282262"/>
                  <a:gd name="connsiteX3" fmla="*/ 966951 w 1261241"/>
                  <a:gd name="connsiteY3" fmla="*/ 42041 h 1282262"/>
                  <a:gd name="connsiteX4" fmla="*/ 903889 w 1261241"/>
                  <a:gd name="connsiteY4" fmla="*/ 63062 h 1282262"/>
                  <a:gd name="connsiteX5" fmla="*/ 809296 w 1261241"/>
                  <a:gd name="connsiteY5" fmla="*/ 94593 h 1282262"/>
                  <a:gd name="connsiteX6" fmla="*/ 714703 w 1261241"/>
                  <a:gd name="connsiteY6" fmla="*/ 126124 h 1282262"/>
                  <a:gd name="connsiteX7" fmla="*/ 683172 w 1261241"/>
                  <a:gd name="connsiteY7" fmla="*/ 136635 h 1282262"/>
                  <a:gd name="connsiteX8" fmla="*/ 651641 w 1261241"/>
                  <a:gd name="connsiteY8" fmla="*/ 157655 h 1282262"/>
                  <a:gd name="connsiteX9" fmla="*/ 620110 w 1261241"/>
                  <a:gd name="connsiteY9" fmla="*/ 168166 h 1282262"/>
                  <a:gd name="connsiteX10" fmla="*/ 557048 w 1261241"/>
                  <a:gd name="connsiteY10" fmla="*/ 210207 h 1282262"/>
                  <a:gd name="connsiteX11" fmla="*/ 525517 w 1261241"/>
                  <a:gd name="connsiteY11" fmla="*/ 231228 h 1282262"/>
                  <a:gd name="connsiteX12" fmla="*/ 504496 w 1261241"/>
                  <a:gd name="connsiteY12" fmla="*/ 262759 h 1282262"/>
                  <a:gd name="connsiteX13" fmla="*/ 472965 w 1261241"/>
                  <a:gd name="connsiteY13" fmla="*/ 283779 h 1282262"/>
                  <a:gd name="connsiteX14" fmla="*/ 399393 w 1261241"/>
                  <a:gd name="connsiteY14" fmla="*/ 367862 h 1282262"/>
                  <a:gd name="connsiteX15" fmla="*/ 346841 w 1261241"/>
                  <a:gd name="connsiteY15" fmla="*/ 430924 h 1282262"/>
                  <a:gd name="connsiteX16" fmla="*/ 315310 w 1261241"/>
                  <a:gd name="connsiteY16" fmla="*/ 451945 h 1282262"/>
                  <a:gd name="connsiteX17" fmla="*/ 294289 w 1261241"/>
                  <a:gd name="connsiteY17" fmla="*/ 483476 h 1282262"/>
                  <a:gd name="connsiteX18" fmla="*/ 262758 w 1261241"/>
                  <a:gd name="connsiteY18" fmla="*/ 504497 h 1282262"/>
                  <a:gd name="connsiteX19" fmla="*/ 220717 w 1261241"/>
                  <a:gd name="connsiteY19" fmla="*/ 567559 h 1282262"/>
                  <a:gd name="connsiteX20" fmla="*/ 210206 w 1261241"/>
                  <a:gd name="connsiteY20" fmla="*/ 599090 h 1282262"/>
                  <a:gd name="connsiteX21" fmla="*/ 178675 w 1261241"/>
                  <a:gd name="connsiteY21" fmla="*/ 609600 h 1282262"/>
                  <a:gd name="connsiteX22" fmla="*/ 168165 w 1261241"/>
                  <a:gd name="connsiteY22" fmla="*/ 641131 h 1282262"/>
                  <a:gd name="connsiteX23" fmla="*/ 105103 w 1261241"/>
                  <a:gd name="connsiteY23" fmla="*/ 735724 h 1282262"/>
                  <a:gd name="connsiteX24" fmla="*/ 84082 w 1261241"/>
                  <a:gd name="connsiteY24" fmla="*/ 767255 h 1282262"/>
                  <a:gd name="connsiteX25" fmla="*/ 63062 w 1261241"/>
                  <a:gd name="connsiteY25" fmla="*/ 798786 h 1282262"/>
                  <a:gd name="connsiteX26" fmla="*/ 52551 w 1261241"/>
                  <a:gd name="connsiteY26" fmla="*/ 840828 h 1282262"/>
                  <a:gd name="connsiteX27" fmla="*/ 42041 w 1261241"/>
                  <a:gd name="connsiteY27" fmla="*/ 903890 h 1282262"/>
                  <a:gd name="connsiteX28" fmla="*/ 31531 w 1261241"/>
                  <a:gd name="connsiteY28" fmla="*/ 935421 h 1282262"/>
                  <a:gd name="connsiteX29" fmla="*/ 21020 w 1261241"/>
                  <a:gd name="connsiteY29" fmla="*/ 977462 h 1282262"/>
                  <a:gd name="connsiteX30" fmla="*/ 0 w 1261241"/>
                  <a:gd name="connsiteY30" fmla="*/ 1040524 h 1282262"/>
                  <a:gd name="connsiteX31" fmla="*/ 10510 w 1261241"/>
                  <a:gd name="connsiteY31" fmla="*/ 1082566 h 1282262"/>
                  <a:gd name="connsiteX32" fmla="*/ 73572 w 1261241"/>
                  <a:gd name="connsiteY32" fmla="*/ 1103586 h 1282262"/>
                  <a:gd name="connsiteX33" fmla="*/ 105103 w 1261241"/>
                  <a:gd name="connsiteY33" fmla="*/ 1124607 h 1282262"/>
                  <a:gd name="connsiteX34" fmla="*/ 115613 w 1261241"/>
                  <a:gd name="connsiteY34" fmla="*/ 1156138 h 1282262"/>
                  <a:gd name="connsiteX35" fmla="*/ 157655 w 1261241"/>
                  <a:gd name="connsiteY35" fmla="*/ 1166648 h 1282262"/>
                  <a:gd name="connsiteX36" fmla="*/ 252248 w 1261241"/>
                  <a:gd name="connsiteY36" fmla="*/ 1219200 h 1282262"/>
                  <a:gd name="connsiteX37" fmla="*/ 283779 w 1261241"/>
                  <a:gd name="connsiteY37" fmla="*/ 1240221 h 1282262"/>
                  <a:gd name="connsiteX38" fmla="*/ 304800 w 1261241"/>
                  <a:gd name="connsiteY38" fmla="*/ 1271752 h 1282262"/>
                  <a:gd name="connsiteX39" fmla="*/ 336331 w 1261241"/>
                  <a:gd name="connsiteY39" fmla="*/ 1282262 h 1282262"/>
                  <a:gd name="connsiteX40" fmla="*/ 357351 w 1261241"/>
                  <a:gd name="connsiteY40" fmla="*/ 1250731 h 1282262"/>
                  <a:gd name="connsiteX41" fmla="*/ 336331 w 1261241"/>
                  <a:gd name="connsiteY41" fmla="*/ 1187669 h 1282262"/>
                  <a:gd name="connsiteX42" fmla="*/ 346841 w 1261241"/>
                  <a:gd name="connsiteY42" fmla="*/ 1103586 h 1282262"/>
                  <a:gd name="connsiteX43" fmla="*/ 367862 w 1261241"/>
                  <a:gd name="connsiteY43" fmla="*/ 1040524 h 1282262"/>
                  <a:gd name="connsiteX44" fmla="*/ 357351 w 1261241"/>
                  <a:gd name="connsiteY44" fmla="*/ 945931 h 1282262"/>
                  <a:gd name="connsiteX45" fmla="*/ 325820 w 1261241"/>
                  <a:gd name="connsiteY45" fmla="*/ 924910 h 1282262"/>
                  <a:gd name="connsiteX46" fmla="*/ 357351 w 1261241"/>
                  <a:gd name="connsiteY46" fmla="*/ 819807 h 1282262"/>
                  <a:gd name="connsiteX47" fmla="*/ 420413 w 1261241"/>
                  <a:gd name="connsiteY47" fmla="*/ 777766 h 1282262"/>
                  <a:gd name="connsiteX48" fmla="*/ 451944 w 1261241"/>
                  <a:gd name="connsiteY48" fmla="*/ 746235 h 1282262"/>
                  <a:gd name="connsiteX49" fmla="*/ 525517 w 1261241"/>
                  <a:gd name="connsiteY49" fmla="*/ 756745 h 1282262"/>
                  <a:gd name="connsiteX50" fmla="*/ 557048 w 1261241"/>
                  <a:gd name="connsiteY50" fmla="*/ 777766 h 1282262"/>
                  <a:gd name="connsiteX51" fmla="*/ 588579 w 1261241"/>
                  <a:gd name="connsiteY51" fmla="*/ 788276 h 1282262"/>
                  <a:gd name="connsiteX52" fmla="*/ 641131 w 1261241"/>
                  <a:gd name="connsiteY52" fmla="*/ 777766 h 1282262"/>
                  <a:gd name="connsiteX53" fmla="*/ 683172 w 1261241"/>
                  <a:gd name="connsiteY53" fmla="*/ 683173 h 1282262"/>
                  <a:gd name="connsiteX54" fmla="*/ 756744 w 1261241"/>
                  <a:gd name="connsiteY54" fmla="*/ 609600 h 1282262"/>
                  <a:gd name="connsiteX55" fmla="*/ 788275 w 1261241"/>
                  <a:gd name="connsiteY55" fmla="*/ 578069 h 1282262"/>
                  <a:gd name="connsiteX56" fmla="*/ 819806 w 1261241"/>
                  <a:gd name="connsiteY56" fmla="*/ 557048 h 1282262"/>
                  <a:gd name="connsiteX57" fmla="*/ 872358 w 1261241"/>
                  <a:gd name="connsiteY57" fmla="*/ 515007 h 1282262"/>
                  <a:gd name="connsiteX58" fmla="*/ 903889 w 1261241"/>
                  <a:gd name="connsiteY58" fmla="*/ 493986 h 1282262"/>
                  <a:gd name="connsiteX59" fmla="*/ 966951 w 1261241"/>
                  <a:gd name="connsiteY59" fmla="*/ 472966 h 1282262"/>
                  <a:gd name="connsiteX60" fmla="*/ 998482 w 1261241"/>
                  <a:gd name="connsiteY60" fmla="*/ 462455 h 1282262"/>
                  <a:gd name="connsiteX61" fmla="*/ 1061544 w 1261241"/>
                  <a:gd name="connsiteY61" fmla="*/ 441435 h 1282262"/>
                  <a:gd name="connsiteX62" fmla="*/ 1093075 w 1261241"/>
                  <a:gd name="connsiteY62" fmla="*/ 430924 h 1282262"/>
                  <a:gd name="connsiteX63" fmla="*/ 1187668 w 1261241"/>
                  <a:gd name="connsiteY63" fmla="*/ 409904 h 1282262"/>
                  <a:gd name="connsiteX64" fmla="*/ 1240220 w 1261241"/>
                  <a:gd name="connsiteY64" fmla="*/ 357352 h 1282262"/>
                  <a:gd name="connsiteX65" fmla="*/ 1261241 w 1261241"/>
                  <a:gd name="connsiteY65" fmla="*/ 294290 h 1282262"/>
                  <a:gd name="connsiteX66" fmla="*/ 1219200 w 1261241"/>
                  <a:gd name="connsiteY66" fmla="*/ 241738 h 1282262"/>
                  <a:gd name="connsiteX67" fmla="*/ 1166648 w 1261241"/>
                  <a:gd name="connsiteY67" fmla="*/ 199697 h 1282262"/>
                  <a:gd name="connsiteX68" fmla="*/ 1072055 w 1261241"/>
                  <a:gd name="connsiteY68" fmla="*/ 210207 h 1282262"/>
                  <a:gd name="connsiteX69" fmla="*/ 1008993 w 1261241"/>
                  <a:gd name="connsiteY69" fmla="*/ 231228 h 1282262"/>
                  <a:gd name="connsiteX70" fmla="*/ 977462 w 1261241"/>
                  <a:gd name="connsiteY70" fmla="*/ 241738 h 1282262"/>
                  <a:gd name="connsiteX71" fmla="*/ 893379 w 1261241"/>
                  <a:gd name="connsiteY71" fmla="*/ 231228 h 1282262"/>
                  <a:gd name="connsiteX72" fmla="*/ 935420 w 1261241"/>
                  <a:gd name="connsiteY72" fmla="*/ 157655 h 1282262"/>
                  <a:gd name="connsiteX73" fmla="*/ 1051034 w 1261241"/>
                  <a:gd name="connsiteY73" fmla="*/ 136635 h 1282262"/>
                  <a:gd name="connsiteX74" fmla="*/ 1124606 w 1261241"/>
                  <a:gd name="connsiteY74" fmla="*/ 115614 h 1282262"/>
                  <a:gd name="connsiteX75" fmla="*/ 1156137 w 1261241"/>
                  <a:gd name="connsiteY75" fmla="*/ 94593 h 1282262"/>
                  <a:gd name="connsiteX76" fmla="*/ 1156137 w 1261241"/>
                  <a:gd name="connsiteY76" fmla="*/ 10510 h 1282262"/>
                  <a:gd name="connsiteX77" fmla="*/ 1093075 w 1261241"/>
                  <a:gd name="connsiteY77" fmla="*/ 0 h 128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61241" h="1282262">
                    <a:moveTo>
                      <a:pt x="1093075" y="0"/>
                    </a:moveTo>
                    <a:lnTo>
                      <a:pt x="1093075" y="0"/>
                    </a:lnTo>
                    <a:cubicBezTo>
                      <a:pt x="1061544" y="7007"/>
                      <a:pt x="1029125" y="10807"/>
                      <a:pt x="998482" y="21021"/>
                    </a:cubicBezTo>
                    <a:cubicBezTo>
                      <a:pt x="986498" y="25015"/>
                      <a:pt x="978494" y="36911"/>
                      <a:pt x="966951" y="42041"/>
                    </a:cubicBezTo>
                    <a:cubicBezTo>
                      <a:pt x="946703" y="51040"/>
                      <a:pt x="924910" y="56055"/>
                      <a:pt x="903889" y="63062"/>
                    </a:cubicBezTo>
                    <a:lnTo>
                      <a:pt x="809296" y="94593"/>
                    </a:lnTo>
                    <a:lnTo>
                      <a:pt x="714703" y="126124"/>
                    </a:lnTo>
                    <a:cubicBezTo>
                      <a:pt x="704193" y="129628"/>
                      <a:pt x="692390" y="130490"/>
                      <a:pt x="683172" y="136635"/>
                    </a:cubicBezTo>
                    <a:cubicBezTo>
                      <a:pt x="672662" y="143642"/>
                      <a:pt x="662939" y="152006"/>
                      <a:pt x="651641" y="157655"/>
                    </a:cubicBezTo>
                    <a:cubicBezTo>
                      <a:pt x="641732" y="162610"/>
                      <a:pt x="629795" y="162786"/>
                      <a:pt x="620110" y="168166"/>
                    </a:cubicBezTo>
                    <a:cubicBezTo>
                      <a:pt x="598026" y="180435"/>
                      <a:pt x="578069" y="196193"/>
                      <a:pt x="557048" y="210207"/>
                    </a:cubicBezTo>
                    <a:lnTo>
                      <a:pt x="525517" y="231228"/>
                    </a:lnTo>
                    <a:cubicBezTo>
                      <a:pt x="518510" y="241738"/>
                      <a:pt x="513428" y="253827"/>
                      <a:pt x="504496" y="262759"/>
                    </a:cubicBezTo>
                    <a:cubicBezTo>
                      <a:pt x="495564" y="271691"/>
                      <a:pt x="481283" y="274273"/>
                      <a:pt x="472965" y="283779"/>
                    </a:cubicBezTo>
                    <a:cubicBezTo>
                      <a:pt x="387128" y="381878"/>
                      <a:pt x="470339" y="320564"/>
                      <a:pt x="399393" y="367862"/>
                    </a:cubicBezTo>
                    <a:cubicBezTo>
                      <a:pt x="378724" y="398865"/>
                      <a:pt x="377188" y="405634"/>
                      <a:pt x="346841" y="430924"/>
                    </a:cubicBezTo>
                    <a:cubicBezTo>
                      <a:pt x="337137" y="439011"/>
                      <a:pt x="325820" y="444938"/>
                      <a:pt x="315310" y="451945"/>
                    </a:cubicBezTo>
                    <a:cubicBezTo>
                      <a:pt x="308303" y="462455"/>
                      <a:pt x="303221" y="474544"/>
                      <a:pt x="294289" y="483476"/>
                    </a:cubicBezTo>
                    <a:cubicBezTo>
                      <a:pt x="285357" y="492408"/>
                      <a:pt x="271076" y="494990"/>
                      <a:pt x="262758" y="504497"/>
                    </a:cubicBezTo>
                    <a:cubicBezTo>
                      <a:pt x="246122" y="523510"/>
                      <a:pt x="228707" y="543592"/>
                      <a:pt x="220717" y="567559"/>
                    </a:cubicBezTo>
                    <a:cubicBezTo>
                      <a:pt x="217213" y="578069"/>
                      <a:pt x="218040" y="591256"/>
                      <a:pt x="210206" y="599090"/>
                    </a:cubicBezTo>
                    <a:cubicBezTo>
                      <a:pt x="202372" y="606924"/>
                      <a:pt x="189185" y="606097"/>
                      <a:pt x="178675" y="609600"/>
                    </a:cubicBezTo>
                    <a:cubicBezTo>
                      <a:pt x="175172" y="620110"/>
                      <a:pt x="173545" y="631446"/>
                      <a:pt x="168165" y="641131"/>
                    </a:cubicBezTo>
                    <a:cubicBezTo>
                      <a:pt x="168159" y="641141"/>
                      <a:pt x="115617" y="719954"/>
                      <a:pt x="105103" y="735724"/>
                    </a:cubicBezTo>
                    <a:lnTo>
                      <a:pt x="84082" y="767255"/>
                    </a:lnTo>
                    <a:lnTo>
                      <a:pt x="63062" y="798786"/>
                    </a:lnTo>
                    <a:cubicBezTo>
                      <a:pt x="59558" y="812800"/>
                      <a:pt x="55384" y="826663"/>
                      <a:pt x="52551" y="840828"/>
                    </a:cubicBezTo>
                    <a:cubicBezTo>
                      <a:pt x="48372" y="861725"/>
                      <a:pt x="46664" y="883087"/>
                      <a:pt x="42041" y="903890"/>
                    </a:cubicBezTo>
                    <a:cubicBezTo>
                      <a:pt x="39638" y="914705"/>
                      <a:pt x="34575" y="924768"/>
                      <a:pt x="31531" y="935421"/>
                    </a:cubicBezTo>
                    <a:cubicBezTo>
                      <a:pt x="27563" y="949310"/>
                      <a:pt x="25171" y="963626"/>
                      <a:pt x="21020" y="977462"/>
                    </a:cubicBezTo>
                    <a:cubicBezTo>
                      <a:pt x="14653" y="998685"/>
                      <a:pt x="0" y="1040524"/>
                      <a:pt x="0" y="1040524"/>
                    </a:cubicBezTo>
                    <a:cubicBezTo>
                      <a:pt x="3503" y="1054538"/>
                      <a:pt x="-458" y="1073165"/>
                      <a:pt x="10510" y="1082566"/>
                    </a:cubicBezTo>
                    <a:cubicBezTo>
                      <a:pt x="27333" y="1096986"/>
                      <a:pt x="73572" y="1103586"/>
                      <a:pt x="73572" y="1103586"/>
                    </a:cubicBezTo>
                    <a:cubicBezTo>
                      <a:pt x="84082" y="1110593"/>
                      <a:pt x="97212" y="1114743"/>
                      <a:pt x="105103" y="1124607"/>
                    </a:cubicBezTo>
                    <a:cubicBezTo>
                      <a:pt x="112024" y="1133258"/>
                      <a:pt x="106962" y="1149217"/>
                      <a:pt x="115613" y="1156138"/>
                    </a:cubicBezTo>
                    <a:cubicBezTo>
                      <a:pt x="126893" y="1165162"/>
                      <a:pt x="143641" y="1163145"/>
                      <a:pt x="157655" y="1166648"/>
                    </a:cubicBezTo>
                    <a:cubicBezTo>
                      <a:pt x="229935" y="1214835"/>
                      <a:pt x="196750" y="1200701"/>
                      <a:pt x="252248" y="1219200"/>
                    </a:cubicBezTo>
                    <a:cubicBezTo>
                      <a:pt x="262758" y="1226207"/>
                      <a:pt x="274847" y="1231289"/>
                      <a:pt x="283779" y="1240221"/>
                    </a:cubicBezTo>
                    <a:cubicBezTo>
                      <a:pt x="292711" y="1249153"/>
                      <a:pt x="294936" y="1263861"/>
                      <a:pt x="304800" y="1271752"/>
                    </a:cubicBezTo>
                    <a:cubicBezTo>
                      <a:pt x="313451" y="1278673"/>
                      <a:pt x="325821" y="1278759"/>
                      <a:pt x="336331" y="1282262"/>
                    </a:cubicBezTo>
                    <a:cubicBezTo>
                      <a:pt x="343338" y="1271752"/>
                      <a:pt x="357351" y="1263363"/>
                      <a:pt x="357351" y="1250731"/>
                    </a:cubicBezTo>
                    <a:cubicBezTo>
                      <a:pt x="357351" y="1228573"/>
                      <a:pt x="336331" y="1187669"/>
                      <a:pt x="336331" y="1187669"/>
                    </a:cubicBezTo>
                    <a:cubicBezTo>
                      <a:pt x="339834" y="1159641"/>
                      <a:pt x="340923" y="1131205"/>
                      <a:pt x="346841" y="1103586"/>
                    </a:cubicBezTo>
                    <a:cubicBezTo>
                      <a:pt x="351484" y="1081920"/>
                      <a:pt x="367862" y="1040524"/>
                      <a:pt x="367862" y="1040524"/>
                    </a:cubicBezTo>
                    <a:cubicBezTo>
                      <a:pt x="364358" y="1008993"/>
                      <a:pt x="368193" y="975746"/>
                      <a:pt x="357351" y="945931"/>
                    </a:cubicBezTo>
                    <a:cubicBezTo>
                      <a:pt x="353034" y="934060"/>
                      <a:pt x="328560" y="937241"/>
                      <a:pt x="325820" y="924910"/>
                    </a:cubicBezTo>
                    <a:cubicBezTo>
                      <a:pt x="319735" y="897529"/>
                      <a:pt x="331963" y="842022"/>
                      <a:pt x="357351" y="819807"/>
                    </a:cubicBezTo>
                    <a:cubicBezTo>
                      <a:pt x="376364" y="803171"/>
                      <a:pt x="402549" y="795630"/>
                      <a:pt x="420413" y="777766"/>
                    </a:cubicBezTo>
                    <a:lnTo>
                      <a:pt x="451944" y="746235"/>
                    </a:lnTo>
                    <a:cubicBezTo>
                      <a:pt x="476468" y="749738"/>
                      <a:pt x="501788" y="749626"/>
                      <a:pt x="525517" y="756745"/>
                    </a:cubicBezTo>
                    <a:cubicBezTo>
                      <a:pt x="537616" y="760375"/>
                      <a:pt x="545750" y="772117"/>
                      <a:pt x="557048" y="777766"/>
                    </a:cubicBezTo>
                    <a:cubicBezTo>
                      <a:pt x="566957" y="782721"/>
                      <a:pt x="578069" y="784773"/>
                      <a:pt x="588579" y="788276"/>
                    </a:cubicBezTo>
                    <a:cubicBezTo>
                      <a:pt x="606096" y="784773"/>
                      <a:pt x="625621" y="786629"/>
                      <a:pt x="641131" y="777766"/>
                    </a:cubicBezTo>
                    <a:cubicBezTo>
                      <a:pt x="664165" y="764604"/>
                      <a:pt x="676183" y="693657"/>
                      <a:pt x="683172" y="683173"/>
                    </a:cubicBezTo>
                    <a:cubicBezTo>
                      <a:pt x="731358" y="610892"/>
                      <a:pt x="701245" y="628099"/>
                      <a:pt x="756744" y="609600"/>
                    </a:cubicBezTo>
                    <a:cubicBezTo>
                      <a:pt x="767254" y="599090"/>
                      <a:pt x="776856" y="587585"/>
                      <a:pt x="788275" y="578069"/>
                    </a:cubicBezTo>
                    <a:cubicBezTo>
                      <a:pt x="797979" y="569982"/>
                      <a:pt x="810874" y="565980"/>
                      <a:pt x="819806" y="557048"/>
                    </a:cubicBezTo>
                    <a:cubicBezTo>
                      <a:pt x="867346" y="509508"/>
                      <a:pt x="810975" y="535467"/>
                      <a:pt x="872358" y="515007"/>
                    </a:cubicBezTo>
                    <a:cubicBezTo>
                      <a:pt x="882868" y="508000"/>
                      <a:pt x="892346" y="499116"/>
                      <a:pt x="903889" y="493986"/>
                    </a:cubicBezTo>
                    <a:cubicBezTo>
                      <a:pt x="924137" y="484987"/>
                      <a:pt x="945930" y="479973"/>
                      <a:pt x="966951" y="472966"/>
                    </a:cubicBezTo>
                    <a:lnTo>
                      <a:pt x="998482" y="462455"/>
                    </a:lnTo>
                    <a:lnTo>
                      <a:pt x="1061544" y="441435"/>
                    </a:lnTo>
                    <a:cubicBezTo>
                      <a:pt x="1072054" y="437931"/>
                      <a:pt x="1082211" y="433097"/>
                      <a:pt x="1093075" y="430924"/>
                    </a:cubicBezTo>
                    <a:cubicBezTo>
                      <a:pt x="1159791" y="417581"/>
                      <a:pt x="1128296" y="424747"/>
                      <a:pt x="1187668" y="409904"/>
                    </a:cubicBezTo>
                    <a:cubicBezTo>
                      <a:pt x="1216435" y="390727"/>
                      <a:pt x="1225468" y="390544"/>
                      <a:pt x="1240220" y="357352"/>
                    </a:cubicBezTo>
                    <a:cubicBezTo>
                      <a:pt x="1249219" y="337104"/>
                      <a:pt x="1261241" y="294290"/>
                      <a:pt x="1261241" y="294290"/>
                    </a:cubicBezTo>
                    <a:cubicBezTo>
                      <a:pt x="1239443" y="207095"/>
                      <a:pt x="1271031" y="283203"/>
                      <a:pt x="1219200" y="241738"/>
                    </a:cubicBezTo>
                    <a:cubicBezTo>
                      <a:pt x="1151284" y="187406"/>
                      <a:pt x="1245902" y="226114"/>
                      <a:pt x="1166648" y="199697"/>
                    </a:cubicBezTo>
                    <a:cubicBezTo>
                      <a:pt x="1135117" y="203200"/>
                      <a:pt x="1103164" y="203985"/>
                      <a:pt x="1072055" y="210207"/>
                    </a:cubicBezTo>
                    <a:cubicBezTo>
                      <a:pt x="1050328" y="214552"/>
                      <a:pt x="1030014" y="224221"/>
                      <a:pt x="1008993" y="231228"/>
                    </a:cubicBezTo>
                    <a:lnTo>
                      <a:pt x="977462" y="241738"/>
                    </a:lnTo>
                    <a:lnTo>
                      <a:pt x="893379" y="231228"/>
                    </a:lnTo>
                    <a:cubicBezTo>
                      <a:pt x="858372" y="201222"/>
                      <a:pt x="922962" y="163884"/>
                      <a:pt x="935420" y="157655"/>
                    </a:cubicBezTo>
                    <a:cubicBezTo>
                      <a:pt x="967823" y="141454"/>
                      <a:pt x="1022053" y="140257"/>
                      <a:pt x="1051034" y="136635"/>
                    </a:cubicBezTo>
                    <a:cubicBezTo>
                      <a:pt x="1064498" y="133269"/>
                      <a:pt x="1109532" y="123151"/>
                      <a:pt x="1124606" y="115614"/>
                    </a:cubicBezTo>
                    <a:cubicBezTo>
                      <a:pt x="1135904" y="109965"/>
                      <a:pt x="1145627" y="101600"/>
                      <a:pt x="1156137" y="94593"/>
                    </a:cubicBezTo>
                    <a:cubicBezTo>
                      <a:pt x="1163747" y="71763"/>
                      <a:pt x="1182607" y="32569"/>
                      <a:pt x="1156137" y="10510"/>
                    </a:cubicBezTo>
                    <a:cubicBezTo>
                      <a:pt x="1142680" y="-704"/>
                      <a:pt x="1103585" y="1752"/>
                      <a:pt x="1093075" y="0"/>
                    </a:cubicBezTo>
                    <a:close/>
                  </a:path>
                </a:pathLst>
              </a:cu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2E53757-9CC4-00D3-7A5A-3FD51F574DAC}"/>
                  </a:ext>
                </a:extLst>
              </p:cNvPr>
              <p:cNvSpPr/>
              <p:nvPr/>
            </p:nvSpPr>
            <p:spPr>
              <a:xfrm>
                <a:off x="6047469" y="2716271"/>
                <a:ext cx="294290" cy="190314"/>
              </a:xfrm>
              <a:custGeom>
                <a:avLst/>
                <a:gdLst>
                  <a:gd name="connsiteX0" fmla="*/ 294290 w 294290"/>
                  <a:gd name="connsiteY0" fmla="*/ 1128 h 190314"/>
                  <a:gd name="connsiteX1" fmla="*/ 294290 w 294290"/>
                  <a:gd name="connsiteY1" fmla="*/ 1128 h 190314"/>
                  <a:gd name="connsiteX2" fmla="*/ 42042 w 294290"/>
                  <a:gd name="connsiteY2" fmla="*/ 11638 h 190314"/>
                  <a:gd name="connsiteX3" fmla="*/ 0 w 294290"/>
                  <a:gd name="connsiteY3" fmla="*/ 74700 h 190314"/>
                  <a:gd name="connsiteX4" fmla="*/ 10511 w 294290"/>
                  <a:gd name="connsiteY4" fmla="*/ 148273 h 190314"/>
                  <a:gd name="connsiteX5" fmla="*/ 73573 w 294290"/>
                  <a:gd name="connsiteY5" fmla="*/ 190314 h 190314"/>
                  <a:gd name="connsiteX6" fmla="*/ 115614 w 294290"/>
                  <a:gd name="connsiteY6" fmla="*/ 137762 h 190314"/>
                  <a:gd name="connsiteX7" fmla="*/ 147145 w 294290"/>
                  <a:gd name="connsiteY7" fmla="*/ 116742 h 190314"/>
                  <a:gd name="connsiteX8" fmla="*/ 283780 w 294290"/>
                  <a:gd name="connsiteY8" fmla="*/ 95721 h 190314"/>
                  <a:gd name="connsiteX9" fmla="*/ 294290 w 294290"/>
                  <a:gd name="connsiteY9" fmla="*/ 1128 h 19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290" h="190314">
                    <a:moveTo>
                      <a:pt x="294290" y="1128"/>
                    </a:moveTo>
                    <a:lnTo>
                      <a:pt x="294290" y="1128"/>
                    </a:lnTo>
                    <a:cubicBezTo>
                      <a:pt x="210207" y="4631"/>
                      <a:pt x="123685" y="-8773"/>
                      <a:pt x="42042" y="11638"/>
                    </a:cubicBezTo>
                    <a:cubicBezTo>
                      <a:pt x="17532" y="17765"/>
                      <a:pt x="0" y="74700"/>
                      <a:pt x="0" y="74700"/>
                    </a:cubicBezTo>
                    <a:cubicBezTo>
                      <a:pt x="3504" y="99224"/>
                      <a:pt x="-2789" y="127373"/>
                      <a:pt x="10511" y="148273"/>
                    </a:cubicBezTo>
                    <a:cubicBezTo>
                      <a:pt x="24074" y="169587"/>
                      <a:pt x="73573" y="190314"/>
                      <a:pt x="73573" y="190314"/>
                    </a:cubicBezTo>
                    <a:cubicBezTo>
                      <a:pt x="140498" y="168006"/>
                      <a:pt x="74137" y="199979"/>
                      <a:pt x="115614" y="137762"/>
                    </a:cubicBezTo>
                    <a:cubicBezTo>
                      <a:pt x="122621" y="127252"/>
                      <a:pt x="135847" y="122391"/>
                      <a:pt x="147145" y="116742"/>
                    </a:cubicBezTo>
                    <a:cubicBezTo>
                      <a:pt x="185026" y="97801"/>
                      <a:pt x="253624" y="98736"/>
                      <a:pt x="283780" y="95721"/>
                    </a:cubicBezTo>
                    <a:cubicBezTo>
                      <a:pt x="272618" y="-38210"/>
                      <a:pt x="292538" y="16894"/>
                      <a:pt x="294290" y="1128"/>
                    </a:cubicBezTo>
                    <a:close/>
                  </a:path>
                </a:pathLst>
              </a:cu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C8D2424-1D5D-4B1A-F3C5-6C5AAF4F76CA}"/>
                  </a:ext>
                </a:extLst>
              </p:cNvPr>
              <p:cNvSpPr/>
              <p:nvPr/>
            </p:nvSpPr>
            <p:spPr>
              <a:xfrm>
                <a:off x="5159034" y="3951416"/>
                <a:ext cx="1324304" cy="1637471"/>
              </a:xfrm>
              <a:custGeom>
                <a:avLst/>
                <a:gdLst>
                  <a:gd name="connsiteX0" fmla="*/ 672662 w 1324304"/>
                  <a:gd name="connsiteY0" fmla="*/ 1534510 h 1637471"/>
                  <a:gd name="connsiteX1" fmla="*/ 672662 w 1324304"/>
                  <a:gd name="connsiteY1" fmla="*/ 1534510 h 1637471"/>
                  <a:gd name="connsiteX2" fmla="*/ 662152 w 1324304"/>
                  <a:gd name="connsiteY2" fmla="*/ 1629103 h 1637471"/>
                  <a:gd name="connsiteX3" fmla="*/ 567559 w 1324304"/>
                  <a:gd name="connsiteY3" fmla="*/ 1618593 h 1637471"/>
                  <a:gd name="connsiteX4" fmla="*/ 504497 w 1324304"/>
                  <a:gd name="connsiteY4" fmla="*/ 1576551 h 1637471"/>
                  <a:gd name="connsiteX5" fmla="*/ 462455 w 1324304"/>
                  <a:gd name="connsiteY5" fmla="*/ 1524000 h 1637471"/>
                  <a:gd name="connsiteX6" fmla="*/ 441435 w 1324304"/>
                  <a:gd name="connsiteY6" fmla="*/ 1460938 h 1637471"/>
                  <a:gd name="connsiteX7" fmla="*/ 430924 w 1324304"/>
                  <a:gd name="connsiteY7" fmla="*/ 1429407 h 1637471"/>
                  <a:gd name="connsiteX8" fmla="*/ 399393 w 1324304"/>
                  <a:gd name="connsiteY8" fmla="*/ 1334814 h 1637471"/>
                  <a:gd name="connsiteX9" fmla="*/ 388883 w 1324304"/>
                  <a:gd name="connsiteY9" fmla="*/ 1303282 h 1637471"/>
                  <a:gd name="connsiteX10" fmla="*/ 378373 w 1324304"/>
                  <a:gd name="connsiteY10" fmla="*/ 1271751 h 1637471"/>
                  <a:gd name="connsiteX11" fmla="*/ 367862 w 1324304"/>
                  <a:gd name="connsiteY11" fmla="*/ 1229710 h 1637471"/>
                  <a:gd name="connsiteX12" fmla="*/ 336331 w 1324304"/>
                  <a:gd name="connsiteY12" fmla="*/ 1135117 h 1637471"/>
                  <a:gd name="connsiteX13" fmla="*/ 325821 w 1324304"/>
                  <a:gd name="connsiteY13" fmla="*/ 1103586 h 1637471"/>
                  <a:gd name="connsiteX14" fmla="*/ 315311 w 1324304"/>
                  <a:gd name="connsiteY14" fmla="*/ 1072055 h 1637471"/>
                  <a:gd name="connsiteX15" fmla="*/ 304800 w 1324304"/>
                  <a:gd name="connsiteY15" fmla="*/ 966951 h 1637471"/>
                  <a:gd name="connsiteX16" fmla="*/ 273269 w 1324304"/>
                  <a:gd name="connsiteY16" fmla="*/ 945931 h 1637471"/>
                  <a:gd name="connsiteX17" fmla="*/ 220718 w 1324304"/>
                  <a:gd name="connsiteY17" fmla="*/ 903889 h 1637471"/>
                  <a:gd name="connsiteX18" fmla="*/ 199697 w 1324304"/>
                  <a:gd name="connsiteY18" fmla="*/ 872358 h 1637471"/>
                  <a:gd name="connsiteX19" fmla="*/ 147145 w 1324304"/>
                  <a:gd name="connsiteY19" fmla="*/ 819807 h 1637471"/>
                  <a:gd name="connsiteX20" fmla="*/ 136635 w 1324304"/>
                  <a:gd name="connsiteY20" fmla="*/ 788276 h 1637471"/>
                  <a:gd name="connsiteX21" fmla="*/ 105104 w 1324304"/>
                  <a:gd name="connsiteY21" fmla="*/ 756745 h 1637471"/>
                  <a:gd name="connsiteX22" fmla="*/ 84083 w 1324304"/>
                  <a:gd name="connsiteY22" fmla="*/ 725214 h 1637471"/>
                  <a:gd name="connsiteX23" fmla="*/ 31531 w 1324304"/>
                  <a:gd name="connsiteY23" fmla="*/ 567558 h 1637471"/>
                  <a:gd name="connsiteX24" fmla="*/ 10511 w 1324304"/>
                  <a:gd name="connsiteY24" fmla="*/ 504496 h 1637471"/>
                  <a:gd name="connsiteX25" fmla="*/ 0 w 1324304"/>
                  <a:gd name="connsiteY25" fmla="*/ 472965 h 1637471"/>
                  <a:gd name="connsiteX26" fmla="*/ 10511 w 1324304"/>
                  <a:gd name="connsiteY26" fmla="*/ 304800 h 1637471"/>
                  <a:gd name="connsiteX27" fmla="*/ 42042 w 1324304"/>
                  <a:gd name="connsiteY27" fmla="*/ 273269 h 1637471"/>
                  <a:gd name="connsiteX28" fmla="*/ 73573 w 1324304"/>
                  <a:gd name="connsiteY28" fmla="*/ 210207 h 1637471"/>
                  <a:gd name="connsiteX29" fmla="*/ 63062 w 1324304"/>
                  <a:gd name="connsiteY29" fmla="*/ 136634 h 1637471"/>
                  <a:gd name="connsiteX30" fmla="*/ 52552 w 1324304"/>
                  <a:gd name="connsiteY30" fmla="*/ 105103 h 1637471"/>
                  <a:gd name="connsiteX31" fmla="*/ 63062 w 1324304"/>
                  <a:gd name="connsiteY31" fmla="*/ 52551 h 1637471"/>
                  <a:gd name="connsiteX32" fmla="*/ 73573 w 1324304"/>
                  <a:gd name="connsiteY32" fmla="*/ 21020 h 1637471"/>
                  <a:gd name="connsiteX33" fmla="*/ 105104 w 1324304"/>
                  <a:gd name="connsiteY33" fmla="*/ 0 h 1637471"/>
                  <a:gd name="connsiteX34" fmla="*/ 189186 w 1324304"/>
                  <a:gd name="connsiteY34" fmla="*/ 21020 h 1637471"/>
                  <a:gd name="connsiteX35" fmla="*/ 252249 w 1324304"/>
                  <a:gd name="connsiteY35" fmla="*/ 52551 h 1637471"/>
                  <a:gd name="connsiteX36" fmla="*/ 483476 w 1324304"/>
                  <a:gd name="connsiteY36" fmla="*/ 63062 h 1637471"/>
                  <a:gd name="connsiteX37" fmla="*/ 504497 w 1324304"/>
                  <a:gd name="connsiteY37" fmla="*/ 94593 h 1637471"/>
                  <a:gd name="connsiteX38" fmla="*/ 567559 w 1324304"/>
                  <a:gd name="connsiteY38" fmla="*/ 136634 h 1637471"/>
                  <a:gd name="connsiteX39" fmla="*/ 588580 w 1324304"/>
                  <a:gd name="connsiteY39" fmla="*/ 168165 h 1637471"/>
                  <a:gd name="connsiteX40" fmla="*/ 651642 w 1324304"/>
                  <a:gd name="connsiteY40" fmla="*/ 199696 h 1637471"/>
                  <a:gd name="connsiteX41" fmla="*/ 683173 w 1324304"/>
                  <a:gd name="connsiteY41" fmla="*/ 220717 h 1637471"/>
                  <a:gd name="connsiteX42" fmla="*/ 788276 w 1324304"/>
                  <a:gd name="connsiteY42" fmla="*/ 241738 h 1637471"/>
                  <a:gd name="connsiteX43" fmla="*/ 830318 w 1324304"/>
                  <a:gd name="connsiteY43" fmla="*/ 283779 h 1637471"/>
                  <a:gd name="connsiteX44" fmla="*/ 861849 w 1324304"/>
                  <a:gd name="connsiteY44" fmla="*/ 304800 h 1637471"/>
                  <a:gd name="connsiteX45" fmla="*/ 872359 w 1324304"/>
                  <a:gd name="connsiteY45" fmla="*/ 336331 h 1637471"/>
                  <a:gd name="connsiteX46" fmla="*/ 903890 w 1324304"/>
                  <a:gd name="connsiteY46" fmla="*/ 346841 h 1637471"/>
                  <a:gd name="connsiteX47" fmla="*/ 935421 w 1324304"/>
                  <a:gd name="connsiteY47" fmla="*/ 367862 h 1637471"/>
                  <a:gd name="connsiteX48" fmla="*/ 998483 w 1324304"/>
                  <a:gd name="connsiteY48" fmla="*/ 388882 h 1637471"/>
                  <a:gd name="connsiteX49" fmla="*/ 1030014 w 1324304"/>
                  <a:gd name="connsiteY49" fmla="*/ 409903 h 1637471"/>
                  <a:gd name="connsiteX50" fmla="*/ 1061545 w 1324304"/>
                  <a:gd name="connsiteY50" fmla="*/ 420414 h 1637471"/>
                  <a:gd name="connsiteX51" fmla="*/ 1187669 w 1324304"/>
                  <a:gd name="connsiteY51" fmla="*/ 441434 h 1637471"/>
                  <a:gd name="connsiteX52" fmla="*/ 1261242 w 1324304"/>
                  <a:gd name="connsiteY52" fmla="*/ 462455 h 1637471"/>
                  <a:gd name="connsiteX53" fmla="*/ 1292773 w 1324304"/>
                  <a:gd name="connsiteY53" fmla="*/ 483476 h 1637471"/>
                  <a:gd name="connsiteX54" fmla="*/ 1324304 w 1324304"/>
                  <a:gd name="connsiteY54" fmla="*/ 546538 h 1637471"/>
                  <a:gd name="connsiteX55" fmla="*/ 1313793 w 1324304"/>
                  <a:gd name="connsiteY55" fmla="*/ 588579 h 1637471"/>
                  <a:gd name="connsiteX56" fmla="*/ 1250731 w 1324304"/>
                  <a:gd name="connsiteY56" fmla="*/ 630620 h 1637471"/>
                  <a:gd name="connsiteX57" fmla="*/ 1229711 w 1324304"/>
                  <a:gd name="connsiteY57" fmla="*/ 662151 h 1637471"/>
                  <a:gd name="connsiteX58" fmla="*/ 1198180 w 1324304"/>
                  <a:gd name="connsiteY58" fmla="*/ 683172 h 1637471"/>
                  <a:gd name="connsiteX59" fmla="*/ 1177159 w 1324304"/>
                  <a:gd name="connsiteY59" fmla="*/ 746234 h 1637471"/>
                  <a:gd name="connsiteX60" fmla="*/ 1166649 w 1324304"/>
                  <a:gd name="connsiteY60" fmla="*/ 935420 h 1637471"/>
                  <a:gd name="connsiteX61" fmla="*/ 1145628 w 1324304"/>
                  <a:gd name="connsiteY61" fmla="*/ 966951 h 1637471"/>
                  <a:gd name="connsiteX62" fmla="*/ 1019504 w 1324304"/>
                  <a:gd name="connsiteY62" fmla="*/ 998482 h 1637471"/>
                  <a:gd name="connsiteX63" fmla="*/ 987973 w 1324304"/>
                  <a:gd name="connsiteY63" fmla="*/ 1008993 h 1637471"/>
                  <a:gd name="connsiteX64" fmla="*/ 956442 w 1324304"/>
                  <a:gd name="connsiteY64" fmla="*/ 1072055 h 1637471"/>
                  <a:gd name="connsiteX65" fmla="*/ 914400 w 1324304"/>
                  <a:gd name="connsiteY65" fmla="*/ 1135117 h 1637471"/>
                  <a:gd name="connsiteX66" fmla="*/ 903890 w 1324304"/>
                  <a:gd name="connsiteY66" fmla="*/ 1166648 h 1637471"/>
                  <a:gd name="connsiteX67" fmla="*/ 819807 w 1324304"/>
                  <a:gd name="connsiteY67" fmla="*/ 1261241 h 1637471"/>
                  <a:gd name="connsiteX68" fmla="*/ 788276 w 1324304"/>
                  <a:gd name="connsiteY68" fmla="*/ 1271751 h 1637471"/>
                  <a:gd name="connsiteX69" fmla="*/ 756745 w 1324304"/>
                  <a:gd name="connsiteY69" fmla="*/ 1292772 h 1637471"/>
                  <a:gd name="connsiteX70" fmla="*/ 714704 w 1324304"/>
                  <a:gd name="connsiteY70" fmla="*/ 1334814 h 1637471"/>
                  <a:gd name="connsiteX71" fmla="*/ 683173 w 1324304"/>
                  <a:gd name="connsiteY71" fmla="*/ 1460938 h 1637471"/>
                  <a:gd name="connsiteX72" fmla="*/ 672662 w 1324304"/>
                  <a:gd name="connsiteY72" fmla="*/ 1534510 h 16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4304" h="1637471">
                    <a:moveTo>
                      <a:pt x="672662" y="1534510"/>
                    </a:moveTo>
                    <a:lnTo>
                      <a:pt x="672662" y="1534510"/>
                    </a:lnTo>
                    <a:cubicBezTo>
                      <a:pt x="669159" y="1566041"/>
                      <a:pt x="686925" y="1609284"/>
                      <a:pt x="662152" y="1629103"/>
                    </a:cubicBezTo>
                    <a:cubicBezTo>
                      <a:pt x="637379" y="1648922"/>
                      <a:pt x="597656" y="1628625"/>
                      <a:pt x="567559" y="1618593"/>
                    </a:cubicBezTo>
                    <a:cubicBezTo>
                      <a:pt x="543592" y="1610604"/>
                      <a:pt x="504497" y="1576551"/>
                      <a:pt x="504497" y="1576551"/>
                    </a:cubicBezTo>
                    <a:cubicBezTo>
                      <a:pt x="466160" y="1461549"/>
                      <a:pt x="530375" y="1632673"/>
                      <a:pt x="462455" y="1524000"/>
                    </a:cubicBezTo>
                    <a:cubicBezTo>
                      <a:pt x="450712" y="1505210"/>
                      <a:pt x="448442" y="1481959"/>
                      <a:pt x="441435" y="1460938"/>
                    </a:cubicBezTo>
                    <a:lnTo>
                      <a:pt x="430924" y="1429407"/>
                    </a:lnTo>
                    <a:lnTo>
                      <a:pt x="399393" y="1334814"/>
                    </a:lnTo>
                    <a:lnTo>
                      <a:pt x="388883" y="1303282"/>
                    </a:lnTo>
                    <a:cubicBezTo>
                      <a:pt x="385380" y="1292772"/>
                      <a:pt x="381060" y="1282499"/>
                      <a:pt x="378373" y="1271751"/>
                    </a:cubicBezTo>
                    <a:cubicBezTo>
                      <a:pt x="374869" y="1257737"/>
                      <a:pt x="372013" y="1243546"/>
                      <a:pt x="367862" y="1229710"/>
                    </a:cubicBezTo>
                    <a:cubicBezTo>
                      <a:pt x="367837" y="1229625"/>
                      <a:pt x="341600" y="1150924"/>
                      <a:pt x="336331" y="1135117"/>
                    </a:cubicBezTo>
                    <a:lnTo>
                      <a:pt x="325821" y="1103586"/>
                    </a:lnTo>
                    <a:lnTo>
                      <a:pt x="315311" y="1072055"/>
                    </a:lnTo>
                    <a:cubicBezTo>
                      <a:pt x="311807" y="1037020"/>
                      <a:pt x="315934" y="1000354"/>
                      <a:pt x="304800" y="966951"/>
                    </a:cubicBezTo>
                    <a:cubicBezTo>
                      <a:pt x="300805" y="954968"/>
                      <a:pt x="282201" y="954863"/>
                      <a:pt x="273269" y="945931"/>
                    </a:cubicBezTo>
                    <a:cubicBezTo>
                      <a:pt x="225727" y="898389"/>
                      <a:pt x="282104" y="924352"/>
                      <a:pt x="220718" y="903889"/>
                    </a:cubicBezTo>
                    <a:cubicBezTo>
                      <a:pt x="213711" y="893379"/>
                      <a:pt x="208629" y="881290"/>
                      <a:pt x="199697" y="872358"/>
                    </a:cubicBezTo>
                    <a:cubicBezTo>
                      <a:pt x="129627" y="802290"/>
                      <a:pt x="203201" y="903890"/>
                      <a:pt x="147145" y="819807"/>
                    </a:cubicBezTo>
                    <a:cubicBezTo>
                      <a:pt x="143642" y="809297"/>
                      <a:pt x="142780" y="797494"/>
                      <a:pt x="136635" y="788276"/>
                    </a:cubicBezTo>
                    <a:cubicBezTo>
                      <a:pt x="128390" y="775908"/>
                      <a:pt x="114620" y="768164"/>
                      <a:pt x="105104" y="756745"/>
                    </a:cubicBezTo>
                    <a:cubicBezTo>
                      <a:pt x="97017" y="747041"/>
                      <a:pt x="91090" y="735724"/>
                      <a:pt x="84083" y="725214"/>
                    </a:cubicBezTo>
                    <a:lnTo>
                      <a:pt x="31531" y="567558"/>
                    </a:lnTo>
                    <a:lnTo>
                      <a:pt x="10511" y="504496"/>
                    </a:lnTo>
                    <a:lnTo>
                      <a:pt x="0" y="472965"/>
                    </a:lnTo>
                    <a:cubicBezTo>
                      <a:pt x="3504" y="416910"/>
                      <a:pt x="-1060" y="359760"/>
                      <a:pt x="10511" y="304800"/>
                    </a:cubicBezTo>
                    <a:cubicBezTo>
                      <a:pt x="13573" y="290255"/>
                      <a:pt x="32526" y="284688"/>
                      <a:pt x="42042" y="273269"/>
                    </a:cubicBezTo>
                    <a:cubicBezTo>
                      <a:pt x="64679" y="246105"/>
                      <a:pt x="63039" y="241807"/>
                      <a:pt x="73573" y="210207"/>
                    </a:cubicBezTo>
                    <a:cubicBezTo>
                      <a:pt x="70069" y="185683"/>
                      <a:pt x="67920" y="160926"/>
                      <a:pt x="63062" y="136634"/>
                    </a:cubicBezTo>
                    <a:cubicBezTo>
                      <a:pt x="60889" y="125770"/>
                      <a:pt x="52552" y="116182"/>
                      <a:pt x="52552" y="105103"/>
                    </a:cubicBezTo>
                    <a:cubicBezTo>
                      <a:pt x="52552" y="87239"/>
                      <a:pt x="58729" y="69882"/>
                      <a:pt x="63062" y="52551"/>
                    </a:cubicBezTo>
                    <a:cubicBezTo>
                      <a:pt x="65749" y="41803"/>
                      <a:pt x="66652" y="29671"/>
                      <a:pt x="73573" y="21020"/>
                    </a:cubicBezTo>
                    <a:cubicBezTo>
                      <a:pt x="81464" y="11156"/>
                      <a:pt x="94594" y="7007"/>
                      <a:pt x="105104" y="0"/>
                    </a:cubicBezTo>
                    <a:cubicBezTo>
                      <a:pt x="125091" y="3997"/>
                      <a:pt x="167641" y="10248"/>
                      <a:pt x="189186" y="21020"/>
                    </a:cubicBezTo>
                    <a:cubicBezTo>
                      <a:pt x="216181" y="34517"/>
                      <a:pt x="220798" y="50035"/>
                      <a:pt x="252249" y="52551"/>
                    </a:cubicBezTo>
                    <a:cubicBezTo>
                      <a:pt x="329159" y="58704"/>
                      <a:pt x="406400" y="59558"/>
                      <a:pt x="483476" y="63062"/>
                    </a:cubicBezTo>
                    <a:cubicBezTo>
                      <a:pt x="490483" y="73572"/>
                      <a:pt x="494990" y="86275"/>
                      <a:pt x="504497" y="94593"/>
                    </a:cubicBezTo>
                    <a:cubicBezTo>
                      <a:pt x="523510" y="111229"/>
                      <a:pt x="567559" y="136634"/>
                      <a:pt x="567559" y="136634"/>
                    </a:cubicBezTo>
                    <a:cubicBezTo>
                      <a:pt x="574566" y="147144"/>
                      <a:pt x="579648" y="159233"/>
                      <a:pt x="588580" y="168165"/>
                    </a:cubicBezTo>
                    <a:cubicBezTo>
                      <a:pt x="608956" y="188541"/>
                      <a:pt x="625996" y="191148"/>
                      <a:pt x="651642" y="199696"/>
                    </a:cubicBezTo>
                    <a:cubicBezTo>
                      <a:pt x="662152" y="206703"/>
                      <a:pt x="671875" y="215068"/>
                      <a:pt x="683173" y="220717"/>
                    </a:cubicBezTo>
                    <a:cubicBezTo>
                      <a:pt x="712522" y="235391"/>
                      <a:pt x="761168" y="237865"/>
                      <a:pt x="788276" y="241738"/>
                    </a:cubicBezTo>
                    <a:cubicBezTo>
                      <a:pt x="857070" y="264669"/>
                      <a:pt x="789551" y="232821"/>
                      <a:pt x="830318" y="283779"/>
                    </a:cubicBezTo>
                    <a:cubicBezTo>
                      <a:pt x="838209" y="293643"/>
                      <a:pt x="851339" y="297793"/>
                      <a:pt x="861849" y="304800"/>
                    </a:cubicBezTo>
                    <a:cubicBezTo>
                      <a:pt x="865352" y="315310"/>
                      <a:pt x="864525" y="328497"/>
                      <a:pt x="872359" y="336331"/>
                    </a:cubicBezTo>
                    <a:cubicBezTo>
                      <a:pt x="880193" y="344165"/>
                      <a:pt x="893981" y="341886"/>
                      <a:pt x="903890" y="346841"/>
                    </a:cubicBezTo>
                    <a:cubicBezTo>
                      <a:pt x="915188" y="352490"/>
                      <a:pt x="923878" y="362732"/>
                      <a:pt x="935421" y="367862"/>
                    </a:cubicBezTo>
                    <a:cubicBezTo>
                      <a:pt x="955669" y="376861"/>
                      <a:pt x="998483" y="388882"/>
                      <a:pt x="998483" y="388882"/>
                    </a:cubicBezTo>
                    <a:cubicBezTo>
                      <a:pt x="1008993" y="395889"/>
                      <a:pt x="1018716" y="404254"/>
                      <a:pt x="1030014" y="409903"/>
                    </a:cubicBezTo>
                    <a:cubicBezTo>
                      <a:pt x="1039923" y="414858"/>
                      <a:pt x="1050681" y="418241"/>
                      <a:pt x="1061545" y="420414"/>
                    </a:cubicBezTo>
                    <a:cubicBezTo>
                      <a:pt x="1103339" y="428773"/>
                      <a:pt x="1146320" y="431096"/>
                      <a:pt x="1187669" y="441434"/>
                    </a:cubicBezTo>
                    <a:cubicBezTo>
                      <a:pt x="1240459" y="454632"/>
                      <a:pt x="1216007" y="447377"/>
                      <a:pt x="1261242" y="462455"/>
                    </a:cubicBezTo>
                    <a:cubicBezTo>
                      <a:pt x="1271752" y="469462"/>
                      <a:pt x="1283841" y="474544"/>
                      <a:pt x="1292773" y="483476"/>
                    </a:cubicBezTo>
                    <a:cubicBezTo>
                      <a:pt x="1313146" y="503849"/>
                      <a:pt x="1315756" y="520895"/>
                      <a:pt x="1324304" y="546538"/>
                    </a:cubicBezTo>
                    <a:cubicBezTo>
                      <a:pt x="1320800" y="560552"/>
                      <a:pt x="1323305" y="577708"/>
                      <a:pt x="1313793" y="588579"/>
                    </a:cubicBezTo>
                    <a:cubicBezTo>
                      <a:pt x="1297157" y="607592"/>
                      <a:pt x="1250731" y="630620"/>
                      <a:pt x="1250731" y="630620"/>
                    </a:cubicBezTo>
                    <a:cubicBezTo>
                      <a:pt x="1243724" y="641130"/>
                      <a:pt x="1238643" y="653219"/>
                      <a:pt x="1229711" y="662151"/>
                    </a:cubicBezTo>
                    <a:cubicBezTo>
                      <a:pt x="1220779" y="671083"/>
                      <a:pt x="1204875" y="672460"/>
                      <a:pt x="1198180" y="683172"/>
                    </a:cubicBezTo>
                    <a:cubicBezTo>
                      <a:pt x="1186436" y="701962"/>
                      <a:pt x="1177159" y="746234"/>
                      <a:pt x="1177159" y="746234"/>
                    </a:cubicBezTo>
                    <a:cubicBezTo>
                      <a:pt x="1173656" y="809296"/>
                      <a:pt x="1175581" y="872896"/>
                      <a:pt x="1166649" y="935420"/>
                    </a:cubicBezTo>
                    <a:cubicBezTo>
                      <a:pt x="1164863" y="947925"/>
                      <a:pt x="1156340" y="960256"/>
                      <a:pt x="1145628" y="966951"/>
                    </a:cubicBezTo>
                    <a:cubicBezTo>
                      <a:pt x="1115343" y="985879"/>
                      <a:pt x="1053454" y="992824"/>
                      <a:pt x="1019504" y="998482"/>
                    </a:cubicBezTo>
                    <a:cubicBezTo>
                      <a:pt x="1008994" y="1001986"/>
                      <a:pt x="996624" y="1002072"/>
                      <a:pt x="987973" y="1008993"/>
                    </a:cubicBezTo>
                    <a:cubicBezTo>
                      <a:pt x="959975" y="1031392"/>
                      <a:pt x="971676" y="1044635"/>
                      <a:pt x="956442" y="1072055"/>
                    </a:cubicBezTo>
                    <a:cubicBezTo>
                      <a:pt x="944173" y="1094140"/>
                      <a:pt x="914400" y="1135117"/>
                      <a:pt x="914400" y="1135117"/>
                    </a:cubicBezTo>
                    <a:cubicBezTo>
                      <a:pt x="910897" y="1145627"/>
                      <a:pt x="908845" y="1156739"/>
                      <a:pt x="903890" y="1166648"/>
                    </a:cubicBezTo>
                    <a:cubicBezTo>
                      <a:pt x="889869" y="1194689"/>
                      <a:pt x="836519" y="1255671"/>
                      <a:pt x="819807" y="1261241"/>
                    </a:cubicBezTo>
                    <a:lnTo>
                      <a:pt x="788276" y="1271751"/>
                    </a:lnTo>
                    <a:cubicBezTo>
                      <a:pt x="777766" y="1278758"/>
                      <a:pt x="764636" y="1282908"/>
                      <a:pt x="756745" y="1292772"/>
                    </a:cubicBezTo>
                    <a:cubicBezTo>
                      <a:pt x="715978" y="1343732"/>
                      <a:pt x="783500" y="1311881"/>
                      <a:pt x="714704" y="1334814"/>
                    </a:cubicBezTo>
                    <a:lnTo>
                      <a:pt x="683173" y="1460938"/>
                    </a:lnTo>
                    <a:cubicBezTo>
                      <a:pt x="671461" y="1507785"/>
                      <a:pt x="674414" y="1522248"/>
                      <a:pt x="672662" y="1534510"/>
                    </a:cubicBezTo>
                    <a:close/>
                  </a:path>
                </a:pathLst>
              </a:cu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A2CAB4E-117F-B131-C419-8185F82D2A4C}"/>
                  </a:ext>
                </a:extLst>
              </p:cNvPr>
              <p:cNvSpPr/>
              <p:nvPr/>
            </p:nvSpPr>
            <p:spPr>
              <a:xfrm rot="549571">
                <a:off x="6841351" y="2984229"/>
                <a:ext cx="527637" cy="378373"/>
              </a:xfrm>
              <a:custGeom>
                <a:avLst/>
                <a:gdLst>
                  <a:gd name="connsiteX0" fmla="*/ 85164 w 527637"/>
                  <a:gd name="connsiteY0" fmla="*/ 0 h 378373"/>
                  <a:gd name="connsiteX1" fmla="*/ 85164 w 527637"/>
                  <a:gd name="connsiteY1" fmla="*/ 0 h 378373"/>
                  <a:gd name="connsiteX2" fmla="*/ 11591 w 527637"/>
                  <a:gd name="connsiteY2" fmla="*/ 52552 h 378373"/>
                  <a:gd name="connsiteX3" fmla="*/ 1081 w 527637"/>
                  <a:gd name="connsiteY3" fmla="*/ 157655 h 378373"/>
                  <a:gd name="connsiteX4" fmla="*/ 32612 w 527637"/>
                  <a:gd name="connsiteY4" fmla="*/ 315311 h 378373"/>
                  <a:gd name="connsiteX5" fmla="*/ 64143 w 527637"/>
                  <a:gd name="connsiteY5" fmla="*/ 336331 h 378373"/>
                  <a:gd name="connsiteX6" fmla="*/ 116695 w 527637"/>
                  <a:gd name="connsiteY6" fmla="*/ 378373 h 378373"/>
                  <a:gd name="connsiteX7" fmla="*/ 148226 w 527637"/>
                  <a:gd name="connsiteY7" fmla="*/ 367862 h 378373"/>
                  <a:gd name="connsiteX8" fmla="*/ 169247 w 527637"/>
                  <a:gd name="connsiteY8" fmla="*/ 336331 h 378373"/>
                  <a:gd name="connsiteX9" fmla="*/ 179757 w 527637"/>
                  <a:gd name="connsiteY9" fmla="*/ 283780 h 378373"/>
                  <a:gd name="connsiteX10" fmla="*/ 242819 w 527637"/>
                  <a:gd name="connsiteY10" fmla="*/ 262759 h 378373"/>
                  <a:gd name="connsiteX11" fmla="*/ 295371 w 527637"/>
                  <a:gd name="connsiteY11" fmla="*/ 273269 h 378373"/>
                  <a:gd name="connsiteX12" fmla="*/ 358433 w 527637"/>
                  <a:gd name="connsiteY12" fmla="*/ 315311 h 378373"/>
                  <a:gd name="connsiteX13" fmla="*/ 389964 w 527637"/>
                  <a:gd name="connsiteY13" fmla="*/ 325821 h 378373"/>
                  <a:gd name="connsiteX14" fmla="*/ 453026 w 527637"/>
                  <a:gd name="connsiteY14" fmla="*/ 357352 h 378373"/>
                  <a:gd name="connsiteX15" fmla="*/ 484557 w 527637"/>
                  <a:gd name="connsiteY15" fmla="*/ 378373 h 378373"/>
                  <a:gd name="connsiteX16" fmla="*/ 526598 w 527637"/>
                  <a:gd name="connsiteY16" fmla="*/ 367862 h 378373"/>
                  <a:gd name="connsiteX17" fmla="*/ 495067 w 527637"/>
                  <a:gd name="connsiteY17" fmla="*/ 304800 h 378373"/>
                  <a:gd name="connsiteX18" fmla="*/ 442516 w 527637"/>
                  <a:gd name="connsiteY18" fmla="*/ 210207 h 378373"/>
                  <a:gd name="connsiteX19" fmla="*/ 410985 w 527637"/>
                  <a:gd name="connsiteY19" fmla="*/ 199697 h 378373"/>
                  <a:gd name="connsiteX20" fmla="*/ 358433 w 527637"/>
                  <a:gd name="connsiteY20" fmla="*/ 157655 h 378373"/>
                  <a:gd name="connsiteX21" fmla="*/ 295371 w 527637"/>
                  <a:gd name="connsiteY21" fmla="*/ 115614 h 378373"/>
                  <a:gd name="connsiteX22" fmla="*/ 263840 w 527637"/>
                  <a:gd name="connsiteY22" fmla="*/ 94593 h 378373"/>
                  <a:gd name="connsiteX23" fmla="*/ 232309 w 527637"/>
                  <a:gd name="connsiteY23" fmla="*/ 84083 h 378373"/>
                  <a:gd name="connsiteX24" fmla="*/ 169247 w 527637"/>
                  <a:gd name="connsiteY24" fmla="*/ 42042 h 378373"/>
                  <a:gd name="connsiteX25" fmla="*/ 137716 w 527637"/>
                  <a:gd name="connsiteY25" fmla="*/ 21021 h 378373"/>
                  <a:gd name="connsiteX26" fmla="*/ 85164 w 527637"/>
                  <a:gd name="connsiteY26" fmla="*/ 0 h 37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7637" h="378373">
                    <a:moveTo>
                      <a:pt x="85164" y="0"/>
                    </a:moveTo>
                    <a:lnTo>
                      <a:pt x="85164" y="0"/>
                    </a:lnTo>
                    <a:cubicBezTo>
                      <a:pt x="60640" y="17517"/>
                      <a:pt x="25774" y="25960"/>
                      <a:pt x="11591" y="52552"/>
                    </a:cubicBezTo>
                    <a:cubicBezTo>
                      <a:pt x="-4978" y="83619"/>
                      <a:pt x="1081" y="122446"/>
                      <a:pt x="1081" y="157655"/>
                    </a:cubicBezTo>
                    <a:cubicBezTo>
                      <a:pt x="1081" y="161889"/>
                      <a:pt x="10608" y="300642"/>
                      <a:pt x="32612" y="315311"/>
                    </a:cubicBezTo>
                    <a:lnTo>
                      <a:pt x="64143" y="336331"/>
                    </a:lnTo>
                    <a:cubicBezTo>
                      <a:pt x="80283" y="360541"/>
                      <a:pt x="82851" y="378373"/>
                      <a:pt x="116695" y="378373"/>
                    </a:cubicBezTo>
                    <a:cubicBezTo>
                      <a:pt x="127774" y="378373"/>
                      <a:pt x="137716" y="371366"/>
                      <a:pt x="148226" y="367862"/>
                    </a:cubicBezTo>
                    <a:cubicBezTo>
                      <a:pt x="155233" y="357352"/>
                      <a:pt x="164812" y="348159"/>
                      <a:pt x="169247" y="336331"/>
                    </a:cubicBezTo>
                    <a:cubicBezTo>
                      <a:pt x="175519" y="319605"/>
                      <a:pt x="167125" y="296412"/>
                      <a:pt x="179757" y="283780"/>
                    </a:cubicBezTo>
                    <a:cubicBezTo>
                      <a:pt x="195425" y="268112"/>
                      <a:pt x="242819" y="262759"/>
                      <a:pt x="242819" y="262759"/>
                    </a:cubicBezTo>
                    <a:cubicBezTo>
                      <a:pt x="260336" y="266262"/>
                      <a:pt x="279108" y="265877"/>
                      <a:pt x="295371" y="273269"/>
                    </a:cubicBezTo>
                    <a:cubicBezTo>
                      <a:pt x="318370" y="283723"/>
                      <a:pt x="334466" y="307322"/>
                      <a:pt x="358433" y="315311"/>
                    </a:cubicBezTo>
                    <a:lnTo>
                      <a:pt x="389964" y="325821"/>
                    </a:lnTo>
                    <a:cubicBezTo>
                      <a:pt x="480328" y="386065"/>
                      <a:pt x="365997" y="313837"/>
                      <a:pt x="453026" y="357352"/>
                    </a:cubicBezTo>
                    <a:cubicBezTo>
                      <a:pt x="464324" y="363001"/>
                      <a:pt x="474047" y="371366"/>
                      <a:pt x="484557" y="378373"/>
                    </a:cubicBezTo>
                    <a:cubicBezTo>
                      <a:pt x="498571" y="374869"/>
                      <a:pt x="517931" y="379418"/>
                      <a:pt x="526598" y="367862"/>
                    </a:cubicBezTo>
                    <a:cubicBezTo>
                      <a:pt x="534277" y="357623"/>
                      <a:pt x="496940" y="307609"/>
                      <a:pt x="495067" y="304800"/>
                    </a:cubicBezTo>
                    <a:cubicBezTo>
                      <a:pt x="485813" y="277037"/>
                      <a:pt x="469621" y="219242"/>
                      <a:pt x="442516" y="210207"/>
                    </a:cubicBezTo>
                    <a:lnTo>
                      <a:pt x="410985" y="199697"/>
                    </a:lnTo>
                    <a:cubicBezTo>
                      <a:pt x="372145" y="141438"/>
                      <a:pt x="412186" y="187518"/>
                      <a:pt x="358433" y="157655"/>
                    </a:cubicBezTo>
                    <a:cubicBezTo>
                      <a:pt x="336349" y="145386"/>
                      <a:pt x="316392" y="129628"/>
                      <a:pt x="295371" y="115614"/>
                    </a:cubicBezTo>
                    <a:cubicBezTo>
                      <a:pt x="284861" y="108607"/>
                      <a:pt x="275824" y="98587"/>
                      <a:pt x="263840" y="94593"/>
                    </a:cubicBezTo>
                    <a:lnTo>
                      <a:pt x="232309" y="84083"/>
                    </a:lnTo>
                    <a:cubicBezTo>
                      <a:pt x="172535" y="24309"/>
                      <a:pt x="230091" y="72464"/>
                      <a:pt x="169247" y="42042"/>
                    </a:cubicBezTo>
                    <a:cubicBezTo>
                      <a:pt x="157949" y="36393"/>
                      <a:pt x="149259" y="26151"/>
                      <a:pt x="137716" y="21021"/>
                    </a:cubicBezTo>
                    <a:cubicBezTo>
                      <a:pt x="85434" y="-2216"/>
                      <a:pt x="93923" y="3504"/>
                      <a:pt x="85164" y="0"/>
                    </a:cubicBezTo>
                    <a:close/>
                  </a:path>
                </a:pathLst>
              </a:cu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610614-4820-247E-0C12-DFF48648A5F3}"/>
                  </a:ext>
                </a:extLst>
              </p:cNvPr>
              <p:cNvSpPr/>
              <p:nvPr/>
            </p:nvSpPr>
            <p:spPr>
              <a:xfrm>
                <a:off x="6742583" y="3455815"/>
                <a:ext cx="891637" cy="1804731"/>
              </a:xfrm>
              <a:custGeom>
                <a:avLst/>
                <a:gdLst>
                  <a:gd name="connsiteX0" fmla="*/ 315311 w 891637"/>
                  <a:gd name="connsiteY0" fmla="*/ 0 h 1804731"/>
                  <a:gd name="connsiteX1" fmla="*/ 346842 w 891637"/>
                  <a:gd name="connsiteY1" fmla="*/ 10510 h 1804731"/>
                  <a:gd name="connsiteX2" fmla="*/ 409904 w 891637"/>
                  <a:gd name="connsiteY2" fmla="*/ 31531 h 1804731"/>
                  <a:gd name="connsiteX3" fmla="*/ 451945 w 891637"/>
                  <a:gd name="connsiteY3" fmla="*/ 94593 h 1804731"/>
                  <a:gd name="connsiteX4" fmla="*/ 515007 w 891637"/>
                  <a:gd name="connsiteY4" fmla="*/ 115614 h 1804731"/>
                  <a:gd name="connsiteX5" fmla="*/ 620111 w 891637"/>
                  <a:gd name="connsiteY5" fmla="*/ 136634 h 1804731"/>
                  <a:gd name="connsiteX6" fmla="*/ 651642 w 891637"/>
                  <a:gd name="connsiteY6" fmla="*/ 147145 h 1804731"/>
                  <a:gd name="connsiteX7" fmla="*/ 672662 w 891637"/>
                  <a:gd name="connsiteY7" fmla="*/ 178676 h 1804731"/>
                  <a:gd name="connsiteX8" fmla="*/ 704193 w 891637"/>
                  <a:gd name="connsiteY8" fmla="*/ 199696 h 1804731"/>
                  <a:gd name="connsiteX9" fmla="*/ 735724 w 891637"/>
                  <a:gd name="connsiteY9" fmla="*/ 262758 h 1804731"/>
                  <a:gd name="connsiteX10" fmla="*/ 777766 w 891637"/>
                  <a:gd name="connsiteY10" fmla="*/ 325820 h 1804731"/>
                  <a:gd name="connsiteX11" fmla="*/ 798786 w 891637"/>
                  <a:gd name="connsiteY11" fmla="*/ 388882 h 1804731"/>
                  <a:gd name="connsiteX12" fmla="*/ 830317 w 891637"/>
                  <a:gd name="connsiteY12" fmla="*/ 409903 h 1804731"/>
                  <a:gd name="connsiteX13" fmla="*/ 872359 w 891637"/>
                  <a:gd name="connsiteY13" fmla="*/ 504496 h 1804731"/>
                  <a:gd name="connsiteX14" fmla="*/ 872359 w 891637"/>
                  <a:gd name="connsiteY14" fmla="*/ 1124607 h 1804731"/>
                  <a:gd name="connsiteX15" fmla="*/ 851338 w 891637"/>
                  <a:gd name="connsiteY15" fmla="*/ 1240220 h 1804731"/>
                  <a:gd name="connsiteX16" fmla="*/ 819807 w 891637"/>
                  <a:gd name="connsiteY16" fmla="*/ 1355834 h 1804731"/>
                  <a:gd name="connsiteX17" fmla="*/ 798786 w 891637"/>
                  <a:gd name="connsiteY17" fmla="*/ 1387365 h 1804731"/>
                  <a:gd name="connsiteX18" fmla="*/ 788276 w 891637"/>
                  <a:gd name="connsiteY18" fmla="*/ 1418896 h 1804731"/>
                  <a:gd name="connsiteX19" fmla="*/ 767255 w 891637"/>
                  <a:gd name="connsiteY19" fmla="*/ 1481958 h 1804731"/>
                  <a:gd name="connsiteX20" fmla="*/ 735724 w 891637"/>
                  <a:gd name="connsiteY20" fmla="*/ 1502979 h 1804731"/>
                  <a:gd name="connsiteX21" fmla="*/ 704193 w 891637"/>
                  <a:gd name="connsiteY21" fmla="*/ 1566041 h 1804731"/>
                  <a:gd name="connsiteX22" fmla="*/ 651642 w 891637"/>
                  <a:gd name="connsiteY22" fmla="*/ 1618593 h 1804731"/>
                  <a:gd name="connsiteX23" fmla="*/ 599090 w 891637"/>
                  <a:gd name="connsiteY23" fmla="*/ 1671145 h 1804731"/>
                  <a:gd name="connsiteX24" fmla="*/ 536028 w 891637"/>
                  <a:gd name="connsiteY24" fmla="*/ 1713186 h 1804731"/>
                  <a:gd name="connsiteX25" fmla="*/ 515007 w 891637"/>
                  <a:gd name="connsiteY25" fmla="*/ 1744717 h 1804731"/>
                  <a:gd name="connsiteX26" fmla="*/ 472966 w 891637"/>
                  <a:gd name="connsiteY26" fmla="*/ 1797269 h 1804731"/>
                  <a:gd name="connsiteX27" fmla="*/ 467991 w 891637"/>
                  <a:gd name="connsiteY27" fmla="*/ 1804731 h 1804731"/>
                  <a:gd name="connsiteX28" fmla="*/ 444716 w 891637"/>
                  <a:gd name="connsiteY28" fmla="*/ 1804731 h 1804731"/>
                  <a:gd name="connsiteX29" fmla="*/ 451945 w 891637"/>
                  <a:gd name="connsiteY29" fmla="*/ 1776248 h 1804731"/>
                  <a:gd name="connsiteX30" fmla="*/ 493986 w 891637"/>
                  <a:gd name="connsiteY30" fmla="*/ 1713186 h 1804731"/>
                  <a:gd name="connsiteX31" fmla="*/ 504497 w 891637"/>
                  <a:gd name="connsiteY31" fmla="*/ 1513489 h 1804731"/>
                  <a:gd name="connsiteX32" fmla="*/ 525517 w 891637"/>
                  <a:gd name="connsiteY32" fmla="*/ 1481958 h 1804731"/>
                  <a:gd name="connsiteX33" fmla="*/ 567559 w 891637"/>
                  <a:gd name="connsiteY33" fmla="*/ 1439917 h 1804731"/>
                  <a:gd name="connsiteX34" fmla="*/ 599090 w 891637"/>
                  <a:gd name="connsiteY34" fmla="*/ 1418896 h 1804731"/>
                  <a:gd name="connsiteX35" fmla="*/ 620111 w 891637"/>
                  <a:gd name="connsiteY35" fmla="*/ 1324303 h 1804731"/>
                  <a:gd name="connsiteX36" fmla="*/ 630621 w 891637"/>
                  <a:gd name="connsiteY36" fmla="*/ 1292772 h 1804731"/>
                  <a:gd name="connsiteX37" fmla="*/ 641131 w 891637"/>
                  <a:gd name="connsiteY37" fmla="*/ 1261241 h 1804731"/>
                  <a:gd name="connsiteX38" fmla="*/ 662152 w 891637"/>
                  <a:gd name="connsiteY38" fmla="*/ 1198179 h 1804731"/>
                  <a:gd name="connsiteX39" fmla="*/ 672662 w 891637"/>
                  <a:gd name="connsiteY39" fmla="*/ 1093076 h 1804731"/>
                  <a:gd name="connsiteX40" fmla="*/ 662152 w 891637"/>
                  <a:gd name="connsiteY40" fmla="*/ 1040524 h 1804731"/>
                  <a:gd name="connsiteX41" fmla="*/ 651642 w 891637"/>
                  <a:gd name="connsiteY41" fmla="*/ 1008993 h 1804731"/>
                  <a:gd name="connsiteX42" fmla="*/ 630621 w 891637"/>
                  <a:gd name="connsiteY42" fmla="*/ 945931 h 1804731"/>
                  <a:gd name="connsiteX43" fmla="*/ 609600 w 891637"/>
                  <a:gd name="connsiteY43" fmla="*/ 914400 h 1804731"/>
                  <a:gd name="connsiteX44" fmla="*/ 599090 w 891637"/>
                  <a:gd name="connsiteY44" fmla="*/ 882869 h 1804731"/>
                  <a:gd name="connsiteX45" fmla="*/ 567559 w 891637"/>
                  <a:gd name="connsiteY45" fmla="*/ 872358 h 1804731"/>
                  <a:gd name="connsiteX46" fmla="*/ 441435 w 891637"/>
                  <a:gd name="connsiteY46" fmla="*/ 861848 h 1804731"/>
                  <a:gd name="connsiteX47" fmla="*/ 399393 w 891637"/>
                  <a:gd name="connsiteY47" fmla="*/ 882869 h 1804731"/>
                  <a:gd name="connsiteX48" fmla="*/ 367862 w 891637"/>
                  <a:gd name="connsiteY48" fmla="*/ 893379 h 1804731"/>
                  <a:gd name="connsiteX49" fmla="*/ 346842 w 891637"/>
                  <a:gd name="connsiteY49" fmla="*/ 924910 h 1804731"/>
                  <a:gd name="connsiteX50" fmla="*/ 241738 w 891637"/>
                  <a:gd name="connsiteY50" fmla="*/ 924910 h 1804731"/>
                  <a:gd name="connsiteX51" fmla="*/ 220717 w 891637"/>
                  <a:gd name="connsiteY51" fmla="*/ 893379 h 1804731"/>
                  <a:gd name="connsiteX52" fmla="*/ 189186 w 891637"/>
                  <a:gd name="connsiteY52" fmla="*/ 872358 h 1804731"/>
                  <a:gd name="connsiteX53" fmla="*/ 168166 w 891637"/>
                  <a:gd name="connsiteY53" fmla="*/ 788276 h 1804731"/>
                  <a:gd name="connsiteX54" fmla="*/ 157655 w 891637"/>
                  <a:gd name="connsiteY54" fmla="*/ 756745 h 1804731"/>
                  <a:gd name="connsiteX55" fmla="*/ 147145 w 891637"/>
                  <a:gd name="connsiteY55" fmla="*/ 725214 h 1804731"/>
                  <a:gd name="connsiteX56" fmla="*/ 115614 w 891637"/>
                  <a:gd name="connsiteY56" fmla="*/ 630620 h 1804731"/>
                  <a:gd name="connsiteX57" fmla="*/ 52552 w 891637"/>
                  <a:gd name="connsiteY57" fmla="*/ 588579 h 1804731"/>
                  <a:gd name="connsiteX58" fmla="*/ 21021 w 891637"/>
                  <a:gd name="connsiteY58" fmla="*/ 557048 h 1804731"/>
                  <a:gd name="connsiteX59" fmla="*/ 10511 w 891637"/>
                  <a:gd name="connsiteY59" fmla="*/ 525517 h 1804731"/>
                  <a:gd name="connsiteX60" fmla="*/ 0 w 891637"/>
                  <a:gd name="connsiteY60" fmla="*/ 336331 h 1804731"/>
                  <a:gd name="connsiteX61" fmla="*/ 73573 w 891637"/>
                  <a:gd name="connsiteY61" fmla="*/ 262758 h 1804731"/>
                  <a:gd name="connsiteX62" fmla="*/ 105104 w 891637"/>
                  <a:gd name="connsiteY62" fmla="*/ 252248 h 1804731"/>
                  <a:gd name="connsiteX63" fmla="*/ 136635 w 891637"/>
                  <a:gd name="connsiteY63" fmla="*/ 231227 h 1804731"/>
                  <a:gd name="connsiteX64" fmla="*/ 168166 w 891637"/>
                  <a:gd name="connsiteY64" fmla="*/ 52551 h 1804731"/>
                  <a:gd name="connsiteX65" fmla="*/ 178676 w 891637"/>
                  <a:gd name="connsiteY65" fmla="*/ 21020 h 1804731"/>
                  <a:gd name="connsiteX66" fmla="*/ 241738 w 891637"/>
                  <a:gd name="connsiteY66" fmla="*/ 10510 h 180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91637" h="1804731">
                    <a:moveTo>
                      <a:pt x="315311" y="0"/>
                    </a:moveTo>
                    <a:lnTo>
                      <a:pt x="346842" y="10510"/>
                    </a:lnTo>
                    <a:lnTo>
                      <a:pt x="409904" y="31531"/>
                    </a:lnTo>
                    <a:cubicBezTo>
                      <a:pt x="433871" y="39520"/>
                      <a:pt x="437931" y="73572"/>
                      <a:pt x="451945" y="94593"/>
                    </a:cubicBezTo>
                    <a:cubicBezTo>
                      <a:pt x="451945" y="94593"/>
                      <a:pt x="493784" y="109247"/>
                      <a:pt x="515007" y="115614"/>
                    </a:cubicBezTo>
                    <a:cubicBezTo>
                      <a:pt x="574837" y="133563"/>
                      <a:pt x="547057" y="120400"/>
                      <a:pt x="620111" y="136634"/>
                    </a:cubicBezTo>
                    <a:cubicBezTo>
                      <a:pt x="630926" y="139037"/>
                      <a:pt x="642991" y="140224"/>
                      <a:pt x="651642" y="147145"/>
                    </a:cubicBezTo>
                    <a:cubicBezTo>
                      <a:pt x="661506" y="155036"/>
                      <a:pt x="665655" y="168166"/>
                      <a:pt x="672662" y="178676"/>
                    </a:cubicBezTo>
                    <a:cubicBezTo>
                      <a:pt x="683172" y="185683"/>
                      <a:pt x="695261" y="190764"/>
                      <a:pt x="704193" y="199696"/>
                    </a:cubicBezTo>
                    <a:cubicBezTo>
                      <a:pt x="724568" y="220071"/>
                      <a:pt x="727176" y="237112"/>
                      <a:pt x="735724" y="262758"/>
                    </a:cubicBezTo>
                    <a:lnTo>
                      <a:pt x="777766" y="325820"/>
                    </a:lnTo>
                    <a:cubicBezTo>
                      <a:pt x="790057" y="344256"/>
                      <a:pt x="791779" y="367861"/>
                      <a:pt x="798786" y="388882"/>
                    </a:cubicBezTo>
                    <a:cubicBezTo>
                      <a:pt x="809296" y="395889"/>
                      <a:pt x="821385" y="400971"/>
                      <a:pt x="830317" y="409903"/>
                    </a:cubicBezTo>
                    <a:cubicBezTo>
                      <a:pt x="850040" y="429626"/>
                      <a:pt x="871181" y="482503"/>
                      <a:pt x="872359" y="504496"/>
                    </a:cubicBezTo>
                    <a:cubicBezTo>
                      <a:pt x="896125" y="948133"/>
                      <a:pt x="899931" y="876448"/>
                      <a:pt x="872359" y="1124607"/>
                    </a:cubicBezTo>
                    <a:cubicBezTo>
                      <a:pt x="850918" y="1188926"/>
                      <a:pt x="868315" y="1129868"/>
                      <a:pt x="851338" y="1240220"/>
                    </a:cubicBezTo>
                    <a:cubicBezTo>
                      <a:pt x="842849" y="1295401"/>
                      <a:pt x="838581" y="1299513"/>
                      <a:pt x="819807" y="1355834"/>
                    </a:cubicBezTo>
                    <a:lnTo>
                      <a:pt x="798786" y="1387365"/>
                    </a:lnTo>
                    <a:cubicBezTo>
                      <a:pt x="792641" y="1396583"/>
                      <a:pt x="791779" y="1408386"/>
                      <a:pt x="788276" y="1418896"/>
                    </a:cubicBezTo>
                    <a:lnTo>
                      <a:pt x="767255" y="1481958"/>
                    </a:lnTo>
                    <a:cubicBezTo>
                      <a:pt x="756745" y="1488965"/>
                      <a:pt x="744656" y="1494047"/>
                      <a:pt x="735724" y="1502979"/>
                    </a:cubicBezTo>
                    <a:cubicBezTo>
                      <a:pt x="715351" y="1523352"/>
                      <a:pt x="712741" y="1540398"/>
                      <a:pt x="704193" y="1566041"/>
                    </a:cubicBezTo>
                    <a:cubicBezTo>
                      <a:pt x="620110" y="1622097"/>
                      <a:pt x="721710" y="1548523"/>
                      <a:pt x="651642" y="1618593"/>
                    </a:cubicBezTo>
                    <a:cubicBezTo>
                      <a:pt x="581570" y="1688666"/>
                      <a:pt x="655149" y="1587058"/>
                      <a:pt x="599090" y="1671145"/>
                    </a:cubicBezTo>
                    <a:cubicBezTo>
                      <a:pt x="599090" y="1671145"/>
                      <a:pt x="555041" y="1696550"/>
                      <a:pt x="536028" y="1713186"/>
                    </a:cubicBezTo>
                    <a:cubicBezTo>
                      <a:pt x="526521" y="1721504"/>
                      <a:pt x="523939" y="1735785"/>
                      <a:pt x="515007" y="1744717"/>
                    </a:cubicBezTo>
                    <a:cubicBezTo>
                      <a:pt x="467467" y="1792257"/>
                      <a:pt x="493426" y="1735886"/>
                      <a:pt x="472966" y="1797269"/>
                    </a:cubicBezTo>
                    <a:lnTo>
                      <a:pt x="467991" y="1804731"/>
                    </a:lnTo>
                    <a:lnTo>
                      <a:pt x="444716" y="1804731"/>
                    </a:lnTo>
                    <a:lnTo>
                      <a:pt x="451945" y="1776248"/>
                    </a:lnTo>
                    <a:cubicBezTo>
                      <a:pt x="451945" y="1776248"/>
                      <a:pt x="489031" y="1737959"/>
                      <a:pt x="493986" y="1713186"/>
                    </a:cubicBezTo>
                    <a:cubicBezTo>
                      <a:pt x="507059" y="1647823"/>
                      <a:pt x="500993" y="1580055"/>
                      <a:pt x="504497" y="1513489"/>
                    </a:cubicBezTo>
                    <a:cubicBezTo>
                      <a:pt x="511504" y="1502979"/>
                      <a:pt x="515653" y="1489849"/>
                      <a:pt x="525517" y="1481958"/>
                    </a:cubicBezTo>
                    <a:cubicBezTo>
                      <a:pt x="576477" y="1441190"/>
                      <a:pt x="544625" y="1508714"/>
                      <a:pt x="567559" y="1439917"/>
                    </a:cubicBezTo>
                    <a:cubicBezTo>
                      <a:pt x="578069" y="1432910"/>
                      <a:pt x="591199" y="1428760"/>
                      <a:pt x="599090" y="1418896"/>
                    </a:cubicBezTo>
                    <a:cubicBezTo>
                      <a:pt x="609983" y="1405279"/>
                      <a:pt x="620004" y="1324945"/>
                      <a:pt x="620111" y="1324303"/>
                    </a:cubicBezTo>
                    <a:cubicBezTo>
                      <a:pt x="621932" y="1313375"/>
                      <a:pt x="627118" y="1303282"/>
                      <a:pt x="630621" y="1292772"/>
                    </a:cubicBezTo>
                    <a:lnTo>
                      <a:pt x="641131" y="1261241"/>
                    </a:lnTo>
                    <a:cubicBezTo>
                      <a:pt x="648138" y="1240220"/>
                      <a:pt x="658069" y="1219957"/>
                      <a:pt x="662152" y="1198179"/>
                    </a:cubicBezTo>
                    <a:cubicBezTo>
                      <a:pt x="668641" y="1163573"/>
                      <a:pt x="669159" y="1128110"/>
                      <a:pt x="672662" y="1093076"/>
                    </a:cubicBezTo>
                    <a:lnTo>
                      <a:pt x="662152" y="1040524"/>
                    </a:lnTo>
                    <a:cubicBezTo>
                      <a:pt x="659979" y="1029660"/>
                      <a:pt x="655145" y="1019503"/>
                      <a:pt x="651642" y="1008993"/>
                    </a:cubicBezTo>
                    <a:lnTo>
                      <a:pt x="630621" y="945931"/>
                    </a:lnTo>
                    <a:cubicBezTo>
                      <a:pt x="623614" y="935421"/>
                      <a:pt x="615249" y="925698"/>
                      <a:pt x="609600" y="914400"/>
                    </a:cubicBezTo>
                    <a:cubicBezTo>
                      <a:pt x="604645" y="904491"/>
                      <a:pt x="606924" y="890703"/>
                      <a:pt x="599090" y="882869"/>
                    </a:cubicBezTo>
                    <a:cubicBezTo>
                      <a:pt x="591256" y="875035"/>
                      <a:pt x="578541" y="873822"/>
                      <a:pt x="567559" y="872358"/>
                    </a:cubicBezTo>
                    <a:cubicBezTo>
                      <a:pt x="525742" y="866782"/>
                      <a:pt x="483476" y="865351"/>
                      <a:pt x="441435" y="861848"/>
                    </a:cubicBezTo>
                    <a:cubicBezTo>
                      <a:pt x="427421" y="868855"/>
                      <a:pt x="413794" y="876697"/>
                      <a:pt x="399393" y="882869"/>
                    </a:cubicBezTo>
                    <a:cubicBezTo>
                      <a:pt x="389210" y="887233"/>
                      <a:pt x="376513" y="886458"/>
                      <a:pt x="367862" y="893379"/>
                    </a:cubicBezTo>
                    <a:cubicBezTo>
                      <a:pt x="357998" y="901270"/>
                      <a:pt x="353849" y="914400"/>
                      <a:pt x="346842" y="924910"/>
                    </a:cubicBezTo>
                    <a:cubicBezTo>
                      <a:pt x="323211" y="928286"/>
                      <a:pt x="269532" y="947145"/>
                      <a:pt x="241738" y="924910"/>
                    </a:cubicBezTo>
                    <a:cubicBezTo>
                      <a:pt x="231874" y="917019"/>
                      <a:pt x="227724" y="903889"/>
                      <a:pt x="220717" y="893379"/>
                    </a:cubicBezTo>
                    <a:cubicBezTo>
                      <a:pt x="210207" y="886372"/>
                      <a:pt x="197077" y="882222"/>
                      <a:pt x="189186" y="872358"/>
                    </a:cubicBezTo>
                    <a:cubicBezTo>
                      <a:pt x="180568" y="861585"/>
                      <a:pt x="168689" y="790893"/>
                      <a:pt x="168166" y="788276"/>
                    </a:cubicBezTo>
                    <a:cubicBezTo>
                      <a:pt x="165993" y="777412"/>
                      <a:pt x="161159" y="767255"/>
                      <a:pt x="157655" y="756745"/>
                    </a:cubicBezTo>
                    <a:lnTo>
                      <a:pt x="147145" y="725214"/>
                    </a:lnTo>
                    <a:lnTo>
                      <a:pt x="115614" y="630620"/>
                    </a:lnTo>
                    <a:cubicBezTo>
                      <a:pt x="115614" y="630620"/>
                      <a:pt x="72494" y="604089"/>
                      <a:pt x="52552" y="588579"/>
                    </a:cubicBezTo>
                    <a:cubicBezTo>
                      <a:pt x="40819" y="579454"/>
                      <a:pt x="29266" y="569416"/>
                      <a:pt x="21021" y="557048"/>
                    </a:cubicBezTo>
                    <a:cubicBezTo>
                      <a:pt x="14876" y="547830"/>
                      <a:pt x="11561" y="536546"/>
                      <a:pt x="10511" y="525517"/>
                    </a:cubicBezTo>
                    <a:cubicBezTo>
                      <a:pt x="4523" y="462642"/>
                      <a:pt x="3504" y="399393"/>
                      <a:pt x="0" y="336331"/>
                    </a:cubicBezTo>
                    <a:cubicBezTo>
                      <a:pt x="18501" y="280833"/>
                      <a:pt x="1293" y="310946"/>
                      <a:pt x="73573" y="262758"/>
                    </a:cubicBezTo>
                    <a:cubicBezTo>
                      <a:pt x="84083" y="259255"/>
                      <a:pt x="95195" y="257203"/>
                      <a:pt x="105104" y="252248"/>
                    </a:cubicBezTo>
                    <a:cubicBezTo>
                      <a:pt x="116402" y="246599"/>
                      <a:pt x="127703" y="240159"/>
                      <a:pt x="136635" y="231227"/>
                    </a:cubicBezTo>
                    <a:cubicBezTo>
                      <a:pt x="183073" y="184788"/>
                      <a:pt x="163987" y="111054"/>
                      <a:pt x="168166" y="52551"/>
                    </a:cubicBezTo>
                    <a:cubicBezTo>
                      <a:pt x="171669" y="42041"/>
                      <a:pt x="169057" y="26517"/>
                      <a:pt x="178676" y="21020"/>
                    </a:cubicBezTo>
                    <a:cubicBezTo>
                      <a:pt x="197179" y="10447"/>
                      <a:pt x="220675" y="13750"/>
                      <a:pt x="241738" y="10510"/>
                    </a:cubicBezTo>
                    <a:close/>
                  </a:path>
                </a:pathLst>
              </a:cu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Oval 27">
                <a:extLst>
                  <a:ext uri="{FF2B5EF4-FFF2-40B4-BE49-F238E27FC236}">
                    <a16:creationId xmlns:a16="http://schemas.microsoft.com/office/drawing/2014/main" id="{65BE7BB2-4A37-3634-0094-81AA02CBC8FE}"/>
                  </a:ext>
                </a:extLst>
              </p:cNvPr>
              <p:cNvSpPr/>
              <p:nvPr/>
            </p:nvSpPr>
            <p:spPr>
              <a:xfrm>
                <a:off x="4547267" y="2708388"/>
                <a:ext cx="3086953" cy="308695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5">
              <a:extLst>
                <a:ext uri="{FF2B5EF4-FFF2-40B4-BE49-F238E27FC236}">
                  <a16:creationId xmlns:a16="http://schemas.microsoft.com/office/drawing/2014/main" id="{A58C9E4D-CBF4-D03D-5A0E-B60A2BA079BC}"/>
                </a:ext>
              </a:extLst>
            </p:cNvPr>
            <p:cNvGrpSpPr/>
            <p:nvPr/>
          </p:nvGrpSpPr>
          <p:grpSpPr>
            <a:xfrm rot="16200000">
              <a:off x="7250581" y="2906811"/>
              <a:ext cx="419285" cy="1044376"/>
              <a:chOff x="5891782" y="1905000"/>
              <a:chExt cx="1271017" cy="3165915"/>
            </a:xfrm>
            <a:solidFill>
              <a:schemeClr val="tx1"/>
            </a:solidFill>
          </p:grpSpPr>
          <p:sp>
            <p:nvSpPr>
              <p:cNvPr id="121" name="Oval 120">
                <a:extLst>
                  <a:ext uri="{FF2B5EF4-FFF2-40B4-BE49-F238E27FC236}">
                    <a16:creationId xmlns:a16="http://schemas.microsoft.com/office/drawing/2014/main" id="{1B757DD3-9C1C-7710-C906-AEA419A73A40}"/>
                  </a:ext>
                </a:extLst>
              </p:cNvPr>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0">
                <a:extLst>
                  <a:ext uri="{FF2B5EF4-FFF2-40B4-BE49-F238E27FC236}">
                    <a16:creationId xmlns:a16="http://schemas.microsoft.com/office/drawing/2014/main" id="{4C9BF08E-5030-37E6-E8BE-1479EA12969B}"/>
                  </a:ext>
                </a:extLst>
              </p:cNvPr>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1">
                <a:extLst>
                  <a:ext uri="{FF2B5EF4-FFF2-40B4-BE49-F238E27FC236}">
                    <a16:creationId xmlns:a16="http://schemas.microsoft.com/office/drawing/2014/main" id="{D8BBB1A7-C652-A8A7-469F-999A85408650}"/>
                  </a:ext>
                </a:extLst>
              </p:cNvPr>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
                <a:extLst>
                  <a:ext uri="{FF2B5EF4-FFF2-40B4-BE49-F238E27FC236}">
                    <a16:creationId xmlns:a16="http://schemas.microsoft.com/office/drawing/2014/main" id="{6ABAF8A3-724C-5A29-469A-B7860A87069D}"/>
                  </a:ext>
                </a:extLst>
              </p:cNvPr>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3">
                <a:extLst>
                  <a:ext uri="{FF2B5EF4-FFF2-40B4-BE49-F238E27FC236}">
                    <a16:creationId xmlns:a16="http://schemas.microsoft.com/office/drawing/2014/main" id="{F6CD6698-01F4-16B5-616D-2122944FBA6A}"/>
                  </a:ext>
                </a:extLst>
              </p:cNvPr>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3">
              <a:extLst>
                <a:ext uri="{FF2B5EF4-FFF2-40B4-BE49-F238E27FC236}">
                  <a16:creationId xmlns:a16="http://schemas.microsoft.com/office/drawing/2014/main" id="{6AB26B09-7471-D103-4E6A-21BF5F03703C}"/>
                </a:ext>
              </a:extLst>
            </p:cNvPr>
            <p:cNvGrpSpPr/>
            <p:nvPr/>
          </p:nvGrpSpPr>
          <p:grpSpPr>
            <a:xfrm rot="11930260">
              <a:off x="8369795" y="4248888"/>
              <a:ext cx="419285" cy="1044376"/>
              <a:chOff x="7162800" y="1828800"/>
              <a:chExt cx="1271017" cy="3165915"/>
            </a:xfrm>
            <a:solidFill>
              <a:schemeClr val="tx1"/>
            </a:solidFill>
          </p:grpSpPr>
          <p:sp>
            <p:nvSpPr>
              <p:cNvPr id="116" name="Oval 115">
                <a:extLst>
                  <a:ext uri="{FF2B5EF4-FFF2-40B4-BE49-F238E27FC236}">
                    <a16:creationId xmlns:a16="http://schemas.microsoft.com/office/drawing/2014/main" id="{2D89FBE4-F4AB-7C82-98D9-D7E17418F4F7}"/>
                  </a:ext>
                </a:extLst>
              </p:cNvPr>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5">
                <a:extLst>
                  <a:ext uri="{FF2B5EF4-FFF2-40B4-BE49-F238E27FC236}">
                    <a16:creationId xmlns:a16="http://schemas.microsoft.com/office/drawing/2014/main" id="{F07C8ABF-AF62-1857-5B2C-9B21A08A28AD}"/>
                  </a:ext>
                </a:extLst>
              </p:cNvPr>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6">
                <a:extLst>
                  <a:ext uri="{FF2B5EF4-FFF2-40B4-BE49-F238E27FC236}">
                    <a16:creationId xmlns:a16="http://schemas.microsoft.com/office/drawing/2014/main" id="{63439786-B96A-240C-79F9-B1E51DF13120}"/>
                  </a:ext>
                </a:extLst>
              </p:cNvPr>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7">
                <a:extLst>
                  <a:ext uri="{FF2B5EF4-FFF2-40B4-BE49-F238E27FC236}">
                    <a16:creationId xmlns:a16="http://schemas.microsoft.com/office/drawing/2014/main" id="{25D812C4-9129-C5C4-0B86-4CDEDF87BDB4}"/>
                  </a:ext>
                </a:extLst>
              </p:cNvPr>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a:extLst>
                  <a:ext uri="{FF2B5EF4-FFF2-40B4-BE49-F238E27FC236}">
                    <a16:creationId xmlns:a16="http://schemas.microsoft.com/office/drawing/2014/main" id="{6D8E7FE8-77D3-4E51-7411-215218410FDA}"/>
                  </a:ext>
                </a:extLst>
              </p:cNvPr>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C6ED7621-99BC-0650-C251-5025EFF73896}"/>
                </a:ext>
              </a:extLst>
            </p:cNvPr>
            <p:cNvGrpSpPr/>
            <p:nvPr/>
          </p:nvGrpSpPr>
          <p:grpSpPr>
            <a:xfrm rot="13766869">
              <a:off x="7783644" y="3955331"/>
              <a:ext cx="419285" cy="1044376"/>
              <a:chOff x="5891782" y="1905000"/>
              <a:chExt cx="1271017" cy="3165915"/>
            </a:xfrm>
            <a:solidFill>
              <a:schemeClr val="tx1"/>
            </a:solidFill>
          </p:grpSpPr>
          <p:sp>
            <p:nvSpPr>
              <p:cNvPr id="111" name="Oval 110">
                <a:extLst>
                  <a:ext uri="{FF2B5EF4-FFF2-40B4-BE49-F238E27FC236}">
                    <a16:creationId xmlns:a16="http://schemas.microsoft.com/office/drawing/2014/main" id="{004DA724-6563-9E44-1D45-7E88CD6FEB5F}"/>
                  </a:ext>
                </a:extLst>
              </p:cNvPr>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7">
                <a:extLst>
                  <a:ext uri="{FF2B5EF4-FFF2-40B4-BE49-F238E27FC236}">
                    <a16:creationId xmlns:a16="http://schemas.microsoft.com/office/drawing/2014/main" id="{DB6F49B7-F202-D08D-F76F-FA0789820281}"/>
                  </a:ext>
                </a:extLst>
              </p:cNvPr>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8">
                <a:extLst>
                  <a:ext uri="{FF2B5EF4-FFF2-40B4-BE49-F238E27FC236}">
                    <a16:creationId xmlns:a16="http://schemas.microsoft.com/office/drawing/2014/main" id="{EB533CEA-2BBC-A2DA-46E2-6CF8F49F964F}"/>
                  </a:ext>
                </a:extLst>
              </p:cNvPr>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9">
                <a:extLst>
                  <a:ext uri="{FF2B5EF4-FFF2-40B4-BE49-F238E27FC236}">
                    <a16:creationId xmlns:a16="http://schemas.microsoft.com/office/drawing/2014/main" id="{A5C3A0B2-3F21-FB02-D1F7-33E1E88BB540}"/>
                  </a:ext>
                </a:extLst>
              </p:cNvPr>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20">
                <a:extLst>
                  <a:ext uri="{FF2B5EF4-FFF2-40B4-BE49-F238E27FC236}">
                    <a16:creationId xmlns:a16="http://schemas.microsoft.com/office/drawing/2014/main" id="{41095548-DCD2-CA2F-B8FF-5F5990E18253}"/>
                  </a:ext>
                </a:extLst>
              </p:cNvPr>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3">
              <a:extLst>
                <a:ext uri="{FF2B5EF4-FFF2-40B4-BE49-F238E27FC236}">
                  <a16:creationId xmlns:a16="http://schemas.microsoft.com/office/drawing/2014/main" id="{D34FD31E-C86F-EAD1-2A2C-C014A95E255A}"/>
                </a:ext>
              </a:extLst>
            </p:cNvPr>
            <p:cNvGrpSpPr/>
            <p:nvPr/>
          </p:nvGrpSpPr>
          <p:grpSpPr>
            <a:xfrm rot="2675324">
              <a:off x="9823228" y="1607242"/>
              <a:ext cx="419285" cy="1044376"/>
              <a:chOff x="7162800" y="1828800"/>
              <a:chExt cx="1271017" cy="3165915"/>
            </a:xfrm>
            <a:solidFill>
              <a:schemeClr val="tx1"/>
            </a:solidFill>
          </p:grpSpPr>
          <p:sp>
            <p:nvSpPr>
              <p:cNvPr id="106" name="Oval 105">
                <a:extLst>
                  <a:ext uri="{FF2B5EF4-FFF2-40B4-BE49-F238E27FC236}">
                    <a16:creationId xmlns:a16="http://schemas.microsoft.com/office/drawing/2014/main" id="{FD6CD591-D424-E01F-C7D0-B71385DD78E1}"/>
                  </a:ext>
                </a:extLst>
              </p:cNvPr>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23">
                <a:extLst>
                  <a:ext uri="{FF2B5EF4-FFF2-40B4-BE49-F238E27FC236}">
                    <a16:creationId xmlns:a16="http://schemas.microsoft.com/office/drawing/2014/main" id="{D22665A9-A126-75A4-6D53-CAE2BBB07AC9}"/>
                  </a:ext>
                </a:extLst>
              </p:cNvPr>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24">
                <a:extLst>
                  <a:ext uri="{FF2B5EF4-FFF2-40B4-BE49-F238E27FC236}">
                    <a16:creationId xmlns:a16="http://schemas.microsoft.com/office/drawing/2014/main" id="{29918DA0-1883-1C78-C049-EDB0A9926C09}"/>
                  </a:ext>
                </a:extLst>
              </p:cNvPr>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25">
                <a:extLst>
                  <a:ext uri="{FF2B5EF4-FFF2-40B4-BE49-F238E27FC236}">
                    <a16:creationId xmlns:a16="http://schemas.microsoft.com/office/drawing/2014/main" id="{5C5DC14D-82E8-97E3-9711-C03C81438AD4}"/>
                  </a:ext>
                </a:extLst>
              </p:cNvPr>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a:extLst>
                  <a:ext uri="{FF2B5EF4-FFF2-40B4-BE49-F238E27FC236}">
                    <a16:creationId xmlns:a16="http://schemas.microsoft.com/office/drawing/2014/main" id="{C26501D5-B104-7208-2F70-ABBA8C769467}"/>
                  </a:ext>
                </a:extLst>
              </p:cNvPr>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5">
              <a:extLst>
                <a:ext uri="{FF2B5EF4-FFF2-40B4-BE49-F238E27FC236}">
                  <a16:creationId xmlns:a16="http://schemas.microsoft.com/office/drawing/2014/main" id="{4A6C750F-7CB5-2854-3783-3B85CDE5D806}"/>
                </a:ext>
              </a:extLst>
            </p:cNvPr>
            <p:cNvGrpSpPr/>
            <p:nvPr/>
          </p:nvGrpSpPr>
          <p:grpSpPr>
            <a:xfrm rot="5149472">
              <a:off x="10366389" y="2635398"/>
              <a:ext cx="419285" cy="1044376"/>
              <a:chOff x="5891782" y="1905000"/>
              <a:chExt cx="1271017" cy="3165915"/>
            </a:xfrm>
            <a:solidFill>
              <a:schemeClr val="tx1"/>
            </a:solidFill>
          </p:grpSpPr>
          <p:sp>
            <p:nvSpPr>
              <p:cNvPr id="101" name="Oval 100">
                <a:extLst>
                  <a:ext uri="{FF2B5EF4-FFF2-40B4-BE49-F238E27FC236}">
                    <a16:creationId xmlns:a16="http://schemas.microsoft.com/office/drawing/2014/main" id="{3878CD9F-C84A-D77B-D1CF-1D3AF862C1D2}"/>
                  </a:ext>
                </a:extLst>
              </p:cNvPr>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29">
                <a:extLst>
                  <a:ext uri="{FF2B5EF4-FFF2-40B4-BE49-F238E27FC236}">
                    <a16:creationId xmlns:a16="http://schemas.microsoft.com/office/drawing/2014/main" id="{2AE4F70F-1733-3C82-E8DF-124D67025BEF}"/>
                  </a:ext>
                </a:extLst>
              </p:cNvPr>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30">
                <a:extLst>
                  <a:ext uri="{FF2B5EF4-FFF2-40B4-BE49-F238E27FC236}">
                    <a16:creationId xmlns:a16="http://schemas.microsoft.com/office/drawing/2014/main" id="{9979A6C4-3791-0B9E-6C26-C0C2EB8B14AE}"/>
                  </a:ext>
                </a:extLst>
              </p:cNvPr>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31">
                <a:extLst>
                  <a:ext uri="{FF2B5EF4-FFF2-40B4-BE49-F238E27FC236}">
                    <a16:creationId xmlns:a16="http://schemas.microsoft.com/office/drawing/2014/main" id="{A670A3FD-6F50-FDFB-AEB1-89573ACF6984}"/>
                  </a:ext>
                </a:extLst>
              </p:cNvPr>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32">
                <a:extLst>
                  <a:ext uri="{FF2B5EF4-FFF2-40B4-BE49-F238E27FC236}">
                    <a16:creationId xmlns:a16="http://schemas.microsoft.com/office/drawing/2014/main" id="{DB40E72D-5AC2-CD85-AD34-089D0B66E8F7}"/>
                  </a:ext>
                </a:extLst>
              </p:cNvPr>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3">
              <a:extLst>
                <a:ext uri="{FF2B5EF4-FFF2-40B4-BE49-F238E27FC236}">
                  <a16:creationId xmlns:a16="http://schemas.microsoft.com/office/drawing/2014/main" id="{34630201-9D1C-4CAF-B9A8-252B42AB184A}"/>
                </a:ext>
              </a:extLst>
            </p:cNvPr>
            <p:cNvGrpSpPr/>
            <p:nvPr/>
          </p:nvGrpSpPr>
          <p:grpSpPr>
            <a:xfrm rot="1400138">
              <a:off x="9337479" y="1318123"/>
              <a:ext cx="419285" cy="1044376"/>
              <a:chOff x="7162800" y="1828800"/>
              <a:chExt cx="1271017" cy="3165915"/>
            </a:xfrm>
            <a:solidFill>
              <a:schemeClr val="tx1"/>
            </a:solidFill>
          </p:grpSpPr>
          <p:sp>
            <p:nvSpPr>
              <p:cNvPr id="96" name="Oval 95">
                <a:extLst>
                  <a:ext uri="{FF2B5EF4-FFF2-40B4-BE49-F238E27FC236}">
                    <a16:creationId xmlns:a16="http://schemas.microsoft.com/office/drawing/2014/main" id="{0D1A07E5-E68B-3882-021C-ECE97A0B8B7C}"/>
                  </a:ext>
                </a:extLst>
              </p:cNvPr>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35">
                <a:extLst>
                  <a:ext uri="{FF2B5EF4-FFF2-40B4-BE49-F238E27FC236}">
                    <a16:creationId xmlns:a16="http://schemas.microsoft.com/office/drawing/2014/main" id="{F4221A94-156C-3363-AF26-5F308E61F657}"/>
                  </a:ext>
                </a:extLst>
              </p:cNvPr>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36">
                <a:extLst>
                  <a:ext uri="{FF2B5EF4-FFF2-40B4-BE49-F238E27FC236}">
                    <a16:creationId xmlns:a16="http://schemas.microsoft.com/office/drawing/2014/main" id="{A4733811-25B7-7F54-06FD-7531455C81FC}"/>
                  </a:ext>
                </a:extLst>
              </p:cNvPr>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37">
                <a:extLst>
                  <a:ext uri="{FF2B5EF4-FFF2-40B4-BE49-F238E27FC236}">
                    <a16:creationId xmlns:a16="http://schemas.microsoft.com/office/drawing/2014/main" id="{7F360B15-9952-CAA0-B0DC-41913D2A2043}"/>
                  </a:ext>
                </a:extLst>
              </p:cNvPr>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a:extLst>
                  <a:ext uri="{FF2B5EF4-FFF2-40B4-BE49-F238E27FC236}">
                    <a16:creationId xmlns:a16="http://schemas.microsoft.com/office/drawing/2014/main" id="{16AF45BA-1946-576A-EA3C-ADEEE4E0E37C}"/>
                  </a:ext>
                </a:extLst>
              </p:cNvPr>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AAD1AF15-CCE0-5304-F061-8EE799F017AD}"/>
                </a:ext>
              </a:extLst>
            </p:cNvPr>
            <p:cNvGrpSpPr/>
            <p:nvPr/>
          </p:nvGrpSpPr>
          <p:grpSpPr>
            <a:xfrm rot="14767973">
              <a:off x="7423923" y="3500869"/>
              <a:ext cx="419285" cy="1044376"/>
              <a:chOff x="5891782" y="1905000"/>
              <a:chExt cx="1271017" cy="3165915"/>
            </a:xfrm>
            <a:solidFill>
              <a:schemeClr val="tx1"/>
            </a:solidFill>
          </p:grpSpPr>
          <p:sp>
            <p:nvSpPr>
              <p:cNvPr id="91" name="Oval 90">
                <a:extLst>
                  <a:ext uri="{FF2B5EF4-FFF2-40B4-BE49-F238E27FC236}">
                    <a16:creationId xmlns:a16="http://schemas.microsoft.com/office/drawing/2014/main" id="{7B9E0A36-1DD0-9DF3-AB13-F9426F1E2F26}"/>
                  </a:ext>
                </a:extLst>
              </p:cNvPr>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41">
                <a:extLst>
                  <a:ext uri="{FF2B5EF4-FFF2-40B4-BE49-F238E27FC236}">
                    <a16:creationId xmlns:a16="http://schemas.microsoft.com/office/drawing/2014/main" id="{85F0C8EA-B659-BD46-B3C2-49138D06DDEC}"/>
                  </a:ext>
                </a:extLst>
              </p:cNvPr>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42">
                <a:extLst>
                  <a:ext uri="{FF2B5EF4-FFF2-40B4-BE49-F238E27FC236}">
                    <a16:creationId xmlns:a16="http://schemas.microsoft.com/office/drawing/2014/main" id="{A27A689A-BE27-0F8D-4FE0-D951699C0839}"/>
                  </a:ext>
                </a:extLst>
              </p:cNvPr>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43">
                <a:extLst>
                  <a:ext uri="{FF2B5EF4-FFF2-40B4-BE49-F238E27FC236}">
                    <a16:creationId xmlns:a16="http://schemas.microsoft.com/office/drawing/2014/main" id="{1A2E8250-9B37-7299-BA1B-F52FBD3BCE9D}"/>
                  </a:ext>
                </a:extLst>
              </p:cNvPr>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44">
                <a:extLst>
                  <a:ext uri="{FF2B5EF4-FFF2-40B4-BE49-F238E27FC236}">
                    <a16:creationId xmlns:a16="http://schemas.microsoft.com/office/drawing/2014/main" id="{7156C89B-EC9F-CE2C-F045-C8DA401DA79D}"/>
                  </a:ext>
                </a:extLst>
              </p:cNvPr>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3">
              <a:extLst>
                <a:ext uri="{FF2B5EF4-FFF2-40B4-BE49-F238E27FC236}">
                  <a16:creationId xmlns:a16="http://schemas.microsoft.com/office/drawing/2014/main" id="{4C2E0068-9C3C-AFCA-9AD7-233975F17946}"/>
                </a:ext>
              </a:extLst>
            </p:cNvPr>
            <p:cNvGrpSpPr/>
            <p:nvPr/>
          </p:nvGrpSpPr>
          <p:grpSpPr>
            <a:xfrm rot="3743153">
              <a:off x="10174779" y="2100722"/>
              <a:ext cx="419285" cy="1044376"/>
              <a:chOff x="7162800" y="1828800"/>
              <a:chExt cx="1271017" cy="3165915"/>
            </a:xfrm>
            <a:solidFill>
              <a:schemeClr val="tx1"/>
            </a:solidFill>
          </p:grpSpPr>
          <p:sp>
            <p:nvSpPr>
              <p:cNvPr id="86" name="Oval 85">
                <a:extLst>
                  <a:ext uri="{FF2B5EF4-FFF2-40B4-BE49-F238E27FC236}">
                    <a16:creationId xmlns:a16="http://schemas.microsoft.com/office/drawing/2014/main" id="{63F652C2-A101-9690-A108-F7F10A8C58AE}"/>
                  </a:ext>
                </a:extLst>
              </p:cNvPr>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47">
                <a:extLst>
                  <a:ext uri="{FF2B5EF4-FFF2-40B4-BE49-F238E27FC236}">
                    <a16:creationId xmlns:a16="http://schemas.microsoft.com/office/drawing/2014/main" id="{15C91D53-F032-0EFC-A7C7-D425855AC317}"/>
                  </a:ext>
                </a:extLst>
              </p:cNvPr>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48">
                <a:extLst>
                  <a:ext uri="{FF2B5EF4-FFF2-40B4-BE49-F238E27FC236}">
                    <a16:creationId xmlns:a16="http://schemas.microsoft.com/office/drawing/2014/main" id="{37BFDD06-1146-91FA-891B-B41DB895A204}"/>
                  </a:ext>
                </a:extLst>
              </p:cNvPr>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49">
                <a:extLst>
                  <a:ext uri="{FF2B5EF4-FFF2-40B4-BE49-F238E27FC236}">
                    <a16:creationId xmlns:a16="http://schemas.microsoft.com/office/drawing/2014/main" id="{2C4A86A4-2898-C810-5331-409EC38F88D9}"/>
                  </a:ext>
                </a:extLst>
              </p:cNvPr>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a:extLst>
                  <a:ext uri="{FF2B5EF4-FFF2-40B4-BE49-F238E27FC236}">
                    <a16:creationId xmlns:a16="http://schemas.microsoft.com/office/drawing/2014/main" id="{FB593950-ABAE-381E-0840-A4095E563A6B}"/>
                  </a:ext>
                </a:extLst>
              </p:cNvPr>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5">
              <a:extLst>
                <a:ext uri="{FF2B5EF4-FFF2-40B4-BE49-F238E27FC236}">
                  <a16:creationId xmlns:a16="http://schemas.microsoft.com/office/drawing/2014/main" id="{27CF1BF1-D999-F33B-2DE7-5796C11A43FB}"/>
                </a:ext>
              </a:extLst>
            </p:cNvPr>
            <p:cNvGrpSpPr/>
            <p:nvPr/>
          </p:nvGrpSpPr>
          <p:grpSpPr>
            <a:xfrm rot="10382814">
              <a:off x="8999124" y="4277078"/>
              <a:ext cx="419285" cy="1044376"/>
              <a:chOff x="5891782" y="1905000"/>
              <a:chExt cx="1271017" cy="3165915"/>
            </a:xfrm>
            <a:solidFill>
              <a:schemeClr val="tx1"/>
            </a:solidFill>
          </p:grpSpPr>
          <p:sp>
            <p:nvSpPr>
              <p:cNvPr id="81" name="Oval 80">
                <a:extLst>
                  <a:ext uri="{FF2B5EF4-FFF2-40B4-BE49-F238E27FC236}">
                    <a16:creationId xmlns:a16="http://schemas.microsoft.com/office/drawing/2014/main" id="{B2CEC84A-47F1-24FE-00F8-4B3E4011762C}"/>
                  </a:ext>
                </a:extLst>
              </p:cNvPr>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54">
                <a:extLst>
                  <a:ext uri="{FF2B5EF4-FFF2-40B4-BE49-F238E27FC236}">
                    <a16:creationId xmlns:a16="http://schemas.microsoft.com/office/drawing/2014/main" id="{CFAA2417-894D-8161-7D0F-121DBDBEAB53}"/>
                  </a:ext>
                </a:extLst>
              </p:cNvPr>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55">
                <a:extLst>
                  <a:ext uri="{FF2B5EF4-FFF2-40B4-BE49-F238E27FC236}">
                    <a16:creationId xmlns:a16="http://schemas.microsoft.com/office/drawing/2014/main" id="{9DFB9577-FAD0-AE16-2483-D06B13FB61C2}"/>
                  </a:ext>
                </a:extLst>
              </p:cNvPr>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56">
                <a:extLst>
                  <a:ext uri="{FF2B5EF4-FFF2-40B4-BE49-F238E27FC236}">
                    <a16:creationId xmlns:a16="http://schemas.microsoft.com/office/drawing/2014/main" id="{FA494AE7-D439-E00E-3C27-F9A117F1F839}"/>
                  </a:ext>
                </a:extLst>
              </p:cNvPr>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57">
                <a:extLst>
                  <a:ext uri="{FF2B5EF4-FFF2-40B4-BE49-F238E27FC236}">
                    <a16:creationId xmlns:a16="http://schemas.microsoft.com/office/drawing/2014/main" id="{22FB0CEE-AB03-0B26-F962-598AB4BA54E4}"/>
                  </a:ext>
                </a:extLst>
              </p:cNvPr>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3">
              <a:extLst>
                <a:ext uri="{FF2B5EF4-FFF2-40B4-BE49-F238E27FC236}">
                  <a16:creationId xmlns:a16="http://schemas.microsoft.com/office/drawing/2014/main" id="{8E5961A7-BFC1-C116-9896-F3526F690ADD}"/>
                </a:ext>
              </a:extLst>
            </p:cNvPr>
            <p:cNvGrpSpPr/>
            <p:nvPr/>
          </p:nvGrpSpPr>
          <p:grpSpPr>
            <a:xfrm rot="6507507">
              <a:off x="10312111" y="3229474"/>
              <a:ext cx="419285" cy="1044376"/>
              <a:chOff x="7162800" y="1828800"/>
              <a:chExt cx="1271017" cy="3165915"/>
            </a:xfrm>
            <a:solidFill>
              <a:schemeClr val="tx1"/>
            </a:solidFill>
          </p:grpSpPr>
          <p:sp>
            <p:nvSpPr>
              <p:cNvPr id="76" name="Oval 75">
                <a:extLst>
                  <a:ext uri="{FF2B5EF4-FFF2-40B4-BE49-F238E27FC236}">
                    <a16:creationId xmlns:a16="http://schemas.microsoft.com/office/drawing/2014/main" id="{3FE7F43A-E774-E69D-63CF-0B2233C47162}"/>
                  </a:ext>
                </a:extLst>
              </p:cNvPr>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60">
                <a:extLst>
                  <a:ext uri="{FF2B5EF4-FFF2-40B4-BE49-F238E27FC236}">
                    <a16:creationId xmlns:a16="http://schemas.microsoft.com/office/drawing/2014/main" id="{533283EE-3541-4D37-FC2A-3FAC4EBA55B2}"/>
                  </a:ext>
                </a:extLst>
              </p:cNvPr>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61">
                <a:extLst>
                  <a:ext uri="{FF2B5EF4-FFF2-40B4-BE49-F238E27FC236}">
                    <a16:creationId xmlns:a16="http://schemas.microsoft.com/office/drawing/2014/main" id="{1BA622A3-DB6B-1CB4-9FDE-5AC3486A857A}"/>
                  </a:ext>
                </a:extLst>
              </p:cNvPr>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62">
                <a:extLst>
                  <a:ext uri="{FF2B5EF4-FFF2-40B4-BE49-F238E27FC236}">
                    <a16:creationId xmlns:a16="http://schemas.microsoft.com/office/drawing/2014/main" id="{8D5AF5DB-ED01-DA03-1AAF-6B56BF180816}"/>
                  </a:ext>
                </a:extLst>
              </p:cNvPr>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a:extLst>
                  <a:ext uri="{FF2B5EF4-FFF2-40B4-BE49-F238E27FC236}">
                    <a16:creationId xmlns:a16="http://schemas.microsoft.com/office/drawing/2014/main" id="{9DE14D27-637D-17E5-5CF3-EADB13C3DD67}"/>
                  </a:ext>
                </a:extLst>
              </p:cNvPr>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CAC69D4A-3DBC-7D0A-AAFD-49A126F7B317}"/>
                </a:ext>
              </a:extLst>
            </p:cNvPr>
            <p:cNvGrpSpPr/>
            <p:nvPr/>
          </p:nvGrpSpPr>
          <p:grpSpPr>
            <a:xfrm rot="7975102">
              <a:off x="10053556" y="3753679"/>
              <a:ext cx="419285" cy="1044376"/>
              <a:chOff x="5891782" y="1905000"/>
              <a:chExt cx="1271017" cy="3165915"/>
            </a:xfrm>
            <a:solidFill>
              <a:schemeClr val="tx1"/>
            </a:solidFill>
          </p:grpSpPr>
          <p:sp>
            <p:nvSpPr>
              <p:cNvPr id="71" name="Oval 70">
                <a:extLst>
                  <a:ext uri="{FF2B5EF4-FFF2-40B4-BE49-F238E27FC236}">
                    <a16:creationId xmlns:a16="http://schemas.microsoft.com/office/drawing/2014/main" id="{4CD202CC-59DF-BF4A-FAC2-CD85D5D735BC}"/>
                  </a:ext>
                </a:extLst>
              </p:cNvPr>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66">
                <a:extLst>
                  <a:ext uri="{FF2B5EF4-FFF2-40B4-BE49-F238E27FC236}">
                    <a16:creationId xmlns:a16="http://schemas.microsoft.com/office/drawing/2014/main" id="{3FD4239B-24D7-1BEA-C2B8-C5127466F260}"/>
                  </a:ext>
                </a:extLst>
              </p:cNvPr>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67">
                <a:extLst>
                  <a:ext uri="{FF2B5EF4-FFF2-40B4-BE49-F238E27FC236}">
                    <a16:creationId xmlns:a16="http://schemas.microsoft.com/office/drawing/2014/main" id="{519ADCE1-E7D6-6A3D-0A6C-A581E23B5EC4}"/>
                  </a:ext>
                </a:extLst>
              </p:cNvPr>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68">
                <a:extLst>
                  <a:ext uri="{FF2B5EF4-FFF2-40B4-BE49-F238E27FC236}">
                    <a16:creationId xmlns:a16="http://schemas.microsoft.com/office/drawing/2014/main" id="{48DD24CF-5F90-CE8A-022C-B0CB71773596}"/>
                  </a:ext>
                </a:extLst>
              </p:cNvPr>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69">
                <a:extLst>
                  <a:ext uri="{FF2B5EF4-FFF2-40B4-BE49-F238E27FC236}">
                    <a16:creationId xmlns:a16="http://schemas.microsoft.com/office/drawing/2014/main" id="{29C809F7-F058-48F9-FFE1-C560FF4953CC}"/>
                  </a:ext>
                </a:extLst>
              </p:cNvPr>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23">
              <a:extLst>
                <a:ext uri="{FF2B5EF4-FFF2-40B4-BE49-F238E27FC236}">
                  <a16:creationId xmlns:a16="http://schemas.microsoft.com/office/drawing/2014/main" id="{2871DCD1-140E-8CE8-1393-0CD2A7D47096}"/>
                </a:ext>
              </a:extLst>
            </p:cNvPr>
            <p:cNvGrpSpPr/>
            <p:nvPr/>
          </p:nvGrpSpPr>
          <p:grpSpPr>
            <a:xfrm rot="9229092">
              <a:off x="9599835" y="4146199"/>
              <a:ext cx="419285" cy="1044376"/>
              <a:chOff x="7162800" y="1828800"/>
              <a:chExt cx="1271017" cy="3165915"/>
            </a:xfrm>
            <a:solidFill>
              <a:schemeClr val="tx1"/>
            </a:solidFill>
          </p:grpSpPr>
          <p:sp>
            <p:nvSpPr>
              <p:cNvPr id="66" name="Oval 65">
                <a:extLst>
                  <a:ext uri="{FF2B5EF4-FFF2-40B4-BE49-F238E27FC236}">
                    <a16:creationId xmlns:a16="http://schemas.microsoft.com/office/drawing/2014/main" id="{18267295-CA4D-A6E2-24B9-9CEB9AA2B484}"/>
                  </a:ext>
                </a:extLst>
              </p:cNvPr>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72">
                <a:extLst>
                  <a:ext uri="{FF2B5EF4-FFF2-40B4-BE49-F238E27FC236}">
                    <a16:creationId xmlns:a16="http://schemas.microsoft.com/office/drawing/2014/main" id="{E8522F06-9611-89CF-F7AE-1FDF28F4B9A8}"/>
                  </a:ext>
                </a:extLst>
              </p:cNvPr>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73">
                <a:extLst>
                  <a:ext uri="{FF2B5EF4-FFF2-40B4-BE49-F238E27FC236}">
                    <a16:creationId xmlns:a16="http://schemas.microsoft.com/office/drawing/2014/main" id="{ACA10644-1A96-9D42-2A15-5C43CE16F597}"/>
                  </a:ext>
                </a:extLst>
              </p:cNvPr>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74">
                <a:extLst>
                  <a:ext uri="{FF2B5EF4-FFF2-40B4-BE49-F238E27FC236}">
                    <a16:creationId xmlns:a16="http://schemas.microsoft.com/office/drawing/2014/main" id="{7EF69F87-2579-74FD-60A4-112710123C8D}"/>
                  </a:ext>
                </a:extLst>
              </p:cNvPr>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a:extLst>
                  <a:ext uri="{FF2B5EF4-FFF2-40B4-BE49-F238E27FC236}">
                    <a16:creationId xmlns:a16="http://schemas.microsoft.com/office/drawing/2014/main" id="{3C48A9FB-72D8-CA08-F663-4D09E826FBDB}"/>
                  </a:ext>
                </a:extLst>
              </p:cNvPr>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5">
              <a:extLst>
                <a:ext uri="{FF2B5EF4-FFF2-40B4-BE49-F238E27FC236}">
                  <a16:creationId xmlns:a16="http://schemas.microsoft.com/office/drawing/2014/main" id="{C6CB4432-C69C-D3BB-26C8-E6608D1BD206}"/>
                </a:ext>
              </a:extLst>
            </p:cNvPr>
            <p:cNvGrpSpPr/>
            <p:nvPr/>
          </p:nvGrpSpPr>
          <p:grpSpPr>
            <a:xfrm rot="21425606">
              <a:off x="8735863" y="1229573"/>
              <a:ext cx="419285" cy="1044376"/>
              <a:chOff x="5891782" y="1905000"/>
              <a:chExt cx="1271017" cy="3165915"/>
            </a:xfrm>
            <a:solidFill>
              <a:schemeClr val="tx1"/>
            </a:solidFill>
          </p:grpSpPr>
          <p:sp>
            <p:nvSpPr>
              <p:cNvPr id="61" name="Oval 60">
                <a:extLst>
                  <a:ext uri="{FF2B5EF4-FFF2-40B4-BE49-F238E27FC236}">
                    <a16:creationId xmlns:a16="http://schemas.microsoft.com/office/drawing/2014/main" id="{1DC16EA9-98CA-324F-D2B0-56F29853CC6B}"/>
                  </a:ext>
                </a:extLst>
              </p:cNvPr>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79">
                <a:extLst>
                  <a:ext uri="{FF2B5EF4-FFF2-40B4-BE49-F238E27FC236}">
                    <a16:creationId xmlns:a16="http://schemas.microsoft.com/office/drawing/2014/main" id="{8C4A5D7F-87A2-07CB-EAC2-E4582768C285}"/>
                  </a:ext>
                </a:extLst>
              </p:cNvPr>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80">
                <a:extLst>
                  <a:ext uri="{FF2B5EF4-FFF2-40B4-BE49-F238E27FC236}">
                    <a16:creationId xmlns:a16="http://schemas.microsoft.com/office/drawing/2014/main" id="{3488242E-F7AF-E585-4920-91A320BA32AF}"/>
                  </a:ext>
                </a:extLst>
              </p:cNvPr>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81">
                <a:extLst>
                  <a:ext uri="{FF2B5EF4-FFF2-40B4-BE49-F238E27FC236}">
                    <a16:creationId xmlns:a16="http://schemas.microsoft.com/office/drawing/2014/main" id="{E554D6AC-46D9-A19E-DEBA-2F7671C744E0}"/>
                  </a:ext>
                </a:extLst>
              </p:cNvPr>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82">
                <a:extLst>
                  <a:ext uri="{FF2B5EF4-FFF2-40B4-BE49-F238E27FC236}">
                    <a16:creationId xmlns:a16="http://schemas.microsoft.com/office/drawing/2014/main" id="{7FF2DE22-3107-2B00-C79F-7FDAFE5C5688}"/>
                  </a:ext>
                </a:extLst>
              </p:cNvPr>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3">
              <a:extLst>
                <a:ext uri="{FF2B5EF4-FFF2-40B4-BE49-F238E27FC236}">
                  <a16:creationId xmlns:a16="http://schemas.microsoft.com/office/drawing/2014/main" id="{7EA92686-78CA-4DE1-DB71-21608325E2B2}"/>
                </a:ext>
              </a:extLst>
            </p:cNvPr>
            <p:cNvGrpSpPr/>
            <p:nvPr/>
          </p:nvGrpSpPr>
          <p:grpSpPr>
            <a:xfrm rot="17098709">
              <a:off x="7287969" y="2340308"/>
              <a:ext cx="419285" cy="1044376"/>
              <a:chOff x="7162800" y="1828800"/>
              <a:chExt cx="1271017" cy="3165915"/>
            </a:xfrm>
            <a:solidFill>
              <a:schemeClr val="tx1"/>
            </a:solidFill>
          </p:grpSpPr>
          <p:sp>
            <p:nvSpPr>
              <p:cNvPr id="56" name="Oval 55">
                <a:extLst>
                  <a:ext uri="{FF2B5EF4-FFF2-40B4-BE49-F238E27FC236}">
                    <a16:creationId xmlns:a16="http://schemas.microsoft.com/office/drawing/2014/main" id="{FFF3C683-0DF6-1DBE-FC76-CD6126683788}"/>
                  </a:ext>
                </a:extLst>
              </p:cNvPr>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85">
                <a:extLst>
                  <a:ext uri="{FF2B5EF4-FFF2-40B4-BE49-F238E27FC236}">
                    <a16:creationId xmlns:a16="http://schemas.microsoft.com/office/drawing/2014/main" id="{917A40C5-18EF-D521-4923-1C23E9DC84E6}"/>
                  </a:ext>
                </a:extLst>
              </p:cNvPr>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86">
                <a:extLst>
                  <a:ext uri="{FF2B5EF4-FFF2-40B4-BE49-F238E27FC236}">
                    <a16:creationId xmlns:a16="http://schemas.microsoft.com/office/drawing/2014/main" id="{41AC8461-33E2-58BB-77E0-77372D61882B}"/>
                  </a:ext>
                </a:extLst>
              </p:cNvPr>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87">
                <a:extLst>
                  <a:ext uri="{FF2B5EF4-FFF2-40B4-BE49-F238E27FC236}">
                    <a16:creationId xmlns:a16="http://schemas.microsoft.com/office/drawing/2014/main" id="{7F18F563-CFD1-1EAB-293F-2ECE52F101AF}"/>
                  </a:ext>
                </a:extLst>
              </p:cNvPr>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DB8DD63A-A3BF-2E56-8D68-F30391266FA6}"/>
                  </a:ext>
                </a:extLst>
              </p:cNvPr>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73C8236F-1E5B-A237-7898-255C4BEE5387}"/>
                </a:ext>
              </a:extLst>
            </p:cNvPr>
            <p:cNvGrpSpPr/>
            <p:nvPr/>
          </p:nvGrpSpPr>
          <p:grpSpPr>
            <a:xfrm rot="18457297">
              <a:off x="7602134" y="1761720"/>
              <a:ext cx="419285" cy="1044376"/>
              <a:chOff x="5891782" y="1905000"/>
              <a:chExt cx="1271017" cy="3165915"/>
            </a:xfrm>
            <a:solidFill>
              <a:schemeClr val="tx1"/>
            </a:solidFill>
          </p:grpSpPr>
          <p:sp>
            <p:nvSpPr>
              <p:cNvPr id="51" name="Oval 50">
                <a:extLst>
                  <a:ext uri="{FF2B5EF4-FFF2-40B4-BE49-F238E27FC236}">
                    <a16:creationId xmlns:a16="http://schemas.microsoft.com/office/drawing/2014/main" id="{F51D4550-239E-393D-F7DB-52E94E2B0169}"/>
                  </a:ext>
                </a:extLst>
              </p:cNvPr>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1">
                <a:extLst>
                  <a:ext uri="{FF2B5EF4-FFF2-40B4-BE49-F238E27FC236}">
                    <a16:creationId xmlns:a16="http://schemas.microsoft.com/office/drawing/2014/main" id="{1AD76F8C-26BC-4650-E931-39090DBFFB3C}"/>
                  </a:ext>
                </a:extLst>
              </p:cNvPr>
              <p:cNvSpPr/>
              <p:nvPr/>
            </p:nvSpPr>
            <p:spPr>
              <a:xfrm rot="2423263">
                <a:off x="6044184"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92">
                <a:extLst>
                  <a:ext uri="{FF2B5EF4-FFF2-40B4-BE49-F238E27FC236}">
                    <a16:creationId xmlns:a16="http://schemas.microsoft.com/office/drawing/2014/main" id="{92B653A3-ACDB-A9E4-9AF0-E41EE2015992}"/>
                  </a:ext>
                </a:extLst>
              </p:cNvPr>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93">
                <a:extLst>
                  <a:ext uri="{FF2B5EF4-FFF2-40B4-BE49-F238E27FC236}">
                    <a16:creationId xmlns:a16="http://schemas.microsoft.com/office/drawing/2014/main" id="{329F0769-CDF9-4815-E3A5-C03A646E3205}"/>
                  </a:ext>
                </a:extLst>
              </p:cNvPr>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94">
                <a:extLst>
                  <a:ext uri="{FF2B5EF4-FFF2-40B4-BE49-F238E27FC236}">
                    <a16:creationId xmlns:a16="http://schemas.microsoft.com/office/drawing/2014/main" id="{D5FAD3E0-3E8B-7E52-8BDB-BF45EFF292FF}"/>
                  </a:ext>
                </a:extLst>
              </p:cNvPr>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3">
              <a:extLst>
                <a:ext uri="{FF2B5EF4-FFF2-40B4-BE49-F238E27FC236}">
                  <a16:creationId xmlns:a16="http://schemas.microsoft.com/office/drawing/2014/main" id="{474A25A6-3009-BD00-B3FF-EBEC587B59EA}"/>
                </a:ext>
              </a:extLst>
            </p:cNvPr>
            <p:cNvGrpSpPr/>
            <p:nvPr/>
          </p:nvGrpSpPr>
          <p:grpSpPr>
            <a:xfrm rot="19538977">
              <a:off x="8071311" y="1388427"/>
              <a:ext cx="419285" cy="1044376"/>
              <a:chOff x="7162800" y="1828800"/>
              <a:chExt cx="1271017" cy="3165915"/>
            </a:xfrm>
            <a:solidFill>
              <a:schemeClr val="tx1"/>
            </a:solidFill>
          </p:grpSpPr>
          <p:sp>
            <p:nvSpPr>
              <p:cNvPr id="46" name="Oval 45">
                <a:extLst>
                  <a:ext uri="{FF2B5EF4-FFF2-40B4-BE49-F238E27FC236}">
                    <a16:creationId xmlns:a16="http://schemas.microsoft.com/office/drawing/2014/main" id="{F50F3EF7-FF70-9D1C-AD22-34A0BCEBA8AA}"/>
                  </a:ext>
                </a:extLst>
              </p:cNvPr>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97">
                <a:extLst>
                  <a:ext uri="{FF2B5EF4-FFF2-40B4-BE49-F238E27FC236}">
                    <a16:creationId xmlns:a16="http://schemas.microsoft.com/office/drawing/2014/main" id="{A88EEDBE-3013-893B-9073-622549D15553}"/>
                  </a:ext>
                </a:extLst>
              </p:cNvPr>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98">
                <a:extLst>
                  <a:ext uri="{FF2B5EF4-FFF2-40B4-BE49-F238E27FC236}">
                    <a16:creationId xmlns:a16="http://schemas.microsoft.com/office/drawing/2014/main" id="{F683CE7D-C5A5-FA0A-452A-B4EB22D35901}"/>
                  </a:ext>
                </a:extLst>
              </p:cNvPr>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99">
                <a:extLst>
                  <a:ext uri="{FF2B5EF4-FFF2-40B4-BE49-F238E27FC236}">
                    <a16:creationId xmlns:a16="http://schemas.microsoft.com/office/drawing/2014/main" id="{BE943FCA-468E-1724-8AA9-DF04812B6E25}"/>
                  </a:ext>
                </a:extLst>
              </p:cNvPr>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4E9B06B0-9578-3CB2-1CBD-9D78D55CC637}"/>
                  </a:ext>
                </a:extLst>
              </p:cNvPr>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8" name="Picture 127">
            <a:extLst>
              <a:ext uri="{FF2B5EF4-FFF2-40B4-BE49-F238E27FC236}">
                <a16:creationId xmlns:a16="http://schemas.microsoft.com/office/drawing/2014/main" id="{B0B627AC-613C-2215-4E6C-146476D66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56" y="140575"/>
            <a:ext cx="969561" cy="1215365"/>
          </a:xfrm>
          <a:prstGeom prst="rect">
            <a:avLst/>
          </a:prstGeom>
        </p:spPr>
      </p:pic>
    </p:spTree>
    <p:extLst>
      <p:ext uri="{BB962C8B-B14F-4D97-AF65-F5344CB8AC3E}">
        <p14:creationId xmlns:p14="http://schemas.microsoft.com/office/powerpoint/2010/main" val="343531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ACEC2D-97B2-9BDD-A27C-A9BC36A86A7D}"/>
              </a:ext>
            </a:extLst>
          </p:cNvPr>
          <p:cNvPicPr>
            <a:picLocks noChangeAspect="1"/>
          </p:cNvPicPr>
          <p:nvPr/>
        </p:nvPicPr>
        <p:blipFill>
          <a:blip r:embed="rId2">
            <a:duotone>
              <a:prstClr val="black"/>
              <a:schemeClr val="accent6">
                <a:tint val="45000"/>
                <a:satMod val="400000"/>
              </a:schemeClr>
            </a:duotone>
          </a:blip>
          <a:stretch>
            <a:fillRect/>
          </a:stretch>
        </p:blipFill>
        <p:spPr>
          <a:xfrm>
            <a:off x="0" y="-1010"/>
            <a:ext cx="12192000" cy="6875154"/>
          </a:xfrm>
          <a:prstGeom prst="rect">
            <a:avLst/>
          </a:prstGeom>
        </p:spPr>
      </p:pic>
      <p:sp>
        <p:nvSpPr>
          <p:cNvPr id="2" name="Rectangle 1"/>
          <p:cNvSpPr/>
          <p:nvPr/>
        </p:nvSpPr>
        <p:spPr>
          <a:xfrm>
            <a:off x="585786" y="1264341"/>
            <a:ext cx="5804128" cy="3970318"/>
          </a:xfrm>
          <a:prstGeom prst="rect">
            <a:avLst/>
          </a:prstGeom>
        </p:spPr>
        <p:txBody>
          <a:bodyPr wrap="square">
            <a:spAutoFit/>
          </a:bodyPr>
          <a:lstStyle/>
          <a:p>
            <a:r>
              <a:rPr lang="en-US" sz="2400" dirty="0">
                <a:solidFill>
                  <a:schemeClr val="bg1"/>
                </a:solidFill>
                <a:latin typeface="Calibri" panose="020F0502020204030204" pitchFamily="34" charset="0"/>
              </a:rPr>
              <a:t>“The Lord [brought] together Adam and Eve, his first male and first female on this earth, and perform[</a:t>
            </a:r>
            <a:r>
              <a:rPr lang="en-US" sz="2400" dirty="0" err="1">
                <a:solidFill>
                  <a:schemeClr val="bg1"/>
                </a:solidFill>
                <a:latin typeface="Calibri" panose="020F0502020204030204" pitchFamily="34" charset="0"/>
              </a:rPr>
              <a:t>ed</a:t>
            </a:r>
            <a:r>
              <a:rPr lang="en-US" sz="2400" dirty="0">
                <a:solidFill>
                  <a:schemeClr val="bg1"/>
                </a:solidFill>
                <a:latin typeface="Calibri" panose="020F0502020204030204" pitchFamily="34" charset="0"/>
              </a:rPr>
              <a:t>] a holy marriage ceremony to make them husband and wife.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They were quite different in their makeup, with different roles to play. Hardly had he performed the ceremony than he said to them: ‘Multiply, and replenish the earth, and subdue it: and have dominion.’” </a:t>
            </a:r>
          </a:p>
          <a:p>
            <a:r>
              <a:rPr lang="en-US" sz="1200" dirty="0">
                <a:solidFill>
                  <a:schemeClr val="bg1"/>
                </a:solidFill>
                <a:latin typeface="Calibri" panose="020F0502020204030204" pitchFamily="34" charset="0"/>
              </a:rPr>
              <a:t>President Spencer W. Kimball</a:t>
            </a:r>
          </a:p>
        </p:txBody>
      </p:sp>
      <p:sp>
        <p:nvSpPr>
          <p:cNvPr id="6" name="TextBox 5"/>
          <p:cNvSpPr txBox="1"/>
          <p:nvPr/>
        </p:nvSpPr>
        <p:spPr>
          <a:xfrm>
            <a:off x="185056" y="-1010"/>
            <a:ext cx="12192000" cy="830997"/>
          </a:xfrm>
          <a:prstGeom prst="rect">
            <a:avLst/>
          </a:prstGeom>
          <a:noFill/>
        </p:spPr>
        <p:txBody>
          <a:bodyPr wrap="square" rtlCol="0">
            <a:spAutoFit/>
          </a:bodyPr>
          <a:lstStyle/>
          <a:p>
            <a:pPr algn="ctr"/>
            <a:r>
              <a:rPr lang="en-US" sz="4800" dirty="0">
                <a:solidFill>
                  <a:schemeClr val="bg1"/>
                </a:solidFill>
                <a:latin typeface="Berlin Sans FB" panose="020E0602020502020306" pitchFamily="34" charset="0"/>
              </a:rPr>
              <a:t>The Commandment to Adam and Eve</a:t>
            </a:r>
          </a:p>
        </p:txBody>
      </p:sp>
      <p:sp>
        <p:nvSpPr>
          <p:cNvPr id="8" name="Rectangle 7"/>
          <p:cNvSpPr/>
          <p:nvPr/>
        </p:nvSpPr>
        <p:spPr>
          <a:xfrm>
            <a:off x="0" y="6519446"/>
            <a:ext cx="5804128" cy="338554"/>
          </a:xfrm>
          <a:prstGeom prst="rect">
            <a:avLst/>
          </a:prstGeom>
        </p:spPr>
        <p:txBody>
          <a:bodyPr wrap="square">
            <a:spAutoFit/>
          </a:bodyPr>
          <a:lstStyle/>
          <a:p>
            <a:r>
              <a:rPr lang="en-US" sz="1600" dirty="0">
                <a:solidFill>
                  <a:schemeClr val="bg1"/>
                </a:solidFill>
                <a:latin typeface="Calibri" panose="020F0502020204030204" pitchFamily="34" charset="0"/>
              </a:rPr>
              <a:t>Genesis 1:28; Moses 2:28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758" y="4472493"/>
            <a:ext cx="1593056" cy="2093119"/>
          </a:xfrm>
          <a:prstGeom prst="rect">
            <a:avLst/>
          </a:prstGeom>
        </p:spPr>
      </p:pic>
      <p:pic>
        <p:nvPicPr>
          <p:cNvPr id="11266" name="Picture 2" descr="https://cdn3.iconfinder.com/data/icons/gray-user-toolbar/512/love-512.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5700" y="1127043"/>
            <a:ext cx="3233058" cy="323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4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7A8AA-9E34-4FF4-BF2D-A6F76DCCACD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17F97DC-6B8D-704F-1739-204E57FBA073}"/>
              </a:ext>
            </a:extLst>
          </p:cNvPr>
          <p:cNvPicPr>
            <a:picLocks noChangeAspect="1"/>
          </p:cNvPicPr>
          <p:nvPr/>
        </p:nvPicPr>
        <p:blipFill>
          <a:blip r:embed="rId2">
            <a:duotone>
              <a:prstClr val="black"/>
              <a:schemeClr val="accent6">
                <a:tint val="45000"/>
                <a:satMod val="400000"/>
              </a:schemeClr>
            </a:duotone>
          </a:blip>
          <a:stretch>
            <a:fillRect/>
          </a:stretch>
        </p:blipFill>
        <p:spPr>
          <a:xfrm>
            <a:off x="0" y="-1010"/>
            <a:ext cx="12192000" cy="6875154"/>
          </a:xfrm>
          <a:prstGeom prst="rect">
            <a:avLst/>
          </a:prstGeom>
        </p:spPr>
      </p:pic>
      <p:sp>
        <p:nvSpPr>
          <p:cNvPr id="2" name="Rectangle 1">
            <a:extLst>
              <a:ext uri="{FF2B5EF4-FFF2-40B4-BE49-F238E27FC236}">
                <a16:creationId xmlns:a16="http://schemas.microsoft.com/office/drawing/2014/main" id="{4F14F2EF-E3D2-FA63-67F8-3EB1802C3B6C}"/>
              </a:ext>
            </a:extLst>
          </p:cNvPr>
          <p:cNvSpPr/>
          <p:nvPr/>
        </p:nvSpPr>
        <p:spPr>
          <a:xfrm>
            <a:off x="669835" y="2197388"/>
            <a:ext cx="6163583" cy="2492990"/>
          </a:xfrm>
          <a:prstGeom prst="rect">
            <a:avLst/>
          </a:prstGeom>
        </p:spPr>
        <p:txBody>
          <a:bodyPr wrap="square">
            <a:spAutoFit/>
          </a:bodyPr>
          <a:lstStyle/>
          <a:p>
            <a:r>
              <a:rPr lang="en-US" sz="2400" dirty="0">
                <a:solidFill>
                  <a:schemeClr val="bg1"/>
                </a:solidFill>
                <a:latin typeface="Calibri" panose="020F0502020204030204" pitchFamily="34" charset="0"/>
                <a:cs typeface="Calibri" panose="020F0502020204030204" pitchFamily="34" charset="0"/>
              </a:rPr>
              <a:t>The rib, coming as it does from the side, seems to denote partnership. </a:t>
            </a:r>
          </a:p>
          <a:p>
            <a:endParaRPr lang="en-US" sz="2400"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The rib signifies neither dominion nor subservience, but a lateral relationship as partners, to work and to live, side by side. </a:t>
            </a:r>
          </a:p>
          <a:p>
            <a:r>
              <a:rPr lang="en-US" sz="1200" dirty="0">
                <a:solidFill>
                  <a:schemeClr val="bg1"/>
                </a:solidFill>
                <a:latin typeface="Calibri" panose="020F0502020204030204" pitchFamily="34" charset="0"/>
                <a:cs typeface="Calibri" panose="020F0502020204030204" pitchFamily="34" charset="0"/>
              </a:rPr>
              <a:t>President Russell M. Nelson</a:t>
            </a:r>
          </a:p>
        </p:txBody>
      </p:sp>
      <p:sp>
        <p:nvSpPr>
          <p:cNvPr id="6" name="TextBox 5">
            <a:extLst>
              <a:ext uri="{FF2B5EF4-FFF2-40B4-BE49-F238E27FC236}">
                <a16:creationId xmlns:a16="http://schemas.microsoft.com/office/drawing/2014/main" id="{086F0089-6811-5784-9F57-180962B172C4}"/>
              </a:ext>
            </a:extLst>
          </p:cNvPr>
          <p:cNvSpPr txBox="1"/>
          <p:nvPr/>
        </p:nvSpPr>
        <p:spPr>
          <a:xfrm>
            <a:off x="185056" y="-1010"/>
            <a:ext cx="12192000" cy="830997"/>
          </a:xfrm>
          <a:prstGeom prst="rect">
            <a:avLst/>
          </a:prstGeom>
          <a:noFill/>
        </p:spPr>
        <p:txBody>
          <a:bodyPr wrap="square" rtlCol="0">
            <a:spAutoFit/>
          </a:bodyPr>
          <a:lstStyle/>
          <a:p>
            <a:pPr algn="ctr"/>
            <a:r>
              <a:rPr lang="en-US" sz="4800" dirty="0">
                <a:solidFill>
                  <a:schemeClr val="bg1"/>
                </a:solidFill>
                <a:latin typeface="Berlin Sans FB" panose="020E0602020502020306" pitchFamily="34" charset="0"/>
              </a:rPr>
              <a:t>Adam’s Rib-Partnership</a:t>
            </a:r>
          </a:p>
        </p:txBody>
      </p:sp>
      <p:sp>
        <p:nvSpPr>
          <p:cNvPr id="8" name="Rectangle 7">
            <a:extLst>
              <a:ext uri="{FF2B5EF4-FFF2-40B4-BE49-F238E27FC236}">
                <a16:creationId xmlns:a16="http://schemas.microsoft.com/office/drawing/2014/main" id="{512683F8-3644-4D01-6442-8235B3402B81}"/>
              </a:ext>
            </a:extLst>
          </p:cNvPr>
          <p:cNvSpPr/>
          <p:nvPr/>
        </p:nvSpPr>
        <p:spPr>
          <a:xfrm>
            <a:off x="0" y="6519446"/>
            <a:ext cx="5804128" cy="338554"/>
          </a:xfrm>
          <a:prstGeom prst="rect">
            <a:avLst/>
          </a:prstGeom>
        </p:spPr>
        <p:txBody>
          <a:bodyPr wrap="square">
            <a:spAutoFit/>
          </a:bodyPr>
          <a:lstStyle/>
          <a:p>
            <a:r>
              <a:rPr lang="en-US" sz="1600" dirty="0">
                <a:solidFill>
                  <a:schemeClr val="bg1"/>
                </a:solidFill>
                <a:latin typeface="Calibri" panose="020F0502020204030204" pitchFamily="34" charset="0"/>
              </a:rPr>
              <a:t>Genesis 2:21-22</a:t>
            </a:r>
          </a:p>
        </p:txBody>
      </p:sp>
      <p:pic>
        <p:nvPicPr>
          <p:cNvPr id="4" name="Picture 3">
            <a:extLst>
              <a:ext uri="{FF2B5EF4-FFF2-40B4-BE49-F238E27FC236}">
                <a16:creationId xmlns:a16="http://schemas.microsoft.com/office/drawing/2014/main" id="{DC5F5459-1EC3-1BFD-CF54-ECB379123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56" y="140575"/>
            <a:ext cx="969561" cy="1215365"/>
          </a:xfrm>
          <a:prstGeom prst="rect">
            <a:avLst/>
          </a:prstGeom>
        </p:spPr>
      </p:pic>
      <p:pic>
        <p:nvPicPr>
          <p:cNvPr id="9" name="Picture 8">
            <a:extLst>
              <a:ext uri="{FF2B5EF4-FFF2-40B4-BE49-F238E27FC236}">
                <a16:creationId xmlns:a16="http://schemas.microsoft.com/office/drawing/2014/main" id="{099807C2-2D76-DE9B-EFD0-90936D33C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774" y="1355940"/>
            <a:ext cx="3718119" cy="4758813"/>
          </a:xfrm>
          <a:prstGeom prst="rect">
            <a:avLst/>
          </a:prstGeom>
        </p:spPr>
      </p:pic>
    </p:spTree>
    <p:extLst>
      <p:ext uri="{BB962C8B-B14F-4D97-AF65-F5344CB8AC3E}">
        <p14:creationId xmlns:p14="http://schemas.microsoft.com/office/powerpoint/2010/main" val="22759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A46082-9FAB-ED50-AFE6-02670F4FAC6D}"/>
              </a:ext>
            </a:extLst>
          </p:cNvPr>
          <p:cNvPicPr>
            <a:picLocks noChangeAspect="1"/>
          </p:cNvPicPr>
          <p:nvPr/>
        </p:nvPicPr>
        <p:blipFill>
          <a:blip r:embed="rId2">
            <a:duotone>
              <a:prstClr val="black"/>
              <a:schemeClr val="accent6">
                <a:tint val="45000"/>
                <a:satMod val="400000"/>
              </a:schemeClr>
            </a:duotone>
          </a:blip>
          <a:stretch>
            <a:fillRect/>
          </a:stretch>
        </p:blipFill>
        <p:spPr>
          <a:xfrm>
            <a:off x="0" y="-1010"/>
            <a:ext cx="12192000" cy="6875154"/>
          </a:xfrm>
          <a:prstGeom prst="rect">
            <a:avLst/>
          </a:prstGeom>
        </p:spPr>
      </p:pic>
      <p:sp>
        <p:nvSpPr>
          <p:cNvPr id="6" name="TextBox 5"/>
          <p:cNvSpPr txBox="1"/>
          <p:nvPr/>
        </p:nvSpPr>
        <p:spPr>
          <a:xfrm>
            <a:off x="0" y="-83077"/>
            <a:ext cx="12192000" cy="830997"/>
          </a:xfrm>
          <a:prstGeom prst="rect">
            <a:avLst/>
          </a:prstGeom>
          <a:noFill/>
        </p:spPr>
        <p:txBody>
          <a:bodyPr wrap="square" rtlCol="0">
            <a:spAutoFit/>
          </a:bodyPr>
          <a:lstStyle/>
          <a:p>
            <a:pPr algn="ctr"/>
            <a:r>
              <a:rPr lang="en-US" sz="4800" dirty="0">
                <a:solidFill>
                  <a:schemeClr val="bg1"/>
                </a:solidFill>
                <a:latin typeface="Berlin Sans FB" panose="020E0602020502020306" pitchFamily="34" charset="0"/>
              </a:rPr>
              <a:t>Help Meet—A Woman</a:t>
            </a:r>
          </a:p>
        </p:txBody>
      </p:sp>
      <p:grpSp>
        <p:nvGrpSpPr>
          <p:cNvPr id="11" name="Group 10"/>
          <p:cNvGrpSpPr/>
          <p:nvPr/>
        </p:nvGrpSpPr>
        <p:grpSpPr>
          <a:xfrm>
            <a:off x="521248" y="1120343"/>
            <a:ext cx="3646714" cy="2167225"/>
            <a:chOff x="4098471" y="1257968"/>
            <a:chExt cx="3646714" cy="2167225"/>
          </a:xfrm>
        </p:grpSpPr>
        <p:sp>
          <p:nvSpPr>
            <p:cNvPr id="2" name="Rectangle 1"/>
            <p:cNvSpPr/>
            <p:nvPr/>
          </p:nvSpPr>
          <p:spPr>
            <a:xfrm>
              <a:off x="4098471" y="1793977"/>
              <a:ext cx="3646714" cy="1631216"/>
            </a:xfrm>
            <a:prstGeom prst="rect">
              <a:avLst/>
            </a:prstGeom>
            <a:solidFill>
              <a:schemeClr val="accent2"/>
            </a:solidFill>
          </p:spPr>
          <p:txBody>
            <a:bodyPr wrap="square">
              <a:spAutoFit/>
            </a:bodyPr>
            <a:lstStyle/>
            <a:p>
              <a:r>
                <a:rPr lang="en-US" sz="2000" dirty="0">
                  <a:solidFill>
                    <a:schemeClr val="bg1"/>
                  </a:solidFill>
                </a:rPr>
                <a:t>And I, the Lord God, said unto mine Only Begotten, that it was not good that the man should be alone; wherefore, I will make an help meet for him.</a:t>
              </a:r>
            </a:p>
          </p:txBody>
        </p:sp>
        <p:sp>
          <p:nvSpPr>
            <p:cNvPr id="9" name="TextBox 8"/>
            <p:cNvSpPr txBox="1"/>
            <p:nvPr/>
          </p:nvSpPr>
          <p:spPr>
            <a:xfrm>
              <a:off x="4887686" y="1257968"/>
              <a:ext cx="2122714" cy="461665"/>
            </a:xfrm>
            <a:prstGeom prst="rect">
              <a:avLst/>
            </a:prstGeom>
            <a:noFill/>
          </p:spPr>
          <p:txBody>
            <a:bodyPr wrap="square" rtlCol="0">
              <a:spAutoFit/>
            </a:bodyPr>
            <a:lstStyle/>
            <a:p>
              <a:r>
                <a:rPr lang="en-US" sz="2400" dirty="0">
                  <a:solidFill>
                    <a:schemeClr val="bg1"/>
                  </a:solidFill>
                </a:rPr>
                <a:t>Moses 3:18</a:t>
              </a:r>
            </a:p>
          </p:txBody>
        </p:sp>
      </p:grpSp>
      <p:grpSp>
        <p:nvGrpSpPr>
          <p:cNvPr id="12" name="Group 11"/>
          <p:cNvGrpSpPr/>
          <p:nvPr/>
        </p:nvGrpSpPr>
        <p:grpSpPr>
          <a:xfrm>
            <a:off x="8958943" y="1194436"/>
            <a:ext cx="2797628" cy="1694681"/>
            <a:chOff x="413658" y="1244078"/>
            <a:chExt cx="2797628" cy="1694681"/>
          </a:xfrm>
        </p:grpSpPr>
        <p:sp>
          <p:nvSpPr>
            <p:cNvPr id="10" name="TextBox 9"/>
            <p:cNvSpPr txBox="1"/>
            <p:nvPr/>
          </p:nvSpPr>
          <p:spPr>
            <a:xfrm>
              <a:off x="783771" y="1244078"/>
              <a:ext cx="2242458" cy="461665"/>
            </a:xfrm>
            <a:prstGeom prst="rect">
              <a:avLst/>
            </a:prstGeom>
            <a:noFill/>
          </p:spPr>
          <p:txBody>
            <a:bodyPr wrap="square" rtlCol="0">
              <a:spAutoFit/>
            </a:bodyPr>
            <a:lstStyle/>
            <a:p>
              <a:r>
                <a:rPr lang="en-US" sz="2400" dirty="0">
                  <a:solidFill>
                    <a:schemeClr val="bg1"/>
                  </a:solidFill>
                </a:rPr>
                <a:t>Genesis 2:18</a:t>
              </a:r>
            </a:p>
          </p:txBody>
        </p:sp>
        <p:sp>
          <p:nvSpPr>
            <p:cNvPr id="5" name="Rectangle 4"/>
            <p:cNvSpPr/>
            <p:nvPr/>
          </p:nvSpPr>
          <p:spPr>
            <a:xfrm>
              <a:off x="413658" y="1738430"/>
              <a:ext cx="2797628" cy="1200329"/>
            </a:xfrm>
            <a:prstGeom prst="rect">
              <a:avLst/>
            </a:prstGeom>
            <a:solidFill>
              <a:schemeClr val="accent2"/>
            </a:solidFill>
          </p:spPr>
          <p:txBody>
            <a:bodyPr wrap="square">
              <a:spAutoFit/>
            </a:bodyPr>
            <a:lstStyle/>
            <a:p>
              <a:r>
                <a:rPr lang="en-US" dirty="0">
                  <a:solidFill>
                    <a:schemeClr val="bg1"/>
                  </a:solidFill>
                </a:rPr>
                <a:t>And the </a:t>
              </a:r>
              <a:r>
                <a:rPr lang="en-US" cap="small" dirty="0">
                  <a:solidFill>
                    <a:schemeClr val="bg1"/>
                  </a:solidFill>
                </a:rPr>
                <a:t>Lord</a:t>
              </a:r>
              <a:r>
                <a:rPr lang="en-US" dirty="0">
                  <a:solidFill>
                    <a:schemeClr val="bg1"/>
                  </a:solidFill>
                </a:rPr>
                <a:t> God said, </a:t>
              </a:r>
              <a:r>
                <a:rPr lang="en-US" i="1" dirty="0">
                  <a:solidFill>
                    <a:schemeClr val="bg1"/>
                  </a:solidFill>
                </a:rPr>
                <a:t>It is</a:t>
              </a:r>
              <a:r>
                <a:rPr lang="en-US" dirty="0">
                  <a:solidFill>
                    <a:schemeClr val="bg1"/>
                  </a:solidFill>
                </a:rPr>
                <a:t> not good that the man should be alone; I will make him an help meet for him.</a:t>
              </a:r>
            </a:p>
          </p:txBody>
        </p:sp>
      </p:grpSp>
      <p:grpSp>
        <p:nvGrpSpPr>
          <p:cNvPr id="16" name="Group 15"/>
          <p:cNvGrpSpPr/>
          <p:nvPr/>
        </p:nvGrpSpPr>
        <p:grpSpPr>
          <a:xfrm>
            <a:off x="4778829" y="1194437"/>
            <a:ext cx="3385455" cy="2417703"/>
            <a:chOff x="8773887" y="1224728"/>
            <a:chExt cx="3385455" cy="2417703"/>
          </a:xfrm>
        </p:grpSpPr>
        <p:sp>
          <p:nvSpPr>
            <p:cNvPr id="4" name="Rectangle 3"/>
            <p:cNvSpPr/>
            <p:nvPr/>
          </p:nvSpPr>
          <p:spPr>
            <a:xfrm>
              <a:off x="8773887" y="1703439"/>
              <a:ext cx="3385455" cy="1938992"/>
            </a:xfrm>
            <a:prstGeom prst="rect">
              <a:avLst/>
            </a:prstGeom>
            <a:solidFill>
              <a:schemeClr val="accent2"/>
            </a:solidFill>
          </p:spPr>
          <p:txBody>
            <a:bodyPr wrap="square">
              <a:spAutoFit/>
            </a:bodyPr>
            <a:lstStyle/>
            <a:p>
              <a:r>
                <a:rPr lang="en-US" sz="2000" dirty="0">
                  <a:solidFill>
                    <a:schemeClr val="bg1"/>
                  </a:solidFill>
                </a:rPr>
                <a:t>And the Gods said: Let us make an help meet for the man, for it is not good that the man should be alone, therefore we will form an help meet for him.</a:t>
              </a:r>
            </a:p>
          </p:txBody>
        </p:sp>
        <p:sp>
          <p:nvSpPr>
            <p:cNvPr id="15" name="TextBox 14"/>
            <p:cNvSpPr txBox="1"/>
            <p:nvPr/>
          </p:nvSpPr>
          <p:spPr>
            <a:xfrm>
              <a:off x="9405258" y="1224728"/>
              <a:ext cx="2122714" cy="461665"/>
            </a:xfrm>
            <a:prstGeom prst="rect">
              <a:avLst/>
            </a:prstGeom>
            <a:noFill/>
          </p:spPr>
          <p:txBody>
            <a:bodyPr wrap="square" rtlCol="0">
              <a:spAutoFit/>
            </a:bodyPr>
            <a:lstStyle/>
            <a:p>
              <a:r>
                <a:rPr lang="en-US" sz="2400" dirty="0">
                  <a:solidFill>
                    <a:schemeClr val="bg1"/>
                  </a:solidFill>
                </a:rPr>
                <a:t>Abraham 5:14</a:t>
              </a:r>
            </a:p>
          </p:txBody>
        </p:sp>
      </p:grpSp>
      <p:sp>
        <p:nvSpPr>
          <p:cNvPr id="7" name="Rectangle 6"/>
          <p:cNvSpPr/>
          <p:nvPr/>
        </p:nvSpPr>
        <p:spPr>
          <a:xfrm>
            <a:off x="7431513" y="3739684"/>
            <a:ext cx="5196790" cy="646331"/>
          </a:xfrm>
          <a:prstGeom prst="rect">
            <a:avLst/>
          </a:prstGeom>
        </p:spPr>
        <p:txBody>
          <a:bodyPr wrap="square">
            <a:spAutoFit/>
          </a:bodyPr>
          <a:lstStyle/>
          <a:p>
            <a:r>
              <a:rPr lang="en-US" b="0" i="1" u="none" strike="noStrike" dirty="0">
                <a:solidFill>
                  <a:srgbClr val="FFFF00"/>
                </a:solidFill>
                <a:effectLst/>
                <a:latin typeface="Palatino"/>
              </a:rPr>
              <a:t>Marriage</a:t>
            </a:r>
            <a:r>
              <a:rPr lang="en-US" b="0" i="1" dirty="0">
                <a:solidFill>
                  <a:srgbClr val="FFFF00"/>
                </a:solidFill>
                <a:effectLst/>
                <a:latin typeface="Palatino"/>
              </a:rPr>
              <a:t> is </a:t>
            </a:r>
            <a:r>
              <a:rPr lang="en-US" b="0" i="1" dirty="0" err="1">
                <a:solidFill>
                  <a:srgbClr val="FFFF00"/>
                </a:solidFill>
                <a:effectLst/>
                <a:latin typeface="Palatino"/>
              </a:rPr>
              <a:t>honourable</a:t>
            </a:r>
            <a:r>
              <a:rPr lang="en-US" b="0" i="1" dirty="0">
                <a:solidFill>
                  <a:srgbClr val="FFFF00"/>
                </a:solidFill>
                <a:effectLst/>
                <a:latin typeface="Palatino"/>
              </a:rPr>
              <a:t> in all,</a:t>
            </a:r>
          </a:p>
          <a:p>
            <a:r>
              <a:rPr lang="en-US" i="1" dirty="0">
                <a:solidFill>
                  <a:srgbClr val="FFFF00"/>
                </a:solidFill>
                <a:latin typeface="Palatino"/>
              </a:rPr>
              <a:t>Hebrews 13:4</a:t>
            </a:r>
            <a:r>
              <a:rPr lang="en-US" b="0" i="1" dirty="0">
                <a:solidFill>
                  <a:srgbClr val="FFFF00"/>
                </a:solidFill>
                <a:effectLst/>
                <a:latin typeface="Palatino"/>
              </a:rPr>
              <a:t> </a:t>
            </a:r>
            <a:endParaRPr lang="en-US" i="1" dirty="0">
              <a:solidFill>
                <a:srgbClr val="FFFF00"/>
              </a:solidFill>
            </a:endParaRPr>
          </a:p>
        </p:txBody>
      </p:sp>
      <p:sp>
        <p:nvSpPr>
          <p:cNvPr id="102" name="Rectangle 101"/>
          <p:cNvSpPr/>
          <p:nvPr/>
        </p:nvSpPr>
        <p:spPr>
          <a:xfrm>
            <a:off x="7431513" y="4469092"/>
            <a:ext cx="4198585" cy="646331"/>
          </a:xfrm>
          <a:prstGeom prst="rect">
            <a:avLst/>
          </a:prstGeom>
        </p:spPr>
        <p:txBody>
          <a:bodyPr wrap="none">
            <a:spAutoFit/>
          </a:bodyPr>
          <a:lstStyle/>
          <a:p>
            <a:r>
              <a:rPr lang="en-US" b="0" i="1" u="none" strike="noStrike" dirty="0">
                <a:solidFill>
                  <a:srgbClr val="FFFF00"/>
                </a:solidFill>
                <a:effectLst/>
                <a:latin typeface="Palatino"/>
              </a:rPr>
              <a:t>Marriage is ordained of God unto man. </a:t>
            </a:r>
          </a:p>
          <a:p>
            <a:r>
              <a:rPr lang="en-US" b="0" i="1" u="none" strike="noStrike" dirty="0">
                <a:solidFill>
                  <a:srgbClr val="FFFF00"/>
                </a:solidFill>
                <a:effectLst/>
                <a:latin typeface="Palatino"/>
              </a:rPr>
              <a:t>D&amp;C 49:15</a:t>
            </a:r>
            <a:endParaRPr lang="en-US" i="1" dirty="0">
              <a:solidFill>
                <a:srgbClr val="FFFF00"/>
              </a:solidFill>
            </a:endParaRPr>
          </a:p>
        </p:txBody>
      </p:sp>
      <p:sp>
        <p:nvSpPr>
          <p:cNvPr id="103" name="Rectangle 102"/>
          <p:cNvSpPr/>
          <p:nvPr/>
        </p:nvSpPr>
        <p:spPr>
          <a:xfrm>
            <a:off x="162461" y="3849114"/>
            <a:ext cx="4909457" cy="2062103"/>
          </a:xfrm>
          <a:prstGeom prst="rect">
            <a:avLst/>
          </a:prstGeom>
        </p:spPr>
        <p:txBody>
          <a:bodyPr wrap="square">
            <a:spAutoFit/>
          </a:bodyPr>
          <a:lstStyle/>
          <a:p>
            <a:r>
              <a:rPr lang="en-US" sz="3200" b="0" i="0" dirty="0">
                <a:solidFill>
                  <a:schemeClr val="bg1"/>
                </a:solidFill>
                <a:effectLst/>
                <a:latin typeface="Palatino"/>
              </a:rPr>
              <a:t>The Rib--</a:t>
            </a:r>
            <a:r>
              <a:rPr lang="en-US" sz="3200" dirty="0">
                <a:solidFill>
                  <a:schemeClr val="bg1"/>
                </a:solidFill>
              </a:rPr>
              <a:t>symbolizes the side-by-side partnership of equality of Adam and Eve and all married couples.</a:t>
            </a:r>
          </a:p>
        </p:txBody>
      </p:sp>
      <p:sp>
        <p:nvSpPr>
          <p:cNvPr id="8" name="Rectangle 7"/>
          <p:cNvSpPr/>
          <p:nvPr/>
        </p:nvSpPr>
        <p:spPr>
          <a:xfrm>
            <a:off x="7425397" y="5273792"/>
            <a:ext cx="4331174" cy="1384995"/>
          </a:xfrm>
          <a:prstGeom prst="rect">
            <a:avLst/>
          </a:prstGeom>
        </p:spPr>
        <p:txBody>
          <a:bodyPr wrap="square">
            <a:spAutoFit/>
          </a:bodyPr>
          <a:lstStyle/>
          <a:p>
            <a:r>
              <a:rPr lang="en-US" b="0" i="0" dirty="0">
                <a:solidFill>
                  <a:schemeClr val="bg1"/>
                </a:solidFill>
                <a:effectLst/>
                <a:latin typeface="Open Sans"/>
              </a:rPr>
              <a:t>Adam and Eve were married for eternity by the Lord. Such a marriage extends beyond the grave. All peoples should call for this kind of marriage.</a:t>
            </a:r>
          </a:p>
          <a:p>
            <a:r>
              <a:rPr lang="en-US" sz="1200" dirty="0">
                <a:solidFill>
                  <a:schemeClr val="bg1"/>
                </a:solidFill>
                <a:latin typeface="Open Sans"/>
              </a:rPr>
              <a:t>President Spencer W. Kimball</a:t>
            </a:r>
            <a:endParaRPr lang="en-US" sz="1200" dirty="0">
              <a:solidFill>
                <a:schemeClr val="bg1"/>
              </a:solidFill>
            </a:endParaRPr>
          </a:p>
        </p:txBody>
      </p:sp>
      <p:grpSp>
        <p:nvGrpSpPr>
          <p:cNvPr id="13" name="Group 12"/>
          <p:cNvGrpSpPr/>
          <p:nvPr/>
        </p:nvGrpSpPr>
        <p:grpSpPr>
          <a:xfrm>
            <a:off x="4723785" y="3648982"/>
            <a:ext cx="1262223" cy="3097139"/>
            <a:chOff x="10747838" y="2440038"/>
            <a:chExt cx="1262223" cy="3097139"/>
          </a:xfrm>
        </p:grpSpPr>
        <p:sp>
          <p:nvSpPr>
            <p:cNvPr id="104" name="Oval 103"/>
            <p:cNvSpPr/>
            <p:nvPr/>
          </p:nvSpPr>
          <p:spPr>
            <a:xfrm rot="18542915">
              <a:off x="10924958" y="5215260"/>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4290252">
              <a:off x="11385632" y="5219292"/>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10815475" y="4583576"/>
              <a:ext cx="1077059" cy="729858"/>
            </a:xfrm>
            <a:prstGeom prst="trapezoid">
              <a:avLst>
                <a:gd name="adj" fmla="val 35275"/>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a:off x="10837457" y="2544029"/>
              <a:ext cx="1055077"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8542915">
              <a:off x="10649761" y="4133403"/>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387893">
              <a:off x="11658369" y="4154900"/>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2280925">
              <a:off x="10819371" y="3606404"/>
              <a:ext cx="439615" cy="74030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9556788">
              <a:off x="11461317" y="3588336"/>
              <a:ext cx="439615"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10925380" y="4259873"/>
              <a:ext cx="835269"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11057264" y="3583935"/>
              <a:ext cx="615462" cy="987911"/>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11057264" y="4415859"/>
              <a:ext cx="615462"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rot="3629068">
              <a:off x="11178993" y="4690347"/>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4838901">
              <a:off x="11096067" y="4689204"/>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rot="3629068">
              <a:off x="11278974" y="4411050"/>
              <a:ext cx="162926" cy="113609"/>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rot="10800000">
              <a:off x="11233110" y="3583935"/>
              <a:ext cx="307731" cy="3119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1101226" y="2804005"/>
              <a:ext cx="571500" cy="8319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a:off x="10925380" y="2440038"/>
              <a:ext cx="835269"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838775" y="3651016"/>
            <a:ext cx="1558071" cy="3106295"/>
            <a:chOff x="6196511" y="1887967"/>
            <a:chExt cx="1565766" cy="3294010"/>
          </a:xfrm>
        </p:grpSpPr>
        <p:sp>
          <p:nvSpPr>
            <p:cNvPr id="36" name="Oval 35"/>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714392" y="2771887"/>
              <a:ext cx="48357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099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0D3E3-1BA7-6AFC-E2B6-89EA9D4F746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B18A321-2427-14C9-C644-91ADEC6823AE}"/>
              </a:ext>
            </a:extLst>
          </p:cNvPr>
          <p:cNvPicPr>
            <a:picLocks noChangeAspect="1"/>
          </p:cNvPicPr>
          <p:nvPr/>
        </p:nvPicPr>
        <p:blipFill>
          <a:blip r:embed="rId2">
            <a:duotone>
              <a:prstClr val="black"/>
              <a:schemeClr val="accent6">
                <a:tint val="45000"/>
                <a:satMod val="400000"/>
              </a:schemeClr>
            </a:duotone>
          </a:blip>
          <a:stretch>
            <a:fillRect/>
          </a:stretch>
        </p:blipFill>
        <p:spPr>
          <a:xfrm>
            <a:off x="0" y="-1010"/>
            <a:ext cx="12192000" cy="6875154"/>
          </a:xfrm>
          <a:prstGeom prst="rect">
            <a:avLst/>
          </a:prstGeom>
        </p:spPr>
      </p:pic>
      <p:sp>
        <p:nvSpPr>
          <p:cNvPr id="2" name="Rectangle 1">
            <a:extLst>
              <a:ext uri="{FF2B5EF4-FFF2-40B4-BE49-F238E27FC236}">
                <a16:creationId xmlns:a16="http://schemas.microsoft.com/office/drawing/2014/main" id="{22DFC470-E196-8C94-F646-15B08E858BDF}"/>
              </a:ext>
            </a:extLst>
          </p:cNvPr>
          <p:cNvSpPr/>
          <p:nvPr/>
        </p:nvSpPr>
        <p:spPr>
          <a:xfrm>
            <a:off x="457478" y="1169637"/>
            <a:ext cx="6163583" cy="2308324"/>
          </a:xfrm>
          <a:prstGeom prst="rect">
            <a:avLst/>
          </a:prstGeom>
        </p:spPr>
        <p:txBody>
          <a:bodyPr wrap="square">
            <a:spAutoFit/>
          </a:bodyPr>
          <a:lstStyle/>
          <a:p>
            <a:pPr fontAlgn="base"/>
            <a:r>
              <a:rPr lang="en-US" i="1" dirty="0">
                <a:solidFill>
                  <a:schemeClr val="bg1"/>
                </a:solidFill>
                <a:latin typeface="Calibri" panose="020F0502020204030204" pitchFamily="34" charset="0"/>
                <a:cs typeface="Calibri" panose="020F0502020204030204" pitchFamily="34" charset="0"/>
              </a:rPr>
              <a:t>The natures of male and female spirits complete and perfect each other, and therefore men and women are intended to progress together toward exaltation. …</a:t>
            </a:r>
          </a:p>
          <a:p>
            <a:pPr fontAlgn="base"/>
            <a:endParaRPr lang="en-US" dirty="0">
              <a:solidFill>
                <a:schemeClr val="bg1"/>
              </a:solidFill>
              <a:latin typeface="Calibri" panose="020F0502020204030204" pitchFamily="34" charset="0"/>
              <a:cs typeface="Calibri" panose="020F0502020204030204" pitchFamily="34" charset="0"/>
            </a:endParaRPr>
          </a:p>
          <a:p>
            <a:pPr fontAlgn="base"/>
            <a:r>
              <a:rPr lang="en-US" dirty="0">
                <a:solidFill>
                  <a:schemeClr val="bg1"/>
                </a:solidFill>
                <a:latin typeface="Calibri" panose="020F0502020204030204" pitchFamily="34" charset="0"/>
                <a:cs typeface="Calibri" panose="020F0502020204030204" pitchFamily="34" charset="0"/>
              </a:rPr>
              <a:t>… The unique combination of spiritual, physical, mental, and emotional capacities of both males and females were needed to implement the plan of happiness. Alone, neither the man nor the woman could fulfill the purposes of his or her creation. …</a:t>
            </a:r>
          </a:p>
        </p:txBody>
      </p:sp>
      <p:sp>
        <p:nvSpPr>
          <p:cNvPr id="6" name="TextBox 5">
            <a:extLst>
              <a:ext uri="{FF2B5EF4-FFF2-40B4-BE49-F238E27FC236}">
                <a16:creationId xmlns:a16="http://schemas.microsoft.com/office/drawing/2014/main" id="{FEB4985E-3996-AA01-1254-5214CB0DED12}"/>
              </a:ext>
            </a:extLst>
          </p:cNvPr>
          <p:cNvSpPr txBox="1"/>
          <p:nvPr/>
        </p:nvSpPr>
        <p:spPr>
          <a:xfrm>
            <a:off x="185056" y="-1010"/>
            <a:ext cx="12192000" cy="830997"/>
          </a:xfrm>
          <a:prstGeom prst="rect">
            <a:avLst/>
          </a:prstGeom>
          <a:noFill/>
        </p:spPr>
        <p:txBody>
          <a:bodyPr wrap="square" rtlCol="0">
            <a:spAutoFit/>
          </a:bodyPr>
          <a:lstStyle/>
          <a:p>
            <a:pPr algn="ctr"/>
            <a:r>
              <a:rPr lang="en-US" sz="4800" dirty="0">
                <a:solidFill>
                  <a:schemeClr val="bg1"/>
                </a:solidFill>
                <a:latin typeface="Berlin Sans FB" panose="020E0602020502020306" pitchFamily="34" charset="0"/>
              </a:rPr>
              <a:t>Equal Partners</a:t>
            </a:r>
          </a:p>
        </p:txBody>
      </p:sp>
      <p:sp>
        <p:nvSpPr>
          <p:cNvPr id="7" name="TextBox 6">
            <a:extLst>
              <a:ext uri="{FF2B5EF4-FFF2-40B4-BE49-F238E27FC236}">
                <a16:creationId xmlns:a16="http://schemas.microsoft.com/office/drawing/2014/main" id="{B0D8A2F8-D633-C907-2D38-81BB561B909E}"/>
              </a:ext>
            </a:extLst>
          </p:cNvPr>
          <p:cNvSpPr txBox="1"/>
          <p:nvPr/>
        </p:nvSpPr>
        <p:spPr>
          <a:xfrm>
            <a:off x="5427407" y="4456154"/>
            <a:ext cx="6209070" cy="1969770"/>
          </a:xfrm>
          <a:prstGeom prst="rect">
            <a:avLst/>
          </a:prstGeom>
          <a:noFill/>
        </p:spPr>
        <p:txBody>
          <a:bodyPr wrap="square">
            <a:spAutoFit/>
          </a:bodyPr>
          <a:lstStyle/>
          <a:p>
            <a:pPr fontAlgn="base"/>
            <a:r>
              <a:rPr lang="en-US" i="1" dirty="0">
                <a:solidFill>
                  <a:schemeClr val="bg1"/>
                </a:solidFill>
                <a:latin typeface="Calibri" panose="020F0502020204030204" pitchFamily="34" charset="0"/>
                <a:cs typeface="Calibri" panose="020F0502020204030204" pitchFamily="34" charset="0"/>
              </a:rPr>
              <a:t>By divine design, both a man and a woman are needed to bring children into mortality and to provide the best setting for the rearing and nurturing of children.</a:t>
            </a:r>
          </a:p>
          <a:p>
            <a:pPr fontAlgn="base"/>
            <a:endParaRPr lang="en-US" dirty="0">
              <a:solidFill>
                <a:schemeClr val="bg1"/>
              </a:solidFill>
              <a:latin typeface="Calibri" panose="020F0502020204030204" pitchFamily="34" charset="0"/>
              <a:cs typeface="Calibri" panose="020F0502020204030204" pitchFamily="34" charset="0"/>
            </a:endParaRPr>
          </a:p>
          <a:p>
            <a:pPr fontAlgn="base"/>
            <a:r>
              <a:rPr lang="en-US" dirty="0">
                <a:solidFill>
                  <a:schemeClr val="bg1"/>
                </a:solidFill>
                <a:latin typeface="Calibri" panose="020F0502020204030204" pitchFamily="34" charset="0"/>
                <a:cs typeface="Calibri" panose="020F0502020204030204" pitchFamily="34" charset="0"/>
              </a:rPr>
              <a:t>… Marriage between a man and a woman is the authorized channel through which premortal spirits enter mortality.</a:t>
            </a:r>
          </a:p>
          <a:p>
            <a:pPr fontAlgn="base"/>
            <a:r>
              <a:rPr lang="en-US" sz="1400" dirty="0">
                <a:solidFill>
                  <a:schemeClr val="bg1"/>
                </a:solidFill>
                <a:latin typeface="Calibri" panose="020F0502020204030204" pitchFamily="34" charset="0"/>
                <a:cs typeface="Calibri" panose="020F0502020204030204" pitchFamily="34" charset="0"/>
              </a:rPr>
              <a:t>Elder David A. Bednar</a:t>
            </a:r>
          </a:p>
        </p:txBody>
      </p:sp>
      <p:pic>
        <p:nvPicPr>
          <p:cNvPr id="15" name="Picture 14">
            <a:extLst>
              <a:ext uri="{FF2B5EF4-FFF2-40B4-BE49-F238E27FC236}">
                <a16:creationId xmlns:a16="http://schemas.microsoft.com/office/drawing/2014/main" id="{CAF7C4EC-F4AD-D21F-3112-EDD9F8DB2D35}"/>
              </a:ext>
            </a:extLst>
          </p:cNvPr>
          <p:cNvPicPr>
            <a:picLocks noChangeAspect="1"/>
          </p:cNvPicPr>
          <p:nvPr/>
        </p:nvPicPr>
        <p:blipFill>
          <a:blip r:embed="rId3"/>
          <a:srcRect t="17977"/>
          <a:stretch>
            <a:fillRect/>
          </a:stretch>
        </p:blipFill>
        <p:spPr>
          <a:xfrm>
            <a:off x="2071606" y="3477961"/>
            <a:ext cx="2638793" cy="3211476"/>
          </a:xfrm>
          <a:prstGeom prst="rect">
            <a:avLst/>
          </a:prstGeom>
        </p:spPr>
      </p:pic>
      <p:pic>
        <p:nvPicPr>
          <p:cNvPr id="17" name="Picture 16">
            <a:extLst>
              <a:ext uri="{FF2B5EF4-FFF2-40B4-BE49-F238E27FC236}">
                <a16:creationId xmlns:a16="http://schemas.microsoft.com/office/drawing/2014/main" id="{453E91D1-152E-FC2D-81BB-8263413517C4}"/>
              </a:ext>
            </a:extLst>
          </p:cNvPr>
          <p:cNvPicPr>
            <a:picLocks noChangeAspect="1"/>
          </p:cNvPicPr>
          <p:nvPr/>
        </p:nvPicPr>
        <p:blipFill>
          <a:blip r:embed="rId4">
            <a:extLst>
              <a:ext uri="{28A0092B-C50C-407E-A947-70E740481C1C}">
                <a14:useLocalDpi xmlns:a14="http://schemas.microsoft.com/office/drawing/2010/main" val="0"/>
              </a:ext>
            </a:extLst>
          </a:blip>
          <a:srcRect t="17797"/>
          <a:stretch>
            <a:fillRect/>
          </a:stretch>
        </p:blipFill>
        <p:spPr>
          <a:xfrm>
            <a:off x="6869247" y="1075112"/>
            <a:ext cx="2424348" cy="2989357"/>
          </a:xfrm>
          <a:prstGeom prst="rect">
            <a:avLst/>
          </a:prstGeom>
        </p:spPr>
      </p:pic>
      <p:pic>
        <p:nvPicPr>
          <p:cNvPr id="19" name="Picture 18">
            <a:extLst>
              <a:ext uri="{FF2B5EF4-FFF2-40B4-BE49-F238E27FC236}">
                <a16:creationId xmlns:a16="http://schemas.microsoft.com/office/drawing/2014/main" id="{24E326CF-3DEB-6AA6-CBAE-50F6F97DB4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4994" y="5663380"/>
            <a:ext cx="922698" cy="1108189"/>
          </a:xfrm>
          <a:prstGeom prst="rect">
            <a:avLst/>
          </a:prstGeom>
        </p:spPr>
      </p:pic>
      <p:sp>
        <p:nvSpPr>
          <p:cNvPr id="20" name="Rectangle 19">
            <a:extLst>
              <a:ext uri="{FF2B5EF4-FFF2-40B4-BE49-F238E27FC236}">
                <a16:creationId xmlns:a16="http://schemas.microsoft.com/office/drawing/2014/main" id="{98277DCD-893E-5124-3E0A-982997E6ECEB}"/>
              </a:ext>
            </a:extLst>
          </p:cNvPr>
          <p:cNvSpPr/>
          <p:nvPr/>
        </p:nvSpPr>
        <p:spPr>
          <a:xfrm>
            <a:off x="0" y="6519446"/>
            <a:ext cx="5804128" cy="338554"/>
          </a:xfrm>
          <a:prstGeom prst="rect">
            <a:avLst/>
          </a:prstGeom>
        </p:spPr>
        <p:txBody>
          <a:bodyPr wrap="square">
            <a:spAutoFit/>
          </a:bodyPr>
          <a:lstStyle/>
          <a:p>
            <a:r>
              <a:rPr lang="en-US" sz="1600" dirty="0">
                <a:solidFill>
                  <a:schemeClr val="bg1"/>
                </a:solidFill>
                <a:latin typeface="Calibri" panose="020F0502020204030204" pitchFamily="34" charset="0"/>
              </a:rPr>
              <a:t>Genesis 2:18, 24</a:t>
            </a:r>
          </a:p>
        </p:txBody>
      </p:sp>
    </p:spTree>
    <p:extLst>
      <p:ext uri="{BB962C8B-B14F-4D97-AF65-F5344CB8AC3E}">
        <p14:creationId xmlns:p14="http://schemas.microsoft.com/office/powerpoint/2010/main" val="270741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TotalTime>
  <Words>1068</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Aptos Display</vt:lpstr>
      <vt:lpstr>Arial</vt:lpstr>
      <vt:lpstr>Berlin Sans FB</vt:lpstr>
      <vt:lpstr>Calibri</vt:lpstr>
      <vt:lpstr>Colonna MT</vt:lpstr>
      <vt:lpstr>Open Sans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4</cp:revision>
  <dcterms:created xsi:type="dcterms:W3CDTF">2025-07-29T15:32:47Z</dcterms:created>
  <dcterms:modified xsi:type="dcterms:W3CDTF">2025-07-30T16:01:14Z</dcterms:modified>
</cp:coreProperties>
</file>