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1" r:id="rId5"/>
    <p:sldId id="262" r:id="rId6"/>
    <p:sldId id="264" r:id="rId7"/>
    <p:sldId id="265" r:id="rId8"/>
    <p:sldId id="266" r:id="rId9"/>
    <p:sldId id="268" r:id="rId10"/>
    <p:sldId id="269" r:id="rId11"/>
    <p:sldId id="270" r:id="rId12"/>
    <p:sldId id="257" r:id="rId13"/>
    <p:sldId id="271" r:id="rId14"/>
    <p:sldId id="260" r:id="rId15"/>
  </p:sldIdLst>
  <p:sldSz cx="12192000" cy="6858000"/>
  <p:notesSz cx="6858000" cy="9144000"/>
  <p:embeddedFontLst>
    <p:embeddedFont>
      <p:font typeface="Abadi" panose="020B0604020104020204" pitchFamily="34" charset="0"/>
      <p:regular r:id="rId16"/>
      <p:bold r:id="rId17"/>
    </p:embeddedFont>
    <p:embeddedFont>
      <p:font typeface="AR BLANCA" panose="020B0604020202020204" charset="0"/>
      <p:regular r:id="rId18"/>
    </p:embeddedFont>
    <p:embeddedFont>
      <p:font typeface="Georgia" panose="02040502050405020303" pitchFamily="18" charset="0"/>
      <p:regular r:id="rId19"/>
      <p:bold r:id="rId20"/>
      <p:italic r:id="rId21"/>
      <p:boldItalic r:id="rId22"/>
    </p:embeddedFont>
    <p:embeddedFont>
      <p:font typeface="Palatino" panose="020B060402020202020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4" d="100"/>
          <a:sy n="104" d="100"/>
        </p:scale>
        <p:origin x="69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140804-DC9E-4B2F-9379-5DDBF0DBE5B5}"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318447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140804-DC9E-4B2F-9379-5DDBF0DBE5B5}"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124016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140804-DC9E-4B2F-9379-5DDBF0DBE5B5}"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425119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140804-DC9E-4B2F-9379-5DDBF0DBE5B5}"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262584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140804-DC9E-4B2F-9379-5DDBF0DBE5B5}"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561137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140804-DC9E-4B2F-9379-5DDBF0DBE5B5}"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199801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140804-DC9E-4B2F-9379-5DDBF0DBE5B5}" type="datetimeFigureOut">
              <a:rPr lang="en-US" smtClean="0"/>
              <a:t>2/28/2026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153071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140804-DC9E-4B2F-9379-5DDBF0DBE5B5}" type="datetimeFigureOut">
              <a:rPr lang="en-US" smtClean="0"/>
              <a:t>2/28/2026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116416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40804-DC9E-4B2F-9379-5DDBF0DBE5B5}" type="datetimeFigureOut">
              <a:rPr lang="en-US" smtClean="0"/>
              <a:t>2/28/2026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162166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140804-DC9E-4B2F-9379-5DDBF0DBE5B5}"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399735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140804-DC9E-4B2F-9379-5DDBF0DBE5B5}"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558FE-7C7E-4084-88D4-CA988F859A68}" type="slidenum">
              <a:rPr lang="en-US" smtClean="0"/>
              <a:t>‹#›</a:t>
            </a:fld>
            <a:endParaRPr lang="en-US"/>
          </a:p>
        </p:txBody>
      </p:sp>
    </p:spTree>
    <p:extLst>
      <p:ext uri="{BB962C8B-B14F-4D97-AF65-F5344CB8AC3E}">
        <p14:creationId xmlns:p14="http://schemas.microsoft.com/office/powerpoint/2010/main" val="323656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40804-DC9E-4B2F-9379-5DDBF0DBE5B5}" type="datetimeFigureOut">
              <a:rPr lang="en-US" smtClean="0"/>
              <a:t>2/28/2026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558FE-7C7E-4084-88D4-CA988F859A68}" type="slidenum">
              <a:rPr lang="en-US" smtClean="0"/>
              <a:t>‹#›</a:t>
            </a:fld>
            <a:endParaRPr lang="en-US"/>
          </a:p>
        </p:txBody>
      </p:sp>
    </p:spTree>
    <p:extLst>
      <p:ext uri="{BB962C8B-B14F-4D97-AF65-F5344CB8AC3E}">
        <p14:creationId xmlns:p14="http://schemas.microsoft.com/office/powerpoint/2010/main" val="5891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C9B86F-F851-44B6-ACD4-58E20803D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0" y="562118"/>
            <a:ext cx="12191999" cy="2031325"/>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Famine in Canaan</a:t>
            </a:r>
          </a:p>
          <a:p>
            <a:pPr algn="ctr"/>
            <a:r>
              <a:rPr lang="en-US" sz="6000" dirty="0">
                <a:solidFill>
                  <a:schemeClr val="bg1"/>
                </a:solidFill>
                <a:latin typeface="AR BLANCA" panose="02000000000000000000" pitchFamily="2" charset="0"/>
              </a:rPr>
              <a:t>Genesis 42-43</a:t>
            </a:r>
          </a:p>
        </p:txBody>
      </p:sp>
      <p:grpSp>
        <p:nvGrpSpPr>
          <p:cNvPr id="8" name="Group 7"/>
          <p:cNvGrpSpPr/>
          <p:nvPr/>
        </p:nvGrpSpPr>
        <p:grpSpPr>
          <a:xfrm>
            <a:off x="480941" y="2142346"/>
            <a:ext cx="1617030" cy="4280226"/>
            <a:chOff x="1161752" y="976190"/>
            <a:chExt cx="1828340" cy="4947022"/>
          </a:xfrm>
        </p:grpSpPr>
        <p:sp>
          <p:nvSpPr>
            <p:cNvPr id="9" name="Rounded Rectangle 8"/>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
            <p:cNvGrpSpPr/>
            <p:nvPr/>
          </p:nvGrpSpPr>
          <p:grpSpPr>
            <a:xfrm rot="2754858">
              <a:off x="1446639" y="5211653"/>
              <a:ext cx="435949" cy="697518"/>
              <a:chOff x="1676400" y="2133600"/>
              <a:chExt cx="1447800" cy="2088845"/>
            </a:xfrm>
          </p:grpSpPr>
          <p:sp>
            <p:nvSpPr>
              <p:cNvPr id="68" name="Oval 67"/>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8"/>
            <p:cNvGrpSpPr/>
            <p:nvPr/>
          </p:nvGrpSpPr>
          <p:grpSpPr>
            <a:xfrm rot="19182012">
              <a:off x="2180075" y="5225694"/>
              <a:ext cx="435949" cy="697518"/>
              <a:chOff x="1676400" y="2133600"/>
              <a:chExt cx="1447800" cy="2088845"/>
            </a:xfrm>
          </p:grpSpPr>
          <p:sp>
            <p:nvSpPr>
              <p:cNvPr id="65" name="Oval 6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1354953" y="1117548"/>
              <a:ext cx="1371702" cy="331018"/>
              <a:chOff x="4535146" y="1712458"/>
              <a:chExt cx="1791466" cy="517311"/>
            </a:xfrm>
          </p:grpSpPr>
          <p:sp>
            <p:nvSpPr>
              <p:cNvPr id="51" name="Rounded Rectangle 50"/>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4697711" y="1712458"/>
                <a:ext cx="1466335" cy="514778"/>
                <a:chOff x="3690551" y="2714454"/>
                <a:chExt cx="3343942" cy="1425213"/>
              </a:xfrm>
            </p:grpSpPr>
            <p:grpSp>
              <p:nvGrpSpPr>
                <p:cNvPr id="53" name="Group 52"/>
                <p:cNvGrpSpPr/>
                <p:nvPr/>
              </p:nvGrpSpPr>
              <p:grpSpPr>
                <a:xfrm>
                  <a:off x="3690551" y="2718486"/>
                  <a:ext cx="1112108" cy="1421181"/>
                  <a:chOff x="3690551" y="2718486"/>
                  <a:chExt cx="1112108" cy="1421181"/>
                </a:xfrm>
              </p:grpSpPr>
              <p:sp>
                <p:nvSpPr>
                  <p:cNvPr id="62" name="6-Point Star 61"/>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6-Point Star 62"/>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4802659" y="2718486"/>
                  <a:ext cx="1112108" cy="1421181"/>
                  <a:chOff x="3690551" y="2718486"/>
                  <a:chExt cx="1112108" cy="1421181"/>
                </a:xfrm>
              </p:grpSpPr>
              <p:sp>
                <p:nvSpPr>
                  <p:cNvPr id="59" name="6-Point Star 58"/>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6-Point Star 59"/>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5922385" y="2714454"/>
                  <a:ext cx="1112108" cy="1421181"/>
                  <a:chOff x="3690551" y="2718486"/>
                  <a:chExt cx="1112108" cy="1421181"/>
                </a:xfrm>
              </p:grpSpPr>
              <p:sp>
                <p:nvSpPr>
                  <p:cNvPr id="56" name="6-Point Star 55"/>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6-Point Star 56"/>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 name="Group 20"/>
            <p:cNvGrpSpPr/>
            <p:nvPr/>
          </p:nvGrpSpPr>
          <p:grpSpPr>
            <a:xfrm>
              <a:off x="1585923" y="3463714"/>
              <a:ext cx="973421" cy="277729"/>
              <a:chOff x="4535146" y="1712458"/>
              <a:chExt cx="1791466" cy="517311"/>
            </a:xfrm>
          </p:grpSpPr>
          <p:sp>
            <p:nvSpPr>
              <p:cNvPr id="37" name="Rounded Rectangle 36"/>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4697711" y="1712458"/>
                <a:ext cx="1466335" cy="514778"/>
                <a:chOff x="3690551" y="2714454"/>
                <a:chExt cx="3343942" cy="1425213"/>
              </a:xfrm>
            </p:grpSpPr>
            <p:grpSp>
              <p:nvGrpSpPr>
                <p:cNvPr id="39" name="Group 38"/>
                <p:cNvGrpSpPr/>
                <p:nvPr/>
              </p:nvGrpSpPr>
              <p:grpSpPr>
                <a:xfrm>
                  <a:off x="3690551" y="2718486"/>
                  <a:ext cx="1112108" cy="1421181"/>
                  <a:chOff x="3690551" y="2718486"/>
                  <a:chExt cx="1112108" cy="1421181"/>
                </a:xfrm>
              </p:grpSpPr>
              <p:sp>
                <p:nvSpPr>
                  <p:cNvPr id="48" name="6-Point Star 47"/>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6-Point Star 48"/>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4802659" y="2718486"/>
                  <a:ext cx="1112108" cy="1421181"/>
                  <a:chOff x="3690551" y="2718486"/>
                  <a:chExt cx="1112108" cy="1421181"/>
                </a:xfrm>
              </p:grpSpPr>
              <p:sp>
                <p:nvSpPr>
                  <p:cNvPr id="45" name="6-Point Star 44"/>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5922385" y="2714454"/>
                  <a:ext cx="1112108" cy="1421181"/>
                  <a:chOff x="3690551" y="2718486"/>
                  <a:chExt cx="1112108" cy="1421181"/>
                </a:xfrm>
              </p:grpSpPr>
              <p:sp>
                <p:nvSpPr>
                  <p:cNvPr id="42" name="6-Point Star 41"/>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6-Point Star 42"/>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 name="Group 21"/>
            <p:cNvGrpSpPr/>
            <p:nvPr/>
          </p:nvGrpSpPr>
          <p:grpSpPr>
            <a:xfrm>
              <a:off x="1521863" y="2103140"/>
              <a:ext cx="1050658" cy="1057884"/>
              <a:chOff x="4223111" y="2758126"/>
              <a:chExt cx="1421326" cy="1376033"/>
            </a:xfrm>
          </p:grpSpPr>
          <p:sp>
            <p:nvSpPr>
              <p:cNvPr id="23" name="Pie 22"/>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p:cNvGrpSpPr/>
              <p:nvPr/>
            </p:nvGrpSpPr>
            <p:grpSpPr>
              <a:xfrm>
                <a:off x="4282291" y="3188043"/>
                <a:ext cx="1290606" cy="901366"/>
                <a:chOff x="4282291" y="3188043"/>
                <a:chExt cx="1290606" cy="901366"/>
              </a:xfrm>
            </p:grpSpPr>
            <p:grpSp>
              <p:nvGrpSpPr>
                <p:cNvPr id="25" name="Group 24"/>
                <p:cNvGrpSpPr/>
                <p:nvPr/>
              </p:nvGrpSpPr>
              <p:grpSpPr>
                <a:xfrm>
                  <a:off x="4282291" y="3188043"/>
                  <a:ext cx="520368" cy="551258"/>
                  <a:chOff x="3690551" y="2718486"/>
                  <a:chExt cx="1112108" cy="1421181"/>
                </a:xfrm>
              </p:grpSpPr>
              <p:sp>
                <p:nvSpPr>
                  <p:cNvPr id="34" name="6-Point Star 3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6-Point Star 3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052529" y="3192162"/>
                  <a:ext cx="520368" cy="551258"/>
                  <a:chOff x="3690551" y="2718486"/>
                  <a:chExt cx="1112108" cy="1421181"/>
                </a:xfrm>
              </p:grpSpPr>
              <p:sp>
                <p:nvSpPr>
                  <p:cNvPr id="31" name="6-Point Star 3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6-Point Star 3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7" name="Group 26"/>
                <p:cNvGrpSpPr/>
                <p:nvPr/>
              </p:nvGrpSpPr>
              <p:grpSpPr>
                <a:xfrm>
                  <a:off x="4673588" y="3538151"/>
                  <a:ext cx="520368" cy="551258"/>
                  <a:chOff x="3690551" y="2718486"/>
                  <a:chExt cx="1112108" cy="1421181"/>
                </a:xfrm>
              </p:grpSpPr>
              <p:sp>
                <p:nvSpPr>
                  <p:cNvPr id="28" name="6-Point Star 27"/>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6-Point Star 28"/>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 name="Group 4"/>
          <p:cNvGrpSpPr/>
          <p:nvPr/>
        </p:nvGrpSpPr>
        <p:grpSpPr>
          <a:xfrm>
            <a:off x="6473397" y="3049726"/>
            <a:ext cx="5141764" cy="3067631"/>
            <a:chOff x="5352168" y="3059164"/>
            <a:chExt cx="5141764" cy="3067631"/>
          </a:xfrm>
        </p:grpSpPr>
        <p:grpSp>
          <p:nvGrpSpPr>
            <p:cNvPr id="72" name="Group 71"/>
            <p:cNvGrpSpPr/>
            <p:nvPr/>
          </p:nvGrpSpPr>
          <p:grpSpPr>
            <a:xfrm flipH="1">
              <a:off x="7236036" y="3188304"/>
              <a:ext cx="833256" cy="1516679"/>
              <a:chOff x="4267200" y="2670596"/>
              <a:chExt cx="1981200" cy="3606146"/>
            </a:xfrm>
          </p:grpSpPr>
          <p:sp>
            <p:nvSpPr>
              <p:cNvPr id="820" name="Round Diagonal Corner Rectangle 819"/>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Round Diagonal Corner Rectangle 820"/>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Trapezoid 822"/>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Trapezoid 826"/>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Trapezoid 827"/>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Trapezoid 828"/>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0" name="Group 250"/>
              <p:cNvGrpSpPr/>
              <p:nvPr/>
            </p:nvGrpSpPr>
            <p:grpSpPr>
              <a:xfrm rot="5400000">
                <a:off x="4984375" y="4374778"/>
                <a:ext cx="555814" cy="1255059"/>
                <a:chOff x="9000565" y="430324"/>
                <a:chExt cx="797858" cy="3047982"/>
              </a:xfrm>
            </p:grpSpPr>
            <p:grpSp>
              <p:nvGrpSpPr>
                <p:cNvPr id="855" name="Group 236"/>
                <p:cNvGrpSpPr/>
                <p:nvPr/>
              </p:nvGrpSpPr>
              <p:grpSpPr>
                <a:xfrm>
                  <a:off x="9027459" y="1757082"/>
                  <a:ext cx="770964" cy="1721224"/>
                  <a:chOff x="9000565" y="475129"/>
                  <a:chExt cx="770964" cy="1721224"/>
                </a:xfrm>
              </p:grpSpPr>
              <p:sp>
                <p:nvSpPr>
                  <p:cNvPr id="863" name="Multiply 862"/>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Multiply 863"/>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Left-Right Arrow 864"/>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Diamond 86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Diamond 86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6" name="Group 235"/>
                <p:cNvGrpSpPr/>
                <p:nvPr/>
              </p:nvGrpSpPr>
              <p:grpSpPr>
                <a:xfrm>
                  <a:off x="9000565" y="430324"/>
                  <a:ext cx="770964" cy="1766029"/>
                  <a:chOff x="9000565" y="430324"/>
                  <a:chExt cx="770964" cy="1766029"/>
                </a:xfrm>
              </p:grpSpPr>
              <p:sp>
                <p:nvSpPr>
                  <p:cNvPr id="857" name="Multiply 856"/>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Multiply 857"/>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Left-Right Arrow 858"/>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Left-Right Arrow 859"/>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Diamond 86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Diamond 86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1" name="Oval 830"/>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2" name="Group 831"/>
              <p:cNvGrpSpPr/>
              <p:nvPr/>
            </p:nvGrpSpPr>
            <p:grpSpPr>
              <a:xfrm>
                <a:off x="4648200" y="2819400"/>
                <a:ext cx="1143000" cy="362174"/>
                <a:chOff x="5029199" y="838201"/>
                <a:chExt cx="1411403" cy="516024"/>
              </a:xfrm>
            </p:grpSpPr>
            <p:sp>
              <p:nvSpPr>
                <p:cNvPr id="833" name="Rounded Rectangle 832"/>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4" name="Group 253"/>
                <p:cNvGrpSpPr/>
                <p:nvPr/>
              </p:nvGrpSpPr>
              <p:grpSpPr>
                <a:xfrm rot="5400000">
                  <a:off x="5476889" y="390511"/>
                  <a:ext cx="516024" cy="1411403"/>
                  <a:chOff x="9000565" y="475129"/>
                  <a:chExt cx="806823" cy="4258236"/>
                </a:xfrm>
              </p:grpSpPr>
              <p:grpSp>
                <p:nvGrpSpPr>
                  <p:cNvPr id="835" name="Group 243"/>
                  <p:cNvGrpSpPr/>
                  <p:nvPr/>
                </p:nvGrpSpPr>
                <p:grpSpPr>
                  <a:xfrm>
                    <a:off x="9036424" y="3012141"/>
                    <a:ext cx="770964" cy="1721224"/>
                    <a:chOff x="9000565" y="475129"/>
                    <a:chExt cx="770964" cy="1721224"/>
                  </a:xfrm>
                </p:grpSpPr>
                <p:sp>
                  <p:nvSpPr>
                    <p:cNvPr id="850" name="Multiply 849"/>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Multiply 850"/>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Left-Right Arrow 851"/>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Diamond 852"/>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Diamond 853"/>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6" name="Group 236"/>
                  <p:cNvGrpSpPr/>
                  <p:nvPr/>
                </p:nvGrpSpPr>
                <p:grpSpPr>
                  <a:xfrm>
                    <a:off x="9027459" y="1757082"/>
                    <a:ext cx="770964" cy="1721224"/>
                    <a:chOff x="9000565" y="475129"/>
                    <a:chExt cx="770964" cy="1721224"/>
                  </a:xfrm>
                </p:grpSpPr>
                <p:sp>
                  <p:nvSpPr>
                    <p:cNvPr id="844" name="Multiply 843"/>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Multiply 844"/>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Left-Right Arrow 845"/>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Left-Right Arrow 846"/>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Diamond 847"/>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Diamond 848"/>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7" name="Group 235"/>
                  <p:cNvGrpSpPr/>
                  <p:nvPr/>
                </p:nvGrpSpPr>
                <p:grpSpPr>
                  <a:xfrm>
                    <a:off x="9000565" y="475129"/>
                    <a:ext cx="770964" cy="1721224"/>
                    <a:chOff x="9000565" y="475129"/>
                    <a:chExt cx="770964" cy="1721224"/>
                  </a:xfrm>
                </p:grpSpPr>
                <p:sp>
                  <p:nvSpPr>
                    <p:cNvPr id="838" name="Multiply 83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Multiply 83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Left-Right Arrow 83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Left-Right Arrow 840"/>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Diamond 841"/>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Diamond 842"/>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3" name="Group 72"/>
            <p:cNvGrpSpPr/>
            <p:nvPr/>
          </p:nvGrpSpPr>
          <p:grpSpPr>
            <a:xfrm flipH="1">
              <a:off x="6499689" y="3059164"/>
              <a:ext cx="867332" cy="1685017"/>
              <a:chOff x="3524486" y="415548"/>
              <a:chExt cx="1175731" cy="2284162"/>
            </a:xfrm>
          </p:grpSpPr>
          <p:sp>
            <p:nvSpPr>
              <p:cNvPr id="722" name="Oval 721"/>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Trapezoid 723"/>
              <p:cNvSpPr/>
              <p:nvPr/>
            </p:nvSpPr>
            <p:spPr>
              <a:xfrm flipH="1">
                <a:off x="3754397" y="2056920"/>
                <a:ext cx="752129" cy="545997"/>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p:nvPr/>
            </p:nvSpPr>
            <p:spPr>
              <a:xfrm rot="19151953">
                <a:off x="3524486" y="1854295"/>
                <a:ext cx="328318" cy="23112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p:nvPr/>
            </p:nvSpPr>
            <p:spPr>
              <a:xfrm rot="3335437" flipH="1">
                <a:off x="4420956" y="1845468"/>
                <a:ext cx="307741" cy="25078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Trapezoid 726"/>
              <p:cNvSpPr/>
              <p:nvPr/>
            </p:nvSpPr>
            <p:spPr>
              <a:xfrm rot="1217087" flipH="1">
                <a:off x="3700206" y="1191759"/>
                <a:ext cx="294074" cy="781574"/>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Trapezoid 727"/>
              <p:cNvSpPr/>
              <p:nvPr/>
            </p:nvSpPr>
            <p:spPr>
              <a:xfrm rot="20382913">
                <a:off x="4289179" y="1293008"/>
                <a:ext cx="320116" cy="705492"/>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Cloud 728"/>
              <p:cNvSpPr/>
              <p:nvPr/>
            </p:nvSpPr>
            <p:spPr>
              <a:xfrm rot="671737">
                <a:off x="3611312" y="723431"/>
                <a:ext cx="413235" cy="80969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Cloud 729"/>
              <p:cNvSpPr/>
              <p:nvPr/>
            </p:nvSpPr>
            <p:spPr>
              <a:xfrm rot="20706537">
                <a:off x="4238841" y="758661"/>
                <a:ext cx="444958" cy="72033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Trapezoid 730"/>
              <p:cNvSpPr/>
              <p:nvPr/>
            </p:nvSpPr>
            <p:spPr>
              <a:xfrm flipH="1">
                <a:off x="3773789" y="1261039"/>
                <a:ext cx="711428" cy="1176153"/>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Isosceles Triangle 731"/>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Cloud 733"/>
              <p:cNvSpPr/>
              <p:nvPr/>
            </p:nvSpPr>
            <p:spPr>
              <a:xfrm rot="16200000">
                <a:off x="3918252" y="260626"/>
                <a:ext cx="467719" cy="777564"/>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ounded Rectangle 734"/>
              <p:cNvSpPr/>
              <p:nvPr/>
            </p:nvSpPr>
            <p:spPr>
              <a:xfrm>
                <a:off x="3731208" y="612766"/>
                <a:ext cx="799163" cy="20635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6" name="Group 118"/>
              <p:cNvGrpSpPr/>
              <p:nvPr/>
            </p:nvGrpSpPr>
            <p:grpSpPr>
              <a:xfrm rot="11700000">
                <a:off x="3703888" y="1566154"/>
                <a:ext cx="333203" cy="1078928"/>
                <a:chOff x="2438400" y="990600"/>
                <a:chExt cx="762000" cy="3200400"/>
              </a:xfrm>
            </p:grpSpPr>
            <p:sp>
              <p:nvSpPr>
                <p:cNvPr id="815" name="Pentagon 81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Plaque 81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Rounded Rectangle 81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Donut 81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9" name="Donut 81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37" name="Rounded Rectangle 736"/>
              <p:cNvSpPr/>
              <p:nvPr/>
            </p:nvSpPr>
            <p:spPr>
              <a:xfrm>
                <a:off x="3803977" y="1897268"/>
                <a:ext cx="635510" cy="164098"/>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8" name="Group 737"/>
              <p:cNvGrpSpPr/>
              <p:nvPr/>
            </p:nvGrpSpPr>
            <p:grpSpPr>
              <a:xfrm>
                <a:off x="3809272" y="1919281"/>
                <a:ext cx="617466" cy="119145"/>
                <a:chOff x="7162800" y="4789357"/>
                <a:chExt cx="2676993" cy="1001843"/>
              </a:xfrm>
            </p:grpSpPr>
            <p:grpSp>
              <p:nvGrpSpPr>
                <p:cNvPr id="806" name="Group 805"/>
                <p:cNvGrpSpPr/>
                <p:nvPr/>
              </p:nvGrpSpPr>
              <p:grpSpPr>
                <a:xfrm>
                  <a:off x="7162800" y="4800600"/>
                  <a:ext cx="838200" cy="990600"/>
                  <a:chOff x="7162800" y="4800600"/>
                  <a:chExt cx="838200" cy="990600"/>
                </a:xfrm>
              </p:grpSpPr>
              <p:sp>
                <p:nvSpPr>
                  <p:cNvPr id="813" name="Cross 812"/>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Diamond 813"/>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806"/>
                <p:cNvGrpSpPr/>
                <p:nvPr/>
              </p:nvGrpSpPr>
              <p:grpSpPr>
                <a:xfrm>
                  <a:off x="8077200" y="4800600"/>
                  <a:ext cx="838200" cy="990600"/>
                  <a:chOff x="7162800" y="4800600"/>
                  <a:chExt cx="838200" cy="990600"/>
                </a:xfrm>
              </p:grpSpPr>
              <p:sp>
                <p:nvSpPr>
                  <p:cNvPr id="811" name="Cross 810"/>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Diamond 811"/>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8" name="Group 807"/>
                <p:cNvGrpSpPr/>
                <p:nvPr/>
              </p:nvGrpSpPr>
              <p:grpSpPr>
                <a:xfrm>
                  <a:off x="9001593" y="4789357"/>
                  <a:ext cx="838200" cy="990600"/>
                  <a:chOff x="7162800" y="4800600"/>
                  <a:chExt cx="838200" cy="990600"/>
                </a:xfrm>
              </p:grpSpPr>
              <p:sp>
                <p:nvSpPr>
                  <p:cNvPr id="809" name="Cross 808"/>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Diamond 809"/>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9" name="Group 738"/>
              <p:cNvGrpSpPr/>
              <p:nvPr/>
            </p:nvGrpSpPr>
            <p:grpSpPr>
              <a:xfrm>
                <a:off x="3740071" y="592259"/>
                <a:ext cx="769838" cy="258661"/>
                <a:chOff x="3811872" y="17998"/>
                <a:chExt cx="805120" cy="270515"/>
              </a:xfrm>
            </p:grpSpPr>
            <p:grpSp>
              <p:nvGrpSpPr>
                <p:cNvPr id="740" name="Group 739"/>
                <p:cNvGrpSpPr/>
                <p:nvPr/>
              </p:nvGrpSpPr>
              <p:grpSpPr>
                <a:xfrm>
                  <a:off x="3811872" y="17998"/>
                  <a:ext cx="627615" cy="262087"/>
                  <a:chOff x="4649991" y="5423557"/>
                  <a:chExt cx="2704332" cy="1129307"/>
                </a:xfrm>
              </p:grpSpPr>
              <p:grpSp>
                <p:nvGrpSpPr>
                  <p:cNvPr id="754" name="Group 753"/>
                  <p:cNvGrpSpPr/>
                  <p:nvPr/>
                </p:nvGrpSpPr>
                <p:grpSpPr>
                  <a:xfrm>
                    <a:off x="4649991" y="5427911"/>
                    <a:ext cx="516959" cy="1119063"/>
                    <a:chOff x="4649991" y="5427911"/>
                    <a:chExt cx="516959" cy="1119063"/>
                  </a:xfrm>
                </p:grpSpPr>
                <p:grpSp>
                  <p:nvGrpSpPr>
                    <p:cNvPr id="794" name="Group 118"/>
                    <p:cNvGrpSpPr/>
                    <p:nvPr/>
                  </p:nvGrpSpPr>
                  <p:grpSpPr>
                    <a:xfrm rot="1912894">
                      <a:off x="4649991" y="5427911"/>
                      <a:ext cx="321016" cy="1106001"/>
                      <a:chOff x="2438400" y="990600"/>
                      <a:chExt cx="762000" cy="3200400"/>
                    </a:xfrm>
                  </p:grpSpPr>
                  <p:sp>
                    <p:nvSpPr>
                      <p:cNvPr id="801" name="Pentagon 80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Plaque 80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Rounded Rectangle 80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Donut 80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5" name="Donut 80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95" name="Group 118"/>
                    <p:cNvGrpSpPr/>
                    <p:nvPr/>
                  </p:nvGrpSpPr>
                  <p:grpSpPr>
                    <a:xfrm rot="19542321">
                      <a:off x="4845934" y="5440973"/>
                      <a:ext cx="321016" cy="1106001"/>
                      <a:chOff x="2438400" y="990600"/>
                      <a:chExt cx="762000" cy="3200400"/>
                    </a:xfrm>
                  </p:grpSpPr>
                  <p:sp>
                    <p:nvSpPr>
                      <p:cNvPr id="796" name="Pentagon 79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Plaque 79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Rounded Rectangle 79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Donut 79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0" name="Donut 79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55" name="Group 754"/>
                  <p:cNvGrpSpPr/>
                  <p:nvPr/>
                </p:nvGrpSpPr>
                <p:grpSpPr>
                  <a:xfrm rot="10800000">
                    <a:off x="5378679" y="5433801"/>
                    <a:ext cx="516959" cy="1119063"/>
                    <a:chOff x="4649991" y="5427911"/>
                    <a:chExt cx="516959" cy="1119063"/>
                  </a:xfrm>
                </p:grpSpPr>
                <p:grpSp>
                  <p:nvGrpSpPr>
                    <p:cNvPr id="782" name="Group 118"/>
                    <p:cNvGrpSpPr/>
                    <p:nvPr/>
                  </p:nvGrpSpPr>
                  <p:grpSpPr>
                    <a:xfrm rot="1912894">
                      <a:off x="4649991" y="5427911"/>
                      <a:ext cx="321016" cy="1106001"/>
                      <a:chOff x="2438400" y="990600"/>
                      <a:chExt cx="762000" cy="3200400"/>
                    </a:xfrm>
                  </p:grpSpPr>
                  <p:sp>
                    <p:nvSpPr>
                      <p:cNvPr id="789" name="Pentagon 78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Plaque 78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Rounded Rectangle 79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Donut 79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3" name="Donut 79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83" name="Group 118"/>
                    <p:cNvGrpSpPr/>
                    <p:nvPr/>
                  </p:nvGrpSpPr>
                  <p:grpSpPr>
                    <a:xfrm rot="19542321">
                      <a:off x="4845934" y="5440973"/>
                      <a:ext cx="321016" cy="1106001"/>
                      <a:chOff x="2438400" y="990600"/>
                      <a:chExt cx="762000" cy="3200400"/>
                    </a:xfrm>
                  </p:grpSpPr>
                  <p:sp>
                    <p:nvSpPr>
                      <p:cNvPr id="784" name="Pentagon 78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Plaque 78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Rounded Rectangle 78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Donut 78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8" name="Donut 78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56" name="Group 755"/>
                  <p:cNvGrpSpPr/>
                  <p:nvPr/>
                </p:nvGrpSpPr>
                <p:grpSpPr>
                  <a:xfrm>
                    <a:off x="6108676" y="5423557"/>
                    <a:ext cx="516959" cy="1119063"/>
                    <a:chOff x="4649991" y="5427911"/>
                    <a:chExt cx="516959" cy="1119063"/>
                  </a:xfrm>
                </p:grpSpPr>
                <p:grpSp>
                  <p:nvGrpSpPr>
                    <p:cNvPr id="770" name="Group 118"/>
                    <p:cNvGrpSpPr/>
                    <p:nvPr/>
                  </p:nvGrpSpPr>
                  <p:grpSpPr>
                    <a:xfrm rot="1912894">
                      <a:off x="4649991" y="5427911"/>
                      <a:ext cx="321016" cy="1106001"/>
                      <a:chOff x="2438400" y="990600"/>
                      <a:chExt cx="762000" cy="3200400"/>
                    </a:xfrm>
                  </p:grpSpPr>
                  <p:sp>
                    <p:nvSpPr>
                      <p:cNvPr id="777" name="Pentagon 77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Plaque 77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ounded Rectangle 77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Donut 77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1" name="Donut 78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71" name="Group 118"/>
                    <p:cNvGrpSpPr/>
                    <p:nvPr/>
                  </p:nvGrpSpPr>
                  <p:grpSpPr>
                    <a:xfrm rot="19542321">
                      <a:off x="4845934" y="5440973"/>
                      <a:ext cx="321016" cy="1106001"/>
                      <a:chOff x="2438400" y="990600"/>
                      <a:chExt cx="762000" cy="3200400"/>
                    </a:xfrm>
                  </p:grpSpPr>
                  <p:sp>
                    <p:nvSpPr>
                      <p:cNvPr id="772" name="Pentagon 77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Plaque 77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Rounded Rectangle 77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Donut 77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6" name="Donut 77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57" name="Group 756"/>
                  <p:cNvGrpSpPr/>
                  <p:nvPr/>
                </p:nvGrpSpPr>
                <p:grpSpPr>
                  <a:xfrm rot="10800000">
                    <a:off x="6837364" y="5429447"/>
                    <a:ext cx="516959" cy="1119063"/>
                    <a:chOff x="4649991" y="5427911"/>
                    <a:chExt cx="516959" cy="1119063"/>
                  </a:xfrm>
                </p:grpSpPr>
                <p:grpSp>
                  <p:nvGrpSpPr>
                    <p:cNvPr id="758" name="Group 118"/>
                    <p:cNvGrpSpPr/>
                    <p:nvPr/>
                  </p:nvGrpSpPr>
                  <p:grpSpPr>
                    <a:xfrm rot="1912894">
                      <a:off x="4649991" y="5427911"/>
                      <a:ext cx="321016" cy="1106001"/>
                      <a:chOff x="2438400" y="990600"/>
                      <a:chExt cx="762000" cy="3200400"/>
                    </a:xfrm>
                  </p:grpSpPr>
                  <p:sp>
                    <p:nvSpPr>
                      <p:cNvPr id="765" name="Pentagon 76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Plaque 76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Rounded Rectangle 76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Donut 76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9" name="Donut 76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9" name="Group 118"/>
                    <p:cNvGrpSpPr/>
                    <p:nvPr/>
                  </p:nvGrpSpPr>
                  <p:grpSpPr>
                    <a:xfrm rot="19542321">
                      <a:off x="4845934" y="5440973"/>
                      <a:ext cx="321016" cy="1106001"/>
                      <a:chOff x="2438400" y="990600"/>
                      <a:chExt cx="762000" cy="3200400"/>
                    </a:xfrm>
                  </p:grpSpPr>
                  <p:sp>
                    <p:nvSpPr>
                      <p:cNvPr id="760" name="Pentagon 75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Plaque 76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Rounded Rectangle 76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Donut 76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4" name="Donut 76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41" name="Group 740"/>
                <p:cNvGrpSpPr/>
                <p:nvPr/>
              </p:nvGrpSpPr>
              <p:grpSpPr>
                <a:xfrm>
                  <a:off x="4497017" y="28803"/>
                  <a:ext cx="119975" cy="259710"/>
                  <a:chOff x="4649991" y="5427911"/>
                  <a:chExt cx="516959" cy="1119063"/>
                </a:xfrm>
              </p:grpSpPr>
              <p:grpSp>
                <p:nvGrpSpPr>
                  <p:cNvPr id="742" name="Group 118"/>
                  <p:cNvGrpSpPr/>
                  <p:nvPr/>
                </p:nvGrpSpPr>
                <p:grpSpPr>
                  <a:xfrm rot="1912894">
                    <a:off x="4649991" y="5427911"/>
                    <a:ext cx="321016" cy="1106001"/>
                    <a:chOff x="2438400" y="990600"/>
                    <a:chExt cx="762000" cy="3200400"/>
                  </a:xfrm>
                </p:grpSpPr>
                <p:sp>
                  <p:nvSpPr>
                    <p:cNvPr id="749" name="Pentagon 74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Plaque 74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ounded Rectangle 75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Donut 75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3" name="Donut 75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43" name="Group 118"/>
                  <p:cNvGrpSpPr/>
                  <p:nvPr/>
                </p:nvGrpSpPr>
                <p:grpSpPr>
                  <a:xfrm rot="19542321">
                    <a:off x="4845934" y="5440973"/>
                    <a:ext cx="321016" cy="1106001"/>
                    <a:chOff x="2438400" y="990600"/>
                    <a:chExt cx="762000" cy="3200400"/>
                  </a:xfrm>
                </p:grpSpPr>
                <p:sp>
                  <p:nvSpPr>
                    <p:cNvPr id="744" name="Pentagon 74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Plaque 74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Rounded Rectangle 74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Donut 74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8" name="Donut 74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74" name="Group 73"/>
            <p:cNvGrpSpPr/>
            <p:nvPr/>
          </p:nvGrpSpPr>
          <p:grpSpPr>
            <a:xfrm flipH="1">
              <a:off x="9365433" y="3145875"/>
              <a:ext cx="793656" cy="1860098"/>
              <a:chOff x="536022" y="3314942"/>
              <a:chExt cx="1296534" cy="3203103"/>
            </a:xfrm>
          </p:grpSpPr>
          <p:sp>
            <p:nvSpPr>
              <p:cNvPr id="488" name="Oval 487"/>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Trapezoid 489"/>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rapezoid 490"/>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Trapezoid 491"/>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gular Pentagon 492"/>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95" name="Group 101"/>
              <p:cNvGrpSpPr/>
              <p:nvPr/>
            </p:nvGrpSpPr>
            <p:grpSpPr>
              <a:xfrm rot="7128265">
                <a:off x="1266712" y="6168842"/>
                <a:ext cx="230789" cy="449153"/>
                <a:chOff x="4267200" y="5105400"/>
                <a:chExt cx="685800" cy="609600"/>
              </a:xfrm>
            </p:grpSpPr>
            <p:sp>
              <p:nvSpPr>
                <p:cNvPr id="720"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102"/>
              <p:cNvGrpSpPr/>
              <p:nvPr/>
            </p:nvGrpSpPr>
            <p:grpSpPr>
              <a:xfrm rot="14157531">
                <a:off x="1014825" y="6178074"/>
                <a:ext cx="230789" cy="449153"/>
                <a:chOff x="4267200" y="5105400"/>
                <a:chExt cx="685800" cy="609600"/>
              </a:xfrm>
            </p:grpSpPr>
            <p:sp>
              <p:nvSpPr>
                <p:cNvPr id="718" name="Oval 717"/>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7" name="Group 70"/>
              <p:cNvGrpSpPr/>
              <p:nvPr/>
            </p:nvGrpSpPr>
            <p:grpSpPr>
              <a:xfrm>
                <a:off x="615449" y="3393845"/>
                <a:ext cx="1196458" cy="1028329"/>
                <a:chOff x="2731569" y="4101704"/>
                <a:chExt cx="2435810" cy="2042401"/>
              </a:xfrm>
            </p:grpSpPr>
            <p:sp>
              <p:nvSpPr>
                <p:cNvPr id="709"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8" name="Trapezoid 497"/>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9" name="Group 97"/>
              <p:cNvGrpSpPr/>
              <p:nvPr/>
            </p:nvGrpSpPr>
            <p:grpSpPr>
              <a:xfrm>
                <a:off x="962691" y="5459694"/>
                <a:ext cx="469239" cy="635646"/>
                <a:chOff x="4648200" y="4038600"/>
                <a:chExt cx="838200" cy="1349829"/>
              </a:xfrm>
            </p:grpSpPr>
            <p:sp>
              <p:nvSpPr>
                <p:cNvPr id="688" name="Trapezoid 687"/>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9" name="Group 688"/>
                <p:cNvGrpSpPr/>
                <p:nvPr/>
              </p:nvGrpSpPr>
              <p:grpSpPr>
                <a:xfrm rot="5595418">
                  <a:off x="4297276" y="4567385"/>
                  <a:ext cx="1211525" cy="322729"/>
                  <a:chOff x="6019800" y="5334000"/>
                  <a:chExt cx="2590800" cy="914400"/>
                </a:xfrm>
              </p:grpSpPr>
              <p:grpSp>
                <p:nvGrpSpPr>
                  <p:cNvPr id="700" name="Group 79"/>
                  <p:cNvGrpSpPr/>
                  <p:nvPr/>
                </p:nvGrpSpPr>
                <p:grpSpPr>
                  <a:xfrm>
                    <a:off x="6019800" y="5334000"/>
                    <a:ext cx="914400" cy="914400"/>
                    <a:chOff x="6019800" y="5334000"/>
                    <a:chExt cx="914400" cy="914400"/>
                  </a:xfrm>
                </p:grpSpPr>
                <p:sp>
                  <p:nvSpPr>
                    <p:cNvPr id="707" name="Quad Arrow 70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Diamond 70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1" name="Group 80"/>
                  <p:cNvGrpSpPr/>
                  <p:nvPr/>
                </p:nvGrpSpPr>
                <p:grpSpPr>
                  <a:xfrm>
                    <a:off x="6858000" y="5334000"/>
                    <a:ext cx="914400" cy="914400"/>
                    <a:chOff x="6019800" y="5334000"/>
                    <a:chExt cx="914400" cy="914400"/>
                  </a:xfrm>
                </p:grpSpPr>
                <p:sp>
                  <p:nvSpPr>
                    <p:cNvPr id="705" name="Quad Arrow 70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Diamond 70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2" name="Group 83"/>
                  <p:cNvGrpSpPr/>
                  <p:nvPr/>
                </p:nvGrpSpPr>
                <p:grpSpPr>
                  <a:xfrm>
                    <a:off x="7696200" y="5334000"/>
                    <a:ext cx="914400" cy="914400"/>
                    <a:chOff x="6019800" y="5334000"/>
                    <a:chExt cx="914400" cy="914400"/>
                  </a:xfrm>
                </p:grpSpPr>
                <p:sp>
                  <p:nvSpPr>
                    <p:cNvPr id="703" name="Quad Arrow 70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Diamond 70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0" name="Group 689"/>
                <p:cNvGrpSpPr/>
                <p:nvPr/>
              </p:nvGrpSpPr>
              <p:grpSpPr>
                <a:xfrm rot="5160593">
                  <a:off x="4618957" y="4567387"/>
                  <a:ext cx="1211525" cy="322729"/>
                  <a:chOff x="6019800" y="5334000"/>
                  <a:chExt cx="2590800" cy="914400"/>
                </a:xfrm>
              </p:grpSpPr>
              <p:grpSp>
                <p:nvGrpSpPr>
                  <p:cNvPr id="691" name="Group 79"/>
                  <p:cNvGrpSpPr/>
                  <p:nvPr/>
                </p:nvGrpSpPr>
                <p:grpSpPr>
                  <a:xfrm>
                    <a:off x="6019800" y="5334000"/>
                    <a:ext cx="914400" cy="914400"/>
                    <a:chOff x="6019800" y="5334000"/>
                    <a:chExt cx="914400" cy="914400"/>
                  </a:xfrm>
                </p:grpSpPr>
                <p:sp>
                  <p:nvSpPr>
                    <p:cNvPr id="698" name="Quad Arrow 69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Diamond 69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2" name="Group 80"/>
                  <p:cNvGrpSpPr/>
                  <p:nvPr/>
                </p:nvGrpSpPr>
                <p:grpSpPr>
                  <a:xfrm>
                    <a:off x="6858000" y="5334000"/>
                    <a:ext cx="914400" cy="914400"/>
                    <a:chOff x="6019800" y="5334000"/>
                    <a:chExt cx="914400" cy="914400"/>
                  </a:xfrm>
                </p:grpSpPr>
                <p:sp>
                  <p:nvSpPr>
                    <p:cNvPr id="696" name="Quad Arrow 69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Diamond 69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3" name="Group 83"/>
                  <p:cNvGrpSpPr/>
                  <p:nvPr/>
                </p:nvGrpSpPr>
                <p:grpSpPr>
                  <a:xfrm>
                    <a:off x="7696200" y="5334000"/>
                    <a:ext cx="914400" cy="914400"/>
                    <a:chOff x="6019800" y="5334000"/>
                    <a:chExt cx="914400" cy="914400"/>
                  </a:xfrm>
                </p:grpSpPr>
                <p:sp>
                  <p:nvSpPr>
                    <p:cNvPr id="694" name="Quad Arrow 69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Diamond 69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0" name="Rounded Rectangle 499"/>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1" name="Group 125"/>
              <p:cNvGrpSpPr/>
              <p:nvPr/>
            </p:nvGrpSpPr>
            <p:grpSpPr>
              <a:xfrm flipV="1">
                <a:off x="615448" y="3764639"/>
                <a:ext cx="1133486" cy="180100"/>
                <a:chOff x="5029200" y="838200"/>
                <a:chExt cx="1905000" cy="457200"/>
              </a:xfrm>
            </p:grpSpPr>
            <p:sp>
              <p:nvSpPr>
                <p:cNvPr id="677" name="Rounded Rectangle 676"/>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8" name="Group 114"/>
                <p:cNvGrpSpPr/>
                <p:nvPr/>
              </p:nvGrpSpPr>
              <p:grpSpPr>
                <a:xfrm rot="10800000">
                  <a:off x="5334000" y="914400"/>
                  <a:ext cx="1211525" cy="322729"/>
                  <a:chOff x="6019800" y="5334000"/>
                  <a:chExt cx="2590800" cy="914400"/>
                </a:xfrm>
              </p:grpSpPr>
              <p:grpSp>
                <p:nvGrpSpPr>
                  <p:cNvPr id="679" name="Group 79"/>
                  <p:cNvGrpSpPr/>
                  <p:nvPr/>
                </p:nvGrpSpPr>
                <p:grpSpPr>
                  <a:xfrm>
                    <a:off x="6019800" y="5334000"/>
                    <a:ext cx="914400" cy="914400"/>
                    <a:chOff x="6019800" y="5334000"/>
                    <a:chExt cx="914400" cy="914400"/>
                  </a:xfrm>
                </p:grpSpPr>
                <p:sp>
                  <p:nvSpPr>
                    <p:cNvPr id="686" name="Quad Arrow 68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Diamond 68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0" name="Group 80"/>
                  <p:cNvGrpSpPr/>
                  <p:nvPr/>
                </p:nvGrpSpPr>
                <p:grpSpPr>
                  <a:xfrm>
                    <a:off x="6858000" y="5334000"/>
                    <a:ext cx="914400" cy="914400"/>
                    <a:chOff x="6019800" y="5334000"/>
                    <a:chExt cx="914400" cy="914400"/>
                  </a:xfrm>
                </p:grpSpPr>
                <p:sp>
                  <p:nvSpPr>
                    <p:cNvPr id="684" name="Quad Arrow 68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Diamond 68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1" name="Group 83"/>
                  <p:cNvGrpSpPr/>
                  <p:nvPr/>
                </p:nvGrpSpPr>
                <p:grpSpPr>
                  <a:xfrm>
                    <a:off x="7696200" y="5334000"/>
                    <a:ext cx="914400" cy="914400"/>
                    <a:chOff x="6019800" y="5334000"/>
                    <a:chExt cx="914400" cy="914400"/>
                  </a:xfrm>
                </p:grpSpPr>
                <p:sp>
                  <p:nvSpPr>
                    <p:cNvPr id="682" name="Quad Arrow 68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Diamond 68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02" name="Group 501"/>
              <p:cNvGrpSpPr/>
              <p:nvPr/>
            </p:nvGrpSpPr>
            <p:grpSpPr>
              <a:xfrm>
                <a:off x="536022" y="3314942"/>
                <a:ext cx="1296534" cy="697352"/>
                <a:chOff x="4823577" y="4053405"/>
                <a:chExt cx="2270956" cy="1287310"/>
              </a:xfrm>
            </p:grpSpPr>
            <p:grpSp>
              <p:nvGrpSpPr>
                <p:cNvPr id="503" name="Group 113"/>
                <p:cNvGrpSpPr/>
                <p:nvPr/>
              </p:nvGrpSpPr>
              <p:grpSpPr>
                <a:xfrm>
                  <a:off x="4823577" y="4493188"/>
                  <a:ext cx="1404453" cy="847527"/>
                  <a:chOff x="5334000" y="1676401"/>
                  <a:chExt cx="3200400" cy="2295940"/>
                </a:xfrm>
              </p:grpSpPr>
              <p:grpSp>
                <p:nvGrpSpPr>
                  <p:cNvPr id="620" name="Group 59"/>
                  <p:cNvGrpSpPr/>
                  <p:nvPr/>
                </p:nvGrpSpPr>
                <p:grpSpPr>
                  <a:xfrm>
                    <a:off x="5334000" y="1676401"/>
                    <a:ext cx="3200400" cy="2295940"/>
                    <a:chOff x="3329709" y="1676400"/>
                    <a:chExt cx="5204691" cy="3733801"/>
                  </a:xfrm>
                </p:grpSpPr>
                <p:grpSp>
                  <p:nvGrpSpPr>
                    <p:cNvPr id="624" name="Group 139"/>
                    <p:cNvGrpSpPr/>
                    <p:nvPr/>
                  </p:nvGrpSpPr>
                  <p:grpSpPr>
                    <a:xfrm>
                      <a:off x="5784951" y="1676400"/>
                      <a:ext cx="2749449" cy="2932281"/>
                      <a:chOff x="4370181" y="2237947"/>
                      <a:chExt cx="1395285" cy="1533800"/>
                    </a:xfrm>
                    <a:solidFill>
                      <a:schemeClr val="accent6">
                        <a:lumMod val="50000"/>
                      </a:schemeClr>
                    </a:solidFill>
                  </p:grpSpPr>
                  <p:sp>
                    <p:nvSpPr>
                      <p:cNvPr id="656"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7" name="Group 122"/>
                      <p:cNvGrpSpPr/>
                      <p:nvPr/>
                    </p:nvGrpSpPr>
                    <p:grpSpPr>
                      <a:xfrm>
                        <a:off x="4975163" y="2434420"/>
                        <a:ext cx="790303" cy="409072"/>
                        <a:chOff x="4975163" y="2434420"/>
                        <a:chExt cx="790303" cy="409072"/>
                      </a:xfrm>
                      <a:grpFill/>
                    </p:grpSpPr>
                    <p:sp>
                      <p:nvSpPr>
                        <p:cNvPr id="674"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8" name="Group 123"/>
                      <p:cNvGrpSpPr/>
                      <p:nvPr/>
                    </p:nvGrpSpPr>
                    <p:grpSpPr>
                      <a:xfrm>
                        <a:off x="4842164" y="2673927"/>
                        <a:ext cx="856672" cy="364837"/>
                        <a:chOff x="4975163" y="2434420"/>
                        <a:chExt cx="790303" cy="409072"/>
                      </a:xfrm>
                      <a:grpFill/>
                    </p:grpSpPr>
                    <p:sp>
                      <p:nvSpPr>
                        <p:cNvPr id="671"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9" name="Group 127"/>
                      <p:cNvGrpSpPr/>
                      <p:nvPr/>
                    </p:nvGrpSpPr>
                    <p:grpSpPr>
                      <a:xfrm>
                        <a:off x="4702690" y="2882384"/>
                        <a:ext cx="790303" cy="409072"/>
                        <a:chOff x="4975163" y="2434420"/>
                        <a:chExt cx="790303" cy="409072"/>
                      </a:xfrm>
                      <a:grpFill/>
                    </p:grpSpPr>
                    <p:sp>
                      <p:nvSpPr>
                        <p:cNvPr id="668"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0" name="Group 131"/>
                      <p:cNvGrpSpPr/>
                      <p:nvPr/>
                    </p:nvGrpSpPr>
                    <p:grpSpPr>
                      <a:xfrm>
                        <a:off x="4545672" y="3122529"/>
                        <a:ext cx="790303" cy="409072"/>
                        <a:chOff x="4975163" y="2434420"/>
                        <a:chExt cx="790303" cy="409072"/>
                      </a:xfrm>
                      <a:grpFill/>
                    </p:grpSpPr>
                    <p:sp>
                      <p:nvSpPr>
                        <p:cNvPr id="665"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1" name="Group 135"/>
                      <p:cNvGrpSpPr/>
                      <p:nvPr/>
                    </p:nvGrpSpPr>
                    <p:grpSpPr>
                      <a:xfrm rot="1269795">
                        <a:off x="4370181" y="3362675"/>
                        <a:ext cx="790303" cy="409072"/>
                        <a:chOff x="4975163" y="2434420"/>
                        <a:chExt cx="790303" cy="409072"/>
                      </a:xfrm>
                      <a:grpFill/>
                    </p:grpSpPr>
                    <p:sp>
                      <p:nvSpPr>
                        <p:cNvPr id="662"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5" name="Group 140"/>
                    <p:cNvGrpSpPr/>
                    <p:nvPr/>
                  </p:nvGrpSpPr>
                  <p:grpSpPr>
                    <a:xfrm flipH="1">
                      <a:off x="3329709" y="1768267"/>
                      <a:ext cx="2749449" cy="2932281"/>
                      <a:chOff x="4370181" y="2237947"/>
                      <a:chExt cx="1395285" cy="1533800"/>
                    </a:xfrm>
                    <a:solidFill>
                      <a:schemeClr val="accent6">
                        <a:lumMod val="50000"/>
                      </a:schemeClr>
                    </a:solidFill>
                  </p:grpSpPr>
                  <p:sp>
                    <p:nvSpPr>
                      <p:cNvPr id="635" name="Rounded Rectangle 634"/>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6" name="Group 122"/>
                      <p:cNvGrpSpPr/>
                      <p:nvPr/>
                    </p:nvGrpSpPr>
                    <p:grpSpPr>
                      <a:xfrm>
                        <a:off x="4975163" y="2434420"/>
                        <a:ext cx="790303" cy="409072"/>
                        <a:chOff x="4975163" y="2434420"/>
                        <a:chExt cx="790303" cy="409072"/>
                      </a:xfrm>
                      <a:grpFill/>
                    </p:grpSpPr>
                    <p:sp>
                      <p:nvSpPr>
                        <p:cNvPr id="653"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7" name="Group 123"/>
                      <p:cNvGrpSpPr/>
                      <p:nvPr/>
                    </p:nvGrpSpPr>
                    <p:grpSpPr>
                      <a:xfrm>
                        <a:off x="4842164" y="2673927"/>
                        <a:ext cx="856672" cy="364837"/>
                        <a:chOff x="4975163" y="2434420"/>
                        <a:chExt cx="790303" cy="409072"/>
                      </a:xfrm>
                      <a:grpFill/>
                    </p:grpSpPr>
                    <p:sp>
                      <p:nvSpPr>
                        <p:cNvPr id="650"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8" name="Group 127"/>
                      <p:cNvGrpSpPr/>
                      <p:nvPr/>
                    </p:nvGrpSpPr>
                    <p:grpSpPr>
                      <a:xfrm>
                        <a:off x="4702690" y="2882384"/>
                        <a:ext cx="790303" cy="409072"/>
                        <a:chOff x="4975163" y="2434420"/>
                        <a:chExt cx="790303" cy="409072"/>
                      </a:xfrm>
                      <a:grpFill/>
                    </p:grpSpPr>
                    <p:sp>
                      <p:nvSpPr>
                        <p:cNvPr id="647"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Moon 64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Moon 64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9" name="Group 131"/>
                      <p:cNvGrpSpPr/>
                      <p:nvPr/>
                    </p:nvGrpSpPr>
                    <p:grpSpPr>
                      <a:xfrm>
                        <a:off x="4545672" y="3122529"/>
                        <a:ext cx="790303" cy="409072"/>
                        <a:chOff x="4975163" y="2434420"/>
                        <a:chExt cx="790303" cy="409072"/>
                      </a:xfrm>
                      <a:grpFill/>
                    </p:grpSpPr>
                    <p:sp>
                      <p:nvSpPr>
                        <p:cNvPr id="644" name="Moon 64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Moon 64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0" name="Group 135"/>
                      <p:cNvGrpSpPr/>
                      <p:nvPr/>
                    </p:nvGrpSpPr>
                    <p:grpSpPr>
                      <a:xfrm rot="1269795">
                        <a:off x="4370181" y="3362675"/>
                        <a:ext cx="790303" cy="409072"/>
                        <a:chOff x="4975163" y="2434420"/>
                        <a:chExt cx="790303" cy="409072"/>
                      </a:xfrm>
                      <a:grpFill/>
                    </p:grpSpPr>
                    <p:sp>
                      <p:nvSpPr>
                        <p:cNvPr id="641" name="Moon 64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Moon 64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Moon 64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6" name="Group 162"/>
                    <p:cNvGrpSpPr/>
                    <p:nvPr/>
                  </p:nvGrpSpPr>
                  <p:grpSpPr>
                    <a:xfrm rot="4467257">
                      <a:off x="4822952" y="4237309"/>
                      <a:ext cx="1510882" cy="806088"/>
                      <a:chOff x="4975163" y="2434420"/>
                      <a:chExt cx="790303" cy="409072"/>
                    </a:xfrm>
                    <a:solidFill>
                      <a:schemeClr val="accent6">
                        <a:lumMod val="50000"/>
                      </a:schemeClr>
                    </a:solidFill>
                  </p:grpSpPr>
                  <p:sp>
                    <p:nvSpPr>
                      <p:cNvPr id="632" name="Moon 63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629"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Moon 62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8" name="Oval 627"/>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1" name="Group 110"/>
                  <p:cNvGrpSpPr/>
                  <p:nvPr/>
                </p:nvGrpSpPr>
                <p:grpSpPr>
                  <a:xfrm>
                    <a:off x="6705600" y="2819400"/>
                    <a:ext cx="457200" cy="457200"/>
                    <a:chOff x="6019800" y="5334000"/>
                    <a:chExt cx="914400" cy="914400"/>
                  </a:xfrm>
                </p:grpSpPr>
                <p:sp>
                  <p:nvSpPr>
                    <p:cNvPr id="622" name="Quad Arrow 621"/>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Diamond 622"/>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4" name="Group 113"/>
                <p:cNvGrpSpPr/>
                <p:nvPr/>
              </p:nvGrpSpPr>
              <p:grpSpPr>
                <a:xfrm rot="10800000">
                  <a:off x="5254651" y="4053405"/>
                  <a:ext cx="1404453" cy="847527"/>
                  <a:chOff x="5334000" y="1676401"/>
                  <a:chExt cx="3200400" cy="2295940"/>
                </a:xfrm>
              </p:grpSpPr>
              <p:grpSp>
                <p:nvGrpSpPr>
                  <p:cNvPr id="563" name="Group 59"/>
                  <p:cNvGrpSpPr/>
                  <p:nvPr/>
                </p:nvGrpSpPr>
                <p:grpSpPr>
                  <a:xfrm>
                    <a:off x="5334000" y="1676401"/>
                    <a:ext cx="3200400" cy="2295940"/>
                    <a:chOff x="3329709" y="1676400"/>
                    <a:chExt cx="5204691" cy="3733801"/>
                  </a:xfrm>
                </p:grpSpPr>
                <p:grpSp>
                  <p:nvGrpSpPr>
                    <p:cNvPr id="567" name="Group 139"/>
                    <p:cNvGrpSpPr/>
                    <p:nvPr/>
                  </p:nvGrpSpPr>
                  <p:grpSpPr>
                    <a:xfrm>
                      <a:off x="5784951" y="1676400"/>
                      <a:ext cx="2749449" cy="2932281"/>
                      <a:chOff x="4370181" y="2237947"/>
                      <a:chExt cx="1395285" cy="1533800"/>
                    </a:xfrm>
                    <a:solidFill>
                      <a:schemeClr val="accent6">
                        <a:lumMod val="50000"/>
                      </a:schemeClr>
                    </a:solidFill>
                  </p:grpSpPr>
                  <p:sp>
                    <p:nvSpPr>
                      <p:cNvPr id="599"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0" name="Group 122"/>
                      <p:cNvGrpSpPr/>
                      <p:nvPr/>
                    </p:nvGrpSpPr>
                    <p:grpSpPr>
                      <a:xfrm>
                        <a:off x="4975163" y="2434420"/>
                        <a:ext cx="790303" cy="409072"/>
                        <a:chOff x="4975163" y="2434420"/>
                        <a:chExt cx="790303" cy="409072"/>
                      </a:xfrm>
                      <a:grpFill/>
                    </p:grpSpPr>
                    <p:sp>
                      <p:nvSpPr>
                        <p:cNvPr id="617"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1" name="Group 123"/>
                      <p:cNvGrpSpPr/>
                      <p:nvPr/>
                    </p:nvGrpSpPr>
                    <p:grpSpPr>
                      <a:xfrm>
                        <a:off x="4842164" y="2673927"/>
                        <a:ext cx="856672" cy="364837"/>
                        <a:chOff x="4975163" y="2434420"/>
                        <a:chExt cx="790303" cy="409072"/>
                      </a:xfrm>
                      <a:grpFill/>
                    </p:grpSpPr>
                    <p:sp>
                      <p:nvSpPr>
                        <p:cNvPr id="614"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2" name="Group 127"/>
                      <p:cNvGrpSpPr/>
                      <p:nvPr/>
                    </p:nvGrpSpPr>
                    <p:grpSpPr>
                      <a:xfrm>
                        <a:off x="4702690" y="2882384"/>
                        <a:ext cx="790303" cy="409072"/>
                        <a:chOff x="4975163" y="2434420"/>
                        <a:chExt cx="790303" cy="409072"/>
                      </a:xfrm>
                      <a:grpFill/>
                    </p:grpSpPr>
                    <p:sp>
                      <p:nvSpPr>
                        <p:cNvPr id="611"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3" name="Group 131"/>
                      <p:cNvGrpSpPr/>
                      <p:nvPr/>
                    </p:nvGrpSpPr>
                    <p:grpSpPr>
                      <a:xfrm>
                        <a:off x="4545672" y="3122529"/>
                        <a:ext cx="790303" cy="409072"/>
                        <a:chOff x="4975163" y="2434420"/>
                        <a:chExt cx="790303" cy="409072"/>
                      </a:xfrm>
                      <a:grpFill/>
                    </p:grpSpPr>
                    <p:sp>
                      <p:nvSpPr>
                        <p:cNvPr id="608"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4" name="Group 135"/>
                      <p:cNvGrpSpPr/>
                      <p:nvPr/>
                    </p:nvGrpSpPr>
                    <p:grpSpPr>
                      <a:xfrm rot="1269795">
                        <a:off x="4370181" y="3362675"/>
                        <a:ext cx="790303" cy="409072"/>
                        <a:chOff x="4975163" y="2434420"/>
                        <a:chExt cx="790303" cy="409072"/>
                      </a:xfrm>
                      <a:grpFill/>
                    </p:grpSpPr>
                    <p:sp>
                      <p:nvSpPr>
                        <p:cNvPr id="605"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8" name="Group 140"/>
                    <p:cNvGrpSpPr/>
                    <p:nvPr/>
                  </p:nvGrpSpPr>
                  <p:grpSpPr>
                    <a:xfrm flipH="1">
                      <a:off x="3329709" y="1768267"/>
                      <a:ext cx="2749449" cy="2932281"/>
                      <a:chOff x="4370181" y="2237947"/>
                      <a:chExt cx="1395285" cy="1533800"/>
                    </a:xfrm>
                    <a:solidFill>
                      <a:schemeClr val="accent6">
                        <a:lumMod val="50000"/>
                      </a:schemeClr>
                    </a:solidFill>
                  </p:grpSpPr>
                  <p:sp>
                    <p:nvSpPr>
                      <p:cNvPr id="578" name="Rounded Rectangle 577"/>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9" name="Group 122"/>
                      <p:cNvGrpSpPr/>
                      <p:nvPr/>
                    </p:nvGrpSpPr>
                    <p:grpSpPr>
                      <a:xfrm>
                        <a:off x="4975163" y="2434420"/>
                        <a:ext cx="790303" cy="409072"/>
                        <a:chOff x="4975163" y="2434420"/>
                        <a:chExt cx="790303" cy="409072"/>
                      </a:xfrm>
                      <a:grpFill/>
                    </p:grpSpPr>
                    <p:sp>
                      <p:nvSpPr>
                        <p:cNvPr id="596"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0" name="Group 123"/>
                      <p:cNvGrpSpPr/>
                      <p:nvPr/>
                    </p:nvGrpSpPr>
                    <p:grpSpPr>
                      <a:xfrm>
                        <a:off x="4842164" y="2673927"/>
                        <a:ext cx="856672" cy="364837"/>
                        <a:chOff x="4975163" y="2434420"/>
                        <a:chExt cx="790303" cy="409072"/>
                      </a:xfrm>
                      <a:grpFill/>
                    </p:grpSpPr>
                    <p:sp>
                      <p:nvSpPr>
                        <p:cNvPr id="593"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1" name="Group 127"/>
                      <p:cNvGrpSpPr/>
                      <p:nvPr/>
                    </p:nvGrpSpPr>
                    <p:grpSpPr>
                      <a:xfrm>
                        <a:off x="4702690" y="2882384"/>
                        <a:ext cx="790303" cy="409072"/>
                        <a:chOff x="4975163" y="2434420"/>
                        <a:chExt cx="790303" cy="409072"/>
                      </a:xfrm>
                      <a:grpFill/>
                    </p:grpSpPr>
                    <p:sp>
                      <p:nvSpPr>
                        <p:cNvPr id="590"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Moon 59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Moon 59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2" name="Group 131"/>
                      <p:cNvGrpSpPr/>
                      <p:nvPr/>
                    </p:nvGrpSpPr>
                    <p:grpSpPr>
                      <a:xfrm>
                        <a:off x="4545672" y="3122529"/>
                        <a:ext cx="790303" cy="409072"/>
                        <a:chOff x="4975163" y="2434420"/>
                        <a:chExt cx="790303" cy="409072"/>
                      </a:xfrm>
                      <a:grpFill/>
                    </p:grpSpPr>
                    <p:sp>
                      <p:nvSpPr>
                        <p:cNvPr id="587" name="Moon 58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Moon 58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3" name="Group 135"/>
                      <p:cNvGrpSpPr/>
                      <p:nvPr/>
                    </p:nvGrpSpPr>
                    <p:grpSpPr>
                      <a:xfrm rot="1269795">
                        <a:off x="4370181" y="3362675"/>
                        <a:ext cx="790303" cy="409072"/>
                        <a:chOff x="4975163" y="2434420"/>
                        <a:chExt cx="790303" cy="409072"/>
                      </a:xfrm>
                      <a:grpFill/>
                    </p:grpSpPr>
                    <p:sp>
                      <p:nvSpPr>
                        <p:cNvPr id="584" name="Moon 58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Moon 58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Moon 58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9" name="Group 162"/>
                    <p:cNvGrpSpPr/>
                    <p:nvPr/>
                  </p:nvGrpSpPr>
                  <p:grpSpPr>
                    <a:xfrm rot="4467257">
                      <a:off x="4822952" y="4237309"/>
                      <a:ext cx="1510882" cy="806088"/>
                      <a:chOff x="4975163" y="2434420"/>
                      <a:chExt cx="790303" cy="409072"/>
                    </a:xfrm>
                    <a:solidFill>
                      <a:schemeClr val="accent6">
                        <a:lumMod val="50000"/>
                      </a:schemeClr>
                    </a:solidFill>
                  </p:grpSpPr>
                  <p:sp>
                    <p:nvSpPr>
                      <p:cNvPr id="575" name="Moon 57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0"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572"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Moon 57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1" name="Oval 570"/>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4" name="Group 110"/>
                  <p:cNvGrpSpPr/>
                  <p:nvPr/>
                </p:nvGrpSpPr>
                <p:grpSpPr>
                  <a:xfrm>
                    <a:off x="6705600" y="2819400"/>
                    <a:ext cx="457200" cy="457200"/>
                    <a:chOff x="6019800" y="5334000"/>
                    <a:chExt cx="914400" cy="914400"/>
                  </a:xfrm>
                </p:grpSpPr>
                <p:sp>
                  <p:nvSpPr>
                    <p:cNvPr id="565" name="Quad Arrow 564"/>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Diamond 565"/>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5" name="Group 113"/>
                <p:cNvGrpSpPr/>
                <p:nvPr/>
              </p:nvGrpSpPr>
              <p:grpSpPr>
                <a:xfrm>
                  <a:off x="5690080" y="4462708"/>
                  <a:ext cx="1404453" cy="847527"/>
                  <a:chOff x="5334000" y="1676401"/>
                  <a:chExt cx="3200400" cy="2295940"/>
                </a:xfrm>
              </p:grpSpPr>
              <p:grpSp>
                <p:nvGrpSpPr>
                  <p:cNvPr id="506" name="Group 59"/>
                  <p:cNvGrpSpPr/>
                  <p:nvPr/>
                </p:nvGrpSpPr>
                <p:grpSpPr>
                  <a:xfrm>
                    <a:off x="5334000" y="1676401"/>
                    <a:ext cx="3200400" cy="2295940"/>
                    <a:chOff x="3329709" y="1676400"/>
                    <a:chExt cx="5204691" cy="3733801"/>
                  </a:xfrm>
                </p:grpSpPr>
                <p:grpSp>
                  <p:nvGrpSpPr>
                    <p:cNvPr id="510" name="Group 139"/>
                    <p:cNvGrpSpPr/>
                    <p:nvPr/>
                  </p:nvGrpSpPr>
                  <p:grpSpPr>
                    <a:xfrm>
                      <a:off x="5784951" y="1676400"/>
                      <a:ext cx="2749449" cy="2932281"/>
                      <a:chOff x="4370181" y="2237947"/>
                      <a:chExt cx="1395285" cy="1533800"/>
                    </a:xfrm>
                    <a:solidFill>
                      <a:schemeClr val="accent6">
                        <a:lumMod val="50000"/>
                      </a:schemeClr>
                    </a:solidFill>
                  </p:grpSpPr>
                  <p:sp>
                    <p:nvSpPr>
                      <p:cNvPr id="542"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3" name="Group 122"/>
                      <p:cNvGrpSpPr/>
                      <p:nvPr/>
                    </p:nvGrpSpPr>
                    <p:grpSpPr>
                      <a:xfrm>
                        <a:off x="4975163" y="2434420"/>
                        <a:ext cx="790303" cy="409072"/>
                        <a:chOff x="4975163" y="2434420"/>
                        <a:chExt cx="790303" cy="409072"/>
                      </a:xfrm>
                      <a:grpFill/>
                    </p:grpSpPr>
                    <p:sp>
                      <p:nvSpPr>
                        <p:cNvPr id="560"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4" name="Group 123"/>
                      <p:cNvGrpSpPr/>
                      <p:nvPr/>
                    </p:nvGrpSpPr>
                    <p:grpSpPr>
                      <a:xfrm>
                        <a:off x="4842164" y="2673927"/>
                        <a:ext cx="856672" cy="364837"/>
                        <a:chOff x="4975163" y="2434420"/>
                        <a:chExt cx="790303" cy="409072"/>
                      </a:xfrm>
                      <a:grpFill/>
                    </p:grpSpPr>
                    <p:sp>
                      <p:nvSpPr>
                        <p:cNvPr id="557"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5" name="Group 127"/>
                      <p:cNvGrpSpPr/>
                      <p:nvPr/>
                    </p:nvGrpSpPr>
                    <p:grpSpPr>
                      <a:xfrm>
                        <a:off x="4702690" y="2882384"/>
                        <a:ext cx="790303" cy="409072"/>
                        <a:chOff x="4975163" y="2434420"/>
                        <a:chExt cx="790303" cy="409072"/>
                      </a:xfrm>
                      <a:grpFill/>
                    </p:grpSpPr>
                    <p:sp>
                      <p:nvSpPr>
                        <p:cNvPr id="554"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6" name="Group 131"/>
                      <p:cNvGrpSpPr/>
                      <p:nvPr/>
                    </p:nvGrpSpPr>
                    <p:grpSpPr>
                      <a:xfrm>
                        <a:off x="4545672" y="3122529"/>
                        <a:ext cx="790303" cy="409072"/>
                        <a:chOff x="4975163" y="2434420"/>
                        <a:chExt cx="790303" cy="409072"/>
                      </a:xfrm>
                      <a:grpFill/>
                    </p:grpSpPr>
                    <p:sp>
                      <p:nvSpPr>
                        <p:cNvPr id="551"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135"/>
                      <p:cNvGrpSpPr/>
                      <p:nvPr/>
                    </p:nvGrpSpPr>
                    <p:grpSpPr>
                      <a:xfrm rot="1269795">
                        <a:off x="4370181" y="3362675"/>
                        <a:ext cx="790303" cy="409072"/>
                        <a:chOff x="4975163" y="2434420"/>
                        <a:chExt cx="790303" cy="409072"/>
                      </a:xfrm>
                      <a:grpFill/>
                    </p:grpSpPr>
                    <p:sp>
                      <p:nvSpPr>
                        <p:cNvPr id="548"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1" name="Group 140"/>
                    <p:cNvGrpSpPr/>
                    <p:nvPr/>
                  </p:nvGrpSpPr>
                  <p:grpSpPr>
                    <a:xfrm flipH="1">
                      <a:off x="3329709" y="1768267"/>
                      <a:ext cx="2749449" cy="2932281"/>
                      <a:chOff x="4370181" y="2237947"/>
                      <a:chExt cx="1395285" cy="1533800"/>
                    </a:xfrm>
                    <a:solidFill>
                      <a:schemeClr val="accent6">
                        <a:lumMod val="50000"/>
                      </a:schemeClr>
                    </a:solidFill>
                  </p:grpSpPr>
                  <p:sp>
                    <p:nvSpPr>
                      <p:cNvPr id="521" name="Rounded Rectangle 520"/>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2" name="Group 122"/>
                      <p:cNvGrpSpPr/>
                      <p:nvPr/>
                    </p:nvGrpSpPr>
                    <p:grpSpPr>
                      <a:xfrm>
                        <a:off x="4975163" y="2434420"/>
                        <a:ext cx="790303" cy="409072"/>
                        <a:chOff x="4975163" y="2434420"/>
                        <a:chExt cx="790303" cy="409072"/>
                      </a:xfrm>
                      <a:grpFill/>
                    </p:grpSpPr>
                    <p:sp>
                      <p:nvSpPr>
                        <p:cNvPr id="539"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123"/>
                      <p:cNvGrpSpPr/>
                      <p:nvPr/>
                    </p:nvGrpSpPr>
                    <p:grpSpPr>
                      <a:xfrm>
                        <a:off x="4842164" y="2673927"/>
                        <a:ext cx="856672" cy="364837"/>
                        <a:chOff x="4975163" y="2434420"/>
                        <a:chExt cx="790303" cy="409072"/>
                      </a:xfrm>
                      <a:grpFill/>
                    </p:grpSpPr>
                    <p:sp>
                      <p:nvSpPr>
                        <p:cNvPr id="536"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4" name="Group 127"/>
                      <p:cNvGrpSpPr/>
                      <p:nvPr/>
                    </p:nvGrpSpPr>
                    <p:grpSpPr>
                      <a:xfrm>
                        <a:off x="4702690" y="2882384"/>
                        <a:ext cx="790303" cy="409072"/>
                        <a:chOff x="4975163" y="2434420"/>
                        <a:chExt cx="790303" cy="409072"/>
                      </a:xfrm>
                      <a:grpFill/>
                    </p:grpSpPr>
                    <p:sp>
                      <p:nvSpPr>
                        <p:cNvPr id="533"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Moon 5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Moon 5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5" name="Group 131"/>
                      <p:cNvGrpSpPr/>
                      <p:nvPr/>
                    </p:nvGrpSpPr>
                    <p:grpSpPr>
                      <a:xfrm>
                        <a:off x="4545672" y="3122529"/>
                        <a:ext cx="790303" cy="409072"/>
                        <a:chOff x="4975163" y="2434420"/>
                        <a:chExt cx="790303" cy="409072"/>
                      </a:xfrm>
                      <a:grpFill/>
                    </p:grpSpPr>
                    <p:sp>
                      <p:nvSpPr>
                        <p:cNvPr id="530" name="Moon 5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Moon 53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6" name="Group 135"/>
                      <p:cNvGrpSpPr/>
                      <p:nvPr/>
                    </p:nvGrpSpPr>
                    <p:grpSpPr>
                      <a:xfrm rot="1269795">
                        <a:off x="4370181" y="3362675"/>
                        <a:ext cx="790303" cy="409072"/>
                        <a:chOff x="4975163" y="2434420"/>
                        <a:chExt cx="790303" cy="409072"/>
                      </a:xfrm>
                      <a:grpFill/>
                    </p:grpSpPr>
                    <p:sp>
                      <p:nvSpPr>
                        <p:cNvPr id="527" name="Moon 52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Moon 52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Moon 5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2" name="Group 162"/>
                    <p:cNvGrpSpPr/>
                    <p:nvPr/>
                  </p:nvGrpSpPr>
                  <p:grpSpPr>
                    <a:xfrm rot="4467257">
                      <a:off x="4822952" y="4237309"/>
                      <a:ext cx="1510882" cy="806088"/>
                      <a:chOff x="4975163" y="2434420"/>
                      <a:chExt cx="790303" cy="409072"/>
                    </a:xfrm>
                    <a:solidFill>
                      <a:schemeClr val="accent6">
                        <a:lumMod val="50000"/>
                      </a:schemeClr>
                    </a:solidFill>
                  </p:grpSpPr>
                  <p:sp>
                    <p:nvSpPr>
                      <p:cNvPr id="518" name="Moon 51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3"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515"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5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4" name="Oval 513"/>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7" name="Group 110"/>
                  <p:cNvGrpSpPr/>
                  <p:nvPr/>
                </p:nvGrpSpPr>
                <p:grpSpPr>
                  <a:xfrm>
                    <a:off x="6705600" y="2819400"/>
                    <a:ext cx="457200" cy="457200"/>
                    <a:chOff x="6019800" y="5334000"/>
                    <a:chExt cx="914400" cy="914400"/>
                  </a:xfrm>
                </p:grpSpPr>
                <p:sp>
                  <p:nvSpPr>
                    <p:cNvPr id="508" name="Quad Arrow 507"/>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Diamond 508"/>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5" name="Group 74"/>
            <p:cNvGrpSpPr/>
            <p:nvPr/>
          </p:nvGrpSpPr>
          <p:grpSpPr>
            <a:xfrm flipH="1">
              <a:off x="8481401" y="3106287"/>
              <a:ext cx="846405" cy="1896009"/>
              <a:chOff x="2810141" y="3200039"/>
              <a:chExt cx="1626200" cy="3106161"/>
            </a:xfrm>
          </p:grpSpPr>
          <p:sp>
            <p:nvSpPr>
              <p:cNvPr id="417" name="Cloud 416"/>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Trapezoid 421"/>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Trapezoid 422"/>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Trapezoid 423"/>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Trapezoid 424"/>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Trapezoid 425"/>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Cloud 427"/>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Cloud 428"/>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430"/>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133"/>
              <p:cNvGrpSpPr/>
              <p:nvPr/>
            </p:nvGrpSpPr>
            <p:grpSpPr>
              <a:xfrm rot="10800000">
                <a:off x="3322549" y="4404207"/>
                <a:ext cx="848142" cy="255632"/>
                <a:chOff x="1888761" y="6137223"/>
                <a:chExt cx="4207239" cy="720777"/>
              </a:xfrm>
            </p:grpSpPr>
            <p:sp>
              <p:nvSpPr>
                <p:cNvPr id="476" name="Left-Right-Up Arrow 475"/>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Left-Right-Up Arrow 476"/>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Left-Right-Up Arrow 477"/>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Left-Right-Up Arrow 478"/>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Left-Right-Up Arrow 479"/>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Left-Right-Up Arrow 480"/>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iamond 481"/>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Diamond 482"/>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mond 483"/>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Diamond 484"/>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Diamond 485"/>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iamond 486"/>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3" name="Rounded Rectangle 432"/>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4" name="Group 433"/>
              <p:cNvGrpSpPr/>
              <p:nvPr/>
            </p:nvGrpSpPr>
            <p:grpSpPr>
              <a:xfrm>
                <a:off x="3409490" y="4967513"/>
                <a:ext cx="650220" cy="197452"/>
                <a:chOff x="4720480" y="4388132"/>
                <a:chExt cx="1756255" cy="533320"/>
              </a:xfrm>
            </p:grpSpPr>
            <p:grpSp>
              <p:nvGrpSpPr>
                <p:cNvPr id="456" name="Group 455"/>
                <p:cNvGrpSpPr/>
                <p:nvPr/>
              </p:nvGrpSpPr>
              <p:grpSpPr>
                <a:xfrm>
                  <a:off x="4720480" y="4427320"/>
                  <a:ext cx="471740" cy="446235"/>
                  <a:chOff x="5108731" y="4165198"/>
                  <a:chExt cx="1206700" cy="1141460"/>
                </a:xfrm>
              </p:grpSpPr>
              <p:sp>
                <p:nvSpPr>
                  <p:cNvPr id="473" name="Right Triangle 47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ight Triangle 47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Diagonal Stripe 47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7" name="Group 456"/>
                <p:cNvGrpSpPr/>
                <p:nvPr/>
              </p:nvGrpSpPr>
              <p:grpSpPr>
                <a:xfrm rot="10800000">
                  <a:off x="5064468" y="4388132"/>
                  <a:ext cx="471740" cy="446235"/>
                  <a:chOff x="5108731" y="4165198"/>
                  <a:chExt cx="1206700" cy="1141460"/>
                </a:xfrm>
              </p:grpSpPr>
              <p:sp>
                <p:nvSpPr>
                  <p:cNvPr id="470" name="Right Triangle 46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ight Triangle 47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gonal Stripe 47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8" name="Group 457"/>
                <p:cNvGrpSpPr/>
                <p:nvPr/>
              </p:nvGrpSpPr>
              <p:grpSpPr>
                <a:xfrm>
                  <a:off x="5360560" y="4449092"/>
                  <a:ext cx="471740" cy="446235"/>
                  <a:chOff x="5108731" y="4165198"/>
                  <a:chExt cx="1206700" cy="1141460"/>
                </a:xfrm>
              </p:grpSpPr>
              <p:sp>
                <p:nvSpPr>
                  <p:cNvPr id="467" name="Right Triangle 46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ight Triangle 46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Diagonal Stripe 46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9" name="Group 458"/>
                <p:cNvGrpSpPr/>
                <p:nvPr/>
              </p:nvGrpSpPr>
              <p:grpSpPr>
                <a:xfrm rot="10800000">
                  <a:off x="5704548" y="4409904"/>
                  <a:ext cx="471740" cy="446235"/>
                  <a:chOff x="5108731" y="4165198"/>
                  <a:chExt cx="1206700" cy="1141460"/>
                </a:xfrm>
              </p:grpSpPr>
              <p:sp>
                <p:nvSpPr>
                  <p:cNvPr id="464" name="Right Triangle 46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ight Triangle 46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gonal Stripe 46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0" name="Group 459"/>
                <p:cNvGrpSpPr/>
                <p:nvPr/>
              </p:nvGrpSpPr>
              <p:grpSpPr>
                <a:xfrm>
                  <a:off x="6004995" y="4475217"/>
                  <a:ext cx="471740" cy="446235"/>
                  <a:chOff x="5108731" y="4165198"/>
                  <a:chExt cx="1206700" cy="1141460"/>
                </a:xfrm>
              </p:grpSpPr>
              <p:sp>
                <p:nvSpPr>
                  <p:cNvPr id="461" name="Right Triangle 46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ight Triangle 46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Diagonal Stripe 46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35" name="Group 434"/>
              <p:cNvGrpSpPr/>
              <p:nvPr/>
            </p:nvGrpSpPr>
            <p:grpSpPr>
              <a:xfrm>
                <a:off x="3344176" y="3352800"/>
                <a:ext cx="748852" cy="266394"/>
                <a:chOff x="4720480" y="4388132"/>
                <a:chExt cx="1756255" cy="533320"/>
              </a:xfrm>
            </p:grpSpPr>
            <p:grpSp>
              <p:nvGrpSpPr>
                <p:cNvPr id="436" name="Group 435"/>
                <p:cNvGrpSpPr/>
                <p:nvPr/>
              </p:nvGrpSpPr>
              <p:grpSpPr>
                <a:xfrm>
                  <a:off x="4720480" y="4427320"/>
                  <a:ext cx="471740" cy="446235"/>
                  <a:chOff x="5108731" y="4165198"/>
                  <a:chExt cx="1206700" cy="1141460"/>
                </a:xfrm>
              </p:grpSpPr>
              <p:sp>
                <p:nvSpPr>
                  <p:cNvPr id="453" name="Right Triangle 45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ight Triangle 45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Diagonal Stripe 45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7" name="Group 436"/>
                <p:cNvGrpSpPr/>
                <p:nvPr/>
              </p:nvGrpSpPr>
              <p:grpSpPr>
                <a:xfrm rot="10800000">
                  <a:off x="5064468" y="4388132"/>
                  <a:ext cx="471740" cy="446235"/>
                  <a:chOff x="5108731" y="4165198"/>
                  <a:chExt cx="1206700" cy="1141460"/>
                </a:xfrm>
              </p:grpSpPr>
              <p:sp>
                <p:nvSpPr>
                  <p:cNvPr id="450" name="Right Triangle 44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ight Triangle 45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Diagonal Stripe 45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8" name="Group 437"/>
                <p:cNvGrpSpPr/>
                <p:nvPr/>
              </p:nvGrpSpPr>
              <p:grpSpPr>
                <a:xfrm>
                  <a:off x="5360560" y="4449092"/>
                  <a:ext cx="471740" cy="446235"/>
                  <a:chOff x="5108731" y="4165198"/>
                  <a:chExt cx="1206700" cy="1141460"/>
                </a:xfrm>
              </p:grpSpPr>
              <p:sp>
                <p:nvSpPr>
                  <p:cNvPr id="447" name="Right Triangle 44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ight Triangle 44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iagonal Stripe 44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9" name="Group 438"/>
                <p:cNvGrpSpPr/>
                <p:nvPr/>
              </p:nvGrpSpPr>
              <p:grpSpPr>
                <a:xfrm rot="10800000">
                  <a:off x="5704548" y="4409904"/>
                  <a:ext cx="471740" cy="446235"/>
                  <a:chOff x="5108731" y="4165198"/>
                  <a:chExt cx="1206700" cy="1141460"/>
                </a:xfrm>
              </p:grpSpPr>
              <p:sp>
                <p:nvSpPr>
                  <p:cNvPr id="444" name="Right Triangle 44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ight Triangle 44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gonal Stripe 44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0" name="Group 439"/>
                <p:cNvGrpSpPr/>
                <p:nvPr/>
              </p:nvGrpSpPr>
              <p:grpSpPr>
                <a:xfrm>
                  <a:off x="6004995" y="4475217"/>
                  <a:ext cx="471740" cy="446235"/>
                  <a:chOff x="5108731" y="4165198"/>
                  <a:chExt cx="1206700" cy="1141460"/>
                </a:xfrm>
              </p:grpSpPr>
              <p:sp>
                <p:nvSpPr>
                  <p:cNvPr id="441" name="Right Triangle 44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ight Triangle 44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Diagonal Stripe 44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6" name="Group 75"/>
            <p:cNvGrpSpPr/>
            <p:nvPr/>
          </p:nvGrpSpPr>
          <p:grpSpPr>
            <a:xfrm flipH="1">
              <a:off x="6012063" y="3901080"/>
              <a:ext cx="913277" cy="1571429"/>
              <a:chOff x="3569907" y="3980757"/>
              <a:chExt cx="1238014" cy="2130186"/>
            </a:xfrm>
          </p:grpSpPr>
          <p:grpSp>
            <p:nvGrpSpPr>
              <p:cNvPr id="333" name="Group 332"/>
              <p:cNvGrpSpPr/>
              <p:nvPr/>
            </p:nvGrpSpPr>
            <p:grpSpPr>
              <a:xfrm>
                <a:off x="3569907" y="3980757"/>
                <a:ext cx="1238014" cy="2130186"/>
                <a:chOff x="5181600" y="457201"/>
                <a:chExt cx="1904282" cy="3276599"/>
              </a:xfrm>
            </p:grpSpPr>
            <p:sp>
              <p:nvSpPr>
                <p:cNvPr id="360" name="Oval 359"/>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Cloud 361"/>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Cloud 362"/>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Trapezoid 365"/>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Trapezoid 366"/>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rapezoid 367"/>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Isosceles Triangle 368"/>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Cloud 370"/>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371"/>
                <p:cNvGrpSpPr/>
                <p:nvPr/>
              </p:nvGrpSpPr>
              <p:grpSpPr>
                <a:xfrm>
                  <a:off x="5410200" y="685800"/>
                  <a:ext cx="1447800" cy="381000"/>
                  <a:chOff x="7086600" y="914400"/>
                  <a:chExt cx="1828800" cy="472130"/>
                </a:xfrm>
              </p:grpSpPr>
              <p:sp>
                <p:nvSpPr>
                  <p:cNvPr id="398" name="Rounded Rectangle 397"/>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9" name="Group 398"/>
                  <p:cNvGrpSpPr/>
                  <p:nvPr/>
                </p:nvGrpSpPr>
                <p:grpSpPr>
                  <a:xfrm>
                    <a:off x="7086600" y="914400"/>
                    <a:ext cx="1828800" cy="472130"/>
                    <a:chOff x="1578077" y="297425"/>
                    <a:chExt cx="3603523" cy="958646"/>
                  </a:xfrm>
                </p:grpSpPr>
                <p:grpSp>
                  <p:nvGrpSpPr>
                    <p:cNvPr id="400" name="Group 399"/>
                    <p:cNvGrpSpPr/>
                    <p:nvPr/>
                  </p:nvGrpSpPr>
                  <p:grpSpPr>
                    <a:xfrm>
                      <a:off x="3352800" y="304800"/>
                      <a:ext cx="1828800" cy="951271"/>
                      <a:chOff x="3352800" y="304800"/>
                      <a:chExt cx="1828800" cy="951271"/>
                    </a:xfrm>
                  </p:grpSpPr>
                  <p:grpSp>
                    <p:nvGrpSpPr>
                      <p:cNvPr id="410" name="Group 409"/>
                      <p:cNvGrpSpPr/>
                      <p:nvPr/>
                    </p:nvGrpSpPr>
                    <p:grpSpPr>
                      <a:xfrm>
                        <a:off x="4267200" y="341671"/>
                        <a:ext cx="914400" cy="914400"/>
                        <a:chOff x="3352800" y="304800"/>
                        <a:chExt cx="914400" cy="914400"/>
                      </a:xfrm>
                    </p:grpSpPr>
                    <p:sp>
                      <p:nvSpPr>
                        <p:cNvPr id="415" name="Quad Arrow Callout 41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Quad Arrow 41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410"/>
                      <p:cNvGrpSpPr/>
                      <p:nvPr/>
                    </p:nvGrpSpPr>
                    <p:grpSpPr>
                      <a:xfrm>
                        <a:off x="3352800" y="304800"/>
                        <a:ext cx="914400" cy="914400"/>
                        <a:chOff x="3352800" y="304800"/>
                        <a:chExt cx="914400" cy="914400"/>
                      </a:xfrm>
                    </p:grpSpPr>
                    <p:sp>
                      <p:nvSpPr>
                        <p:cNvPr id="413" name="Quad Arrow Callout 41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Quad Arrow 41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2" name="Quad Arrow 411"/>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400"/>
                    <p:cNvGrpSpPr/>
                    <p:nvPr/>
                  </p:nvGrpSpPr>
                  <p:grpSpPr>
                    <a:xfrm>
                      <a:off x="1578077" y="297425"/>
                      <a:ext cx="1828800" cy="951271"/>
                      <a:chOff x="3352800" y="304800"/>
                      <a:chExt cx="1828800" cy="951271"/>
                    </a:xfrm>
                  </p:grpSpPr>
                  <p:grpSp>
                    <p:nvGrpSpPr>
                      <p:cNvPr id="403" name="Group 256"/>
                      <p:cNvGrpSpPr/>
                      <p:nvPr/>
                    </p:nvGrpSpPr>
                    <p:grpSpPr>
                      <a:xfrm>
                        <a:off x="4267200" y="341671"/>
                        <a:ext cx="914400" cy="914400"/>
                        <a:chOff x="3352800" y="304800"/>
                        <a:chExt cx="914400" cy="914400"/>
                      </a:xfrm>
                    </p:grpSpPr>
                    <p:sp>
                      <p:nvSpPr>
                        <p:cNvPr id="408" name="Quad Arrow Callout 40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Quad Arrow 408"/>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254"/>
                      <p:cNvGrpSpPr/>
                      <p:nvPr/>
                    </p:nvGrpSpPr>
                    <p:grpSpPr>
                      <a:xfrm>
                        <a:off x="3352800" y="304800"/>
                        <a:ext cx="914400" cy="914400"/>
                        <a:chOff x="3352800" y="304800"/>
                        <a:chExt cx="914400" cy="914400"/>
                      </a:xfrm>
                    </p:grpSpPr>
                    <p:sp>
                      <p:nvSpPr>
                        <p:cNvPr id="406" name="Quad Arrow Callout 40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Quad Arrow 40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5" name="Quad Arrow 404"/>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2" name="Quad Arrow 401"/>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3" name="Group 269"/>
                <p:cNvGrpSpPr/>
                <p:nvPr/>
              </p:nvGrpSpPr>
              <p:grpSpPr>
                <a:xfrm>
                  <a:off x="5562600" y="3124200"/>
                  <a:ext cx="1066800" cy="304800"/>
                  <a:chOff x="1578077" y="297425"/>
                  <a:chExt cx="3603523" cy="958646"/>
                </a:xfrm>
              </p:grpSpPr>
              <p:grpSp>
                <p:nvGrpSpPr>
                  <p:cNvPr id="381" name="Group 259"/>
                  <p:cNvGrpSpPr/>
                  <p:nvPr/>
                </p:nvGrpSpPr>
                <p:grpSpPr>
                  <a:xfrm>
                    <a:off x="3352800" y="304800"/>
                    <a:ext cx="1828800" cy="951271"/>
                    <a:chOff x="3352800" y="304800"/>
                    <a:chExt cx="1828800" cy="951271"/>
                  </a:xfrm>
                </p:grpSpPr>
                <p:grpSp>
                  <p:nvGrpSpPr>
                    <p:cNvPr id="391" name="Group 256"/>
                    <p:cNvGrpSpPr/>
                    <p:nvPr/>
                  </p:nvGrpSpPr>
                  <p:grpSpPr>
                    <a:xfrm>
                      <a:off x="4267200" y="341671"/>
                      <a:ext cx="914400" cy="914400"/>
                      <a:chOff x="3352800" y="304800"/>
                      <a:chExt cx="914400" cy="914400"/>
                    </a:xfrm>
                  </p:grpSpPr>
                  <p:sp>
                    <p:nvSpPr>
                      <p:cNvPr id="396" name="Quad Arrow Callout 39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Quad Arrow 39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254"/>
                    <p:cNvGrpSpPr/>
                    <p:nvPr/>
                  </p:nvGrpSpPr>
                  <p:grpSpPr>
                    <a:xfrm>
                      <a:off x="3352800" y="304800"/>
                      <a:ext cx="914400" cy="914400"/>
                      <a:chOff x="3352800" y="304800"/>
                      <a:chExt cx="914400" cy="914400"/>
                    </a:xfrm>
                  </p:grpSpPr>
                  <p:sp>
                    <p:nvSpPr>
                      <p:cNvPr id="394" name="Quad Arrow Callout 39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Quad Arrow 39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3" name="Quad Arrow 392"/>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260"/>
                  <p:cNvGrpSpPr/>
                  <p:nvPr/>
                </p:nvGrpSpPr>
                <p:grpSpPr>
                  <a:xfrm>
                    <a:off x="1578077" y="297425"/>
                    <a:ext cx="1828800" cy="951271"/>
                    <a:chOff x="3352800" y="304800"/>
                    <a:chExt cx="1828800" cy="951271"/>
                  </a:xfrm>
                </p:grpSpPr>
                <p:grpSp>
                  <p:nvGrpSpPr>
                    <p:cNvPr id="384" name="Group 256"/>
                    <p:cNvGrpSpPr/>
                    <p:nvPr/>
                  </p:nvGrpSpPr>
                  <p:grpSpPr>
                    <a:xfrm>
                      <a:off x="4267200" y="341671"/>
                      <a:ext cx="914400" cy="914400"/>
                      <a:chOff x="3352800" y="304800"/>
                      <a:chExt cx="914400" cy="914400"/>
                    </a:xfrm>
                  </p:grpSpPr>
                  <p:sp>
                    <p:nvSpPr>
                      <p:cNvPr id="389" name="Quad Arrow Callout 38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Quad Arrow 38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254"/>
                    <p:cNvGrpSpPr/>
                    <p:nvPr/>
                  </p:nvGrpSpPr>
                  <p:grpSpPr>
                    <a:xfrm>
                      <a:off x="3352800" y="304800"/>
                      <a:ext cx="914400" cy="914400"/>
                      <a:chOff x="3352800" y="304800"/>
                      <a:chExt cx="914400" cy="914400"/>
                    </a:xfrm>
                  </p:grpSpPr>
                  <p:sp>
                    <p:nvSpPr>
                      <p:cNvPr id="387" name="Quad Arrow Callout 38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Quad Arrow 387"/>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6" name="Quad Arrow 385"/>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3" name="Quad Arrow 382"/>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4" name="Moon 373"/>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374"/>
                <p:cNvGrpSpPr/>
                <p:nvPr/>
              </p:nvGrpSpPr>
              <p:grpSpPr>
                <a:xfrm>
                  <a:off x="5715000" y="1828800"/>
                  <a:ext cx="228600" cy="304800"/>
                  <a:chOff x="3352800" y="304800"/>
                  <a:chExt cx="914400" cy="914400"/>
                </a:xfrm>
              </p:grpSpPr>
              <p:sp>
                <p:nvSpPr>
                  <p:cNvPr id="379" name="Quad Arrow Callout 37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Quad Arrow 37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375"/>
                <p:cNvGrpSpPr/>
                <p:nvPr/>
              </p:nvGrpSpPr>
              <p:grpSpPr>
                <a:xfrm>
                  <a:off x="6248400" y="1828800"/>
                  <a:ext cx="228600" cy="304800"/>
                  <a:chOff x="3352800" y="304800"/>
                  <a:chExt cx="914400" cy="914400"/>
                </a:xfrm>
              </p:grpSpPr>
              <p:sp>
                <p:nvSpPr>
                  <p:cNvPr id="377" name="Quad Arrow Callout 37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Quad Arrow 377"/>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4" name="Group 333"/>
              <p:cNvGrpSpPr/>
              <p:nvPr/>
            </p:nvGrpSpPr>
            <p:grpSpPr>
              <a:xfrm>
                <a:off x="4087151" y="5079813"/>
                <a:ext cx="187605" cy="313552"/>
                <a:chOff x="4891517" y="3980757"/>
                <a:chExt cx="454821" cy="760162"/>
              </a:xfrm>
            </p:grpSpPr>
            <p:sp>
              <p:nvSpPr>
                <p:cNvPr id="335" name="Oval 334"/>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6" name="Group 335"/>
                <p:cNvGrpSpPr/>
                <p:nvPr/>
              </p:nvGrpSpPr>
              <p:grpSpPr>
                <a:xfrm>
                  <a:off x="4940734" y="4074291"/>
                  <a:ext cx="345534" cy="531366"/>
                  <a:chOff x="4572000" y="3187148"/>
                  <a:chExt cx="1335603" cy="2146852"/>
                </a:xfrm>
              </p:grpSpPr>
              <p:grpSp>
                <p:nvGrpSpPr>
                  <p:cNvPr id="337" name="Group 38"/>
                  <p:cNvGrpSpPr/>
                  <p:nvPr/>
                </p:nvGrpSpPr>
                <p:grpSpPr>
                  <a:xfrm>
                    <a:off x="4572000" y="3269477"/>
                    <a:ext cx="1335603" cy="2064523"/>
                    <a:chOff x="4572000" y="3269477"/>
                    <a:chExt cx="1335603" cy="2064523"/>
                  </a:xfrm>
                </p:grpSpPr>
                <p:sp>
                  <p:nvSpPr>
                    <p:cNvPr id="342" name="Moon 341"/>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3" name="Moon 342"/>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4"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5" name="Moon 344"/>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6"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47" name="Group 21"/>
                    <p:cNvGrpSpPr/>
                    <p:nvPr/>
                  </p:nvGrpSpPr>
                  <p:grpSpPr>
                    <a:xfrm>
                      <a:off x="4800600" y="4038600"/>
                      <a:ext cx="381601" cy="369671"/>
                      <a:chOff x="4884918" y="4083918"/>
                      <a:chExt cx="381601" cy="369671"/>
                    </a:xfrm>
                  </p:grpSpPr>
                  <p:sp>
                    <p:nvSpPr>
                      <p:cNvPr id="358" name="Oval 357"/>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9" name="Oval 358"/>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8" name="Group 22"/>
                    <p:cNvGrpSpPr/>
                    <p:nvPr/>
                  </p:nvGrpSpPr>
                  <p:grpSpPr>
                    <a:xfrm>
                      <a:off x="5334000" y="4038600"/>
                      <a:ext cx="381601" cy="369671"/>
                      <a:chOff x="5266519" y="4083918"/>
                      <a:chExt cx="381601" cy="369671"/>
                    </a:xfrm>
                  </p:grpSpPr>
                  <p:sp>
                    <p:nvSpPr>
                      <p:cNvPr id="356" name="Oval 355"/>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7" name="Oval 356"/>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49" name="Oval 348"/>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0" name="Oval 349"/>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51" name="Group 31"/>
                    <p:cNvGrpSpPr/>
                    <p:nvPr/>
                  </p:nvGrpSpPr>
                  <p:grpSpPr>
                    <a:xfrm>
                      <a:off x="4800600" y="4800600"/>
                      <a:ext cx="914400" cy="533400"/>
                      <a:chOff x="4800600" y="6172200"/>
                      <a:chExt cx="914400" cy="533400"/>
                    </a:xfrm>
                  </p:grpSpPr>
                  <p:sp>
                    <p:nvSpPr>
                      <p:cNvPr id="353" name="Oval 352"/>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eardrop 353"/>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Teardrop 354"/>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2" name="Left-Right Arrow 351"/>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42"/>
                  <p:cNvGrpSpPr/>
                  <p:nvPr/>
                </p:nvGrpSpPr>
                <p:grpSpPr>
                  <a:xfrm>
                    <a:off x="5078895" y="3187148"/>
                    <a:ext cx="407504" cy="682487"/>
                    <a:chOff x="2971800" y="6858000"/>
                    <a:chExt cx="699126" cy="1447800"/>
                  </a:xfrm>
                </p:grpSpPr>
                <p:sp>
                  <p:nvSpPr>
                    <p:cNvPr id="339" name="Moon 338"/>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339"/>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Moon 340"/>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7" name="Group 76"/>
            <p:cNvGrpSpPr/>
            <p:nvPr/>
          </p:nvGrpSpPr>
          <p:grpSpPr>
            <a:xfrm flipH="1">
              <a:off x="6887133" y="3963824"/>
              <a:ext cx="909785" cy="1842873"/>
              <a:chOff x="1655513" y="3505187"/>
              <a:chExt cx="1233280" cy="2498147"/>
            </a:xfrm>
          </p:grpSpPr>
          <p:grpSp>
            <p:nvGrpSpPr>
              <p:cNvPr id="291" name="Group 290"/>
              <p:cNvGrpSpPr/>
              <p:nvPr/>
            </p:nvGrpSpPr>
            <p:grpSpPr>
              <a:xfrm>
                <a:off x="1655513" y="3505187"/>
                <a:ext cx="1233280" cy="2498147"/>
                <a:chOff x="1655513" y="3505187"/>
                <a:chExt cx="1233280" cy="2498147"/>
              </a:xfrm>
            </p:grpSpPr>
            <p:sp>
              <p:nvSpPr>
                <p:cNvPr id="293" name="Double Wave 292"/>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293"/>
                <p:cNvGrpSpPr/>
                <p:nvPr/>
              </p:nvGrpSpPr>
              <p:grpSpPr>
                <a:xfrm>
                  <a:off x="1655513" y="3519315"/>
                  <a:ext cx="1233280" cy="2484019"/>
                  <a:chOff x="1821104" y="3222841"/>
                  <a:chExt cx="1233280" cy="2484019"/>
                </a:xfrm>
              </p:grpSpPr>
              <p:sp>
                <p:nvSpPr>
                  <p:cNvPr id="295" name="Double Wave 294"/>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ouble Wave 295"/>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ouble Wave 296"/>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rapezoid 299"/>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302"/>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303"/>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04"/>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Isosceles Triangle 305"/>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 name="Group 68"/>
                  <p:cNvGrpSpPr/>
                  <p:nvPr/>
                </p:nvGrpSpPr>
                <p:grpSpPr>
                  <a:xfrm>
                    <a:off x="2094159" y="4688504"/>
                    <a:ext cx="734968" cy="550530"/>
                    <a:chOff x="5715000" y="5771234"/>
                    <a:chExt cx="1154507" cy="1086766"/>
                  </a:xfrm>
                </p:grpSpPr>
                <p:sp>
                  <p:nvSpPr>
                    <p:cNvPr id="328" name="Wave 327"/>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9" name="Group 67"/>
                    <p:cNvGrpSpPr/>
                    <p:nvPr/>
                  </p:nvGrpSpPr>
                  <p:grpSpPr>
                    <a:xfrm>
                      <a:off x="5715000" y="5771234"/>
                      <a:ext cx="1154507" cy="1086766"/>
                      <a:chOff x="1205362" y="4212084"/>
                      <a:chExt cx="1154507" cy="1086766"/>
                    </a:xfrm>
                  </p:grpSpPr>
                  <p:sp>
                    <p:nvSpPr>
                      <p:cNvPr id="330"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Wave 330"/>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331"/>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9" name="Double Wave 308"/>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ouble Wave 309"/>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ouble Wave 310"/>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313"/>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91"/>
                  <p:cNvGrpSpPr/>
                  <p:nvPr/>
                </p:nvGrpSpPr>
                <p:grpSpPr>
                  <a:xfrm>
                    <a:off x="1976724" y="3439216"/>
                    <a:ext cx="894819" cy="156271"/>
                    <a:chOff x="4038600" y="287312"/>
                    <a:chExt cx="5102902" cy="474688"/>
                  </a:xfrm>
                  <a:solidFill>
                    <a:srgbClr val="996633"/>
                  </a:solidFill>
                </p:grpSpPr>
                <p:sp>
                  <p:nvSpPr>
                    <p:cNvPr id="324" name="Quad Arrow Callout 323"/>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Quad Arrow Callout 324"/>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Quad Arrow Callout 325"/>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Quad Arrow Callout 326"/>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91"/>
                  <p:cNvGrpSpPr/>
                  <p:nvPr/>
                </p:nvGrpSpPr>
                <p:grpSpPr>
                  <a:xfrm>
                    <a:off x="2015629" y="5309028"/>
                    <a:ext cx="894819" cy="156271"/>
                    <a:chOff x="4038600" y="287312"/>
                    <a:chExt cx="5102902" cy="474688"/>
                  </a:xfrm>
                  <a:solidFill>
                    <a:srgbClr val="996633"/>
                  </a:solidFill>
                </p:grpSpPr>
                <p:sp>
                  <p:nvSpPr>
                    <p:cNvPr id="320" name="Quad Arrow Callout 319"/>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Callout 320"/>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Quad Arrow Callout 321"/>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Quad Arrow Callout 322"/>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316"/>
                  <p:cNvGrpSpPr/>
                  <p:nvPr/>
                </p:nvGrpSpPr>
                <p:grpSpPr>
                  <a:xfrm rot="10513801">
                    <a:off x="2022495" y="4103068"/>
                    <a:ext cx="851420" cy="450921"/>
                    <a:chOff x="3024620" y="4518547"/>
                    <a:chExt cx="1482948" cy="785384"/>
                  </a:xfrm>
                </p:grpSpPr>
                <p:pic>
                  <p:nvPicPr>
                    <p:cNvPr id="318" name="Picture 4" descr="https://d30y9cdsu7xlg0.cloudfront.net/png/29220-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319" name="Picture 4" descr="https://d30y9cdsu7xlg0.cloudfront.net/png/29220-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292" name="Oval 291"/>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flipH="1">
              <a:off x="7845071" y="3931858"/>
              <a:ext cx="1171561" cy="2194937"/>
              <a:chOff x="3248296" y="3312729"/>
              <a:chExt cx="1588137" cy="2975396"/>
            </a:xfrm>
          </p:grpSpPr>
          <p:sp>
            <p:nvSpPr>
              <p:cNvPr id="233" name="Oval 232"/>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Cloud 240"/>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Cloud 241"/>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26"/>
              <p:cNvGrpSpPr/>
              <p:nvPr/>
            </p:nvGrpSpPr>
            <p:grpSpPr>
              <a:xfrm>
                <a:off x="3711292" y="3312729"/>
                <a:ext cx="752390" cy="503086"/>
                <a:chOff x="3276599" y="3962400"/>
                <a:chExt cx="2362200" cy="1430616"/>
              </a:xfrm>
            </p:grpSpPr>
            <p:sp>
              <p:nvSpPr>
                <p:cNvPr id="283" name="Moon 282"/>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Pentagon 286"/>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Pentagon 287"/>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Pentagon 288"/>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Cloud 244"/>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44"/>
              <p:cNvGrpSpPr/>
              <p:nvPr/>
            </p:nvGrpSpPr>
            <p:grpSpPr>
              <a:xfrm>
                <a:off x="3766363" y="4463759"/>
                <a:ext cx="543951" cy="288954"/>
                <a:chOff x="3416724" y="3667852"/>
                <a:chExt cx="2655030" cy="1513748"/>
              </a:xfrm>
            </p:grpSpPr>
            <p:grpSp>
              <p:nvGrpSpPr>
                <p:cNvPr id="271" name="Group 31"/>
                <p:cNvGrpSpPr/>
                <p:nvPr/>
              </p:nvGrpSpPr>
              <p:grpSpPr>
                <a:xfrm>
                  <a:off x="4114800" y="4495800"/>
                  <a:ext cx="1219200" cy="685800"/>
                  <a:chOff x="4114800" y="4495800"/>
                  <a:chExt cx="1219200" cy="685800"/>
                </a:xfrm>
              </p:grpSpPr>
              <p:sp>
                <p:nvSpPr>
                  <p:cNvPr id="280"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36"/>
                <p:cNvGrpSpPr/>
                <p:nvPr/>
              </p:nvGrpSpPr>
              <p:grpSpPr>
                <a:xfrm rot="3976231">
                  <a:off x="3150024" y="3934552"/>
                  <a:ext cx="1219200" cy="685800"/>
                  <a:chOff x="4114800" y="4495800"/>
                  <a:chExt cx="1219200" cy="685800"/>
                </a:xfrm>
              </p:grpSpPr>
              <p:sp>
                <p:nvSpPr>
                  <p:cNvPr id="277" name="Trapezoid 276"/>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40"/>
                <p:cNvGrpSpPr/>
                <p:nvPr/>
              </p:nvGrpSpPr>
              <p:grpSpPr>
                <a:xfrm rot="18434064">
                  <a:off x="5119254" y="3990109"/>
                  <a:ext cx="1219200" cy="685800"/>
                  <a:chOff x="4114800" y="4495800"/>
                  <a:chExt cx="1219200" cy="685800"/>
                </a:xfrm>
              </p:grpSpPr>
              <p:sp>
                <p:nvSpPr>
                  <p:cNvPr id="274" name="Trapezoid 273"/>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274"/>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60"/>
              <p:cNvGrpSpPr/>
              <p:nvPr/>
            </p:nvGrpSpPr>
            <p:grpSpPr>
              <a:xfrm>
                <a:off x="3849838" y="4672186"/>
                <a:ext cx="364753" cy="262180"/>
                <a:chOff x="4724400" y="4267200"/>
                <a:chExt cx="1905000" cy="1369291"/>
              </a:xfrm>
            </p:grpSpPr>
            <p:sp>
              <p:nvSpPr>
                <p:cNvPr id="259" name="Hexagon 258"/>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ed Rectangle 259"/>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263"/>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79"/>
              <p:cNvGrpSpPr/>
              <p:nvPr/>
            </p:nvGrpSpPr>
            <p:grpSpPr>
              <a:xfrm>
                <a:off x="3690393" y="5281781"/>
                <a:ext cx="738954" cy="194462"/>
                <a:chOff x="3886201" y="4953000"/>
                <a:chExt cx="1447796" cy="381000"/>
              </a:xfrm>
            </p:grpSpPr>
            <p:sp>
              <p:nvSpPr>
                <p:cNvPr id="250"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78"/>
            <p:cNvGrpSpPr/>
            <p:nvPr/>
          </p:nvGrpSpPr>
          <p:grpSpPr>
            <a:xfrm flipH="1">
              <a:off x="8798976" y="3802412"/>
              <a:ext cx="899747" cy="2139585"/>
              <a:chOff x="5110883" y="3337762"/>
              <a:chExt cx="1219671" cy="2900362"/>
            </a:xfrm>
          </p:grpSpPr>
          <p:sp>
            <p:nvSpPr>
              <p:cNvPr id="144"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p:cNvGrpSpPr/>
              <p:nvPr/>
            </p:nvGrpSpPr>
            <p:grpSpPr>
              <a:xfrm rot="1493237">
                <a:off x="5488408" y="5879622"/>
                <a:ext cx="224807" cy="358502"/>
                <a:chOff x="6837263" y="4158424"/>
                <a:chExt cx="321174" cy="489776"/>
              </a:xfrm>
            </p:grpSpPr>
            <p:sp>
              <p:nvSpPr>
                <p:cNvPr id="231"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Oval 146"/>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284"/>
              <p:cNvGrpSpPr/>
              <p:nvPr/>
            </p:nvGrpSpPr>
            <p:grpSpPr>
              <a:xfrm flipH="1">
                <a:off x="5378596" y="3337762"/>
                <a:ext cx="737513" cy="531514"/>
                <a:chOff x="3818466" y="457200"/>
                <a:chExt cx="1547496" cy="1041881"/>
              </a:xfrm>
            </p:grpSpPr>
            <p:grpSp>
              <p:nvGrpSpPr>
                <p:cNvPr id="212" name="Group 18"/>
                <p:cNvGrpSpPr/>
                <p:nvPr/>
              </p:nvGrpSpPr>
              <p:grpSpPr>
                <a:xfrm flipH="1">
                  <a:off x="3847638" y="457200"/>
                  <a:ext cx="1518324" cy="1041881"/>
                  <a:chOff x="4850118" y="788842"/>
                  <a:chExt cx="2160282" cy="1573358"/>
                </a:xfrm>
              </p:grpSpPr>
              <p:grpSp>
                <p:nvGrpSpPr>
                  <p:cNvPr id="215" name="Group 10"/>
                  <p:cNvGrpSpPr/>
                  <p:nvPr/>
                </p:nvGrpSpPr>
                <p:grpSpPr>
                  <a:xfrm rot="10800000">
                    <a:off x="5181600" y="1371600"/>
                    <a:ext cx="1295400" cy="990600"/>
                    <a:chOff x="4850118" y="788842"/>
                    <a:chExt cx="2160282" cy="1497158"/>
                  </a:xfrm>
                </p:grpSpPr>
                <p:sp>
                  <p:nvSpPr>
                    <p:cNvPr id="224" name="Moon 223"/>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9"/>
                  <p:cNvGrpSpPr/>
                  <p:nvPr/>
                </p:nvGrpSpPr>
                <p:grpSpPr>
                  <a:xfrm>
                    <a:off x="4850118" y="788842"/>
                    <a:ext cx="2160282" cy="1497158"/>
                    <a:chOff x="4850118" y="788842"/>
                    <a:chExt cx="2160282" cy="1497158"/>
                  </a:xfrm>
                </p:grpSpPr>
                <p:sp>
                  <p:nvSpPr>
                    <p:cNvPr id="217" name="Moon 216"/>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3" name="Oval 212"/>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Rounded Rectangle 155"/>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p:cNvGrpSpPr/>
              <p:nvPr/>
            </p:nvGrpSpPr>
            <p:grpSpPr>
              <a:xfrm>
                <a:off x="5396250" y="5234153"/>
                <a:ext cx="218350" cy="596807"/>
                <a:chOff x="7091305" y="3128757"/>
                <a:chExt cx="311950" cy="815342"/>
              </a:xfrm>
              <a:solidFill>
                <a:schemeClr val="accent2">
                  <a:lumMod val="75000"/>
                </a:schemeClr>
              </a:solidFill>
            </p:grpSpPr>
            <p:sp>
              <p:nvSpPr>
                <p:cNvPr id="209" name="Double Wave 208"/>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ouble Wave 209"/>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210"/>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565671" y="5227591"/>
                <a:ext cx="218350" cy="596807"/>
                <a:chOff x="7091305" y="3128757"/>
                <a:chExt cx="311950" cy="815342"/>
              </a:xfrm>
              <a:solidFill>
                <a:schemeClr val="accent2">
                  <a:lumMod val="75000"/>
                </a:schemeClr>
              </a:solidFill>
            </p:grpSpPr>
            <p:sp>
              <p:nvSpPr>
                <p:cNvPr id="206" name="Double Wave 205"/>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ouble Wave 206"/>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5735093" y="5234153"/>
                <a:ext cx="218350" cy="596807"/>
                <a:chOff x="7091305" y="3128757"/>
                <a:chExt cx="311950" cy="815342"/>
              </a:xfrm>
              <a:solidFill>
                <a:schemeClr val="accent2">
                  <a:lumMod val="75000"/>
                </a:schemeClr>
              </a:solidFill>
            </p:grpSpPr>
            <p:sp>
              <p:nvSpPr>
                <p:cNvPr id="203" name="Double Wave 202"/>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ouble Wave 203"/>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5891965" y="5234153"/>
                <a:ext cx="218350" cy="596807"/>
                <a:chOff x="7091305" y="3128757"/>
                <a:chExt cx="311950" cy="815342"/>
              </a:xfrm>
              <a:solidFill>
                <a:schemeClr val="accent2">
                  <a:lumMod val="75000"/>
                </a:schemeClr>
              </a:solidFill>
            </p:grpSpPr>
            <p:sp>
              <p:nvSpPr>
                <p:cNvPr id="200" name="Double Wave 199"/>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ouble Wave 200"/>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5294713" y="5192691"/>
                <a:ext cx="956416" cy="188251"/>
                <a:chOff x="6545687" y="3852415"/>
                <a:chExt cx="2392331" cy="470883"/>
              </a:xfrm>
            </p:grpSpPr>
            <p:grpSp>
              <p:nvGrpSpPr>
                <p:cNvPr id="184" name="Group 183"/>
                <p:cNvGrpSpPr/>
                <p:nvPr/>
              </p:nvGrpSpPr>
              <p:grpSpPr>
                <a:xfrm>
                  <a:off x="6545687" y="3856770"/>
                  <a:ext cx="1264571" cy="466528"/>
                  <a:chOff x="6545687" y="3856770"/>
                  <a:chExt cx="1264571" cy="466528"/>
                </a:xfrm>
              </p:grpSpPr>
              <p:grpSp>
                <p:nvGrpSpPr>
                  <p:cNvPr id="193" name="Group 192"/>
                  <p:cNvGrpSpPr/>
                  <p:nvPr/>
                </p:nvGrpSpPr>
                <p:grpSpPr>
                  <a:xfrm>
                    <a:off x="6545687" y="3863453"/>
                    <a:ext cx="529075" cy="459845"/>
                    <a:chOff x="6545687" y="3863453"/>
                    <a:chExt cx="529075" cy="459845"/>
                  </a:xfrm>
                </p:grpSpPr>
                <p:sp>
                  <p:nvSpPr>
                    <p:cNvPr id="198" name="Block Arc 197"/>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Rounded Rectangle 198"/>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flipH="1">
                    <a:off x="7281183" y="3856770"/>
                    <a:ext cx="529075" cy="459845"/>
                    <a:chOff x="6545687" y="3863453"/>
                    <a:chExt cx="529075" cy="459845"/>
                  </a:xfrm>
                </p:grpSpPr>
                <p:sp>
                  <p:nvSpPr>
                    <p:cNvPr id="196" name="Block Arc 195"/>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Rounded Rectangle 196"/>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Donut 194"/>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5" name="Group 184"/>
                <p:cNvGrpSpPr/>
                <p:nvPr/>
              </p:nvGrpSpPr>
              <p:grpSpPr>
                <a:xfrm>
                  <a:off x="7673447" y="3852415"/>
                  <a:ext cx="1264571" cy="466528"/>
                  <a:chOff x="6545687" y="3856770"/>
                  <a:chExt cx="1264571" cy="466528"/>
                </a:xfrm>
              </p:grpSpPr>
              <p:grpSp>
                <p:nvGrpSpPr>
                  <p:cNvPr id="186" name="Group 185"/>
                  <p:cNvGrpSpPr/>
                  <p:nvPr/>
                </p:nvGrpSpPr>
                <p:grpSpPr>
                  <a:xfrm>
                    <a:off x="6545687" y="3863453"/>
                    <a:ext cx="529075" cy="459845"/>
                    <a:chOff x="6545687" y="3863453"/>
                    <a:chExt cx="529075" cy="459845"/>
                  </a:xfrm>
                </p:grpSpPr>
                <p:sp>
                  <p:nvSpPr>
                    <p:cNvPr id="191" name="Block Arc 190"/>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Rounded Rectangle 191"/>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flipH="1">
                    <a:off x="7281183" y="3856770"/>
                    <a:ext cx="529075" cy="459845"/>
                    <a:chOff x="6545687" y="3863453"/>
                    <a:chExt cx="529075" cy="459845"/>
                  </a:xfrm>
                </p:grpSpPr>
                <p:sp>
                  <p:nvSpPr>
                    <p:cNvPr id="189" name="Block Arc 188"/>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Rounded Rectangle 189"/>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Donut 187"/>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62" name="Group 161"/>
              <p:cNvGrpSpPr/>
              <p:nvPr/>
            </p:nvGrpSpPr>
            <p:grpSpPr>
              <a:xfrm>
                <a:off x="5371427" y="3639693"/>
                <a:ext cx="756927" cy="159959"/>
                <a:chOff x="6598652" y="3262350"/>
                <a:chExt cx="1132641" cy="460283"/>
              </a:xfrm>
            </p:grpSpPr>
            <p:sp>
              <p:nvSpPr>
                <p:cNvPr id="173" name="Rounded Rectangle 172"/>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73"/>
                <p:cNvGrpSpPr/>
                <p:nvPr/>
              </p:nvGrpSpPr>
              <p:grpSpPr>
                <a:xfrm>
                  <a:off x="6701427" y="3319491"/>
                  <a:ext cx="1023542" cy="303832"/>
                  <a:chOff x="6545687" y="3859098"/>
                  <a:chExt cx="1578458" cy="468555"/>
                </a:xfrm>
              </p:grpSpPr>
              <p:grpSp>
                <p:nvGrpSpPr>
                  <p:cNvPr id="175" name="Group 174"/>
                  <p:cNvGrpSpPr/>
                  <p:nvPr/>
                </p:nvGrpSpPr>
                <p:grpSpPr>
                  <a:xfrm flipH="1">
                    <a:off x="6545687" y="3863453"/>
                    <a:ext cx="529075" cy="459845"/>
                    <a:chOff x="6545687" y="3863453"/>
                    <a:chExt cx="529075" cy="459845"/>
                  </a:xfrm>
                </p:grpSpPr>
                <p:sp>
                  <p:nvSpPr>
                    <p:cNvPr id="182" name="Block Arc 181"/>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Rounded Rectangle 182"/>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flipH="1">
                    <a:off x="7072556" y="3859098"/>
                    <a:ext cx="529075" cy="459845"/>
                    <a:chOff x="6545687" y="3863453"/>
                    <a:chExt cx="529075" cy="459845"/>
                  </a:xfrm>
                </p:grpSpPr>
                <p:sp>
                  <p:nvSpPr>
                    <p:cNvPr id="180" name="Block Arc 179"/>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Rounded Rectangle 180"/>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flipH="1">
                    <a:off x="7595070" y="3867808"/>
                    <a:ext cx="529075" cy="459845"/>
                    <a:chOff x="6545687" y="3863453"/>
                    <a:chExt cx="529075" cy="459845"/>
                  </a:xfrm>
                </p:grpSpPr>
                <p:sp>
                  <p:nvSpPr>
                    <p:cNvPr id="178" name="Block Arc 177"/>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Rounded Rectangle 178"/>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3" name="Group 162"/>
              <p:cNvGrpSpPr/>
              <p:nvPr/>
            </p:nvGrpSpPr>
            <p:grpSpPr>
              <a:xfrm>
                <a:off x="5494180" y="4605107"/>
                <a:ext cx="517146" cy="193497"/>
                <a:chOff x="7162800" y="4789357"/>
                <a:chExt cx="2676993" cy="1001843"/>
              </a:xfrm>
            </p:grpSpPr>
            <p:grpSp>
              <p:nvGrpSpPr>
                <p:cNvPr id="164" name="Group 146"/>
                <p:cNvGrpSpPr/>
                <p:nvPr/>
              </p:nvGrpSpPr>
              <p:grpSpPr>
                <a:xfrm>
                  <a:off x="7162800" y="4800600"/>
                  <a:ext cx="838200" cy="990600"/>
                  <a:chOff x="7162800" y="4800600"/>
                  <a:chExt cx="838200" cy="990600"/>
                </a:xfrm>
              </p:grpSpPr>
              <p:sp>
                <p:nvSpPr>
                  <p:cNvPr id="171" name="Cross 170"/>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47"/>
                <p:cNvGrpSpPr/>
                <p:nvPr/>
              </p:nvGrpSpPr>
              <p:grpSpPr>
                <a:xfrm>
                  <a:off x="8077200" y="4800600"/>
                  <a:ext cx="838200" cy="990600"/>
                  <a:chOff x="7162800" y="4800600"/>
                  <a:chExt cx="838200" cy="990600"/>
                </a:xfrm>
              </p:grpSpPr>
              <p:sp>
                <p:nvSpPr>
                  <p:cNvPr id="169" name="Cross 168"/>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50"/>
                <p:cNvGrpSpPr/>
                <p:nvPr/>
              </p:nvGrpSpPr>
              <p:grpSpPr>
                <a:xfrm>
                  <a:off x="9001593" y="4789357"/>
                  <a:ext cx="838200" cy="990600"/>
                  <a:chOff x="7162800" y="4800600"/>
                  <a:chExt cx="838200" cy="990600"/>
                </a:xfrm>
              </p:grpSpPr>
              <p:sp>
                <p:nvSpPr>
                  <p:cNvPr id="167" name="Cross 166"/>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0" name="Group 79"/>
            <p:cNvGrpSpPr/>
            <p:nvPr/>
          </p:nvGrpSpPr>
          <p:grpSpPr>
            <a:xfrm flipH="1">
              <a:off x="9474969" y="4055693"/>
              <a:ext cx="1018963" cy="1892683"/>
              <a:chOff x="6652901" y="3444547"/>
              <a:chExt cx="1381279" cy="2565669"/>
            </a:xfrm>
          </p:grpSpPr>
          <p:sp>
            <p:nvSpPr>
              <p:cNvPr id="105" name="Oval 104"/>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78"/>
              <p:cNvGrpSpPr/>
              <p:nvPr/>
            </p:nvGrpSpPr>
            <p:grpSpPr>
              <a:xfrm rot="2570505">
                <a:off x="6737343" y="3557881"/>
                <a:ext cx="210131" cy="627297"/>
                <a:chOff x="4876800" y="2209800"/>
                <a:chExt cx="721689" cy="2209800"/>
              </a:xfrm>
              <a:solidFill>
                <a:schemeClr val="bg1">
                  <a:lumMod val="75000"/>
                </a:schemeClr>
              </a:solidFill>
            </p:grpSpPr>
            <p:sp>
              <p:nvSpPr>
                <p:cNvPr id="141" name="Moon 140"/>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79"/>
              <p:cNvGrpSpPr/>
              <p:nvPr/>
            </p:nvGrpSpPr>
            <p:grpSpPr>
              <a:xfrm rot="19276754" flipH="1">
                <a:off x="7712141" y="3559421"/>
                <a:ext cx="210131" cy="627297"/>
                <a:chOff x="4876800" y="2209800"/>
                <a:chExt cx="721689" cy="2209800"/>
              </a:xfrm>
              <a:solidFill>
                <a:schemeClr val="bg1">
                  <a:lumMod val="75000"/>
                </a:schemeClr>
              </a:solidFill>
            </p:grpSpPr>
            <p:sp>
              <p:nvSpPr>
                <p:cNvPr id="138" name="Moon 137"/>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rapezoid 116"/>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7088429" y="4494805"/>
                <a:ext cx="443893" cy="363145"/>
                <a:chOff x="6172200" y="381000"/>
                <a:chExt cx="685800" cy="1219200"/>
              </a:xfrm>
            </p:grpSpPr>
            <p:sp>
              <p:nvSpPr>
                <p:cNvPr id="135" name="Trapezoid 134"/>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6941609" y="5718249"/>
                <a:ext cx="757944" cy="121987"/>
                <a:chOff x="7809336" y="4419600"/>
                <a:chExt cx="2509992" cy="465172"/>
              </a:xfrm>
            </p:grpSpPr>
            <p:sp>
              <p:nvSpPr>
                <p:cNvPr id="125" name="Cross 124"/>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ross 125"/>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3"/>
                <p:cNvGrpSpPr/>
                <p:nvPr/>
              </p:nvGrpSpPr>
              <p:grpSpPr>
                <a:xfrm rot="10800000">
                  <a:off x="8229600" y="4425075"/>
                  <a:ext cx="1019759" cy="451725"/>
                  <a:chOff x="5943600" y="152400"/>
                  <a:chExt cx="1360054" cy="762000"/>
                </a:xfrm>
              </p:grpSpPr>
              <p:sp>
                <p:nvSpPr>
                  <p:cNvPr id="133" name="Cross 132"/>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ross 133"/>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Quad Arrow Callout 127"/>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Callout 128"/>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Quad Arrow Callout 129"/>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ross 130"/>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Callout 131"/>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Oval 122"/>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5352168" y="3886417"/>
              <a:ext cx="913506" cy="2169577"/>
              <a:chOff x="2069555" y="144697"/>
              <a:chExt cx="1219200" cy="2895600"/>
            </a:xfrm>
          </p:grpSpPr>
          <p:sp>
            <p:nvSpPr>
              <p:cNvPr id="82" name="Cloud 81"/>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102" name="Group 101"/>
              <p:cNvGrpSpPr/>
              <p:nvPr/>
            </p:nvGrpSpPr>
            <p:grpSpPr>
              <a:xfrm rot="4983839">
                <a:off x="2618848" y="1746310"/>
                <a:ext cx="588091" cy="315370"/>
                <a:chOff x="4099124" y="1265262"/>
                <a:chExt cx="813257" cy="436117"/>
              </a:xfrm>
            </p:grpSpPr>
            <p:pic>
              <p:nvPicPr>
                <p:cNvPr id="103"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024" name="Rectangle 1023"/>
          <p:cNvSpPr/>
          <p:nvPr/>
        </p:nvSpPr>
        <p:spPr>
          <a:xfrm>
            <a:off x="2188717" y="2913232"/>
            <a:ext cx="3825593" cy="1477328"/>
          </a:xfrm>
          <a:prstGeom prst="rect">
            <a:avLst/>
          </a:prstGeom>
        </p:spPr>
        <p:txBody>
          <a:bodyPr wrap="square">
            <a:spAutoFit/>
          </a:bodyPr>
          <a:lstStyle/>
          <a:p>
            <a:r>
              <a:rPr lang="en-US" b="0" i="1" dirty="0">
                <a:solidFill>
                  <a:schemeClr val="bg1"/>
                </a:solidFill>
                <a:effectLst/>
                <a:latin typeface="Palatino"/>
              </a:rPr>
              <a:t> Behold, I have heard that there is corn in Egypt: get you down thither, and buy for us from thence; that we may live, and not die.</a:t>
            </a:r>
          </a:p>
          <a:p>
            <a:r>
              <a:rPr lang="en-US" i="1" dirty="0">
                <a:solidFill>
                  <a:schemeClr val="bg1"/>
                </a:solidFill>
                <a:latin typeface="Palatino"/>
              </a:rPr>
              <a:t>Genesis 42:2</a:t>
            </a:r>
            <a:endParaRPr lang="en-US" i="1" dirty="0">
              <a:solidFill>
                <a:schemeClr val="bg1"/>
              </a:solidFill>
            </a:endParaRPr>
          </a:p>
        </p:txBody>
      </p:sp>
    </p:spTree>
    <p:extLst>
      <p:ext uri="{BB962C8B-B14F-4D97-AF65-F5344CB8AC3E}">
        <p14:creationId xmlns:p14="http://schemas.microsoft.com/office/powerpoint/2010/main" val="1967765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Joseph’s Reaction to Confession </a:t>
            </a:r>
          </a:p>
        </p:txBody>
      </p:sp>
      <p:sp>
        <p:nvSpPr>
          <p:cNvPr id="3" name="Rectangle 2"/>
          <p:cNvSpPr/>
          <p:nvPr/>
        </p:nvSpPr>
        <p:spPr>
          <a:xfrm>
            <a:off x="272141" y="1289680"/>
            <a:ext cx="6379029" cy="369332"/>
          </a:xfrm>
          <a:prstGeom prst="rect">
            <a:avLst/>
          </a:prstGeom>
        </p:spPr>
        <p:txBody>
          <a:bodyPr wrap="square">
            <a:spAutoFit/>
          </a:bodyPr>
          <a:lstStyle/>
          <a:p>
            <a:r>
              <a:rPr lang="en-US" dirty="0">
                <a:solidFill>
                  <a:schemeClr val="bg1"/>
                </a:solidFill>
                <a:latin typeface="Calibri" panose="020F0502020204030204" pitchFamily="34" charset="0"/>
              </a:rPr>
              <a:t>Joseph’s reaction was one of inward forgiveness</a:t>
            </a:r>
          </a:p>
        </p:txBody>
      </p:sp>
      <p:sp>
        <p:nvSpPr>
          <p:cNvPr id="2" name="Rectangle 1"/>
          <p:cNvSpPr/>
          <p:nvPr/>
        </p:nvSpPr>
        <p:spPr>
          <a:xfrm>
            <a:off x="3417418" y="3829084"/>
            <a:ext cx="6096000" cy="2585323"/>
          </a:xfrm>
          <a:prstGeom prst="rect">
            <a:avLst/>
          </a:prstGeom>
        </p:spPr>
        <p:txBody>
          <a:bodyPr>
            <a:spAutoFit/>
          </a:bodyPr>
          <a:lstStyle/>
          <a:p>
            <a:r>
              <a:rPr lang="en-US" b="0" i="0" dirty="0">
                <a:solidFill>
                  <a:schemeClr val="bg1"/>
                </a:solidFill>
                <a:effectLst/>
                <a:latin typeface="Calibri" panose="020F0502020204030204" pitchFamily="34" charset="0"/>
              </a:rPr>
              <a:t>However Joseph takes Simeon as a hostage until the brothers return to Egypt with their younger brother Benjamin.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Joseph imprisoned Simeon, he sent the other </a:t>
            </a:r>
          </a:p>
          <a:p>
            <a:r>
              <a:rPr lang="en-US" dirty="0">
                <a:solidFill>
                  <a:schemeClr val="bg1"/>
                </a:solidFill>
                <a:latin typeface="Calibri" panose="020F0502020204030204" pitchFamily="34" charset="0"/>
              </a:rPr>
              <a:t>brothers home with grain. But before they left,</a:t>
            </a:r>
          </a:p>
          <a:p>
            <a:r>
              <a:rPr lang="en-US" dirty="0">
                <a:solidFill>
                  <a:schemeClr val="bg1"/>
                </a:solidFill>
                <a:latin typeface="Calibri" panose="020F0502020204030204" pitchFamily="34" charset="0"/>
              </a:rPr>
              <a:t> he commanded his servants to hide the money they used to purchase the grain in the brothers’ sacks of </a:t>
            </a:r>
          </a:p>
          <a:p>
            <a:r>
              <a:rPr lang="en-US" dirty="0">
                <a:solidFill>
                  <a:schemeClr val="bg1"/>
                </a:solidFill>
                <a:latin typeface="Calibri" panose="020F0502020204030204" pitchFamily="34" charset="0"/>
              </a:rPr>
              <a:t>grain. When they later discovered the money </a:t>
            </a:r>
          </a:p>
          <a:p>
            <a:r>
              <a:rPr lang="en-US" dirty="0">
                <a:solidFill>
                  <a:schemeClr val="bg1"/>
                </a:solidFill>
                <a:latin typeface="Calibri" panose="020F0502020204030204" pitchFamily="34" charset="0"/>
              </a:rPr>
              <a:t>in their sacks, they were afraid.</a:t>
            </a:r>
          </a:p>
        </p:txBody>
      </p:sp>
      <p:sp>
        <p:nvSpPr>
          <p:cNvPr id="9" name="Rectangle 8"/>
          <p:cNvSpPr/>
          <p:nvPr/>
        </p:nvSpPr>
        <p:spPr>
          <a:xfrm>
            <a:off x="0" y="6365013"/>
            <a:ext cx="1803699"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42:24-35</a:t>
            </a:r>
            <a:endParaRPr lang="en-US" dirty="0">
              <a:solidFill>
                <a:schemeClr val="bg1"/>
              </a:solidFill>
            </a:endParaRPr>
          </a:p>
        </p:txBody>
      </p:sp>
      <p:pic>
        <p:nvPicPr>
          <p:cNvPr id="12290" name="Picture 2" descr="https://standinginholyplaces2013.files.wordpress.com/2013/02/jesus-easter-821662-tabl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0355" y="1015663"/>
            <a:ext cx="4161518" cy="277163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realbiblestories.com/wp-content/uploads/2012/08/joseph-wee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141" y="1978934"/>
            <a:ext cx="30003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catholiclane.com/wp-content/uploads/old-sack-of-coi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1114" y="4565723"/>
            <a:ext cx="3432175" cy="212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3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fade">
                                      <p:cBhvr>
                                        <p:cTn id="15" dur="500"/>
                                        <p:tgtEl>
                                          <p:spTgt spid="1229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2294"/>
                                        </p:tgtEl>
                                        <p:attrNameLst>
                                          <p:attrName>style.visibility</p:attrName>
                                        </p:attrNameLst>
                                      </p:cBhvr>
                                      <p:to>
                                        <p:strVal val="visible"/>
                                      </p:to>
                                    </p:set>
                                    <p:animEffect transition="in" filter="fade">
                                      <p:cBhvr>
                                        <p:cTn id="30"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Bereaved</a:t>
            </a:r>
          </a:p>
        </p:txBody>
      </p:sp>
      <p:sp>
        <p:nvSpPr>
          <p:cNvPr id="3" name="Rectangle 2"/>
          <p:cNvSpPr/>
          <p:nvPr/>
        </p:nvSpPr>
        <p:spPr>
          <a:xfrm>
            <a:off x="3417418" y="914294"/>
            <a:ext cx="6379029" cy="369332"/>
          </a:xfrm>
          <a:prstGeom prst="rect">
            <a:avLst/>
          </a:prstGeom>
        </p:spPr>
        <p:txBody>
          <a:bodyPr wrap="square">
            <a:spAutoFit/>
          </a:bodyPr>
          <a:lstStyle/>
          <a:p>
            <a:r>
              <a:rPr lang="en-US" dirty="0">
                <a:solidFill>
                  <a:schemeClr val="bg1"/>
                </a:solidFill>
                <a:latin typeface="Calibri" panose="020F0502020204030204" pitchFamily="34" charset="0"/>
              </a:rPr>
              <a:t>To lose or be deprived of something or someone.</a:t>
            </a:r>
          </a:p>
        </p:txBody>
      </p:sp>
      <p:sp>
        <p:nvSpPr>
          <p:cNvPr id="2" name="Rectangle 1"/>
          <p:cNvSpPr/>
          <p:nvPr/>
        </p:nvSpPr>
        <p:spPr>
          <a:xfrm>
            <a:off x="585186" y="1540760"/>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Jacob mourns the loss of his sons, Joseph, Simeon, and soon to be Benjamin</a:t>
            </a:r>
            <a:endParaRPr lang="en-US" dirty="0">
              <a:solidFill>
                <a:schemeClr val="bg1"/>
              </a:solidFill>
              <a:latin typeface="Calibri" panose="020F0502020204030204" pitchFamily="34" charset="0"/>
            </a:endParaRPr>
          </a:p>
        </p:txBody>
      </p:sp>
      <p:sp>
        <p:nvSpPr>
          <p:cNvPr id="9" name="Rectangle 8"/>
          <p:cNvSpPr/>
          <p:nvPr/>
        </p:nvSpPr>
        <p:spPr>
          <a:xfrm>
            <a:off x="0" y="6365013"/>
            <a:ext cx="2637260"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42:36-38; 43:1-14</a:t>
            </a:r>
            <a:endParaRPr lang="en-US" dirty="0">
              <a:solidFill>
                <a:schemeClr val="bg1"/>
              </a:solidFill>
            </a:endParaRPr>
          </a:p>
        </p:txBody>
      </p:sp>
      <p:sp>
        <p:nvSpPr>
          <p:cNvPr id="10" name="Rectangle 9"/>
          <p:cNvSpPr/>
          <p:nvPr/>
        </p:nvSpPr>
        <p:spPr>
          <a:xfrm>
            <a:off x="6408905" y="1913873"/>
            <a:ext cx="3994360" cy="646331"/>
          </a:xfrm>
          <a:prstGeom prst="rect">
            <a:avLst/>
          </a:prstGeom>
        </p:spPr>
        <p:txBody>
          <a:bodyPr wrap="square">
            <a:spAutoFit/>
          </a:bodyPr>
          <a:lstStyle/>
          <a:p>
            <a:r>
              <a:rPr lang="en-US" b="0" i="0" dirty="0">
                <a:solidFill>
                  <a:schemeClr val="bg1"/>
                </a:solidFill>
                <a:effectLst/>
                <a:latin typeface="Calibri" panose="020F0502020204030204" pitchFamily="34" charset="0"/>
              </a:rPr>
              <a:t>Rueben and Judah step up to take Benjamin to Egypt, and protect him</a:t>
            </a:r>
            <a:endParaRPr lang="en-US" dirty="0">
              <a:solidFill>
                <a:schemeClr val="bg1"/>
              </a:solidFill>
              <a:latin typeface="Calibri" panose="020F0502020204030204" pitchFamily="34" charset="0"/>
            </a:endParaRPr>
          </a:p>
        </p:txBody>
      </p:sp>
      <p:grpSp>
        <p:nvGrpSpPr>
          <p:cNvPr id="11" name="Group 10"/>
          <p:cNvGrpSpPr/>
          <p:nvPr/>
        </p:nvGrpSpPr>
        <p:grpSpPr>
          <a:xfrm>
            <a:off x="3033505" y="2687159"/>
            <a:ext cx="1336087" cy="3173206"/>
            <a:chOff x="2069555" y="144697"/>
            <a:chExt cx="1219200" cy="2895600"/>
          </a:xfrm>
        </p:grpSpPr>
        <p:sp>
          <p:nvSpPr>
            <p:cNvPr id="12" name="Cloud 11"/>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rot="4983839">
              <a:off x="2618848" y="1746310"/>
              <a:ext cx="588091" cy="315370"/>
              <a:chOff x="4099124" y="1265262"/>
              <a:chExt cx="813257" cy="436117"/>
            </a:xfrm>
          </p:grpSpPr>
          <p:pic>
            <p:nvPicPr>
              <p:cNvPr id="33"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5" name="Group 34"/>
          <p:cNvGrpSpPr/>
          <p:nvPr/>
        </p:nvGrpSpPr>
        <p:grpSpPr>
          <a:xfrm>
            <a:off x="4549838" y="3116185"/>
            <a:ext cx="1414605" cy="2775128"/>
            <a:chOff x="6159338" y="783740"/>
            <a:chExt cx="1950615" cy="3826656"/>
          </a:xfrm>
        </p:grpSpPr>
        <p:sp>
          <p:nvSpPr>
            <p:cNvPr id="36" name="Oval 35"/>
            <p:cNvSpPr/>
            <p:nvPr/>
          </p:nvSpPr>
          <p:spPr>
            <a:xfrm>
              <a:off x="7280738" y="4234670"/>
              <a:ext cx="51435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553858" y="4201022"/>
              <a:ext cx="53340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6436563" y="3640031"/>
              <a:ext cx="1468951" cy="765322"/>
            </a:xfrm>
            <a:prstGeom prst="trapezoid">
              <a:avLst>
                <a:gd name="adj" fmla="val 2158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3819016">
              <a:off x="7553089" y="2814718"/>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8663083">
              <a:off x="6011352" y="2817737"/>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0"/>
            <p:cNvSpPr/>
            <p:nvPr/>
          </p:nvSpPr>
          <p:spPr>
            <a:xfrm rot="13138101">
              <a:off x="6304134" y="2074923"/>
              <a:ext cx="715537" cy="1083407"/>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Operation 41"/>
            <p:cNvSpPr/>
            <p:nvPr/>
          </p:nvSpPr>
          <p:spPr>
            <a:xfrm rot="9053877">
              <a:off x="7226641" y="2022527"/>
              <a:ext cx="715537" cy="119722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6553859" y="2002940"/>
              <a:ext cx="1219200" cy="1734670"/>
            </a:xfrm>
            <a:prstGeom prst="trapezoid">
              <a:avLst>
                <a:gd name="adj" fmla="val 23562"/>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hevron 43"/>
            <p:cNvSpPr/>
            <p:nvPr/>
          </p:nvSpPr>
          <p:spPr>
            <a:xfrm rot="5400000">
              <a:off x="6783278" y="2154521"/>
              <a:ext cx="715537" cy="717176"/>
            </a:xfrm>
            <a:prstGeom prst="chevron">
              <a:avLst>
                <a:gd name="adj" fmla="val 8216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Isosceles Triangle 44"/>
            <p:cNvSpPr/>
            <p:nvPr/>
          </p:nvSpPr>
          <p:spPr>
            <a:xfrm rot="10800000">
              <a:off x="6840729" y="1877434"/>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684828" y="885960"/>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rot="18173890">
              <a:off x="6239061"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3426110" flipH="1">
              <a:off x="7208229"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a:off x="6596722" y="783740"/>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553859" y="3603140"/>
              <a:ext cx="1233488" cy="204439"/>
            </a:xfrm>
            <a:prstGeom prst="roundRect">
              <a:avLst>
                <a:gd name="adj" fmla="val 2176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6477659" y="1088540"/>
              <a:ext cx="1295400" cy="228600"/>
              <a:chOff x="4267200" y="3733800"/>
              <a:chExt cx="1981200" cy="1524000"/>
            </a:xfrm>
          </p:grpSpPr>
          <p:sp>
            <p:nvSpPr>
              <p:cNvPr id="68" name="Rectangle 67"/>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4438482" y="3818965"/>
                <a:ext cx="1706545" cy="1362635"/>
                <a:chOff x="4438482" y="3818965"/>
                <a:chExt cx="1706545" cy="1362635"/>
              </a:xfrm>
            </p:grpSpPr>
            <p:grpSp>
              <p:nvGrpSpPr>
                <p:cNvPr id="70" name="Group 69"/>
                <p:cNvGrpSpPr/>
                <p:nvPr/>
              </p:nvGrpSpPr>
              <p:grpSpPr>
                <a:xfrm>
                  <a:off x="4438482" y="4052314"/>
                  <a:ext cx="536650" cy="863189"/>
                  <a:chOff x="4438482" y="4052314"/>
                  <a:chExt cx="536650" cy="863189"/>
                </a:xfrm>
              </p:grpSpPr>
              <p:sp>
                <p:nvSpPr>
                  <p:cNvPr id="81" name="Chevron 80"/>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Chevron 81"/>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5025671" y="4043350"/>
                  <a:ext cx="536650" cy="863189"/>
                  <a:chOff x="4438482" y="4052314"/>
                  <a:chExt cx="536650" cy="863189"/>
                </a:xfrm>
              </p:grpSpPr>
              <p:sp>
                <p:nvSpPr>
                  <p:cNvPr id="79" name="Chevron 78"/>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Chevron 79"/>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 name="Group 71"/>
                <p:cNvGrpSpPr/>
                <p:nvPr/>
              </p:nvGrpSpPr>
              <p:grpSpPr>
                <a:xfrm>
                  <a:off x="5608377" y="4038867"/>
                  <a:ext cx="536650" cy="863189"/>
                  <a:chOff x="4438482" y="4052314"/>
                  <a:chExt cx="536650" cy="863189"/>
                </a:xfrm>
              </p:grpSpPr>
              <p:sp>
                <p:nvSpPr>
                  <p:cNvPr id="77" name="Chevron 76"/>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Chevron 77"/>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3" name="Diamond 72"/>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37"/>
            <p:cNvGrpSpPr/>
            <p:nvPr/>
          </p:nvGrpSpPr>
          <p:grpSpPr>
            <a:xfrm>
              <a:off x="6553859" y="3603140"/>
              <a:ext cx="1219200" cy="228600"/>
              <a:chOff x="4438482" y="3818965"/>
              <a:chExt cx="1706545" cy="1362635"/>
            </a:xfrm>
          </p:grpSpPr>
          <p:grpSp>
            <p:nvGrpSpPr>
              <p:cNvPr id="55" name="Group 26"/>
              <p:cNvGrpSpPr/>
              <p:nvPr/>
            </p:nvGrpSpPr>
            <p:grpSpPr>
              <a:xfrm>
                <a:off x="4438482" y="4052314"/>
                <a:ext cx="536650" cy="863189"/>
                <a:chOff x="4438482" y="4052314"/>
                <a:chExt cx="536650" cy="863189"/>
              </a:xfrm>
            </p:grpSpPr>
            <p:sp>
              <p:nvSpPr>
                <p:cNvPr id="66" name="Chevron 65"/>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 name="Group 27"/>
              <p:cNvGrpSpPr/>
              <p:nvPr/>
            </p:nvGrpSpPr>
            <p:grpSpPr>
              <a:xfrm>
                <a:off x="5025671" y="4043350"/>
                <a:ext cx="536650" cy="863189"/>
                <a:chOff x="4438482" y="4052314"/>
                <a:chExt cx="536650" cy="863189"/>
              </a:xfrm>
            </p:grpSpPr>
            <p:sp>
              <p:nvSpPr>
                <p:cNvPr id="64" name="Chevron 6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Chevron 6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 name="Group 30"/>
              <p:cNvGrpSpPr/>
              <p:nvPr/>
            </p:nvGrpSpPr>
            <p:grpSpPr>
              <a:xfrm>
                <a:off x="5608377" y="4038867"/>
                <a:ext cx="536650" cy="863189"/>
                <a:chOff x="4438482" y="4052314"/>
                <a:chExt cx="536650" cy="863189"/>
              </a:xfrm>
            </p:grpSpPr>
            <p:sp>
              <p:nvSpPr>
                <p:cNvPr id="62" name="Chevron 6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Chevron 6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Diamond 57"/>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Diamond 52"/>
            <p:cNvSpPr/>
            <p:nvPr/>
          </p:nvSpPr>
          <p:spPr>
            <a:xfrm>
              <a:off x="7006577" y="2711152"/>
              <a:ext cx="304800" cy="609600"/>
            </a:xfrm>
            <a:prstGeom prst="diamon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4" descr="http://icons.iconarchive.com/icons/iconsmind/outline/512/Wolf-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45880" y="2895373"/>
              <a:ext cx="242002" cy="2420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p:cNvGrpSpPr/>
          <p:nvPr/>
        </p:nvGrpSpPr>
        <p:grpSpPr>
          <a:xfrm>
            <a:off x="836396" y="2172400"/>
            <a:ext cx="1650816" cy="4113088"/>
            <a:chOff x="1133802" y="686440"/>
            <a:chExt cx="1650816" cy="4113088"/>
          </a:xfrm>
        </p:grpSpPr>
        <p:sp>
          <p:nvSpPr>
            <p:cNvPr id="84" name="Oval 83"/>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Oval 84"/>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Oval 85"/>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Oval 86"/>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Trapezoid 87"/>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Trapezoid 88"/>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Trapezoid 89"/>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1" name="Group 90"/>
            <p:cNvGrpSpPr/>
            <p:nvPr/>
          </p:nvGrpSpPr>
          <p:grpSpPr>
            <a:xfrm rot="576583">
              <a:off x="1476405" y="3166501"/>
              <a:ext cx="148442" cy="1203961"/>
              <a:chOff x="4038599" y="3983576"/>
              <a:chExt cx="217257" cy="1331328"/>
            </a:xfrm>
          </p:grpSpPr>
          <p:sp>
            <p:nvSpPr>
              <p:cNvPr id="180" name="Pentagon 179"/>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rot="5400000" flipV="1">
                <a:off x="3549760" y="4476730"/>
                <a:ext cx="1194934" cy="208625"/>
                <a:chOff x="3970020" y="4948646"/>
                <a:chExt cx="6939523" cy="1211581"/>
              </a:xfrm>
            </p:grpSpPr>
            <p:grpSp>
              <p:nvGrpSpPr>
                <p:cNvPr id="182" name="Group 181"/>
                <p:cNvGrpSpPr/>
                <p:nvPr/>
              </p:nvGrpSpPr>
              <p:grpSpPr>
                <a:xfrm>
                  <a:off x="3970020" y="4953000"/>
                  <a:ext cx="2080259" cy="1207227"/>
                  <a:chOff x="4551318" y="4950687"/>
                  <a:chExt cx="2080259" cy="1207227"/>
                </a:xfrm>
              </p:grpSpPr>
              <p:sp>
                <p:nvSpPr>
                  <p:cNvPr id="199" name="Rectangle 19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 Arrow Callout 20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Diamond 18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83"/>
                <p:cNvGrpSpPr/>
                <p:nvPr/>
              </p:nvGrpSpPr>
              <p:grpSpPr>
                <a:xfrm>
                  <a:off x="6395357" y="4948646"/>
                  <a:ext cx="2080259" cy="1207227"/>
                  <a:chOff x="4551318" y="4950687"/>
                  <a:chExt cx="2080259" cy="1207227"/>
                </a:xfrm>
              </p:grpSpPr>
              <p:sp>
                <p:nvSpPr>
                  <p:cNvPr id="193" name="Rectangle 19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Left-Right Arrow Callout 19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Diamond 18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85"/>
                <p:cNvGrpSpPr/>
                <p:nvPr/>
              </p:nvGrpSpPr>
              <p:grpSpPr>
                <a:xfrm>
                  <a:off x="8829284" y="4948646"/>
                  <a:ext cx="2080259" cy="1207227"/>
                  <a:chOff x="4551318" y="4950687"/>
                  <a:chExt cx="2080259" cy="1207227"/>
                </a:xfrm>
              </p:grpSpPr>
              <p:sp>
                <p:nvSpPr>
                  <p:cNvPr id="187" name="Rectangle 18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 Arrow Callout 18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 name="Group 91"/>
            <p:cNvGrpSpPr/>
            <p:nvPr/>
          </p:nvGrpSpPr>
          <p:grpSpPr>
            <a:xfrm rot="21023417" flipH="1">
              <a:off x="1680724" y="3197449"/>
              <a:ext cx="148442" cy="1203961"/>
              <a:chOff x="4038599" y="3983576"/>
              <a:chExt cx="217257" cy="1331328"/>
            </a:xfrm>
          </p:grpSpPr>
          <p:sp>
            <p:nvSpPr>
              <p:cNvPr id="155" name="Pentagon 154"/>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rot="5400000" flipV="1">
                <a:off x="3549760" y="4476730"/>
                <a:ext cx="1194934" cy="208625"/>
                <a:chOff x="3970020" y="4948646"/>
                <a:chExt cx="6939523" cy="1211581"/>
              </a:xfrm>
            </p:grpSpPr>
            <p:grpSp>
              <p:nvGrpSpPr>
                <p:cNvPr id="157" name="Group 156"/>
                <p:cNvGrpSpPr/>
                <p:nvPr/>
              </p:nvGrpSpPr>
              <p:grpSpPr>
                <a:xfrm>
                  <a:off x="3970020" y="4953000"/>
                  <a:ext cx="2080259" cy="1207227"/>
                  <a:chOff x="4551318" y="4950687"/>
                  <a:chExt cx="2080259" cy="1207227"/>
                </a:xfrm>
              </p:grpSpPr>
              <p:sp>
                <p:nvSpPr>
                  <p:cNvPr id="174" name="Rectangle 17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 Arrow Callout 17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Diamond 15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p:cNvGrpSpPr/>
                <p:nvPr/>
              </p:nvGrpSpPr>
              <p:grpSpPr>
                <a:xfrm>
                  <a:off x="6395357" y="4948646"/>
                  <a:ext cx="2080259" cy="1207227"/>
                  <a:chOff x="4551318" y="4950687"/>
                  <a:chExt cx="2080259" cy="1207227"/>
                </a:xfrm>
              </p:grpSpPr>
              <p:sp>
                <p:nvSpPr>
                  <p:cNvPr id="168" name="Rectangle 16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 Arrow Callout 16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Diamond 15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p:cNvGrpSpPr/>
                <p:nvPr/>
              </p:nvGrpSpPr>
              <p:grpSpPr>
                <a:xfrm>
                  <a:off x="8829284" y="4948646"/>
                  <a:ext cx="2080259" cy="1207227"/>
                  <a:chOff x="4551318" y="4950687"/>
                  <a:chExt cx="2080259" cy="1207227"/>
                </a:xfrm>
              </p:grpSpPr>
              <p:sp>
                <p:nvSpPr>
                  <p:cNvPr id="162" name="Rectangle 16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 Arrow Callout 16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3" name="Group 92"/>
            <p:cNvGrpSpPr/>
            <p:nvPr/>
          </p:nvGrpSpPr>
          <p:grpSpPr>
            <a:xfrm>
              <a:off x="1553983" y="3036996"/>
              <a:ext cx="779810" cy="220840"/>
              <a:chOff x="3431377" y="2577520"/>
              <a:chExt cx="2319927" cy="361305"/>
            </a:xfrm>
          </p:grpSpPr>
          <p:sp>
            <p:nvSpPr>
              <p:cNvPr id="130" name="Rounded Rectangle 129"/>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3657600" y="2599731"/>
                <a:ext cx="1892332" cy="330385"/>
                <a:chOff x="3970020" y="4948646"/>
                <a:chExt cx="6939523" cy="1211581"/>
              </a:xfrm>
            </p:grpSpPr>
            <p:grpSp>
              <p:nvGrpSpPr>
                <p:cNvPr id="132" name="Group 131"/>
                <p:cNvGrpSpPr/>
                <p:nvPr/>
              </p:nvGrpSpPr>
              <p:grpSpPr>
                <a:xfrm>
                  <a:off x="3970020" y="4953000"/>
                  <a:ext cx="2080259" cy="1207227"/>
                  <a:chOff x="4551318" y="4950687"/>
                  <a:chExt cx="2080259" cy="1207227"/>
                </a:xfrm>
              </p:grpSpPr>
              <p:sp>
                <p:nvSpPr>
                  <p:cNvPr id="149" name="Rectangle 14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 Arrow Callout 15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Diamond 13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33"/>
                <p:cNvGrpSpPr/>
                <p:nvPr/>
              </p:nvGrpSpPr>
              <p:grpSpPr>
                <a:xfrm>
                  <a:off x="6395357" y="4948646"/>
                  <a:ext cx="2080259" cy="1207227"/>
                  <a:chOff x="4551318" y="4950687"/>
                  <a:chExt cx="2080259" cy="1207227"/>
                </a:xfrm>
              </p:grpSpPr>
              <p:sp>
                <p:nvSpPr>
                  <p:cNvPr id="143" name="Rectangle 14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 Arrow Callout 14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Diamond 13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8829284" y="4948646"/>
                  <a:ext cx="2080259" cy="1207227"/>
                  <a:chOff x="4551318" y="4950687"/>
                  <a:chExt cx="2080259" cy="1207227"/>
                </a:xfrm>
              </p:grpSpPr>
              <p:sp>
                <p:nvSpPr>
                  <p:cNvPr id="137" name="Rectangle 13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 Arrow Callout 13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4" name="Isosceles Triangle 93"/>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1238801" y="686440"/>
              <a:ext cx="1515213" cy="1532853"/>
              <a:chOff x="1238801" y="686440"/>
              <a:chExt cx="1515213" cy="1532853"/>
            </a:xfrm>
          </p:grpSpPr>
          <p:sp>
            <p:nvSpPr>
              <p:cNvPr id="96" name="Round Diagonal Corner Rectangle 95"/>
              <p:cNvSpPr/>
              <p:nvPr/>
            </p:nvSpPr>
            <p:spPr>
              <a:xfrm rot="3691160" flipH="1">
                <a:off x="2088645" y="1270630"/>
                <a:ext cx="712151" cy="618586"/>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Round Diagonal Corner Rectangle 96"/>
              <p:cNvSpPr/>
              <p:nvPr/>
            </p:nvSpPr>
            <p:spPr>
              <a:xfrm rot="13069477" flipH="1">
                <a:off x="1238801" y="1302790"/>
                <a:ext cx="608934" cy="622102"/>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Oval 97"/>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9" name="Round Diagonal Corner Rectangle 98"/>
              <p:cNvSpPr/>
              <p:nvPr/>
            </p:nvSpPr>
            <p:spPr>
              <a:xfrm rot="20363465" flipH="1">
                <a:off x="1966746" y="686440"/>
                <a:ext cx="564930" cy="73950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Round Diagonal Corner Rectangle 99"/>
              <p:cNvSpPr/>
              <p:nvPr/>
            </p:nvSpPr>
            <p:spPr>
              <a:xfrm rot="16523337" flipH="1">
                <a:off x="1390766" y="808506"/>
                <a:ext cx="640667" cy="6512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 name="Oval 100"/>
              <p:cNvSpPr/>
              <p:nvPr/>
            </p:nvSpPr>
            <p:spPr>
              <a:xfrm flipH="1">
                <a:off x="1771000" y="786154"/>
                <a:ext cx="492812" cy="4681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Oval 101"/>
              <p:cNvSpPr/>
              <p:nvPr/>
            </p:nvSpPr>
            <p:spPr>
              <a:xfrm rot="3657975" flipH="1">
                <a:off x="2233148" y="1103431"/>
                <a:ext cx="492812" cy="1808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Oval 102"/>
              <p:cNvSpPr/>
              <p:nvPr/>
            </p:nvSpPr>
            <p:spPr>
              <a:xfrm rot="17249456" flipH="1">
                <a:off x="1184821" y="1234739"/>
                <a:ext cx="492812" cy="9180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4" name="Group 103"/>
              <p:cNvGrpSpPr/>
              <p:nvPr/>
            </p:nvGrpSpPr>
            <p:grpSpPr>
              <a:xfrm>
                <a:off x="1361620" y="1073300"/>
                <a:ext cx="1251291" cy="220840"/>
                <a:chOff x="3431377" y="2577520"/>
                <a:chExt cx="2319927" cy="361305"/>
              </a:xfrm>
            </p:grpSpPr>
            <p:sp>
              <p:nvSpPr>
                <p:cNvPr id="105" name="Rounded Rectangle 104"/>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3657600" y="2599731"/>
                  <a:ext cx="1892332" cy="330385"/>
                  <a:chOff x="3970020" y="4948646"/>
                  <a:chExt cx="6939523" cy="1211581"/>
                </a:xfrm>
              </p:grpSpPr>
              <p:grpSp>
                <p:nvGrpSpPr>
                  <p:cNvPr id="107" name="Group 106"/>
                  <p:cNvGrpSpPr/>
                  <p:nvPr/>
                </p:nvGrpSpPr>
                <p:grpSpPr>
                  <a:xfrm>
                    <a:off x="3970020" y="4953000"/>
                    <a:ext cx="2080259" cy="1207227"/>
                    <a:chOff x="4551318" y="4950687"/>
                    <a:chExt cx="2080259" cy="1207227"/>
                  </a:xfrm>
                </p:grpSpPr>
                <p:sp>
                  <p:nvSpPr>
                    <p:cNvPr id="124" name="Rectangle 12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 Arrow Callout 12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Diamond 10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6395357" y="4948646"/>
                    <a:ext cx="2080259" cy="1207227"/>
                    <a:chOff x="4551318" y="4950687"/>
                    <a:chExt cx="2080259" cy="1207227"/>
                  </a:xfrm>
                </p:grpSpPr>
                <p:sp>
                  <p:nvSpPr>
                    <p:cNvPr id="118" name="Rectangle 11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Left-Right Arrow Callout 11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Diamond 10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8829284" y="4948646"/>
                    <a:ext cx="2080259" cy="1207227"/>
                    <a:chOff x="4551318" y="4950687"/>
                    <a:chExt cx="2080259" cy="1207227"/>
                  </a:xfrm>
                </p:grpSpPr>
                <p:sp>
                  <p:nvSpPr>
                    <p:cNvPr id="112" name="Rectangle 11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 Arrow Callout 11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205" name="Group 204"/>
          <p:cNvGrpSpPr/>
          <p:nvPr/>
        </p:nvGrpSpPr>
        <p:grpSpPr>
          <a:xfrm>
            <a:off x="6084081" y="2713141"/>
            <a:ext cx="1238930" cy="3060792"/>
            <a:chOff x="536022" y="3314942"/>
            <a:chExt cx="1296534" cy="3203103"/>
          </a:xfrm>
        </p:grpSpPr>
        <p:sp>
          <p:nvSpPr>
            <p:cNvPr id="206" name="Oval 205"/>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gular Pentagon 210"/>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3" name="Group 101"/>
            <p:cNvGrpSpPr/>
            <p:nvPr/>
          </p:nvGrpSpPr>
          <p:grpSpPr>
            <a:xfrm rot="7128265">
              <a:off x="1266712" y="6168842"/>
              <a:ext cx="230789" cy="449153"/>
              <a:chOff x="4267200" y="5105400"/>
              <a:chExt cx="685800" cy="609600"/>
            </a:xfrm>
          </p:grpSpPr>
          <p:sp>
            <p:nvSpPr>
              <p:cNvPr id="438"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102"/>
            <p:cNvGrpSpPr/>
            <p:nvPr/>
          </p:nvGrpSpPr>
          <p:grpSpPr>
            <a:xfrm rot="14157531">
              <a:off x="1014825" y="6178074"/>
              <a:ext cx="230789" cy="449153"/>
              <a:chOff x="4267200" y="5105400"/>
              <a:chExt cx="685800" cy="609600"/>
            </a:xfrm>
          </p:grpSpPr>
          <p:sp>
            <p:nvSpPr>
              <p:cNvPr id="436" name="Oval 435"/>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70"/>
            <p:cNvGrpSpPr/>
            <p:nvPr/>
          </p:nvGrpSpPr>
          <p:grpSpPr>
            <a:xfrm>
              <a:off x="615449" y="3393845"/>
              <a:ext cx="1196458" cy="1028329"/>
              <a:chOff x="2731569" y="4101704"/>
              <a:chExt cx="2435810" cy="2042401"/>
            </a:xfrm>
          </p:grpSpPr>
          <p:sp>
            <p:nvSpPr>
              <p:cNvPr id="427"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Trapezoid 215"/>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97"/>
            <p:cNvGrpSpPr/>
            <p:nvPr/>
          </p:nvGrpSpPr>
          <p:grpSpPr>
            <a:xfrm>
              <a:off x="962691" y="5459694"/>
              <a:ext cx="469239" cy="635646"/>
              <a:chOff x="4648200" y="4038600"/>
              <a:chExt cx="838200" cy="1349829"/>
            </a:xfrm>
          </p:grpSpPr>
          <p:sp>
            <p:nvSpPr>
              <p:cNvPr id="406" name="Trapezoid 405"/>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7" name="Group 406"/>
              <p:cNvGrpSpPr/>
              <p:nvPr/>
            </p:nvGrpSpPr>
            <p:grpSpPr>
              <a:xfrm rot="5595418">
                <a:off x="4297276" y="4567385"/>
                <a:ext cx="1211525" cy="322729"/>
                <a:chOff x="6019800" y="5334000"/>
                <a:chExt cx="2590800" cy="914400"/>
              </a:xfrm>
            </p:grpSpPr>
            <p:grpSp>
              <p:nvGrpSpPr>
                <p:cNvPr id="418" name="Group 79"/>
                <p:cNvGrpSpPr/>
                <p:nvPr/>
              </p:nvGrpSpPr>
              <p:grpSpPr>
                <a:xfrm>
                  <a:off x="6019800" y="5334000"/>
                  <a:ext cx="914400" cy="914400"/>
                  <a:chOff x="6019800" y="5334000"/>
                  <a:chExt cx="914400" cy="914400"/>
                </a:xfrm>
              </p:grpSpPr>
              <p:sp>
                <p:nvSpPr>
                  <p:cNvPr id="425" name="Quad Arrow 42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Diamond 42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80"/>
                <p:cNvGrpSpPr/>
                <p:nvPr/>
              </p:nvGrpSpPr>
              <p:grpSpPr>
                <a:xfrm>
                  <a:off x="6858000" y="5334000"/>
                  <a:ext cx="914400" cy="914400"/>
                  <a:chOff x="6019800" y="5334000"/>
                  <a:chExt cx="914400" cy="914400"/>
                </a:xfrm>
              </p:grpSpPr>
              <p:sp>
                <p:nvSpPr>
                  <p:cNvPr id="423" name="Quad Arrow 42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mond 42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83"/>
                <p:cNvGrpSpPr/>
                <p:nvPr/>
              </p:nvGrpSpPr>
              <p:grpSpPr>
                <a:xfrm>
                  <a:off x="7696200" y="5334000"/>
                  <a:ext cx="914400" cy="914400"/>
                  <a:chOff x="6019800" y="5334000"/>
                  <a:chExt cx="914400" cy="914400"/>
                </a:xfrm>
              </p:grpSpPr>
              <p:sp>
                <p:nvSpPr>
                  <p:cNvPr id="421" name="Quad Arrow 42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Diamond 42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8" name="Group 407"/>
              <p:cNvGrpSpPr/>
              <p:nvPr/>
            </p:nvGrpSpPr>
            <p:grpSpPr>
              <a:xfrm rot="5160593">
                <a:off x="4618957" y="4567387"/>
                <a:ext cx="1211525" cy="322729"/>
                <a:chOff x="6019800" y="5334000"/>
                <a:chExt cx="2590800" cy="914400"/>
              </a:xfrm>
            </p:grpSpPr>
            <p:grpSp>
              <p:nvGrpSpPr>
                <p:cNvPr id="409" name="Group 79"/>
                <p:cNvGrpSpPr/>
                <p:nvPr/>
              </p:nvGrpSpPr>
              <p:grpSpPr>
                <a:xfrm>
                  <a:off x="6019800" y="5334000"/>
                  <a:ext cx="914400" cy="914400"/>
                  <a:chOff x="6019800" y="5334000"/>
                  <a:chExt cx="914400" cy="914400"/>
                </a:xfrm>
              </p:grpSpPr>
              <p:sp>
                <p:nvSpPr>
                  <p:cNvPr id="416" name="Quad Arrow 41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Diamond 41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80"/>
                <p:cNvGrpSpPr/>
                <p:nvPr/>
              </p:nvGrpSpPr>
              <p:grpSpPr>
                <a:xfrm>
                  <a:off x="6858000" y="5334000"/>
                  <a:ext cx="914400" cy="914400"/>
                  <a:chOff x="6019800" y="5334000"/>
                  <a:chExt cx="914400" cy="914400"/>
                </a:xfrm>
              </p:grpSpPr>
              <p:sp>
                <p:nvSpPr>
                  <p:cNvPr id="414" name="Quad Arrow 41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Diamond 41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83"/>
                <p:cNvGrpSpPr/>
                <p:nvPr/>
              </p:nvGrpSpPr>
              <p:grpSpPr>
                <a:xfrm>
                  <a:off x="7696200" y="5334000"/>
                  <a:ext cx="914400" cy="914400"/>
                  <a:chOff x="6019800" y="5334000"/>
                  <a:chExt cx="914400" cy="914400"/>
                </a:xfrm>
              </p:grpSpPr>
              <p:sp>
                <p:nvSpPr>
                  <p:cNvPr id="412" name="Quad Arrow 41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Diamond 41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18" name="Rounded Rectangle 217"/>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125"/>
            <p:cNvGrpSpPr/>
            <p:nvPr/>
          </p:nvGrpSpPr>
          <p:grpSpPr>
            <a:xfrm flipV="1">
              <a:off x="615448" y="3764639"/>
              <a:ext cx="1133486" cy="180100"/>
              <a:chOff x="5029200" y="838200"/>
              <a:chExt cx="1905000" cy="457200"/>
            </a:xfrm>
          </p:grpSpPr>
          <p:sp>
            <p:nvSpPr>
              <p:cNvPr id="395" name="Rounded Rectangle 394"/>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6" name="Group 114"/>
              <p:cNvGrpSpPr/>
              <p:nvPr/>
            </p:nvGrpSpPr>
            <p:grpSpPr>
              <a:xfrm rot="10800000">
                <a:off x="5334000" y="914400"/>
                <a:ext cx="1211525" cy="322729"/>
                <a:chOff x="6019800" y="5334000"/>
                <a:chExt cx="2590800" cy="914400"/>
              </a:xfrm>
            </p:grpSpPr>
            <p:grpSp>
              <p:nvGrpSpPr>
                <p:cNvPr id="397" name="Group 79"/>
                <p:cNvGrpSpPr/>
                <p:nvPr/>
              </p:nvGrpSpPr>
              <p:grpSpPr>
                <a:xfrm>
                  <a:off x="6019800" y="5334000"/>
                  <a:ext cx="914400" cy="914400"/>
                  <a:chOff x="6019800" y="5334000"/>
                  <a:chExt cx="914400" cy="914400"/>
                </a:xfrm>
              </p:grpSpPr>
              <p:sp>
                <p:nvSpPr>
                  <p:cNvPr id="404" name="Quad Arrow 40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Diamond 40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80"/>
                <p:cNvGrpSpPr/>
                <p:nvPr/>
              </p:nvGrpSpPr>
              <p:grpSpPr>
                <a:xfrm>
                  <a:off x="6858000" y="5334000"/>
                  <a:ext cx="914400" cy="914400"/>
                  <a:chOff x="6019800" y="5334000"/>
                  <a:chExt cx="914400" cy="914400"/>
                </a:xfrm>
              </p:grpSpPr>
              <p:sp>
                <p:nvSpPr>
                  <p:cNvPr id="402" name="Quad Arrow 40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Diamond 40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83"/>
                <p:cNvGrpSpPr/>
                <p:nvPr/>
              </p:nvGrpSpPr>
              <p:grpSpPr>
                <a:xfrm>
                  <a:off x="7696200" y="5334000"/>
                  <a:ext cx="914400" cy="914400"/>
                  <a:chOff x="6019800" y="5334000"/>
                  <a:chExt cx="914400" cy="914400"/>
                </a:xfrm>
              </p:grpSpPr>
              <p:sp>
                <p:nvSpPr>
                  <p:cNvPr id="400" name="Quad Arrow 39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Diamond 40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0" name="Group 219"/>
            <p:cNvGrpSpPr/>
            <p:nvPr/>
          </p:nvGrpSpPr>
          <p:grpSpPr>
            <a:xfrm>
              <a:off x="536022" y="3314942"/>
              <a:ext cx="1296534" cy="697352"/>
              <a:chOff x="4823577" y="4053405"/>
              <a:chExt cx="2270956" cy="1287310"/>
            </a:xfrm>
          </p:grpSpPr>
          <p:grpSp>
            <p:nvGrpSpPr>
              <p:cNvPr id="221" name="Group 113"/>
              <p:cNvGrpSpPr/>
              <p:nvPr/>
            </p:nvGrpSpPr>
            <p:grpSpPr>
              <a:xfrm>
                <a:off x="4823577" y="4493188"/>
                <a:ext cx="1404453" cy="847527"/>
                <a:chOff x="5334000" y="1676401"/>
                <a:chExt cx="3200400" cy="2295940"/>
              </a:xfrm>
            </p:grpSpPr>
            <p:grpSp>
              <p:nvGrpSpPr>
                <p:cNvPr id="338" name="Group 59"/>
                <p:cNvGrpSpPr/>
                <p:nvPr/>
              </p:nvGrpSpPr>
              <p:grpSpPr>
                <a:xfrm>
                  <a:off x="5334000" y="1676401"/>
                  <a:ext cx="3200400" cy="2295940"/>
                  <a:chOff x="3329709" y="1676400"/>
                  <a:chExt cx="5204691" cy="3733801"/>
                </a:xfrm>
              </p:grpSpPr>
              <p:grpSp>
                <p:nvGrpSpPr>
                  <p:cNvPr id="342" name="Group 139"/>
                  <p:cNvGrpSpPr/>
                  <p:nvPr/>
                </p:nvGrpSpPr>
                <p:grpSpPr>
                  <a:xfrm>
                    <a:off x="5784951" y="1676400"/>
                    <a:ext cx="2749449" cy="2932281"/>
                    <a:chOff x="4370181" y="2237947"/>
                    <a:chExt cx="1395285" cy="1533800"/>
                  </a:xfrm>
                  <a:solidFill>
                    <a:schemeClr val="accent6">
                      <a:lumMod val="50000"/>
                    </a:schemeClr>
                  </a:solidFill>
                </p:grpSpPr>
                <p:sp>
                  <p:nvSpPr>
                    <p:cNvPr id="37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122"/>
                    <p:cNvGrpSpPr/>
                    <p:nvPr/>
                  </p:nvGrpSpPr>
                  <p:grpSpPr>
                    <a:xfrm>
                      <a:off x="4975163" y="2434420"/>
                      <a:ext cx="790303" cy="409072"/>
                      <a:chOff x="4975163" y="2434420"/>
                      <a:chExt cx="790303" cy="409072"/>
                    </a:xfrm>
                    <a:grpFill/>
                  </p:grpSpPr>
                  <p:sp>
                    <p:nvSpPr>
                      <p:cNvPr id="39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123"/>
                    <p:cNvGrpSpPr/>
                    <p:nvPr/>
                  </p:nvGrpSpPr>
                  <p:grpSpPr>
                    <a:xfrm>
                      <a:off x="4842164" y="2673927"/>
                      <a:ext cx="856672" cy="364837"/>
                      <a:chOff x="4975163" y="2434420"/>
                      <a:chExt cx="790303" cy="409072"/>
                    </a:xfrm>
                    <a:grpFill/>
                  </p:grpSpPr>
                  <p:sp>
                    <p:nvSpPr>
                      <p:cNvPr id="38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127"/>
                    <p:cNvGrpSpPr/>
                    <p:nvPr/>
                  </p:nvGrpSpPr>
                  <p:grpSpPr>
                    <a:xfrm>
                      <a:off x="4702690" y="2882384"/>
                      <a:ext cx="790303" cy="409072"/>
                      <a:chOff x="4975163" y="2434420"/>
                      <a:chExt cx="790303" cy="409072"/>
                    </a:xfrm>
                    <a:grpFill/>
                  </p:grpSpPr>
                  <p:sp>
                    <p:nvSpPr>
                      <p:cNvPr id="38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131"/>
                    <p:cNvGrpSpPr/>
                    <p:nvPr/>
                  </p:nvGrpSpPr>
                  <p:grpSpPr>
                    <a:xfrm>
                      <a:off x="4545672" y="3122529"/>
                      <a:ext cx="790303" cy="409072"/>
                      <a:chOff x="4975163" y="2434420"/>
                      <a:chExt cx="790303" cy="409072"/>
                    </a:xfrm>
                    <a:grpFill/>
                  </p:grpSpPr>
                  <p:sp>
                    <p:nvSpPr>
                      <p:cNvPr id="38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135"/>
                    <p:cNvGrpSpPr/>
                    <p:nvPr/>
                  </p:nvGrpSpPr>
                  <p:grpSpPr>
                    <a:xfrm rot="1269795">
                      <a:off x="4370181" y="3362675"/>
                      <a:ext cx="790303" cy="409072"/>
                      <a:chOff x="4975163" y="2434420"/>
                      <a:chExt cx="790303" cy="409072"/>
                    </a:xfrm>
                    <a:grpFill/>
                  </p:grpSpPr>
                  <p:sp>
                    <p:nvSpPr>
                      <p:cNvPr id="38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3" name="Group 140"/>
                  <p:cNvGrpSpPr/>
                  <p:nvPr/>
                </p:nvGrpSpPr>
                <p:grpSpPr>
                  <a:xfrm flipH="1">
                    <a:off x="3329709" y="1768267"/>
                    <a:ext cx="2749449" cy="2932281"/>
                    <a:chOff x="4370181" y="2237947"/>
                    <a:chExt cx="1395285" cy="1533800"/>
                  </a:xfrm>
                  <a:solidFill>
                    <a:schemeClr val="accent6">
                      <a:lumMod val="50000"/>
                    </a:schemeClr>
                  </a:solidFill>
                </p:grpSpPr>
                <p:sp>
                  <p:nvSpPr>
                    <p:cNvPr id="353" name="Rounded Rectangle 35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122"/>
                    <p:cNvGrpSpPr/>
                    <p:nvPr/>
                  </p:nvGrpSpPr>
                  <p:grpSpPr>
                    <a:xfrm>
                      <a:off x="4975163" y="2434420"/>
                      <a:ext cx="790303" cy="409072"/>
                      <a:chOff x="4975163" y="2434420"/>
                      <a:chExt cx="790303" cy="409072"/>
                    </a:xfrm>
                    <a:grpFill/>
                  </p:grpSpPr>
                  <p:sp>
                    <p:nvSpPr>
                      <p:cNvPr id="37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123"/>
                    <p:cNvGrpSpPr/>
                    <p:nvPr/>
                  </p:nvGrpSpPr>
                  <p:grpSpPr>
                    <a:xfrm>
                      <a:off x="4842164" y="2673927"/>
                      <a:ext cx="856672" cy="364837"/>
                      <a:chOff x="4975163" y="2434420"/>
                      <a:chExt cx="790303" cy="409072"/>
                    </a:xfrm>
                    <a:grpFill/>
                  </p:grpSpPr>
                  <p:sp>
                    <p:nvSpPr>
                      <p:cNvPr id="36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127"/>
                    <p:cNvGrpSpPr/>
                    <p:nvPr/>
                  </p:nvGrpSpPr>
                  <p:grpSpPr>
                    <a:xfrm>
                      <a:off x="4702690" y="2882384"/>
                      <a:ext cx="790303" cy="409072"/>
                      <a:chOff x="4975163" y="2434420"/>
                      <a:chExt cx="790303" cy="409072"/>
                    </a:xfrm>
                    <a:grpFill/>
                  </p:grpSpPr>
                  <p:sp>
                    <p:nvSpPr>
                      <p:cNvPr id="36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6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6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7" name="Group 131"/>
                    <p:cNvGrpSpPr/>
                    <p:nvPr/>
                  </p:nvGrpSpPr>
                  <p:grpSpPr>
                    <a:xfrm>
                      <a:off x="4545672" y="3122529"/>
                      <a:ext cx="790303" cy="409072"/>
                      <a:chOff x="4975163" y="2434420"/>
                      <a:chExt cx="790303" cy="409072"/>
                    </a:xfrm>
                    <a:grpFill/>
                  </p:grpSpPr>
                  <p:sp>
                    <p:nvSpPr>
                      <p:cNvPr id="362" name="Moon 36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135"/>
                    <p:cNvGrpSpPr/>
                    <p:nvPr/>
                  </p:nvGrpSpPr>
                  <p:grpSpPr>
                    <a:xfrm rot="1269795">
                      <a:off x="4370181" y="3362675"/>
                      <a:ext cx="790303" cy="409072"/>
                      <a:chOff x="4975163" y="2434420"/>
                      <a:chExt cx="790303" cy="409072"/>
                    </a:xfrm>
                    <a:grpFill/>
                  </p:grpSpPr>
                  <p:sp>
                    <p:nvSpPr>
                      <p:cNvPr id="359" name="Moon 35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4" name="Group 162"/>
                  <p:cNvGrpSpPr/>
                  <p:nvPr/>
                </p:nvGrpSpPr>
                <p:grpSpPr>
                  <a:xfrm rot="4467257">
                    <a:off x="4822952" y="4237309"/>
                    <a:ext cx="1510882" cy="806088"/>
                    <a:chOff x="4975163" y="2434420"/>
                    <a:chExt cx="790303" cy="409072"/>
                  </a:xfrm>
                  <a:solidFill>
                    <a:schemeClr val="accent6">
                      <a:lumMod val="50000"/>
                    </a:schemeClr>
                  </a:solidFill>
                </p:grpSpPr>
                <p:sp>
                  <p:nvSpPr>
                    <p:cNvPr id="350" name="Moon 34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34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6" name="Oval 34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110"/>
                <p:cNvGrpSpPr/>
                <p:nvPr/>
              </p:nvGrpSpPr>
              <p:grpSpPr>
                <a:xfrm>
                  <a:off x="6705600" y="2819400"/>
                  <a:ext cx="457200" cy="457200"/>
                  <a:chOff x="6019800" y="5334000"/>
                  <a:chExt cx="914400" cy="914400"/>
                </a:xfrm>
              </p:grpSpPr>
              <p:sp>
                <p:nvSpPr>
                  <p:cNvPr id="340" name="Quad Arrow 33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34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2" name="Group 113"/>
              <p:cNvGrpSpPr/>
              <p:nvPr/>
            </p:nvGrpSpPr>
            <p:grpSpPr>
              <a:xfrm rot="10800000">
                <a:off x="5254651" y="4053405"/>
                <a:ext cx="1404453" cy="847527"/>
                <a:chOff x="5334000" y="1676401"/>
                <a:chExt cx="3200400" cy="2295940"/>
              </a:xfrm>
            </p:grpSpPr>
            <p:grpSp>
              <p:nvGrpSpPr>
                <p:cNvPr id="281" name="Group 59"/>
                <p:cNvGrpSpPr/>
                <p:nvPr/>
              </p:nvGrpSpPr>
              <p:grpSpPr>
                <a:xfrm>
                  <a:off x="5334000" y="1676401"/>
                  <a:ext cx="3200400" cy="2295940"/>
                  <a:chOff x="3329709" y="1676400"/>
                  <a:chExt cx="5204691" cy="3733801"/>
                </a:xfrm>
              </p:grpSpPr>
              <p:grpSp>
                <p:nvGrpSpPr>
                  <p:cNvPr id="285" name="Group 139"/>
                  <p:cNvGrpSpPr/>
                  <p:nvPr/>
                </p:nvGrpSpPr>
                <p:grpSpPr>
                  <a:xfrm>
                    <a:off x="5784951" y="1676400"/>
                    <a:ext cx="2749449" cy="2932281"/>
                    <a:chOff x="4370181" y="2237947"/>
                    <a:chExt cx="1395285" cy="1533800"/>
                  </a:xfrm>
                  <a:solidFill>
                    <a:schemeClr val="accent6">
                      <a:lumMod val="50000"/>
                    </a:schemeClr>
                  </a:solidFill>
                </p:grpSpPr>
                <p:sp>
                  <p:nvSpPr>
                    <p:cNvPr id="31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 name="Group 122"/>
                    <p:cNvGrpSpPr/>
                    <p:nvPr/>
                  </p:nvGrpSpPr>
                  <p:grpSpPr>
                    <a:xfrm>
                      <a:off x="4975163" y="2434420"/>
                      <a:ext cx="790303" cy="409072"/>
                      <a:chOff x="4975163" y="2434420"/>
                      <a:chExt cx="790303" cy="409072"/>
                    </a:xfrm>
                    <a:grpFill/>
                  </p:grpSpPr>
                  <p:sp>
                    <p:nvSpPr>
                      <p:cNvPr id="33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123"/>
                    <p:cNvGrpSpPr/>
                    <p:nvPr/>
                  </p:nvGrpSpPr>
                  <p:grpSpPr>
                    <a:xfrm>
                      <a:off x="4842164" y="2673927"/>
                      <a:ext cx="856672" cy="364837"/>
                      <a:chOff x="4975163" y="2434420"/>
                      <a:chExt cx="790303" cy="409072"/>
                    </a:xfrm>
                    <a:grpFill/>
                  </p:grpSpPr>
                  <p:sp>
                    <p:nvSpPr>
                      <p:cNvPr id="33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127"/>
                    <p:cNvGrpSpPr/>
                    <p:nvPr/>
                  </p:nvGrpSpPr>
                  <p:grpSpPr>
                    <a:xfrm>
                      <a:off x="4702690" y="2882384"/>
                      <a:ext cx="790303" cy="409072"/>
                      <a:chOff x="4975163" y="2434420"/>
                      <a:chExt cx="790303" cy="409072"/>
                    </a:xfrm>
                    <a:grpFill/>
                  </p:grpSpPr>
                  <p:sp>
                    <p:nvSpPr>
                      <p:cNvPr id="32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131"/>
                    <p:cNvGrpSpPr/>
                    <p:nvPr/>
                  </p:nvGrpSpPr>
                  <p:grpSpPr>
                    <a:xfrm>
                      <a:off x="4545672" y="3122529"/>
                      <a:ext cx="790303" cy="409072"/>
                      <a:chOff x="4975163" y="2434420"/>
                      <a:chExt cx="790303" cy="409072"/>
                    </a:xfrm>
                    <a:grpFill/>
                  </p:grpSpPr>
                  <p:sp>
                    <p:nvSpPr>
                      <p:cNvPr id="32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135"/>
                    <p:cNvGrpSpPr/>
                    <p:nvPr/>
                  </p:nvGrpSpPr>
                  <p:grpSpPr>
                    <a:xfrm rot="1269795">
                      <a:off x="4370181" y="3362675"/>
                      <a:ext cx="790303" cy="409072"/>
                      <a:chOff x="4975163" y="2434420"/>
                      <a:chExt cx="790303" cy="409072"/>
                    </a:xfrm>
                    <a:grpFill/>
                  </p:grpSpPr>
                  <p:sp>
                    <p:nvSpPr>
                      <p:cNvPr id="32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6" name="Group 140"/>
                  <p:cNvGrpSpPr/>
                  <p:nvPr/>
                </p:nvGrpSpPr>
                <p:grpSpPr>
                  <a:xfrm flipH="1">
                    <a:off x="3329709" y="1768267"/>
                    <a:ext cx="2749449" cy="2932281"/>
                    <a:chOff x="4370181" y="2237947"/>
                    <a:chExt cx="1395285" cy="1533800"/>
                  </a:xfrm>
                  <a:solidFill>
                    <a:schemeClr val="accent6">
                      <a:lumMod val="50000"/>
                    </a:schemeClr>
                  </a:solidFill>
                </p:grpSpPr>
                <p:sp>
                  <p:nvSpPr>
                    <p:cNvPr id="296" name="Rounded Rectangle 29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122"/>
                    <p:cNvGrpSpPr/>
                    <p:nvPr/>
                  </p:nvGrpSpPr>
                  <p:grpSpPr>
                    <a:xfrm>
                      <a:off x="4975163" y="2434420"/>
                      <a:ext cx="790303" cy="409072"/>
                      <a:chOff x="4975163" y="2434420"/>
                      <a:chExt cx="790303" cy="409072"/>
                    </a:xfrm>
                    <a:grpFill/>
                  </p:grpSpPr>
                  <p:sp>
                    <p:nvSpPr>
                      <p:cNvPr id="31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123"/>
                    <p:cNvGrpSpPr/>
                    <p:nvPr/>
                  </p:nvGrpSpPr>
                  <p:grpSpPr>
                    <a:xfrm>
                      <a:off x="4842164" y="2673927"/>
                      <a:ext cx="856672" cy="364837"/>
                      <a:chOff x="4975163" y="2434420"/>
                      <a:chExt cx="790303" cy="409072"/>
                    </a:xfrm>
                    <a:grpFill/>
                  </p:grpSpPr>
                  <p:sp>
                    <p:nvSpPr>
                      <p:cNvPr id="31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127"/>
                    <p:cNvGrpSpPr/>
                    <p:nvPr/>
                  </p:nvGrpSpPr>
                  <p:grpSpPr>
                    <a:xfrm>
                      <a:off x="4702690" y="2882384"/>
                      <a:ext cx="790303" cy="409072"/>
                      <a:chOff x="4975163" y="2434420"/>
                      <a:chExt cx="790303" cy="409072"/>
                    </a:xfrm>
                    <a:grpFill/>
                  </p:grpSpPr>
                  <p:sp>
                    <p:nvSpPr>
                      <p:cNvPr id="30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131"/>
                    <p:cNvGrpSpPr/>
                    <p:nvPr/>
                  </p:nvGrpSpPr>
                  <p:grpSpPr>
                    <a:xfrm>
                      <a:off x="4545672" y="3122529"/>
                      <a:ext cx="790303" cy="409072"/>
                      <a:chOff x="4975163" y="2434420"/>
                      <a:chExt cx="790303" cy="409072"/>
                    </a:xfrm>
                    <a:grpFill/>
                  </p:grpSpPr>
                  <p:sp>
                    <p:nvSpPr>
                      <p:cNvPr id="305" name="Moon 30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135"/>
                    <p:cNvGrpSpPr/>
                    <p:nvPr/>
                  </p:nvGrpSpPr>
                  <p:grpSpPr>
                    <a:xfrm rot="1269795">
                      <a:off x="4370181" y="3362675"/>
                      <a:ext cx="790303" cy="409072"/>
                      <a:chOff x="4975163" y="2434420"/>
                      <a:chExt cx="790303" cy="409072"/>
                    </a:xfrm>
                    <a:grpFill/>
                  </p:grpSpPr>
                  <p:sp>
                    <p:nvSpPr>
                      <p:cNvPr id="302" name="Moon 30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7" name="Group 162"/>
                  <p:cNvGrpSpPr/>
                  <p:nvPr/>
                </p:nvGrpSpPr>
                <p:grpSpPr>
                  <a:xfrm rot="4467257">
                    <a:off x="4822952" y="4237309"/>
                    <a:ext cx="1510882" cy="806088"/>
                    <a:chOff x="4975163" y="2434420"/>
                    <a:chExt cx="790303" cy="409072"/>
                  </a:xfrm>
                  <a:solidFill>
                    <a:schemeClr val="accent6">
                      <a:lumMod val="50000"/>
                    </a:schemeClr>
                  </a:solidFill>
                </p:grpSpPr>
                <p:sp>
                  <p:nvSpPr>
                    <p:cNvPr id="293" name="Moon 29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9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9" name="Oval 28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110"/>
                <p:cNvGrpSpPr/>
                <p:nvPr/>
              </p:nvGrpSpPr>
              <p:grpSpPr>
                <a:xfrm>
                  <a:off x="6705600" y="2819400"/>
                  <a:ext cx="457200" cy="457200"/>
                  <a:chOff x="6019800" y="5334000"/>
                  <a:chExt cx="914400" cy="914400"/>
                </a:xfrm>
              </p:grpSpPr>
              <p:sp>
                <p:nvSpPr>
                  <p:cNvPr id="283" name="Quad Arrow 28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3" name="Group 113"/>
              <p:cNvGrpSpPr/>
              <p:nvPr/>
            </p:nvGrpSpPr>
            <p:grpSpPr>
              <a:xfrm>
                <a:off x="5690080" y="4462708"/>
                <a:ext cx="1404453" cy="847527"/>
                <a:chOff x="5334000" y="1676401"/>
                <a:chExt cx="3200400" cy="2295940"/>
              </a:xfrm>
            </p:grpSpPr>
            <p:grpSp>
              <p:nvGrpSpPr>
                <p:cNvPr id="224" name="Group 59"/>
                <p:cNvGrpSpPr/>
                <p:nvPr/>
              </p:nvGrpSpPr>
              <p:grpSpPr>
                <a:xfrm>
                  <a:off x="5334000" y="1676401"/>
                  <a:ext cx="3200400" cy="2295940"/>
                  <a:chOff x="3329709" y="1676400"/>
                  <a:chExt cx="5204691" cy="3733801"/>
                </a:xfrm>
              </p:grpSpPr>
              <p:grpSp>
                <p:nvGrpSpPr>
                  <p:cNvPr id="228" name="Group 139"/>
                  <p:cNvGrpSpPr/>
                  <p:nvPr/>
                </p:nvGrpSpPr>
                <p:grpSpPr>
                  <a:xfrm>
                    <a:off x="5784951" y="1676400"/>
                    <a:ext cx="2749449" cy="2932281"/>
                    <a:chOff x="4370181" y="2237947"/>
                    <a:chExt cx="1395285" cy="1533800"/>
                  </a:xfrm>
                  <a:solidFill>
                    <a:schemeClr val="accent6">
                      <a:lumMod val="50000"/>
                    </a:schemeClr>
                  </a:solidFill>
                </p:grpSpPr>
                <p:sp>
                  <p:nvSpPr>
                    <p:cNvPr id="260"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122"/>
                    <p:cNvGrpSpPr/>
                    <p:nvPr/>
                  </p:nvGrpSpPr>
                  <p:grpSpPr>
                    <a:xfrm>
                      <a:off x="4975163" y="2434420"/>
                      <a:ext cx="790303" cy="409072"/>
                      <a:chOff x="4975163" y="2434420"/>
                      <a:chExt cx="790303" cy="409072"/>
                    </a:xfrm>
                    <a:grpFill/>
                  </p:grpSpPr>
                  <p:sp>
                    <p:nvSpPr>
                      <p:cNvPr id="278"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123"/>
                    <p:cNvGrpSpPr/>
                    <p:nvPr/>
                  </p:nvGrpSpPr>
                  <p:grpSpPr>
                    <a:xfrm>
                      <a:off x="4842164" y="2673927"/>
                      <a:ext cx="856672" cy="364837"/>
                      <a:chOff x="4975163" y="2434420"/>
                      <a:chExt cx="790303" cy="409072"/>
                    </a:xfrm>
                    <a:grpFill/>
                  </p:grpSpPr>
                  <p:sp>
                    <p:nvSpPr>
                      <p:cNvPr id="275"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127"/>
                    <p:cNvGrpSpPr/>
                    <p:nvPr/>
                  </p:nvGrpSpPr>
                  <p:grpSpPr>
                    <a:xfrm>
                      <a:off x="4702690" y="2882384"/>
                      <a:ext cx="790303" cy="409072"/>
                      <a:chOff x="4975163" y="2434420"/>
                      <a:chExt cx="790303" cy="409072"/>
                    </a:xfrm>
                    <a:grpFill/>
                  </p:grpSpPr>
                  <p:sp>
                    <p:nvSpPr>
                      <p:cNvPr id="272"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31"/>
                    <p:cNvGrpSpPr/>
                    <p:nvPr/>
                  </p:nvGrpSpPr>
                  <p:grpSpPr>
                    <a:xfrm>
                      <a:off x="4545672" y="3122529"/>
                      <a:ext cx="790303" cy="409072"/>
                      <a:chOff x="4975163" y="2434420"/>
                      <a:chExt cx="790303" cy="409072"/>
                    </a:xfrm>
                    <a:grpFill/>
                  </p:grpSpPr>
                  <p:sp>
                    <p:nvSpPr>
                      <p:cNvPr id="269"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135"/>
                    <p:cNvGrpSpPr/>
                    <p:nvPr/>
                  </p:nvGrpSpPr>
                  <p:grpSpPr>
                    <a:xfrm rot="1269795">
                      <a:off x="4370181" y="3362675"/>
                      <a:ext cx="790303" cy="409072"/>
                      <a:chOff x="4975163" y="2434420"/>
                      <a:chExt cx="790303" cy="409072"/>
                    </a:xfrm>
                    <a:grpFill/>
                  </p:grpSpPr>
                  <p:sp>
                    <p:nvSpPr>
                      <p:cNvPr id="266"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140"/>
                  <p:cNvGrpSpPr/>
                  <p:nvPr/>
                </p:nvGrpSpPr>
                <p:grpSpPr>
                  <a:xfrm flipH="1">
                    <a:off x="3329709" y="1768267"/>
                    <a:ext cx="2749449" cy="2932281"/>
                    <a:chOff x="4370181" y="2237947"/>
                    <a:chExt cx="1395285" cy="1533800"/>
                  </a:xfrm>
                  <a:solidFill>
                    <a:schemeClr val="accent6">
                      <a:lumMod val="50000"/>
                    </a:schemeClr>
                  </a:solidFill>
                </p:grpSpPr>
                <p:sp>
                  <p:nvSpPr>
                    <p:cNvPr id="239" name="Rounded Rectangle 2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122"/>
                    <p:cNvGrpSpPr/>
                    <p:nvPr/>
                  </p:nvGrpSpPr>
                  <p:grpSpPr>
                    <a:xfrm>
                      <a:off x="4975163" y="2434420"/>
                      <a:ext cx="790303" cy="409072"/>
                      <a:chOff x="4975163" y="2434420"/>
                      <a:chExt cx="790303" cy="409072"/>
                    </a:xfrm>
                    <a:grpFill/>
                  </p:grpSpPr>
                  <p:sp>
                    <p:nvSpPr>
                      <p:cNvPr id="257"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123"/>
                    <p:cNvGrpSpPr/>
                    <p:nvPr/>
                  </p:nvGrpSpPr>
                  <p:grpSpPr>
                    <a:xfrm>
                      <a:off x="4842164" y="2673927"/>
                      <a:ext cx="856672" cy="364837"/>
                      <a:chOff x="4975163" y="2434420"/>
                      <a:chExt cx="790303" cy="409072"/>
                    </a:xfrm>
                    <a:grpFill/>
                  </p:grpSpPr>
                  <p:sp>
                    <p:nvSpPr>
                      <p:cNvPr id="254"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127"/>
                    <p:cNvGrpSpPr/>
                    <p:nvPr/>
                  </p:nvGrpSpPr>
                  <p:grpSpPr>
                    <a:xfrm>
                      <a:off x="4702690" y="2882384"/>
                      <a:ext cx="790303" cy="409072"/>
                      <a:chOff x="4975163" y="2434420"/>
                      <a:chExt cx="790303" cy="409072"/>
                    </a:xfrm>
                    <a:grpFill/>
                  </p:grpSpPr>
                  <p:sp>
                    <p:nvSpPr>
                      <p:cNvPr id="251"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131"/>
                    <p:cNvGrpSpPr/>
                    <p:nvPr/>
                  </p:nvGrpSpPr>
                  <p:grpSpPr>
                    <a:xfrm>
                      <a:off x="4545672" y="3122529"/>
                      <a:ext cx="790303" cy="409072"/>
                      <a:chOff x="4975163" y="2434420"/>
                      <a:chExt cx="790303" cy="409072"/>
                    </a:xfrm>
                    <a:grpFill/>
                  </p:grpSpPr>
                  <p:sp>
                    <p:nvSpPr>
                      <p:cNvPr id="248" name="Moon 2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135"/>
                    <p:cNvGrpSpPr/>
                    <p:nvPr/>
                  </p:nvGrpSpPr>
                  <p:grpSpPr>
                    <a:xfrm rot="1269795">
                      <a:off x="4370181" y="3362675"/>
                      <a:ext cx="790303" cy="409072"/>
                      <a:chOff x="4975163" y="2434420"/>
                      <a:chExt cx="790303" cy="409072"/>
                    </a:xfrm>
                    <a:grpFill/>
                  </p:grpSpPr>
                  <p:sp>
                    <p:nvSpPr>
                      <p:cNvPr id="245" name="Moon 2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0" name="Group 162"/>
                  <p:cNvGrpSpPr/>
                  <p:nvPr/>
                </p:nvGrpSpPr>
                <p:grpSpPr>
                  <a:xfrm rot="4467257">
                    <a:off x="4822952" y="4237309"/>
                    <a:ext cx="1510882" cy="806088"/>
                    <a:chOff x="4975163" y="2434420"/>
                    <a:chExt cx="790303" cy="409072"/>
                  </a:xfrm>
                  <a:solidFill>
                    <a:schemeClr val="accent6">
                      <a:lumMod val="50000"/>
                    </a:schemeClr>
                  </a:solidFill>
                </p:grpSpPr>
                <p:sp>
                  <p:nvSpPr>
                    <p:cNvPr id="236" name="Moon 2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33"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Oval 231"/>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10"/>
                <p:cNvGrpSpPr/>
                <p:nvPr/>
              </p:nvGrpSpPr>
              <p:grpSpPr>
                <a:xfrm>
                  <a:off x="6705600" y="2819400"/>
                  <a:ext cx="457200" cy="457200"/>
                  <a:chOff x="6019800" y="5334000"/>
                  <a:chExt cx="914400" cy="914400"/>
                </a:xfrm>
              </p:grpSpPr>
              <p:sp>
                <p:nvSpPr>
                  <p:cNvPr id="226" name="Quad Arrow 225"/>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440" name="Rectangle 439"/>
          <p:cNvSpPr/>
          <p:nvPr/>
        </p:nvSpPr>
        <p:spPr>
          <a:xfrm>
            <a:off x="7644103" y="3018971"/>
            <a:ext cx="3994360" cy="3139321"/>
          </a:xfrm>
          <a:prstGeom prst="rect">
            <a:avLst/>
          </a:prstGeom>
        </p:spPr>
        <p:txBody>
          <a:bodyPr wrap="square">
            <a:spAutoFit/>
          </a:bodyPr>
          <a:lstStyle/>
          <a:p>
            <a:pPr fontAlgn="base"/>
            <a:r>
              <a:rPr lang="en-US" i="1" dirty="0">
                <a:solidFill>
                  <a:srgbClr val="FFFF00"/>
                </a:solidFill>
                <a:latin typeface="Calibri" panose="020F0502020204030204" pitchFamily="34" charset="0"/>
              </a:rPr>
              <a:t>If it must be so now, do this; take of the best fruits in the land in your vessels, and carry down the man a present, a little balm, and a little honey, spices, and myrrh, nuts, and almonds:</a:t>
            </a:r>
          </a:p>
          <a:p>
            <a:pPr fontAlgn="base"/>
            <a:endParaRPr lang="en-US" i="1" dirty="0">
              <a:solidFill>
                <a:srgbClr val="FFFF00"/>
              </a:solidFill>
              <a:latin typeface="Calibri" panose="020F0502020204030204" pitchFamily="34" charset="0"/>
            </a:endParaRPr>
          </a:p>
          <a:p>
            <a:pPr fontAlgn="base"/>
            <a:r>
              <a:rPr lang="en-US" i="1" dirty="0">
                <a:solidFill>
                  <a:srgbClr val="FFFF00"/>
                </a:solidFill>
                <a:latin typeface="Calibri" panose="020F0502020204030204" pitchFamily="34" charset="0"/>
              </a:rPr>
              <a:t>And take double money in your hand; and the money that was brought again in the mouth of your sacks, carry it again in your hand; peradventure it was an oversight:</a:t>
            </a:r>
          </a:p>
        </p:txBody>
      </p:sp>
    </p:spTree>
    <p:extLst>
      <p:ext uri="{BB962C8B-B14F-4D97-AF65-F5344CB8AC3E}">
        <p14:creationId xmlns:p14="http://schemas.microsoft.com/office/powerpoint/2010/main" val="354562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3041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Return to Egypt</a:t>
            </a:r>
          </a:p>
        </p:txBody>
      </p:sp>
      <p:sp>
        <p:nvSpPr>
          <p:cNvPr id="2" name="Rectangle 1"/>
          <p:cNvSpPr/>
          <p:nvPr/>
        </p:nvSpPr>
        <p:spPr>
          <a:xfrm>
            <a:off x="4985157" y="1461091"/>
            <a:ext cx="6096000" cy="1754326"/>
          </a:xfrm>
          <a:prstGeom prst="rect">
            <a:avLst/>
          </a:prstGeom>
        </p:spPr>
        <p:txBody>
          <a:bodyPr>
            <a:spAutoFit/>
          </a:bodyPr>
          <a:lstStyle/>
          <a:p>
            <a:r>
              <a:rPr lang="en-US" b="0" i="0" dirty="0">
                <a:solidFill>
                  <a:schemeClr val="bg1"/>
                </a:solidFill>
                <a:effectLst/>
                <a:latin typeface="Calibri" panose="020F0502020204030204" pitchFamily="34" charset="0"/>
              </a:rPr>
              <a:t>When Joseph saw that they had brought Benjamin with them, he instructed his servant to bring them to his house.</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brothers feared that Joseph would put them in bonds because of the money that had been returned to their sacks of grain during their previous visit.</a:t>
            </a:r>
            <a:endParaRPr lang="en-US" dirty="0">
              <a:solidFill>
                <a:schemeClr val="bg1"/>
              </a:solidFill>
            </a:endParaRPr>
          </a:p>
        </p:txBody>
      </p:sp>
      <p:grpSp>
        <p:nvGrpSpPr>
          <p:cNvPr id="7" name="Group 6"/>
          <p:cNvGrpSpPr/>
          <p:nvPr/>
        </p:nvGrpSpPr>
        <p:grpSpPr>
          <a:xfrm>
            <a:off x="480941" y="2142346"/>
            <a:ext cx="1617030" cy="4280226"/>
            <a:chOff x="1161752" y="976190"/>
            <a:chExt cx="1828340" cy="4947022"/>
          </a:xfrm>
        </p:grpSpPr>
        <p:sp>
          <p:nvSpPr>
            <p:cNvPr id="8" name="Rounded Rectangle 7"/>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3"/>
            <p:cNvGrpSpPr/>
            <p:nvPr/>
          </p:nvGrpSpPr>
          <p:grpSpPr>
            <a:xfrm rot="2754858">
              <a:off x="1446639" y="5211653"/>
              <a:ext cx="435949" cy="697518"/>
              <a:chOff x="1676400" y="2133600"/>
              <a:chExt cx="1447800" cy="2088845"/>
            </a:xfrm>
          </p:grpSpPr>
          <p:sp>
            <p:nvSpPr>
              <p:cNvPr id="67" name="Oval 6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8"/>
            <p:cNvGrpSpPr/>
            <p:nvPr/>
          </p:nvGrpSpPr>
          <p:grpSpPr>
            <a:xfrm rot="19182012">
              <a:off x="2180075" y="5225694"/>
              <a:ext cx="435949" cy="697518"/>
              <a:chOff x="1676400" y="2133600"/>
              <a:chExt cx="1447800" cy="2088845"/>
            </a:xfrm>
          </p:grpSpPr>
          <p:sp>
            <p:nvSpPr>
              <p:cNvPr id="64" name="Oval 6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354953" y="1117548"/>
              <a:ext cx="1371702" cy="331018"/>
              <a:chOff x="4535146" y="1712458"/>
              <a:chExt cx="1791466" cy="517311"/>
            </a:xfrm>
          </p:grpSpPr>
          <p:sp>
            <p:nvSpPr>
              <p:cNvPr id="50" name="Rounded Rectangle 49"/>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97711" y="1712458"/>
                <a:ext cx="1466335" cy="514778"/>
                <a:chOff x="3690551" y="2714454"/>
                <a:chExt cx="3343942" cy="1425213"/>
              </a:xfrm>
            </p:grpSpPr>
            <p:grpSp>
              <p:nvGrpSpPr>
                <p:cNvPr id="52" name="Group 51"/>
                <p:cNvGrpSpPr/>
                <p:nvPr/>
              </p:nvGrpSpPr>
              <p:grpSpPr>
                <a:xfrm>
                  <a:off x="3690551" y="2718486"/>
                  <a:ext cx="1112108" cy="1421181"/>
                  <a:chOff x="3690551" y="2718486"/>
                  <a:chExt cx="1112108" cy="1421181"/>
                </a:xfrm>
              </p:grpSpPr>
              <p:sp>
                <p:nvSpPr>
                  <p:cNvPr id="61" name="6-Point Star 6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802659" y="2718486"/>
                  <a:ext cx="1112108" cy="1421181"/>
                  <a:chOff x="3690551" y="2718486"/>
                  <a:chExt cx="1112108" cy="1421181"/>
                </a:xfrm>
              </p:grpSpPr>
              <p:sp>
                <p:nvSpPr>
                  <p:cNvPr id="58" name="6-Point Star 57"/>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6-Point Star 58"/>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922385" y="2714454"/>
                  <a:ext cx="1112108" cy="1421181"/>
                  <a:chOff x="3690551" y="2718486"/>
                  <a:chExt cx="1112108" cy="1421181"/>
                </a:xfrm>
              </p:grpSpPr>
              <p:sp>
                <p:nvSpPr>
                  <p:cNvPr id="55" name="6-Point Star 54"/>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6-Point Star 55"/>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585923" y="3463714"/>
              <a:ext cx="973421" cy="277729"/>
              <a:chOff x="4535146" y="1712458"/>
              <a:chExt cx="1791466" cy="517311"/>
            </a:xfrm>
          </p:grpSpPr>
          <p:sp>
            <p:nvSpPr>
              <p:cNvPr id="36" name="Rounded Rectangle 35"/>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697711" y="1712458"/>
                <a:ext cx="1466335" cy="514778"/>
                <a:chOff x="3690551" y="2714454"/>
                <a:chExt cx="3343942" cy="1425213"/>
              </a:xfrm>
            </p:grpSpPr>
            <p:grpSp>
              <p:nvGrpSpPr>
                <p:cNvPr id="38" name="Group 37"/>
                <p:cNvGrpSpPr/>
                <p:nvPr/>
              </p:nvGrpSpPr>
              <p:grpSpPr>
                <a:xfrm>
                  <a:off x="3690551" y="2718486"/>
                  <a:ext cx="1112108" cy="1421181"/>
                  <a:chOff x="3690551" y="2718486"/>
                  <a:chExt cx="1112108" cy="1421181"/>
                </a:xfrm>
              </p:grpSpPr>
              <p:sp>
                <p:nvSpPr>
                  <p:cNvPr id="47" name="6-Point Star 4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4802659" y="2718486"/>
                  <a:ext cx="1112108" cy="1421181"/>
                  <a:chOff x="3690551" y="2718486"/>
                  <a:chExt cx="1112108" cy="1421181"/>
                </a:xfrm>
              </p:grpSpPr>
              <p:sp>
                <p:nvSpPr>
                  <p:cNvPr id="44" name="6-Point Star 4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6-Point Star 4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5922385" y="2714454"/>
                  <a:ext cx="1112108" cy="1421181"/>
                  <a:chOff x="3690551" y="2718486"/>
                  <a:chExt cx="1112108" cy="1421181"/>
                </a:xfrm>
              </p:grpSpPr>
              <p:sp>
                <p:nvSpPr>
                  <p:cNvPr id="41" name="6-Point Star 4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6-Point Star 4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 name="Group 20"/>
            <p:cNvGrpSpPr/>
            <p:nvPr/>
          </p:nvGrpSpPr>
          <p:grpSpPr>
            <a:xfrm>
              <a:off x="1521863" y="2103140"/>
              <a:ext cx="1050658" cy="1057884"/>
              <a:chOff x="4223111" y="2758126"/>
              <a:chExt cx="1421326" cy="1376033"/>
            </a:xfrm>
          </p:grpSpPr>
          <p:sp>
            <p:nvSpPr>
              <p:cNvPr id="22" name="Pie 21"/>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4282291" y="3188043"/>
                <a:ext cx="1290606" cy="901366"/>
                <a:chOff x="4282291" y="3188043"/>
                <a:chExt cx="1290606" cy="901366"/>
              </a:xfrm>
            </p:grpSpPr>
            <p:grpSp>
              <p:nvGrpSpPr>
                <p:cNvPr id="24" name="Group 23"/>
                <p:cNvGrpSpPr/>
                <p:nvPr/>
              </p:nvGrpSpPr>
              <p:grpSpPr>
                <a:xfrm>
                  <a:off x="4282291" y="3188043"/>
                  <a:ext cx="520368" cy="551258"/>
                  <a:chOff x="3690551" y="2718486"/>
                  <a:chExt cx="1112108" cy="1421181"/>
                </a:xfrm>
              </p:grpSpPr>
              <p:sp>
                <p:nvSpPr>
                  <p:cNvPr id="33" name="6-Point Star 3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6-Point Star 3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052529" y="3192162"/>
                  <a:ext cx="520368" cy="551258"/>
                  <a:chOff x="3690551" y="2718486"/>
                  <a:chExt cx="1112108" cy="1421181"/>
                </a:xfrm>
              </p:grpSpPr>
              <p:sp>
                <p:nvSpPr>
                  <p:cNvPr id="30" name="6-Point Star 2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6-Point Star 3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6" name="Group 25"/>
                <p:cNvGrpSpPr/>
                <p:nvPr/>
              </p:nvGrpSpPr>
              <p:grpSpPr>
                <a:xfrm>
                  <a:off x="4673588" y="3538151"/>
                  <a:ext cx="520368" cy="551258"/>
                  <a:chOff x="3690551" y="2718486"/>
                  <a:chExt cx="1112108" cy="1421181"/>
                </a:xfrm>
              </p:grpSpPr>
              <p:sp>
                <p:nvSpPr>
                  <p:cNvPr id="27" name="6-Point Star 2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0" name="Group 69"/>
          <p:cNvGrpSpPr/>
          <p:nvPr/>
        </p:nvGrpSpPr>
        <p:grpSpPr>
          <a:xfrm>
            <a:off x="2820678" y="2923313"/>
            <a:ext cx="1446522" cy="3260450"/>
            <a:chOff x="6159338" y="783740"/>
            <a:chExt cx="1950615" cy="3826656"/>
          </a:xfrm>
        </p:grpSpPr>
        <p:sp>
          <p:nvSpPr>
            <p:cNvPr id="71" name="Oval 70"/>
            <p:cNvSpPr/>
            <p:nvPr/>
          </p:nvSpPr>
          <p:spPr>
            <a:xfrm>
              <a:off x="7280738" y="4234670"/>
              <a:ext cx="51435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553858" y="4201022"/>
              <a:ext cx="53340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6436563" y="3640031"/>
              <a:ext cx="1468951" cy="765322"/>
            </a:xfrm>
            <a:prstGeom prst="trapezoid">
              <a:avLst>
                <a:gd name="adj" fmla="val 2158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3819016">
              <a:off x="7553089" y="2814718"/>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663083">
              <a:off x="6011352" y="2817737"/>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Manual Operation 75"/>
            <p:cNvSpPr/>
            <p:nvPr/>
          </p:nvSpPr>
          <p:spPr>
            <a:xfrm rot="13138101">
              <a:off x="6304134" y="2074923"/>
              <a:ext cx="715537" cy="1083407"/>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Manual Operation 76"/>
            <p:cNvSpPr/>
            <p:nvPr/>
          </p:nvSpPr>
          <p:spPr>
            <a:xfrm rot="9053877">
              <a:off x="7226641" y="2022527"/>
              <a:ext cx="715537" cy="119722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553859" y="2002940"/>
              <a:ext cx="1219200" cy="1734670"/>
            </a:xfrm>
            <a:prstGeom prst="trapezoid">
              <a:avLst>
                <a:gd name="adj" fmla="val 23562"/>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hevron 78"/>
            <p:cNvSpPr/>
            <p:nvPr/>
          </p:nvSpPr>
          <p:spPr>
            <a:xfrm rot="5400000">
              <a:off x="6783278" y="2154521"/>
              <a:ext cx="715537" cy="717176"/>
            </a:xfrm>
            <a:prstGeom prst="chevron">
              <a:avLst>
                <a:gd name="adj" fmla="val 8216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Isosceles Triangle 79"/>
            <p:cNvSpPr/>
            <p:nvPr/>
          </p:nvSpPr>
          <p:spPr>
            <a:xfrm rot="10800000">
              <a:off x="6840729" y="1877434"/>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684828" y="885960"/>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18173890">
              <a:off x="6239061"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3426110" flipH="1">
              <a:off x="7208229"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a:off x="6596722" y="783740"/>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6553859" y="3603140"/>
              <a:ext cx="1233488" cy="204439"/>
            </a:xfrm>
            <a:prstGeom prst="roundRect">
              <a:avLst>
                <a:gd name="adj" fmla="val 2176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6477659" y="1088540"/>
              <a:ext cx="1295400" cy="228600"/>
              <a:chOff x="4267200" y="3733800"/>
              <a:chExt cx="1981200" cy="1524000"/>
            </a:xfrm>
          </p:grpSpPr>
          <p:sp>
            <p:nvSpPr>
              <p:cNvPr id="103" name="Rectangle 102"/>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4438482" y="3818965"/>
                <a:ext cx="1706545" cy="1362635"/>
                <a:chOff x="4438482" y="3818965"/>
                <a:chExt cx="1706545" cy="1362635"/>
              </a:xfrm>
            </p:grpSpPr>
            <p:grpSp>
              <p:nvGrpSpPr>
                <p:cNvPr id="105" name="Group 104"/>
                <p:cNvGrpSpPr/>
                <p:nvPr/>
              </p:nvGrpSpPr>
              <p:grpSpPr>
                <a:xfrm>
                  <a:off x="4438482" y="4052314"/>
                  <a:ext cx="536650" cy="863189"/>
                  <a:chOff x="4438482" y="4052314"/>
                  <a:chExt cx="536650" cy="863189"/>
                </a:xfrm>
              </p:grpSpPr>
              <p:sp>
                <p:nvSpPr>
                  <p:cNvPr id="116" name="Chevron 115"/>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Chevron 116"/>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6" name="Group 105"/>
                <p:cNvGrpSpPr/>
                <p:nvPr/>
              </p:nvGrpSpPr>
              <p:grpSpPr>
                <a:xfrm>
                  <a:off x="5025671" y="4043350"/>
                  <a:ext cx="536650" cy="863189"/>
                  <a:chOff x="4438482" y="4052314"/>
                  <a:chExt cx="536650" cy="863189"/>
                </a:xfrm>
              </p:grpSpPr>
              <p:sp>
                <p:nvSpPr>
                  <p:cNvPr id="114" name="Chevron 11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Chevron 11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a:off x="5608377" y="4038867"/>
                  <a:ext cx="536650" cy="863189"/>
                  <a:chOff x="4438482" y="4052314"/>
                  <a:chExt cx="536650" cy="863189"/>
                </a:xfrm>
              </p:grpSpPr>
              <p:sp>
                <p:nvSpPr>
                  <p:cNvPr id="112" name="Chevron 11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Chevron 11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8" name="Diamond 107"/>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37"/>
            <p:cNvGrpSpPr/>
            <p:nvPr/>
          </p:nvGrpSpPr>
          <p:grpSpPr>
            <a:xfrm>
              <a:off x="6553859" y="3603140"/>
              <a:ext cx="1219200" cy="228600"/>
              <a:chOff x="4438482" y="3818965"/>
              <a:chExt cx="1706545" cy="1362635"/>
            </a:xfrm>
          </p:grpSpPr>
          <p:grpSp>
            <p:nvGrpSpPr>
              <p:cNvPr id="90" name="Group 26"/>
              <p:cNvGrpSpPr/>
              <p:nvPr/>
            </p:nvGrpSpPr>
            <p:grpSpPr>
              <a:xfrm>
                <a:off x="4438482" y="4052314"/>
                <a:ext cx="536650" cy="863189"/>
                <a:chOff x="4438482" y="4052314"/>
                <a:chExt cx="536650" cy="863189"/>
              </a:xfrm>
            </p:grpSpPr>
            <p:sp>
              <p:nvSpPr>
                <p:cNvPr id="101" name="Chevron 100"/>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Chevron 101"/>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27"/>
              <p:cNvGrpSpPr/>
              <p:nvPr/>
            </p:nvGrpSpPr>
            <p:grpSpPr>
              <a:xfrm>
                <a:off x="5025671" y="4043350"/>
                <a:ext cx="536650" cy="863189"/>
                <a:chOff x="4438482" y="4052314"/>
                <a:chExt cx="536650" cy="863189"/>
              </a:xfrm>
            </p:grpSpPr>
            <p:sp>
              <p:nvSpPr>
                <p:cNvPr id="99" name="Chevron 98"/>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Chevron 99"/>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 name="Group 30"/>
              <p:cNvGrpSpPr/>
              <p:nvPr/>
            </p:nvGrpSpPr>
            <p:grpSpPr>
              <a:xfrm>
                <a:off x="5608377" y="4038867"/>
                <a:ext cx="536650" cy="863189"/>
                <a:chOff x="4438482" y="4052314"/>
                <a:chExt cx="536650" cy="863189"/>
              </a:xfrm>
            </p:grpSpPr>
            <p:sp>
              <p:nvSpPr>
                <p:cNvPr id="97" name="Chevron 96"/>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hevron 97"/>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3" name="Diamond 92"/>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Diamond 87"/>
            <p:cNvSpPr/>
            <p:nvPr/>
          </p:nvSpPr>
          <p:spPr>
            <a:xfrm>
              <a:off x="7006577" y="2711152"/>
              <a:ext cx="304800" cy="609600"/>
            </a:xfrm>
            <a:prstGeom prst="diamon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4" descr="http://icons.iconarchive.com/icons/iconsmind/outline/512/Wolf-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45880" y="2895373"/>
              <a:ext cx="242002" cy="2420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8" name="Group 117"/>
          <p:cNvGrpSpPr/>
          <p:nvPr/>
        </p:nvGrpSpPr>
        <p:grpSpPr>
          <a:xfrm flipH="1">
            <a:off x="6287184" y="3482309"/>
            <a:ext cx="4782273" cy="2752467"/>
            <a:chOff x="278269" y="259635"/>
            <a:chExt cx="4782273" cy="2752467"/>
          </a:xfrm>
        </p:grpSpPr>
        <p:grpSp>
          <p:nvGrpSpPr>
            <p:cNvPr id="119" name="Group 118"/>
            <p:cNvGrpSpPr/>
            <p:nvPr/>
          </p:nvGrpSpPr>
          <p:grpSpPr>
            <a:xfrm flipH="1">
              <a:off x="1372918" y="384090"/>
              <a:ext cx="745215" cy="1356428"/>
              <a:chOff x="4267200" y="2670596"/>
              <a:chExt cx="1981200" cy="3606146"/>
            </a:xfrm>
          </p:grpSpPr>
          <p:sp>
            <p:nvSpPr>
              <p:cNvPr id="768" name="Round Diagonal Corner Rectangle 767"/>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Round Diagonal Corner Rectangle 768"/>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Trapezoid 770"/>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Trapezoid 774"/>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Trapezoid 775"/>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Trapezoid 776"/>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8" name="Group 250"/>
              <p:cNvGrpSpPr/>
              <p:nvPr/>
            </p:nvGrpSpPr>
            <p:grpSpPr>
              <a:xfrm rot="5400000">
                <a:off x="4984375" y="4374778"/>
                <a:ext cx="555814" cy="1255059"/>
                <a:chOff x="9000565" y="430324"/>
                <a:chExt cx="797858" cy="3047982"/>
              </a:xfrm>
            </p:grpSpPr>
            <p:grpSp>
              <p:nvGrpSpPr>
                <p:cNvPr id="803" name="Group 236"/>
                <p:cNvGrpSpPr/>
                <p:nvPr/>
              </p:nvGrpSpPr>
              <p:grpSpPr>
                <a:xfrm>
                  <a:off x="9027459" y="1757082"/>
                  <a:ext cx="770964" cy="1721224"/>
                  <a:chOff x="9000565" y="475129"/>
                  <a:chExt cx="770964" cy="1721224"/>
                </a:xfrm>
              </p:grpSpPr>
              <p:sp>
                <p:nvSpPr>
                  <p:cNvPr id="811" name="Multiply 810"/>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Multiply 811"/>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Left-Right Arrow 812"/>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Diamond 813"/>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Diamond 814"/>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4" name="Group 235"/>
                <p:cNvGrpSpPr/>
                <p:nvPr/>
              </p:nvGrpSpPr>
              <p:grpSpPr>
                <a:xfrm>
                  <a:off x="9000565" y="430324"/>
                  <a:ext cx="770964" cy="1766029"/>
                  <a:chOff x="9000565" y="430324"/>
                  <a:chExt cx="770964" cy="1766029"/>
                </a:xfrm>
              </p:grpSpPr>
              <p:sp>
                <p:nvSpPr>
                  <p:cNvPr id="805" name="Multiply 804"/>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Multiply 805"/>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Left-Right Arrow 806"/>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Left-Right Arrow 807"/>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Diamond 808"/>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Diamond 809"/>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9" name="Oval 778"/>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0" name="Group 779"/>
              <p:cNvGrpSpPr/>
              <p:nvPr/>
            </p:nvGrpSpPr>
            <p:grpSpPr>
              <a:xfrm>
                <a:off x="4648200" y="2819400"/>
                <a:ext cx="1143000" cy="362174"/>
                <a:chOff x="5029199" y="838201"/>
                <a:chExt cx="1411403" cy="516024"/>
              </a:xfrm>
            </p:grpSpPr>
            <p:sp>
              <p:nvSpPr>
                <p:cNvPr id="781" name="Rounded Rectangle 780"/>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2" name="Group 253"/>
                <p:cNvGrpSpPr/>
                <p:nvPr/>
              </p:nvGrpSpPr>
              <p:grpSpPr>
                <a:xfrm rot="5400000">
                  <a:off x="5476889" y="390511"/>
                  <a:ext cx="516024" cy="1411403"/>
                  <a:chOff x="9000565" y="475129"/>
                  <a:chExt cx="806823" cy="4258236"/>
                </a:xfrm>
              </p:grpSpPr>
              <p:grpSp>
                <p:nvGrpSpPr>
                  <p:cNvPr id="783" name="Group 243"/>
                  <p:cNvGrpSpPr/>
                  <p:nvPr/>
                </p:nvGrpSpPr>
                <p:grpSpPr>
                  <a:xfrm>
                    <a:off x="9036424" y="3012141"/>
                    <a:ext cx="770964" cy="1721224"/>
                    <a:chOff x="9000565" y="475129"/>
                    <a:chExt cx="770964" cy="1721224"/>
                  </a:xfrm>
                </p:grpSpPr>
                <p:sp>
                  <p:nvSpPr>
                    <p:cNvPr id="798" name="Multiply 79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Multiply 79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Left-Right Arrow 79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Diamond 80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Diamond 80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4" name="Group 236"/>
                  <p:cNvGrpSpPr/>
                  <p:nvPr/>
                </p:nvGrpSpPr>
                <p:grpSpPr>
                  <a:xfrm>
                    <a:off x="9027459" y="1757082"/>
                    <a:ext cx="770964" cy="1721224"/>
                    <a:chOff x="9000565" y="475129"/>
                    <a:chExt cx="770964" cy="1721224"/>
                  </a:xfrm>
                </p:grpSpPr>
                <p:sp>
                  <p:nvSpPr>
                    <p:cNvPr id="792" name="Multiply 791"/>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Multiply 79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Left-Right Arrow 79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Left-Right Arrow 794"/>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Diamond 79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Diamond 79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235"/>
                  <p:cNvGrpSpPr/>
                  <p:nvPr/>
                </p:nvGrpSpPr>
                <p:grpSpPr>
                  <a:xfrm>
                    <a:off x="9000565" y="475129"/>
                    <a:ext cx="770964" cy="1721224"/>
                    <a:chOff x="9000565" y="475129"/>
                    <a:chExt cx="770964" cy="1721224"/>
                  </a:xfrm>
                </p:grpSpPr>
                <p:sp>
                  <p:nvSpPr>
                    <p:cNvPr id="786" name="Multiply 785"/>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Multiply 786"/>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Left-Right Arrow 787"/>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Left-Right Arrow 788"/>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Diamond 789"/>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Diamond 790"/>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0" name="Group 119"/>
            <p:cNvGrpSpPr/>
            <p:nvPr/>
          </p:nvGrpSpPr>
          <p:grpSpPr>
            <a:xfrm flipH="1">
              <a:off x="3290960" y="259635"/>
              <a:ext cx="703203" cy="1650244"/>
              <a:chOff x="536022" y="3314942"/>
              <a:chExt cx="1296534" cy="3203103"/>
            </a:xfrm>
          </p:grpSpPr>
          <p:sp>
            <p:nvSpPr>
              <p:cNvPr id="534" name="Oval 533"/>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Trapezoid 535"/>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Trapezoid 536"/>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Trapezoid 537"/>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egular Pentagon 538"/>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41" name="Group 101"/>
              <p:cNvGrpSpPr/>
              <p:nvPr/>
            </p:nvGrpSpPr>
            <p:grpSpPr>
              <a:xfrm rot="7128265">
                <a:off x="1266712" y="6168842"/>
                <a:ext cx="230789" cy="449153"/>
                <a:chOff x="4267200" y="5105400"/>
                <a:chExt cx="685800" cy="609600"/>
              </a:xfrm>
            </p:grpSpPr>
            <p:sp>
              <p:nvSpPr>
                <p:cNvPr id="766"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02"/>
              <p:cNvGrpSpPr/>
              <p:nvPr/>
            </p:nvGrpSpPr>
            <p:grpSpPr>
              <a:xfrm rot="14157531">
                <a:off x="1014825" y="6178074"/>
                <a:ext cx="230789" cy="449153"/>
                <a:chOff x="4267200" y="5105400"/>
                <a:chExt cx="685800" cy="609600"/>
              </a:xfrm>
            </p:grpSpPr>
            <p:sp>
              <p:nvSpPr>
                <p:cNvPr id="764" name="Oval 763"/>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3" name="Group 70"/>
              <p:cNvGrpSpPr/>
              <p:nvPr/>
            </p:nvGrpSpPr>
            <p:grpSpPr>
              <a:xfrm>
                <a:off x="615449" y="3393845"/>
                <a:ext cx="1196458" cy="1028329"/>
                <a:chOff x="2731569" y="4101704"/>
                <a:chExt cx="2435810" cy="2042401"/>
              </a:xfrm>
            </p:grpSpPr>
            <p:sp>
              <p:nvSpPr>
                <p:cNvPr id="755"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4" name="Trapezoid 543"/>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5" name="Group 97"/>
              <p:cNvGrpSpPr/>
              <p:nvPr/>
            </p:nvGrpSpPr>
            <p:grpSpPr>
              <a:xfrm>
                <a:off x="962691" y="5459694"/>
                <a:ext cx="469239" cy="635646"/>
                <a:chOff x="4648200" y="4038600"/>
                <a:chExt cx="838200" cy="1349829"/>
              </a:xfrm>
            </p:grpSpPr>
            <p:sp>
              <p:nvSpPr>
                <p:cNvPr id="734" name="Trapezoid 733"/>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5" name="Group 734"/>
                <p:cNvGrpSpPr/>
                <p:nvPr/>
              </p:nvGrpSpPr>
              <p:grpSpPr>
                <a:xfrm rot="5595418">
                  <a:off x="4297276" y="4567385"/>
                  <a:ext cx="1211525" cy="322729"/>
                  <a:chOff x="6019800" y="5334000"/>
                  <a:chExt cx="2590800" cy="914400"/>
                </a:xfrm>
              </p:grpSpPr>
              <p:grpSp>
                <p:nvGrpSpPr>
                  <p:cNvPr id="746" name="Group 79"/>
                  <p:cNvGrpSpPr/>
                  <p:nvPr/>
                </p:nvGrpSpPr>
                <p:grpSpPr>
                  <a:xfrm>
                    <a:off x="6019800" y="5334000"/>
                    <a:ext cx="914400" cy="914400"/>
                    <a:chOff x="6019800" y="5334000"/>
                    <a:chExt cx="914400" cy="914400"/>
                  </a:xfrm>
                </p:grpSpPr>
                <p:sp>
                  <p:nvSpPr>
                    <p:cNvPr id="753" name="Quad Arrow 75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Diamond 75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80"/>
                  <p:cNvGrpSpPr/>
                  <p:nvPr/>
                </p:nvGrpSpPr>
                <p:grpSpPr>
                  <a:xfrm>
                    <a:off x="6858000" y="5334000"/>
                    <a:ext cx="914400" cy="914400"/>
                    <a:chOff x="6019800" y="5334000"/>
                    <a:chExt cx="914400" cy="914400"/>
                  </a:xfrm>
                </p:grpSpPr>
                <p:sp>
                  <p:nvSpPr>
                    <p:cNvPr id="751" name="Quad Arrow 75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Diamond 75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8" name="Group 83"/>
                  <p:cNvGrpSpPr/>
                  <p:nvPr/>
                </p:nvGrpSpPr>
                <p:grpSpPr>
                  <a:xfrm>
                    <a:off x="7696200" y="5334000"/>
                    <a:ext cx="914400" cy="914400"/>
                    <a:chOff x="6019800" y="5334000"/>
                    <a:chExt cx="914400" cy="914400"/>
                  </a:xfrm>
                </p:grpSpPr>
                <p:sp>
                  <p:nvSpPr>
                    <p:cNvPr id="749" name="Quad Arrow 74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Diamond 74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6" name="Group 735"/>
                <p:cNvGrpSpPr/>
                <p:nvPr/>
              </p:nvGrpSpPr>
              <p:grpSpPr>
                <a:xfrm rot="5160593">
                  <a:off x="4618957" y="4567387"/>
                  <a:ext cx="1211525" cy="322729"/>
                  <a:chOff x="6019800" y="5334000"/>
                  <a:chExt cx="2590800" cy="914400"/>
                </a:xfrm>
              </p:grpSpPr>
              <p:grpSp>
                <p:nvGrpSpPr>
                  <p:cNvPr id="737" name="Group 79"/>
                  <p:cNvGrpSpPr/>
                  <p:nvPr/>
                </p:nvGrpSpPr>
                <p:grpSpPr>
                  <a:xfrm>
                    <a:off x="6019800" y="5334000"/>
                    <a:ext cx="914400" cy="914400"/>
                    <a:chOff x="6019800" y="5334000"/>
                    <a:chExt cx="914400" cy="914400"/>
                  </a:xfrm>
                </p:grpSpPr>
                <p:sp>
                  <p:nvSpPr>
                    <p:cNvPr id="744" name="Quad Arrow 74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Diamond 74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8" name="Group 80"/>
                  <p:cNvGrpSpPr/>
                  <p:nvPr/>
                </p:nvGrpSpPr>
                <p:grpSpPr>
                  <a:xfrm>
                    <a:off x="6858000" y="5334000"/>
                    <a:ext cx="914400" cy="914400"/>
                    <a:chOff x="6019800" y="5334000"/>
                    <a:chExt cx="914400" cy="914400"/>
                  </a:xfrm>
                </p:grpSpPr>
                <p:sp>
                  <p:nvSpPr>
                    <p:cNvPr id="742" name="Quad Arrow 74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Diamond 74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9" name="Group 83"/>
                  <p:cNvGrpSpPr/>
                  <p:nvPr/>
                </p:nvGrpSpPr>
                <p:grpSpPr>
                  <a:xfrm>
                    <a:off x="7696200" y="5334000"/>
                    <a:ext cx="914400" cy="914400"/>
                    <a:chOff x="6019800" y="5334000"/>
                    <a:chExt cx="914400" cy="914400"/>
                  </a:xfrm>
                </p:grpSpPr>
                <p:sp>
                  <p:nvSpPr>
                    <p:cNvPr id="740" name="Quad Arrow 73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Diamond 74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46" name="Rounded Rectangle 545"/>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7" name="Group 125"/>
              <p:cNvGrpSpPr/>
              <p:nvPr/>
            </p:nvGrpSpPr>
            <p:grpSpPr>
              <a:xfrm flipV="1">
                <a:off x="615448" y="3764639"/>
                <a:ext cx="1133486" cy="180100"/>
                <a:chOff x="5029200" y="838200"/>
                <a:chExt cx="1905000" cy="457200"/>
              </a:xfrm>
            </p:grpSpPr>
            <p:sp>
              <p:nvSpPr>
                <p:cNvPr id="723" name="Rounded Rectangle 722"/>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4" name="Group 114"/>
                <p:cNvGrpSpPr/>
                <p:nvPr/>
              </p:nvGrpSpPr>
              <p:grpSpPr>
                <a:xfrm rot="10800000">
                  <a:off x="5334000" y="914400"/>
                  <a:ext cx="1211525" cy="322729"/>
                  <a:chOff x="6019800" y="5334000"/>
                  <a:chExt cx="2590800" cy="914400"/>
                </a:xfrm>
              </p:grpSpPr>
              <p:grpSp>
                <p:nvGrpSpPr>
                  <p:cNvPr id="725" name="Group 79"/>
                  <p:cNvGrpSpPr/>
                  <p:nvPr/>
                </p:nvGrpSpPr>
                <p:grpSpPr>
                  <a:xfrm>
                    <a:off x="6019800" y="5334000"/>
                    <a:ext cx="914400" cy="914400"/>
                    <a:chOff x="6019800" y="5334000"/>
                    <a:chExt cx="914400" cy="914400"/>
                  </a:xfrm>
                </p:grpSpPr>
                <p:sp>
                  <p:nvSpPr>
                    <p:cNvPr id="732" name="Quad Arrow 73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Diamond 73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80"/>
                  <p:cNvGrpSpPr/>
                  <p:nvPr/>
                </p:nvGrpSpPr>
                <p:grpSpPr>
                  <a:xfrm>
                    <a:off x="6858000" y="5334000"/>
                    <a:ext cx="914400" cy="914400"/>
                    <a:chOff x="6019800" y="5334000"/>
                    <a:chExt cx="914400" cy="914400"/>
                  </a:xfrm>
                </p:grpSpPr>
                <p:sp>
                  <p:nvSpPr>
                    <p:cNvPr id="730" name="Quad Arrow 72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Diamond 73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7" name="Group 83"/>
                  <p:cNvGrpSpPr/>
                  <p:nvPr/>
                </p:nvGrpSpPr>
                <p:grpSpPr>
                  <a:xfrm>
                    <a:off x="7696200" y="5334000"/>
                    <a:ext cx="914400" cy="914400"/>
                    <a:chOff x="6019800" y="5334000"/>
                    <a:chExt cx="914400" cy="914400"/>
                  </a:xfrm>
                </p:grpSpPr>
                <p:sp>
                  <p:nvSpPr>
                    <p:cNvPr id="728" name="Quad Arrow 72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Diamond 72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48" name="Group 547"/>
              <p:cNvGrpSpPr/>
              <p:nvPr/>
            </p:nvGrpSpPr>
            <p:grpSpPr>
              <a:xfrm>
                <a:off x="536022" y="3314942"/>
                <a:ext cx="1296534" cy="697352"/>
                <a:chOff x="4823577" y="4053405"/>
                <a:chExt cx="2270956" cy="1287310"/>
              </a:xfrm>
            </p:grpSpPr>
            <p:grpSp>
              <p:nvGrpSpPr>
                <p:cNvPr id="549" name="Group 113"/>
                <p:cNvGrpSpPr/>
                <p:nvPr/>
              </p:nvGrpSpPr>
              <p:grpSpPr>
                <a:xfrm>
                  <a:off x="4823577" y="4493188"/>
                  <a:ext cx="1404453" cy="847527"/>
                  <a:chOff x="5334000" y="1676401"/>
                  <a:chExt cx="3200400" cy="2295940"/>
                </a:xfrm>
              </p:grpSpPr>
              <p:grpSp>
                <p:nvGrpSpPr>
                  <p:cNvPr id="666" name="Group 59"/>
                  <p:cNvGrpSpPr/>
                  <p:nvPr/>
                </p:nvGrpSpPr>
                <p:grpSpPr>
                  <a:xfrm>
                    <a:off x="5334000" y="1676401"/>
                    <a:ext cx="3200400" cy="2295940"/>
                    <a:chOff x="3329709" y="1676400"/>
                    <a:chExt cx="5204691" cy="3733801"/>
                  </a:xfrm>
                </p:grpSpPr>
                <p:grpSp>
                  <p:nvGrpSpPr>
                    <p:cNvPr id="670" name="Group 139"/>
                    <p:cNvGrpSpPr/>
                    <p:nvPr/>
                  </p:nvGrpSpPr>
                  <p:grpSpPr>
                    <a:xfrm>
                      <a:off x="5784951" y="1676400"/>
                      <a:ext cx="2749449" cy="2932281"/>
                      <a:chOff x="4370181" y="2237947"/>
                      <a:chExt cx="1395285" cy="1533800"/>
                    </a:xfrm>
                    <a:solidFill>
                      <a:schemeClr val="accent6">
                        <a:lumMod val="50000"/>
                      </a:schemeClr>
                    </a:solidFill>
                  </p:grpSpPr>
                  <p:sp>
                    <p:nvSpPr>
                      <p:cNvPr id="702"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3" name="Group 122"/>
                      <p:cNvGrpSpPr/>
                      <p:nvPr/>
                    </p:nvGrpSpPr>
                    <p:grpSpPr>
                      <a:xfrm>
                        <a:off x="4975163" y="2434420"/>
                        <a:ext cx="790303" cy="409072"/>
                        <a:chOff x="4975163" y="2434420"/>
                        <a:chExt cx="790303" cy="409072"/>
                      </a:xfrm>
                      <a:grpFill/>
                    </p:grpSpPr>
                    <p:sp>
                      <p:nvSpPr>
                        <p:cNvPr id="720"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123"/>
                      <p:cNvGrpSpPr/>
                      <p:nvPr/>
                    </p:nvGrpSpPr>
                    <p:grpSpPr>
                      <a:xfrm>
                        <a:off x="4842164" y="2673927"/>
                        <a:ext cx="856672" cy="364837"/>
                        <a:chOff x="4975163" y="2434420"/>
                        <a:chExt cx="790303" cy="409072"/>
                      </a:xfrm>
                      <a:grpFill/>
                    </p:grpSpPr>
                    <p:sp>
                      <p:nvSpPr>
                        <p:cNvPr id="717"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7"/>
                      <p:cNvGrpSpPr/>
                      <p:nvPr/>
                    </p:nvGrpSpPr>
                    <p:grpSpPr>
                      <a:xfrm>
                        <a:off x="4702690" y="2882384"/>
                        <a:ext cx="790303" cy="409072"/>
                        <a:chOff x="4975163" y="2434420"/>
                        <a:chExt cx="790303" cy="409072"/>
                      </a:xfrm>
                      <a:grpFill/>
                    </p:grpSpPr>
                    <p:sp>
                      <p:nvSpPr>
                        <p:cNvPr id="714"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6" name="Group 131"/>
                      <p:cNvGrpSpPr/>
                      <p:nvPr/>
                    </p:nvGrpSpPr>
                    <p:grpSpPr>
                      <a:xfrm>
                        <a:off x="4545672" y="3122529"/>
                        <a:ext cx="790303" cy="409072"/>
                        <a:chOff x="4975163" y="2434420"/>
                        <a:chExt cx="790303" cy="409072"/>
                      </a:xfrm>
                      <a:grpFill/>
                    </p:grpSpPr>
                    <p:sp>
                      <p:nvSpPr>
                        <p:cNvPr id="711"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7" name="Group 135"/>
                      <p:cNvGrpSpPr/>
                      <p:nvPr/>
                    </p:nvGrpSpPr>
                    <p:grpSpPr>
                      <a:xfrm rot="1269795">
                        <a:off x="4370181" y="3362675"/>
                        <a:ext cx="790303" cy="409072"/>
                        <a:chOff x="4975163" y="2434420"/>
                        <a:chExt cx="790303" cy="409072"/>
                      </a:xfrm>
                      <a:grpFill/>
                    </p:grpSpPr>
                    <p:sp>
                      <p:nvSpPr>
                        <p:cNvPr id="708"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1" name="Group 140"/>
                    <p:cNvGrpSpPr/>
                    <p:nvPr/>
                  </p:nvGrpSpPr>
                  <p:grpSpPr>
                    <a:xfrm flipH="1">
                      <a:off x="3329709" y="1768267"/>
                      <a:ext cx="2749449" cy="2932281"/>
                      <a:chOff x="4370181" y="2237947"/>
                      <a:chExt cx="1395285" cy="1533800"/>
                    </a:xfrm>
                    <a:solidFill>
                      <a:schemeClr val="accent6">
                        <a:lumMod val="50000"/>
                      </a:schemeClr>
                    </a:solidFill>
                  </p:grpSpPr>
                  <p:sp>
                    <p:nvSpPr>
                      <p:cNvPr id="681" name="Rounded Rectangle 680"/>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2" name="Group 122"/>
                      <p:cNvGrpSpPr/>
                      <p:nvPr/>
                    </p:nvGrpSpPr>
                    <p:grpSpPr>
                      <a:xfrm>
                        <a:off x="4975163" y="2434420"/>
                        <a:ext cx="790303" cy="409072"/>
                        <a:chOff x="4975163" y="2434420"/>
                        <a:chExt cx="790303" cy="409072"/>
                      </a:xfrm>
                      <a:grpFill/>
                    </p:grpSpPr>
                    <p:sp>
                      <p:nvSpPr>
                        <p:cNvPr id="699"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3" name="Group 123"/>
                      <p:cNvGrpSpPr/>
                      <p:nvPr/>
                    </p:nvGrpSpPr>
                    <p:grpSpPr>
                      <a:xfrm>
                        <a:off x="4842164" y="2673927"/>
                        <a:ext cx="856672" cy="364837"/>
                        <a:chOff x="4975163" y="2434420"/>
                        <a:chExt cx="790303" cy="409072"/>
                      </a:xfrm>
                      <a:grpFill/>
                    </p:grpSpPr>
                    <p:sp>
                      <p:nvSpPr>
                        <p:cNvPr id="696"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4" name="Group 127"/>
                      <p:cNvGrpSpPr/>
                      <p:nvPr/>
                    </p:nvGrpSpPr>
                    <p:grpSpPr>
                      <a:xfrm>
                        <a:off x="4702690" y="2882384"/>
                        <a:ext cx="790303" cy="409072"/>
                        <a:chOff x="4975163" y="2434420"/>
                        <a:chExt cx="790303" cy="409072"/>
                      </a:xfrm>
                      <a:grpFill/>
                    </p:grpSpPr>
                    <p:sp>
                      <p:nvSpPr>
                        <p:cNvPr id="693"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Moon 69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Moon 69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5" name="Group 131"/>
                      <p:cNvGrpSpPr/>
                      <p:nvPr/>
                    </p:nvGrpSpPr>
                    <p:grpSpPr>
                      <a:xfrm>
                        <a:off x="4545672" y="3122529"/>
                        <a:ext cx="790303" cy="409072"/>
                        <a:chOff x="4975163" y="2434420"/>
                        <a:chExt cx="790303" cy="409072"/>
                      </a:xfrm>
                      <a:grpFill/>
                    </p:grpSpPr>
                    <p:sp>
                      <p:nvSpPr>
                        <p:cNvPr id="690" name="Moon 68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Moon 69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135"/>
                      <p:cNvGrpSpPr/>
                      <p:nvPr/>
                    </p:nvGrpSpPr>
                    <p:grpSpPr>
                      <a:xfrm rot="1269795">
                        <a:off x="4370181" y="3362675"/>
                        <a:ext cx="790303" cy="409072"/>
                        <a:chOff x="4975163" y="2434420"/>
                        <a:chExt cx="790303" cy="409072"/>
                      </a:xfrm>
                      <a:grpFill/>
                    </p:grpSpPr>
                    <p:sp>
                      <p:nvSpPr>
                        <p:cNvPr id="687" name="Moon 68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Moon 68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Moon 68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2" name="Group 162"/>
                    <p:cNvGrpSpPr/>
                    <p:nvPr/>
                  </p:nvGrpSpPr>
                  <p:grpSpPr>
                    <a:xfrm rot="4467257">
                      <a:off x="4822952" y="4237309"/>
                      <a:ext cx="1510882" cy="806088"/>
                      <a:chOff x="4975163" y="2434420"/>
                      <a:chExt cx="790303" cy="409072"/>
                    </a:xfrm>
                    <a:solidFill>
                      <a:schemeClr val="accent6">
                        <a:lumMod val="50000"/>
                      </a:schemeClr>
                    </a:solidFill>
                  </p:grpSpPr>
                  <p:sp>
                    <p:nvSpPr>
                      <p:cNvPr id="678" name="Moon 67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3"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675"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Moon 67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4" name="Oval 673"/>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7" name="Group 110"/>
                  <p:cNvGrpSpPr/>
                  <p:nvPr/>
                </p:nvGrpSpPr>
                <p:grpSpPr>
                  <a:xfrm>
                    <a:off x="6705600" y="2819400"/>
                    <a:ext cx="457200" cy="457200"/>
                    <a:chOff x="6019800" y="5334000"/>
                    <a:chExt cx="914400" cy="914400"/>
                  </a:xfrm>
                </p:grpSpPr>
                <p:sp>
                  <p:nvSpPr>
                    <p:cNvPr id="668" name="Quad Arrow 667"/>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Diamond 668"/>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0" name="Group 113"/>
                <p:cNvGrpSpPr/>
                <p:nvPr/>
              </p:nvGrpSpPr>
              <p:grpSpPr>
                <a:xfrm rot="10800000">
                  <a:off x="5254651" y="4053405"/>
                  <a:ext cx="1404453" cy="847527"/>
                  <a:chOff x="5334000" y="1676401"/>
                  <a:chExt cx="3200400" cy="2295940"/>
                </a:xfrm>
              </p:grpSpPr>
              <p:grpSp>
                <p:nvGrpSpPr>
                  <p:cNvPr id="609" name="Group 59"/>
                  <p:cNvGrpSpPr/>
                  <p:nvPr/>
                </p:nvGrpSpPr>
                <p:grpSpPr>
                  <a:xfrm>
                    <a:off x="5334000" y="1676401"/>
                    <a:ext cx="3200400" cy="2295940"/>
                    <a:chOff x="3329709" y="1676400"/>
                    <a:chExt cx="5204691" cy="3733801"/>
                  </a:xfrm>
                </p:grpSpPr>
                <p:grpSp>
                  <p:nvGrpSpPr>
                    <p:cNvPr id="613" name="Group 139"/>
                    <p:cNvGrpSpPr/>
                    <p:nvPr/>
                  </p:nvGrpSpPr>
                  <p:grpSpPr>
                    <a:xfrm>
                      <a:off x="5784951" y="1676400"/>
                      <a:ext cx="2749449" cy="2932281"/>
                      <a:chOff x="4370181" y="2237947"/>
                      <a:chExt cx="1395285" cy="1533800"/>
                    </a:xfrm>
                    <a:solidFill>
                      <a:schemeClr val="accent6">
                        <a:lumMod val="50000"/>
                      </a:schemeClr>
                    </a:solidFill>
                  </p:grpSpPr>
                  <p:sp>
                    <p:nvSpPr>
                      <p:cNvPr id="645"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6" name="Group 122"/>
                      <p:cNvGrpSpPr/>
                      <p:nvPr/>
                    </p:nvGrpSpPr>
                    <p:grpSpPr>
                      <a:xfrm>
                        <a:off x="4975163" y="2434420"/>
                        <a:ext cx="790303" cy="409072"/>
                        <a:chOff x="4975163" y="2434420"/>
                        <a:chExt cx="790303" cy="409072"/>
                      </a:xfrm>
                      <a:grpFill/>
                    </p:grpSpPr>
                    <p:sp>
                      <p:nvSpPr>
                        <p:cNvPr id="663"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7" name="Group 123"/>
                      <p:cNvGrpSpPr/>
                      <p:nvPr/>
                    </p:nvGrpSpPr>
                    <p:grpSpPr>
                      <a:xfrm>
                        <a:off x="4842164" y="2673927"/>
                        <a:ext cx="856672" cy="364837"/>
                        <a:chOff x="4975163" y="2434420"/>
                        <a:chExt cx="790303" cy="409072"/>
                      </a:xfrm>
                      <a:grpFill/>
                    </p:grpSpPr>
                    <p:sp>
                      <p:nvSpPr>
                        <p:cNvPr id="660"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8" name="Group 127"/>
                      <p:cNvGrpSpPr/>
                      <p:nvPr/>
                    </p:nvGrpSpPr>
                    <p:grpSpPr>
                      <a:xfrm>
                        <a:off x="4702690" y="2882384"/>
                        <a:ext cx="790303" cy="409072"/>
                        <a:chOff x="4975163" y="2434420"/>
                        <a:chExt cx="790303" cy="409072"/>
                      </a:xfrm>
                      <a:grpFill/>
                    </p:grpSpPr>
                    <p:sp>
                      <p:nvSpPr>
                        <p:cNvPr id="657"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9" name="Group 131"/>
                      <p:cNvGrpSpPr/>
                      <p:nvPr/>
                    </p:nvGrpSpPr>
                    <p:grpSpPr>
                      <a:xfrm>
                        <a:off x="4545672" y="3122529"/>
                        <a:ext cx="790303" cy="409072"/>
                        <a:chOff x="4975163" y="2434420"/>
                        <a:chExt cx="790303" cy="409072"/>
                      </a:xfrm>
                      <a:grpFill/>
                    </p:grpSpPr>
                    <p:sp>
                      <p:nvSpPr>
                        <p:cNvPr id="654"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0" name="Group 135"/>
                      <p:cNvGrpSpPr/>
                      <p:nvPr/>
                    </p:nvGrpSpPr>
                    <p:grpSpPr>
                      <a:xfrm rot="1269795">
                        <a:off x="4370181" y="3362675"/>
                        <a:ext cx="790303" cy="409072"/>
                        <a:chOff x="4975163" y="2434420"/>
                        <a:chExt cx="790303" cy="409072"/>
                      </a:xfrm>
                      <a:grpFill/>
                    </p:grpSpPr>
                    <p:sp>
                      <p:nvSpPr>
                        <p:cNvPr id="651"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4" name="Group 140"/>
                    <p:cNvGrpSpPr/>
                    <p:nvPr/>
                  </p:nvGrpSpPr>
                  <p:grpSpPr>
                    <a:xfrm flipH="1">
                      <a:off x="3329709" y="1768267"/>
                      <a:ext cx="2749449" cy="2932281"/>
                      <a:chOff x="4370181" y="2237947"/>
                      <a:chExt cx="1395285" cy="1533800"/>
                    </a:xfrm>
                    <a:solidFill>
                      <a:schemeClr val="accent6">
                        <a:lumMod val="50000"/>
                      </a:schemeClr>
                    </a:solidFill>
                  </p:grpSpPr>
                  <p:sp>
                    <p:nvSpPr>
                      <p:cNvPr id="624" name="Rounded Rectangle 623"/>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5" name="Group 122"/>
                      <p:cNvGrpSpPr/>
                      <p:nvPr/>
                    </p:nvGrpSpPr>
                    <p:grpSpPr>
                      <a:xfrm>
                        <a:off x="4975163" y="2434420"/>
                        <a:ext cx="790303" cy="409072"/>
                        <a:chOff x="4975163" y="2434420"/>
                        <a:chExt cx="790303" cy="409072"/>
                      </a:xfrm>
                      <a:grpFill/>
                    </p:grpSpPr>
                    <p:sp>
                      <p:nvSpPr>
                        <p:cNvPr id="642"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123"/>
                      <p:cNvGrpSpPr/>
                      <p:nvPr/>
                    </p:nvGrpSpPr>
                    <p:grpSpPr>
                      <a:xfrm>
                        <a:off x="4842164" y="2673927"/>
                        <a:ext cx="856672" cy="364837"/>
                        <a:chOff x="4975163" y="2434420"/>
                        <a:chExt cx="790303" cy="409072"/>
                      </a:xfrm>
                      <a:grpFill/>
                    </p:grpSpPr>
                    <p:sp>
                      <p:nvSpPr>
                        <p:cNvPr id="639"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7"/>
                      <p:cNvGrpSpPr/>
                      <p:nvPr/>
                    </p:nvGrpSpPr>
                    <p:grpSpPr>
                      <a:xfrm>
                        <a:off x="4702690" y="2882384"/>
                        <a:ext cx="790303" cy="409072"/>
                        <a:chOff x="4975163" y="2434420"/>
                        <a:chExt cx="790303" cy="409072"/>
                      </a:xfrm>
                      <a:grpFill/>
                    </p:grpSpPr>
                    <p:sp>
                      <p:nvSpPr>
                        <p:cNvPr id="636"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Moon 6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Moon 6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8" name="Group 131"/>
                      <p:cNvGrpSpPr/>
                      <p:nvPr/>
                    </p:nvGrpSpPr>
                    <p:grpSpPr>
                      <a:xfrm>
                        <a:off x="4545672" y="3122529"/>
                        <a:ext cx="790303" cy="409072"/>
                        <a:chOff x="4975163" y="2434420"/>
                        <a:chExt cx="790303" cy="409072"/>
                      </a:xfrm>
                      <a:grpFill/>
                    </p:grpSpPr>
                    <p:sp>
                      <p:nvSpPr>
                        <p:cNvPr id="633" name="Moon 6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Moon 6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9" name="Group 135"/>
                      <p:cNvGrpSpPr/>
                      <p:nvPr/>
                    </p:nvGrpSpPr>
                    <p:grpSpPr>
                      <a:xfrm rot="1269795">
                        <a:off x="4370181" y="3362675"/>
                        <a:ext cx="790303" cy="409072"/>
                        <a:chOff x="4975163" y="2434420"/>
                        <a:chExt cx="790303" cy="409072"/>
                      </a:xfrm>
                      <a:grpFill/>
                    </p:grpSpPr>
                    <p:sp>
                      <p:nvSpPr>
                        <p:cNvPr id="630" name="Moon 6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Moon 63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Moon 63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5" name="Group 162"/>
                    <p:cNvGrpSpPr/>
                    <p:nvPr/>
                  </p:nvGrpSpPr>
                  <p:grpSpPr>
                    <a:xfrm rot="4467257">
                      <a:off x="4822952" y="4237309"/>
                      <a:ext cx="1510882" cy="806088"/>
                      <a:chOff x="4975163" y="2434420"/>
                      <a:chExt cx="790303" cy="409072"/>
                    </a:xfrm>
                    <a:solidFill>
                      <a:schemeClr val="accent6">
                        <a:lumMod val="50000"/>
                      </a:schemeClr>
                    </a:solidFill>
                  </p:grpSpPr>
                  <p:sp>
                    <p:nvSpPr>
                      <p:cNvPr id="621" name="Moon 62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6"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618"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Moon 61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7" name="Oval 616"/>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0" name="Group 110"/>
                  <p:cNvGrpSpPr/>
                  <p:nvPr/>
                </p:nvGrpSpPr>
                <p:grpSpPr>
                  <a:xfrm>
                    <a:off x="6705600" y="2819400"/>
                    <a:ext cx="457200" cy="457200"/>
                    <a:chOff x="6019800" y="5334000"/>
                    <a:chExt cx="914400" cy="914400"/>
                  </a:xfrm>
                </p:grpSpPr>
                <p:sp>
                  <p:nvSpPr>
                    <p:cNvPr id="611" name="Quad Arrow 610"/>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Diamond 611"/>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1" name="Group 113"/>
                <p:cNvGrpSpPr/>
                <p:nvPr/>
              </p:nvGrpSpPr>
              <p:grpSpPr>
                <a:xfrm>
                  <a:off x="5690080" y="4462708"/>
                  <a:ext cx="1404453" cy="847527"/>
                  <a:chOff x="5334000" y="1676401"/>
                  <a:chExt cx="3200400" cy="2295940"/>
                </a:xfrm>
              </p:grpSpPr>
              <p:grpSp>
                <p:nvGrpSpPr>
                  <p:cNvPr id="552" name="Group 59"/>
                  <p:cNvGrpSpPr/>
                  <p:nvPr/>
                </p:nvGrpSpPr>
                <p:grpSpPr>
                  <a:xfrm>
                    <a:off x="5334000" y="1676401"/>
                    <a:ext cx="3200400" cy="2295940"/>
                    <a:chOff x="3329709" y="1676400"/>
                    <a:chExt cx="5204691" cy="3733801"/>
                  </a:xfrm>
                </p:grpSpPr>
                <p:grpSp>
                  <p:nvGrpSpPr>
                    <p:cNvPr id="556" name="Group 139"/>
                    <p:cNvGrpSpPr/>
                    <p:nvPr/>
                  </p:nvGrpSpPr>
                  <p:grpSpPr>
                    <a:xfrm>
                      <a:off x="5784951" y="1676400"/>
                      <a:ext cx="2749449" cy="2932281"/>
                      <a:chOff x="4370181" y="2237947"/>
                      <a:chExt cx="1395285" cy="1533800"/>
                    </a:xfrm>
                    <a:solidFill>
                      <a:schemeClr val="accent6">
                        <a:lumMod val="50000"/>
                      </a:schemeClr>
                    </a:solidFill>
                  </p:grpSpPr>
                  <p:sp>
                    <p:nvSpPr>
                      <p:cNvPr id="58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9" name="Group 122"/>
                      <p:cNvGrpSpPr/>
                      <p:nvPr/>
                    </p:nvGrpSpPr>
                    <p:grpSpPr>
                      <a:xfrm>
                        <a:off x="4975163" y="2434420"/>
                        <a:ext cx="790303" cy="409072"/>
                        <a:chOff x="4975163" y="2434420"/>
                        <a:chExt cx="790303" cy="409072"/>
                      </a:xfrm>
                      <a:grpFill/>
                    </p:grpSpPr>
                    <p:sp>
                      <p:nvSpPr>
                        <p:cNvPr id="60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0" name="Group 123"/>
                      <p:cNvGrpSpPr/>
                      <p:nvPr/>
                    </p:nvGrpSpPr>
                    <p:grpSpPr>
                      <a:xfrm>
                        <a:off x="4842164" y="2673927"/>
                        <a:ext cx="856672" cy="364837"/>
                        <a:chOff x="4975163" y="2434420"/>
                        <a:chExt cx="790303" cy="409072"/>
                      </a:xfrm>
                      <a:grpFill/>
                    </p:grpSpPr>
                    <p:sp>
                      <p:nvSpPr>
                        <p:cNvPr id="60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1" name="Group 127"/>
                      <p:cNvGrpSpPr/>
                      <p:nvPr/>
                    </p:nvGrpSpPr>
                    <p:grpSpPr>
                      <a:xfrm>
                        <a:off x="4702690" y="2882384"/>
                        <a:ext cx="790303" cy="409072"/>
                        <a:chOff x="4975163" y="2434420"/>
                        <a:chExt cx="790303" cy="409072"/>
                      </a:xfrm>
                      <a:grpFill/>
                    </p:grpSpPr>
                    <p:sp>
                      <p:nvSpPr>
                        <p:cNvPr id="60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2" name="Group 131"/>
                      <p:cNvGrpSpPr/>
                      <p:nvPr/>
                    </p:nvGrpSpPr>
                    <p:grpSpPr>
                      <a:xfrm>
                        <a:off x="4545672" y="3122529"/>
                        <a:ext cx="790303" cy="409072"/>
                        <a:chOff x="4975163" y="2434420"/>
                        <a:chExt cx="790303" cy="409072"/>
                      </a:xfrm>
                      <a:grpFill/>
                    </p:grpSpPr>
                    <p:sp>
                      <p:nvSpPr>
                        <p:cNvPr id="59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3" name="Group 135"/>
                      <p:cNvGrpSpPr/>
                      <p:nvPr/>
                    </p:nvGrpSpPr>
                    <p:grpSpPr>
                      <a:xfrm rot="1269795">
                        <a:off x="4370181" y="3362675"/>
                        <a:ext cx="790303" cy="409072"/>
                        <a:chOff x="4975163" y="2434420"/>
                        <a:chExt cx="790303" cy="409072"/>
                      </a:xfrm>
                      <a:grpFill/>
                    </p:grpSpPr>
                    <p:sp>
                      <p:nvSpPr>
                        <p:cNvPr id="59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7" name="Group 140"/>
                    <p:cNvGrpSpPr/>
                    <p:nvPr/>
                  </p:nvGrpSpPr>
                  <p:grpSpPr>
                    <a:xfrm flipH="1">
                      <a:off x="3329709" y="1768267"/>
                      <a:ext cx="2749449" cy="2932281"/>
                      <a:chOff x="4370181" y="2237947"/>
                      <a:chExt cx="1395285" cy="1533800"/>
                    </a:xfrm>
                    <a:solidFill>
                      <a:schemeClr val="accent6">
                        <a:lumMod val="50000"/>
                      </a:schemeClr>
                    </a:solidFill>
                  </p:grpSpPr>
                  <p:sp>
                    <p:nvSpPr>
                      <p:cNvPr id="567" name="Rounded Rectangle 56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8" name="Group 122"/>
                      <p:cNvGrpSpPr/>
                      <p:nvPr/>
                    </p:nvGrpSpPr>
                    <p:grpSpPr>
                      <a:xfrm>
                        <a:off x="4975163" y="2434420"/>
                        <a:ext cx="790303" cy="409072"/>
                        <a:chOff x="4975163" y="2434420"/>
                        <a:chExt cx="790303" cy="409072"/>
                      </a:xfrm>
                      <a:grpFill/>
                    </p:grpSpPr>
                    <p:sp>
                      <p:nvSpPr>
                        <p:cNvPr id="58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9" name="Group 123"/>
                      <p:cNvGrpSpPr/>
                      <p:nvPr/>
                    </p:nvGrpSpPr>
                    <p:grpSpPr>
                      <a:xfrm>
                        <a:off x="4842164" y="2673927"/>
                        <a:ext cx="856672" cy="364837"/>
                        <a:chOff x="4975163" y="2434420"/>
                        <a:chExt cx="790303" cy="409072"/>
                      </a:xfrm>
                      <a:grpFill/>
                    </p:grpSpPr>
                    <p:sp>
                      <p:nvSpPr>
                        <p:cNvPr id="58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0" name="Group 127"/>
                      <p:cNvGrpSpPr/>
                      <p:nvPr/>
                    </p:nvGrpSpPr>
                    <p:grpSpPr>
                      <a:xfrm>
                        <a:off x="4702690" y="2882384"/>
                        <a:ext cx="790303" cy="409072"/>
                        <a:chOff x="4975163" y="2434420"/>
                        <a:chExt cx="790303" cy="409072"/>
                      </a:xfrm>
                      <a:grpFill/>
                    </p:grpSpPr>
                    <p:sp>
                      <p:nvSpPr>
                        <p:cNvPr id="57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Moon 57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Moon 58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1" name="Group 131"/>
                      <p:cNvGrpSpPr/>
                      <p:nvPr/>
                    </p:nvGrpSpPr>
                    <p:grpSpPr>
                      <a:xfrm>
                        <a:off x="4545672" y="3122529"/>
                        <a:ext cx="790303" cy="409072"/>
                        <a:chOff x="4975163" y="2434420"/>
                        <a:chExt cx="790303" cy="409072"/>
                      </a:xfrm>
                      <a:grpFill/>
                    </p:grpSpPr>
                    <p:sp>
                      <p:nvSpPr>
                        <p:cNvPr id="576" name="Moon 57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Moon 57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2" name="Group 135"/>
                      <p:cNvGrpSpPr/>
                      <p:nvPr/>
                    </p:nvGrpSpPr>
                    <p:grpSpPr>
                      <a:xfrm rot="1269795">
                        <a:off x="4370181" y="3362675"/>
                        <a:ext cx="790303" cy="409072"/>
                        <a:chOff x="4975163" y="2434420"/>
                        <a:chExt cx="790303" cy="409072"/>
                      </a:xfrm>
                      <a:grpFill/>
                    </p:grpSpPr>
                    <p:sp>
                      <p:nvSpPr>
                        <p:cNvPr id="573" name="Moon 57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Moon 57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Moon 57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8" name="Group 162"/>
                    <p:cNvGrpSpPr/>
                    <p:nvPr/>
                  </p:nvGrpSpPr>
                  <p:grpSpPr>
                    <a:xfrm rot="4467257">
                      <a:off x="4822952" y="4237309"/>
                      <a:ext cx="1510882" cy="806088"/>
                      <a:chOff x="4975163" y="2434420"/>
                      <a:chExt cx="790303" cy="409072"/>
                    </a:xfrm>
                    <a:solidFill>
                      <a:schemeClr val="accent6">
                        <a:lumMod val="50000"/>
                      </a:schemeClr>
                    </a:solidFill>
                  </p:grpSpPr>
                  <p:sp>
                    <p:nvSpPr>
                      <p:cNvPr id="564" name="Moon 56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56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Moon 56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0" name="Oval 55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3" name="Group 110"/>
                  <p:cNvGrpSpPr/>
                  <p:nvPr/>
                </p:nvGrpSpPr>
                <p:grpSpPr>
                  <a:xfrm>
                    <a:off x="6705600" y="2819400"/>
                    <a:ext cx="457200" cy="457200"/>
                    <a:chOff x="6019800" y="5334000"/>
                    <a:chExt cx="914400" cy="914400"/>
                  </a:xfrm>
                </p:grpSpPr>
                <p:sp>
                  <p:nvSpPr>
                    <p:cNvPr id="554" name="Quad Arrow 55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Diamond 55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1" name="Group 120"/>
            <p:cNvGrpSpPr/>
            <p:nvPr/>
          </p:nvGrpSpPr>
          <p:grpSpPr>
            <a:xfrm flipH="1">
              <a:off x="2486698" y="310739"/>
              <a:ext cx="756974" cy="1695678"/>
              <a:chOff x="2810141" y="3200039"/>
              <a:chExt cx="1626200" cy="3106161"/>
            </a:xfrm>
          </p:grpSpPr>
          <p:sp>
            <p:nvSpPr>
              <p:cNvPr id="463" name="Cloud 462"/>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Trapezoid 467"/>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Trapezoid 468"/>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Trapezoid 469"/>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Trapezoid 470"/>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rapezoid 471"/>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Cloud 473"/>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Cloud 474"/>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ed Rectangle 476"/>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8" name="Group 133"/>
              <p:cNvGrpSpPr/>
              <p:nvPr/>
            </p:nvGrpSpPr>
            <p:grpSpPr>
              <a:xfrm rot="10800000">
                <a:off x="3322549" y="4404207"/>
                <a:ext cx="848142" cy="255632"/>
                <a:chOff x="1888761" y="6137223"/>
                <a:chExt cx="4207239" cy="720777"/>
              </a:xfrm>
            </p:grpSpPr>
            <p:sp>
              <p:nvSpPr>
                <p:cNvPr id="522" name="Left-Right-Up Arrow 521"/>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Left-Right-Up Arrow 522"/>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Left-Right-Up Arrow 523"/>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Left-Right-Up Arrow 524"/>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Left-Right-Up Arrow 525"/>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Left-Right-Up Arrow 526"/>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Diamond 527"/>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Diamond 528"/>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Diamond 529"/>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Diamond 530"/>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Diamond 531"/>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Diamond 532"/>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9" name="Rounded Rectangle 478"/>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0" name="Group 479"/>
              <p:cNvGrpSpPr/>
              <p:nvPr/>
            </p:nvGrpSpPr>
            <p:grpSpPr>
              <a:xfrm>
                <a:off x="3409490" y="4967513"/>
                <a:ext cx="650220" cy="197452"/>
                <a:chOff x="4720480" y="4388132"/>
                <a:chExt cx="1756255" cy="533320"/>
              </a:xfrm>
            </p:grpSpPr>
            <p:grpSp>
              <p:nvGrpSpPr>
                <p:cNvPr id="502" name="Group 501"/>
                <p:cNvGrpSpPr/>
                <p:nvPr/>
              </p:nvGrpSpPr>
              <p:grpSpPr>
                <a:xfrm>
                  <a:off x="4720480" y="4427320"/>
                  <a:ext cx="471740" cy="446235"/>
                  <a:chOff x="5108731" y="4165198"/>
                  <a:chExt cx="1206700" cy="1141460"/>
                </a:xfrm>
              </p:grpSpPr>
              <p:sp>
                <p:nvSpPr>
                  <p:cNvPr id="519" name="Right Triangle 51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ight Triangle 51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Diagonal Stripe 52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3" name="Group 502"/>
                <p:cNvGrpSpPr/>
                <p:nvPr/>
              </p:nvGrpSpPr>
              <p:grpSpPr>
                <a:xfrm rot="10800000">
                  <a:off x="5064468" y="4388132"/>
                  <a:ext cx="471740" cy="446235"/>
                  <a:chOff x="5108731" y="4165198"/>
                  <a:chExt cx="1206700" cy="1141460"/>
                </a:xfrm>
              </p:grpSpPr>
              <p:sp>
                <p:nvSpPr>
                  <p:cNvPr id="516" name="Right Triangle 51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ight Triangle 51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Diagonal Stripe 51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4" name="Group 503"/>
                <p:cNvGrpSpPr/>
                <p:nvPr/>
              </p:nvGrpSpPr>
              <p:grpSpPr>
                <a:xfrm>
                  <a:off x="5360560" y="4449092"/>
                  <a:ext cx="471740" cy="446235"/>
                  <a:chOff x="5108731" y="4165198"/>
                  <a:chExt cx="1206700" cy="1141460"/>
                </a:xfrm>
              </p:grpSpPr>
              <p:sp>
                <p:nvSpPr>
                  <p:cNvPr id="513" name="Right Triangle 51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ight Triangle 51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Diagonal Stripe 51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5" name="Group 504"/>
                <p:cNvGrpSpPr/>
                <p:nvPr/>
              </p:nvGrpSpPr>
              <p:grpSpPr>
                <a:xfrm rot="10800000">
                  <a:off x="5704548" y="4409904"/>
                  <a:ext cx="471740" cy="446235"/>
                  <a:chOff x="5108731" y="4165198"/>
                  <a:chExt cx="1206700" cy="1141460"/>
                </a:xfrm>
              </p:grpSpPr>
              <p:sp>
                <p:nvSpPr>
                  <p:cNvPr id="510" name="Right Triangle 50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ight Triangle 51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Diagonal Stripe 51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6" name="Group 505"/>
                <p:cNvGrpSpPr/>
                <p:nvPr/>
              </p:nvGrpSpPr>
              <p:grpSpPr>
                <a:xfrm>
                  <a:off x="6004995" y="4475217"/>
                  <a:ext cx="471740" cy="446235"/>
                  <a:chOff x="5108731" y="4165198"/>
                  <a:chExt cx="1206700" cy="1141460"/>
                </a:xfrm>
              </p:grpSpPr>
              <p:sp>
                <p:nvSpPr>
                  <p:cNvPr id="507" name="Right Triangle 50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ight Triangle 50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Diagonal Stripe 50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81" name="Group 480"/>
              <p:cNvGrpSpPr/>
              <p:nvPr/>
            </p:nvGrpSpPr>
            <p:grpSpPr>
              <a:xfrm>
                <a:off x="3344176" y="3352800"/>
                <a:ext cx="748852" cy="266394"/>
                <a:chOff x="4720480" y="4388132"/>
                <a:chExt cx="1756255" cy="533320"/>
              </a:xfrm>
            </p:grpSpPr>
            <p:grpSp>
              <p:nvGrpSpPr>
                <p:cNvPr id="482" name="Group 481"/>
                <p:cNvGrpSpPr/>
                <p:nvPr/>
              </p:nvGrpSpPr>
              <p:grpSpPr>
                <a:xfrm>
                  <a:off x="4720480" y="4427320"/>
                  <a:ext cx="471740" cy="446235"/>
                  <a:chOff x="5108731" y="4165198"/>
                  <a:chExt cx="1206700" cy="1141460"/>
                </a:xfrm>
              </p:grpSpPr>
              <p:sp>
                <p:nvSpPr>
                  <p:cNvPr id="499" name="Right Triangle 49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ight Triangle 49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Diagonal Stripe 50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3" name="Group 482"/>
                <p:cNvGrpSpPr/>
                <p:nvPr/>
              </p:nvGrpSpPr>
              <p:grpSpPr>
                <a:xfrm rot="10800000">
                  <a:off x="5064468" y="4388132"/>
                  <a:ext cx="471740" cy="446235"/>
                  <a:chOff x="5108731" y="4165198"/>
                  <a:chExt cx="1206700" cy="1141460"/>
                </a:xfrm>
              </p:grpSpPr>
              <p:sp>
                <p:nvSpPr>
                  <p:cNvPr id="496" name="Right Triangle 49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ight Triangle 49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iagonal Stripe 49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4" name="Group 483"/>
                <p:cNvGrpSpPr/>
                <p:nvPr/>
              </p:nvGrpSpPr>
              <p:grpSpPr>
                <a:xfrm>
                  <a:off x="5360560" y="4449092"/>
                  <a:ext cx="471740" cy="446235"/>
                  <a:chOff x="5108731" y="4165198"/>
                  <a:chExt cx="1206700" cy="1141460"/>
                </a:xfrm>
              </p:grpSpPr>
              <p:sp>
                <p:nvSpPr>
                  <p:cNvPr id="493" name="Right Triangle 49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ight Triangle 49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Diagonal Stripe 49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5" name="Group 484"/>
                <p:cNvGrpSpPr/>
                <p:nvPr/>
              </p:nvGrpSpPr>
              <p:grpSpPr>
                <a:xfrm rot="10800000">
                  <a:off x="5704548" y="4409904"/>
                  <a:ext cx="471740" cy="446235"/>
                  <a:chOff x="5108731" y="4165198"/>
                  <a:chExt cx="1206700" cy="1141460"/>
                </a:xfrm>
              </p:grpSpPr>
              <p:sp>
                <p:nvSpPr>
                  <p:cNvPr id="490" name="Right Triangle 48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ight Triangle 49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Diagonal Stripe 49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6" name="Group 485"/>
                <p:cNvGrpSpPr/>
                <p:nvPr/>
              </p:nvGrpSpPr>
              <p:grpSpPr>
                <a:xfrm>
                  <a:off x="6004995" y="4475217"/>
                  <a:ext cx="471740" cy="446235"/>
                  <a:chOff x="5108731" y="4165198"/>
                  <a:chExt cx="1206700" cy="1141460"/>
                </a:xfrm>
              </p:grpSpPr>
              <p:sp>
                <p:nvSpPr>
                  <p:cNvPr id="487" name="Right Triangle 48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ight Triangle 48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Diagonal Stripe 48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22" name="Group 121"/>
            <p:cNvGrpSpPr/>
            <p:nvPr/>
          </p:nvGrpSpPr>
          <p:grpSpPr>
            <a:xfrm flipH="1">
              <a:off x="278269" y="1021555"/>
              <a:ext cx="816781" cy="1405393"/>
              <a:chOff x="3569907" y="3980757"/>
              <a:chExt cx="1238014" cy="2130186"/>
            </a:xfrm>
          </p:grpSpPr>
          <p:grpSp>
            <p:nvGrpSpPr>
              <p:cNvPr id="379" name="Group 378"/>
              <p:cNvGrpSpPr/>
              <p:nvPr/>
            </p:nvGrpSpPr>
            <p:grpSpPr>
              <a:xfrm>
                <a:off x="3569907" y="3980757"/>
                <a:ext cx="1238014" cy="2130186"/>
                <a:chOff x="5181600" y="457201"/>
                <a:chExt cx="1904282" cy="3276599"/>
              </a:xfrm>
            </p:grpSpPr>
            <p:sp>
              <p:nvSpPr>
                <p:cNvPr id="406" name="Oval 405"/>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Cloud 407"/>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loud 408"/>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rapezoid 411"/>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Trapezoid 412"/>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Trapezoid 413"/>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Isosceles Triangle 414"/>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Cloud 416"/>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8" name="Group 417"/>
                <p:cNvGrpSpPr/>
                <p:nvPr/>
              </p:nvGrpSpPr>
              <p:grpSpPr>
                <a:xfrm>
                  <a:off x="5410200" y="685800"/>
                  <a:ext cx="1447800" cy="381000"/>
                  <a:chOff x="7086600" y="914400"/>
                  <a:chExt cx="1828800" cy="472130"/>
                </a:xfrm>
              </p:grpSpPr>
              <p:sp>
                <p:nvSpPr>
                  <p:cNvPr id="444" name="Rounded Rectangle 443"/>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5" name="Group 444"/>
                  <p:cNvGrpSpPr/>
                  <p:nvPr/>
                </p:nvGrpSpPr>
                <p:grpSpPr>
                  <a:xfrm>
                    <a:off x="7086600" y="914400"/>
                    <a:ext cx="1828800" cy="472130"/>
                    <a:chOff x="1578077" y="297425"/>
                    <a:chExt cx="3603523" cy="958646"/>
                  </a:xfrm>
                </p:grpSpPr>
                <p:grpSp>
                  <p:nvGrpSpPr>
                    <p:cNvPr id="446" name="Group 445"/>
                    <p:cNvGrpSpPr/>
                    <p:nvPr/>
                  </p:nvGrpSpPr>
                  <p:grpSpPr>
                    <a:xfrm>
                      <a:off x="3352800" y="304800"/>
                      <a:ext cx="1828800" cy="951271"/>
                      <a:chOff x="3352800" y="304800"/>
                      <a:chExt cx="1828800" cy="951271"/>
                    </a:xfrm>
                  </p:grpSpPr>
                  <p:grpSp>
                    <p:nvGrpSpPr>
                      <p:cNvPr id="456" name="Group 455"/>
                      <p:cNvGrpSpPr/>
                      <p:nvPr/>
                    </p:nvGrpSpPr>
                    <p:grpSpPr>
                      <a:xfrm>
                        <a:off x="4267200" y="341671"/>
                        <a:ext cx="914400" cy="914400"/>
                        <a:chOff x="3352800" y="304800"/>
                        <a:chExt cx="914400" cy="914400"/>
                      </a:xfrm>
                    </p:grpSpPr>
                    <p:sp>
                      <p:nvSpPr>
                        <p:cNvPr id="461" name="Quad Arrow Callout 46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Quad Arrow 46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456"/>
                      <p:cNvGrpSpPr/>
                      <p:nvPr/>
                    </p:nvGrpSpPr>
                    <p:grpSpPr>
                      <a:xfrm>
                        <a:off x="3352800" y="304800"/>
                        <a:ext cx="914400" cy="914400"/>
                        <a:chOff x="3352800" y="304800"/>
                        <a:chExt cx="914400" cy="914400"/>
                      </a:xfrm>
                    </p:grpSpPr>
                    <p:sp>
                      <p:nvSpPr>
                        <p:cNvPr id="459" name="Quad Arrow Callout 45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45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Quad Arrow 45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7" name="Group 446"/>
                    <p:cNvGrpSpPr/>
                    <p:nvPr/>
                  </p:nvGrpSpPr>
                  <p:grpSpPr>
                    <a:xfrm>
                      <a:off x="1578077" y="297425"/>
                      <a:ext cx="1828800" cy="951271"/>
                      <a:chOff x="3352800" y="304800"/>
                      <a:chExt cx="1828800" cy="951271"/>
                    </a:xfrm>
                  </p:grpSpPr>
                  <p:grpSp>
                    <p:nvGrpSpPr>
                      <p:cNvPr id="449" name="Group 256"/>
                      <p:cNvGrpSpPr/>
                      <p:nvPr/>
                    </p:nvGrpSpPr>
                    <p:grpSpPr>
                      <a:xfrm>
                        <a:off x="4267200" y="341671"/>
                        <a:ext cx="914400" cy="914400"/>
                        <a:chOff x="3352800" y="304800"/>
                        <a:chExt cx="914400" cy="914400"/>
                      </a:xfrm>
                    </p:grpSpPr>
                    <p:sp>
                      <p:nvSpPr>
                        <p:cNvPr id="454" name="Quad Arrow Callout 45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Quad Arrow 45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254"/>
                      <p:cNvGrpSpPr/>
                      <p:nvPr/>
                    </p:nvGrpSpPr>
                    <p:grpSpPr>
                      <a:xfrm>
                        <a:off x="3352800" y="304800"/>
                        <a:ext cx="914400" cy="914400"/>
                        <a:chOff x="3352800" y="304800"/>
                        <a:chExt cx="914400" cy="914400"/>
                      </a:xfrm>
                    </p:grpSpPr>
                    <p:sp>
                      <p:nvSpPr>
                        <p:cNvPr id="452" name="Quad Arrow Callout 45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Quad Arrow 45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1" name="Quad Arrow 450"/>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8" name="Quad Arrow 447"/>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269"/>
                <p:cNvGrpSpPr/>
                <p:nvPr/>
              </p:nvGrpSpPr>
              <p:grpSpPr>
                <a:xfrm>
                  <a:off x="5562600" y="3124200"/>
                  <a:ext cx="1066800" cy="304800"/>
                  <a:chOff x="1578077" y="297425"/>
                  <a:chExt cx="3603523" cy="958646"/>
                </a:xfrm>
              </p:grpSpPr>
              <p:grpSp>
                <p:nvGrpSpPr>
                  <p:cNvPr id="427" name="Group 259"/>
                  <p:cNvGrpSpPr/>
                  <p:nvPr/>
                </p:nvGrpSpPr>
                <p:grpSpPr>
                  <a:xfrm>
                    <a:off x="3352800" y="304800"/>
                    <a:ext cx="1828800" cy="951271"/>
                    <a:chOff x="3352800" y="304800"/>
                    <a:chExt cx="1828800" cy="951271"/>
                  </a:xfrm>
                </p:grpSpPr>
                <p:grpSp>
                  <p:nvGrpSpPr>
                    <p:cNvPr id="437" name="Group 256"/>
                    <p:cNvGrpSpPr/>
                    <p:nvPr/>
                  </p:nvGrpSpPr>
                  <p:grpSpPr>
                    <a:xfrm>
                      <a:off x="4267200" y="341671"/>
                      <a:ext cx="914400" cy="914400"/>
                      <a:chOff x="3352800" y="304800"/>
                      <a:chExt cx="914400" cy="914400"/>
                    </a:xfrm>
                  </p:grpSpPr>
                  <p:sp>
                    <p:nvSpPr>
                      <p:cNvPr id="442" name="Quad Arrow Callout 44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Quad Arrow 44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254"/>
                    <p:cNvGrpSpPr/>
                    <p:nvPr/>
                  </p:nvGrpSpPr>
                  <p:grpSpPr>
                    <a:xfrm>
                      <a:off x="3352800" y="304800"/>
                      <a:ext cx="914400" cy="914400"/>
                      <a:chOff x="3352800" y="304800"/>
                      <a:chExt cx="914400" cy="914400"/>
                    </a:xfrm>
                  </p:grpSpPr>
                  <p:sp>
                    <p:nvSpPr>
                      <p:cNvPr id="440" name="Quad Arrow Callout 43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Quad Arrow 44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9" name="Quad Arrow 438"/>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260"/>
                  <p:cNvGrpSpPr/>
                  <p:nvPr/>
                </p:nvGrpSpPr>
                <p:grpSpPr>
                  <a:xfrm>
                    <a:off x="1578077" y="297425"/>
                    <a:ext cx="1828800" cy="951271"/>
                    <a:chOff x="3352800" y="304800"/>
                    <a:chExt cx="1828800" cy="951271"/>
                  </a:xfrm>
                </p:grpSpPr>
                <p:grpSp>
                  <p:nvGrpSpPr>
                    <p:cNvPr id="430" name="Group 256"/>
                    <p:cNvGrpSpPr/>
                    <p:nvPr/>
                  </p:nvGrpSpPr>
                  <p:grpSpPr>
                    <a:xfrm>
                      <a:off x="4267200" y="341671"/>
                      <a:ext cx="914400" cy="914400"/>
                      <a:chOff x="3352800" y="304800"/>
                      <a:chExt cx="914400" cy="914400"/>
                    </a:xfrm>
                  </p:grpSpPr>
                  <p:sp>
                    <p:nvSpPr>
                      <p:cNvPr id="435" name="Quad Arrow Callout 43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Quad Arrow 43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254"/>
                    <p:cNvGrpSpPr/>
                    <p:nvPr/>
                  </p:nvGrpSpPr>
                  <p:grpSpPr>
                    <a:xfrm>
                      <a:off x="3352800" y="304800"/>
                      <a:ext cx="914400" cy="914400"/>
                      <a:chOff x="3352800" y="304800"/>
                      <a:chExt cx="914400" cy="914400"/>
                    </a:xfrm>
                  </p:grpSpPr>
                  <p:sp>
                    <p:nvSpPr>
                      <p:cNvPr id="433" name="Quad Arrow Callout 43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Quad Arrow 43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2" name="Quad Arrow 431"/>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9" name="Quad Arrow 428"/>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0" name="Moon 419"/>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1" name="Group 420"/>
                <p:cNvGrpSpPr/>
                <p:nvPr/>
              </p:nvGrpSpPr>
              <p:grpSpPr>
                <a:xfrm>
                  <a:off x="5715000" y="1828800"/>
                  <a:ext cx="228600" cy="304800"/>
                  <a:chOff x="3352800" y="304800"/>
                  <a:chExt cx="914400" cy="914400"/>
                </a:xfrm>
              </p:grpSpPr>
              <p:sp>
                <p:nvSpPr>
                  <p:cNvPr id="425" name="Quad Arrow Callout 42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Quad Arrow 42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421"/>
                <p:cNvGrpSpPr/>
                <p:nvPr/>
              </p:nvGrpSpPr>
              <p:grpSpPr>
                <a:xfrm>
                  <a:off x="6248400" y="1828800"/>
                  <a:ext cx="228600" cy="304800"/>
                  <a:chOff x="3352800" y="304800"/>
                  <a:chExt cx="914400" cy="914400"/>
                </a:xfrm>
              </p:grpSpPr>
              <p:sp>
                <p:nvSpPr>
                  <p:cNvPr id="423" name="Quad Arrow Callout 42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Quad Arrow 42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0" name="Group 379"/>
              <p:cNvGrpSpPr/>
              <p:nvPr/>
            </p:nvGrpSpPr>
            <p:grpSpPr>
              <a:xfrm>
                <a:off x="4087151" y="5079813"/>
                <a:ext cx="187605" cy="313552"/>
                <a:chOff x="4891517" y="3980757"/>
                <a:chExt cx="454821" cy="760162"/>
              </a:xfrm>
            </p:grpSpPr>
            <p:sp>
              <p:nvSpPr>
                <p:cNvPr id="381" name="Oval 380"/>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2" name="Group 381"/>
                <p:cNvGrpSpPr/>
                <p:nvPr/>
              </p:nvGrpSpPr>
              <p:grpSpPr>
                <a:xfrm>
                  <a:off x="4940734" y="4074291"/>
                  <a:ext cx="345534" cy="531366"/>
                  <a:chOff x="4572000" y="3187148"/>
                  <a:chExt cx="1335603" cy="2146852"/>
                </a:xfrm>
              </p:grpSpPr>
              <p:grpSp>
                <p:nvGrpSpPr>
                  <p:cNvPr id="383" name="Group 38"/>
                  <p:cNvGrpSpPr/>
                  <p:nvPr/>
                </p:nvGrpSpPr>
                <p:grpSpPr>
                  <a:xfrm>
                    <a:off x="4572000" y="3269477"/>
                    <a:ext cx="1335603" cy="2064523"/>
                    <a:chOff x="4572000" y="3269477"/>
                    <a:chExt cx="1335603" cy="2064523"/>
                  </a:xfrm>
                </p:grpSpPr>
                <p:sp>
                  <p:nvSpPr>
                    <p:cNvPr id="388" name="Moon 387"/>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9" name="Moon 388"/>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0"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1" name="Moon 390"/>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2"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93" name="Group 21"/>
                    <p:cNvGrpSpPr/>
                    <p:nvPr/>
                  </p:nvGrpSpPr>
                  <p:grpSpPr>
                    <a:xfrm>
                      <a:off x="4800600" y="4038600"/>
                      <a:ext cx="381601" cy="369671"/>
                      <a:chOff x="4884918" y="4083918"/>
                      <a:chExt cx="381601" cy="369671"/>
                    </a:xfrm>
                  </p:grpSpPr>
                  <p:sp>
                    <p:nvSpPr>
                      <p:cNvPr id="404" name="Oval 403"/>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5" name="Oval 404"/>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94" name="Group 22"/>
                    <p:cNvGrpSpPr/>
                    <p:nvPr/>
                  </p:nvGrpSpPr>
                  <p:grpSpPr>
                    <a:xfrm>
                      <a:off x="5334000" y="4038600"/>
                      <a:ext cx="381601" cy="369671"/>
                      <a:chOff x="5266519" y="4083918"/>
                      <a:chExt cx="381601" cy="369671"/>
                    </a:xfrm>
                  </p:grpSpPr>
                  <p:sp>
                    <p:nvSpPr>
                      <p:cNvPr id="402" name="Oval 401"/>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3" name="Oval 402"/>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95" name="Oval 394"/>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6" name="Oval 395"/>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97" name="Group 31"/>
                    <p:cNvGrpSpPr/>
                    <p:nvPr/>
                  </p:nvGrpSpPr>
                  <p:grpSpPr>
                    <a:xfrm>
                      <a:off x="4800600" y="4800600"/>
                      <a:ext cx="914400" cy="533400"/>
                      <a:chOff x="4800600" y="6172200"/>
                      <a:chExt cx="914400" cy="533400"/>
                    </a:xfrm>
                  </p:grpSpPr>
                  <p:sp>
                    <p:nvSpPr>
                      <p:cNvPr id="399" name="Oval 398"/>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eardrop 399"/>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Teardrop 400"/>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8" name="Left-Right Arrow 397"/>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42"/>
                  <p:cNvGrpSpPr/>
                  <p:nvPr/>
                </p:nvGrpSpPr>
                <p:grpSpPr>
                  <a:xfrm>
                    <a:off x="5078895" y="3187148"/>
                    <a:ext cx="407504" cy="682487"/>
                    <a:chOff x="2971800" y="6858000"/>
                    <a:chExt cx="699126" cy="1447800"/>
                  </a:xfrm>
                </p:grpSpPr>
                <p:sp>
                  <p:nvSpPr>
                    <p:cNvPr id="385" name="Moon 384"/>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3" name="Group 122"/>
            <p:cNvGrpSpPr/>
            <p:nvPr/>
          </p:nvGrpSpPr>
          <p:grpSpPr>
            <a:xfrm flipH="1">
              <a:off x="1060880" y="1077669"/>
              <a:ext cx="813658" cy="1648156"/>
              <a:chOff x="1655513" y="3505187"/>
              <a:chExt cx="1233280" cy="2498147"/>
            </a:xfrm>
          </p:grpSpPr>
          <p:grpSp>
            <p:nvGrpSpPr>
              <p:cNvPr id="337" name="Group 336"/>
              <p:cNvGrpSpPr/>
              <p:nvPr/>
            </p:nvGrpSpPr>
            <p:grpSpPr>
              <a:xfrm>
                <a:off x="1655513" y="3505187"/>
                <a:ext cx="1233280" cy="2498147"/>
                <a:chOff x="1655513" y="3505187"/>
                <a:chExt cx="1233280" cy="2498147"/>
              </a:xfrm>
            </p:grpSpPr>
            <p:sp>
              <p:nvSpPr>
                <p:cNvPr id="339" name="Double Wave 338"/>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339"/>
                <p:cNvGrpSpPr/>
                <p:nvPr/>
              </p:nvGrpSpPr>
              <p:grpSpPr>
                <a:xfrm>
                  <a:off x="1655513" y="3519315"/>
                  <a:ext cx="1233280" cy="2484019"/>
                  <a:chOff x="1821104" y="3222841"/>
                  <a:chExt cx="1233280" cy="2484019"/>
                </a:xfrm>
              </p:grpSpPr>
              <p:sp>
                <p:nvSpPr>
                  <p:cNvPr id="341" name="Double Wave 340"/>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ouble Wave 341"/>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ouble Wave 342"/>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Trapezoid 348"/>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rapezoid 349"/>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Isosceles Triangle 351"/>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68"/>
                  <p:cNvGrpSpPr/>
                  <p:nvPr/>
                </p:nvGrpSpPr>
                <p:grpSpPr>
                  <a:xfrm>
                    <a:off x="2094159" y="4688504"/>
                    <a:ext cx="734968" cy="550530"/>
                    <a:chOff x="5715000" y="5771234"/>
                    <a:chExt cx="1154507" cy="1086766"/>
                  </a:xfrm>
                </p:grpSpPr>
                <p:sp>
                  <p:nvSpPr>
                    <p:cNvPr id="374" name="Wave 373"/>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67"/>
                    <p:cNvGrpSpPr/>
                    <p:nvPr/>
                  </p:nvGrpSpPr>
                  <p:grpSpPr>
                    <a:xfrm>
                      <a:off x="5715000" y="5771234"/>
                      <a:ext cx="1154507" cy="1086766"/>
                      <a:chOff x="1205362" y="4212084"/>
                      <a:chExt cx="1154507" cy="1086766"/>
                    </a:xfrm>
                  </p:grpSpPr>
                  <p:sp>
                    <p:nvSpPr>
                      <p:cNvPr id="376"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Wave 376"/>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377"/>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5" name="Double Wave 354"/>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ouble Wave 355"/>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ouble Wave 356"/>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1" name="Group 91"/>
                  <p:cNvGrpSpPr/>
                  <p:nvPr/>
                </p:nvGrpSpPr>
                <p:grpSpPr>
                  <a:xfrm>
                    <a:off x="1976724" y="3439216"/>
                    <a:ext cx="894819" cy="156271"/>
                    <a:chOff x="4038600" y="287312"/>
                    <a:chExt cx="5102902" cy="474688"/>
                  </a:xfrm>
                  <a:solidFill>
                    <a:srgbClr val="996633"/>
                  </a:solidFill>
                </p:grpSpPr>
                <p:sp>
                  <p:nvSpPr>
                    <p:cNvPr id="370" name="Quad Arrow Callout 369"/>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Quad Arrow Callout 370"/>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Quad Arrow Callout 371"/>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Quad Arrow Callout 372"/>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91"/>
                  <p:cNvGrpSpPr/>
                  <p:nvPr/>
                </p:nvGrpSpPr>
                <p:grpSpPr>
                  <a:xfrm>
                    <a:off x="2015629" y="5309028"/>
                    <a:ext cx="894819" cy="156271"/>
                    <a:chOff x="4038600" y="287312"/>
                    <a:chExt cx="5102902" cy="474688"/>
                  </a:xfrm>
                  <a:solidFill>
                    <a:srgbClr val="996633"/>
                  </a:solidFill>
                </p:grpSpPr>
                <p:sp>
                  <p:nvSpPr>
                    <p:cNvPr id="366" name="Quad Arrow Callout 365"/>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Quad Arrow Callout 366"/>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Quad Arrow Callout 367"/>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Quad Arrow Callout 368"/>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p:cNvGrpSpPr/>
                  <p:nvPr/>
                </p:nvGrpSpPr>
                <p:grpSpPr>
                  <a:xfrm rot="10513801">
                    <a:off x="2022495" y="4103068"/>
                    <a:ext cx="851420" cy="450921"/>
                    <a:chOff x="3024620" y="4518547"/>
                    <a:chExt cx="1482948" cy="785384"/>
                  </a:xfrm>
                </p:grpSpPr>
                <p:pic>
                  <p:nvPicPr>
                    <p:cNvPr id="364" name="Picture 4" descr="https://d30y9cdsu7xlg0.cloudfront.net/png/29220-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4" descr="https://d30y9cdsu7xlg0.cloudfront.net/png/29220-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38" name="Oval 337"/>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flipH="1">
              <a:off x="1917603" y="1049081"/>
              <a:ext cx="1047775" cy="1963021"/>
              <a:chOff x="3248296" y="3312729"/>
              <a:chExt cx="1588137" cy="2975396"/>
            </a:xfrm>
          </p:grpSpPr>
          <p:sp>
            <p:nvSpPr>
              <p:cNvPr id="279" name="Oval 278"/>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rapezoid 282"/>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loud 286"/>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Cloud 287"/>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26"/>
              <p:cNvGrpSpPr/>
              <p:nvPr/>
            </p:nvGrpSpPr>
            <p:grpSpPr>
              <a:xfrm>
                <a:off x="3711292" y="3312729"/>
                <a:ext cx="752390" cy="503086"/>
                <a:chOff x="3276599" y="3962400"/>
                <a:chExt cx="2362200" cy="1430616"/>
              </a:xfrm>
            </p:grpSpPr>
            <p:sp>
              <p:nvSpPr>
                <p:cNvPr id="329" name="Moon 328"/>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Pentagon 332"/>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Pentagon 333"/>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Pentagon 334"/>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335"/>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1" name="Cloud 290"/>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3" name="Group 44"/>
              <p:cNvGrpSpPr/>
              <p:nvPr/>
            </p:nvGrpSpPr>
            <p:grpSpPr>
              <a:xfrm>
                <a:off x="3766363" y="4463759"/>
                <a:ext cx="543951" cy="288954"/>
                <a:chOff x="3416724" y="3667852"/>
                <a:chExt cx="2655030" cy="1513748"/>
              </a:xfrm>
            </p:grpSpPr>
            <p:grpSp>
              <p:nvGrpSpPr>
                <p:cNvPr id="317" name="Group 31"/>
                <p:cNvGrpSpPr/>
                <p:nvPr/>
              </p:nvGrpSpPr>
              <p:grpSpPr>
                <a:xfrm>
                  <a:off x="4114800" y="4495800"/>
                  <a:ext cx="1219200" cy="685800"/>
                  <a:chOff x="4114800" y="4495800"/>
                  <a:chExt cx="1219200" cy="685800"/>
                </a:xfrm>
              </p:grpSpPr>
              <p:sp>
                <p:nvSpPr>
                  <p:cNvPr id="326"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6"/>
                <p:cNvGrpSpPr/>
                <p:nvPr/>
              </p:nvGrpSpPr>
              <p:grpSpPr>
                <a:xfrm rot="3976231">
                  <a:off x="3150024" y="3934552"/>
                  <a:ext cx="1219200" cy="685800"/>
                  <a:chOff x="4114800" y="4495800"/>
                  <a:chExt cx="1219200" cy="685800"/>
                </a:xfrm>
              </p:grpSpPr>
              <p:sp>
                <p:nvSpPr>
                  <p:cNvPr id="323" name="Trapezoid 322"/>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40"/>
                <p:cNvGrpSpPr/>
                <p:nvPr/>
              </p:nvGrpSpPr>
              <p:grpSpPr>
                <a:xfrm rot="18434064">
                  <a:off x="5119254" y="3990109"/>
                  <a:ext cx="1219200" cy="685800"/>
                  <a:chOff x="4114800" y="4495800"/>
                  <a:chExt cx="1219200" cy="685800"/>
                </a:xfrm>
              </p:grpSpPr>
              <p:sp>
                <p:nvSpPr>
                  <p:cNvPr id="320" name="Trapezoid 3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rapezoid 321"/>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4" name="Group 60"/>
              <p:cNvGrpSpPr/>
              <p:nvPr/>
            </p:nvGrpSpPr>
            <p:grpSpPr>
              <a:xfrm>
                <a:off x="3849838" y="4672186"/>
                <a:ext cx="364753" cy="262180"/>
                <a:chOff x="4724400" y="4267200"/>
                <a:chExt cx="1905000" cy="1369291"/>
              </a:xfrm>
            </p:grpSpPr>
            <p:sp>
              <p:nvSpPr>
                <p:cNvPr id="305" name="Hexagon 304"/>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ed Rectangle 305"/>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306"/>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307"/>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ed Rectangle 309"/>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ed Rectangle 310"/>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79"/>
              <p:cNvGrpSpPr/>
              <p:nvPr/>
            </p:nvGrpSpPr>
            <p:grpSpPr>
              <a:xfrm>
                <a:off x="3690393" y="5281781"/>
                <a:ext cx="738954" cy="194462"/>
                <a:chOff x="3886201" y="4953000"/>
                <a:chExt cx="1447796" cy="381000"/>
              </a:xfrm>
            </p:grpSpPr>
            <p:sp>
              <p:nvSpPr>
                <p:cNvPr id="296"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5" name="Group 124"/>
            <p:cNvGrpSpPr/>
            <p:nvPr/>
          </p:nvGrpSpPr>
          <p:grpSpPr>
            <a:xfrm flipH="1">
              <a:off x="2770719" y="933312"/>
              <a:ext cx="804680" cy="1913518"/>
              <a:chOff x="5110883" y="3337762"/>
              <a:chExt cx="1219671" cy="2900362"/>
            </a:xfrm>
          </p:grpSpPr>
          <p:sp>
            <p:nvSpPr>
              <p:cNvPr id="190"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rot="1493237">
                <a:off x="5488408" y="5879622"/>
                <a:ext cx="224807" cy="358502"/>
                <a:chOff x="6837263" y="4158424"/>
                <a:chExt cx="321174" cy="489776"/>
              </a:xfrm>
            </p:grpSpPr>
            <p:sp>
              <p:nvSpPr>
                <p:cNvPr id="277"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Oval 192"/>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284"/>
              <p:cNvGrpSpPr/>
              <p:nvPr/>
            </p:nvGrpSpPr>
            <p:grpSpPr>
              <a:xfrm flipH="1">
                <a:off x="5378596" y="3337762"/>
                <a:ext cx="737513" cy="531514"/>
                <a:chOff x="3818466" y="457200"/>
                <a:chExt cx="1547496" cy="1041881"/>
              </a:xfrm>
            </p:grpSpPr>
            <p:grpSp>
              <p:nvGrpSpPr>
                <p:cNvPr id="258" name="Group 18"/>
                <p:cNvGrpSpPr/>
                <p:nvPr/>
              </p:nvGrpSpPr>
              <p:grpSpPr>
                <a:xfrm flipH="1">
                  <a:off x="3847638" y="457200"/>
                  <a:ext cx="1518324" cy="1041881"/>
                  <a:chOff x="4850118" y="788842"/>
                  <a:chExt cx="2160282" cy="1573358"/>
                </a:xfrm>
              </p:grpSpPr>
              <p:grpSp>
                <p:nvGrpSpPr>
                  <p:cNvPr id="261" name="Group 10"/>
                  <p:cNvGrpSpPr/>
                  <p:nvPr/>
                </p:nvGrpSpPr>
                <p:grpSpPr>
                  <a:xfrm rot="10800000">
                    <a:off x="5181600" y="1371600"/>
                    <a:ext cx="1295400" cy="990600"/>
                    <a:chOff x="4850118" y="788842"/>
                    <a:chExt cx="2160282" cy="1497158"/>
                  </a:xfrm>
                </p:grpSpPr>
                <p:sp>
                  <p:nvSpPr>
                    <p:cNvPr id="270" name="Moon 269"/>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9"/>
                  <p:cNvGrpSpPr/>
                  <p:nvPr/>
                </p:nvGrpSpPr>
                <p:grpSpPr>
                  <a:xfrm>
                    <a:off x="4850118" y="788842"/>
                    <a:ext cx="2160282" cy="1497158"/>
                    <a:chOff x="4850118" y="788842"/>
                    <a:chExt cx="2160282" cy="1497158"/>
                  </a:xfrm>
                </p:grpSpPr>
                <p:sp>
                  <p:nvSpPr>
                    <p:cNvPr id="263" name="Moon 26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9" name="Oval 258"/>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Rounded Rectangle 201"/>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p:cNvGrpSpPr/>
              <p:nvPr/>
            </p:nvGrpSpPr>
            <p:grpSpPr>
              <a:xfrm>
                <a:off x="5396250" y="5234153"/>
                <a:ext cx="218350" cy="596807"/>
                <a:chOff x="7091305" y="3128757"/>
                <a:chExt cx="311950" cy="815342"/>
              </a:xfrm>
              <a:solidFill>
                <a:schemeClr val="accent2">
                  <a:lumMod val="75000"/>
                </a:schemeClr>
              </a:solidFill>
            </p:grpSpPr>
            <p:sp>
              <p:nvSpPr>
                <p:cNvPr id="255" name="Double Wave 254"/>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ouble Wave 255"/>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256"/>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5565671" y="5227591"/>
                <a:ext cx="218350" cy="596807"/>
                <a:chOff x="7091305" y="3128757"/>
                <a:chExt cx="311950" cy="815342"/>
              </a:xfrm>
              <a:solidFill>
                <a:schemeClr val="accent2">
                  <a:lumMod val="75000"/>
                </a:schemeClr>
              </a:solidFill>
            </p:grpSpPr>
            <p:sp>
              <p:nvSpPr>
                <p:cNvPr id="252" name="Double Wave 251"/>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ouble Wave 252"/>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5735093" y="5234153"/>
                <a:ext cx="218350" cy="596807"/>
                <a:chOff x="7091305" y="3128757"/>
                <a:chExt cx="311950" cy="815342"/>
              </a:xfrm>
              <a:solidFill>
                <a:schemeClr val="accent2">
                  <a:lumMod val="75000"/>
                </a:schemeClr>
              </a:solidFill>
            </p:grpSpPr>
            <p:sp>
              <p:nvSpPr>
                <p:cNvPr id="249" name="Double Wave 248"/>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ouble Wave 249"/>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5891965" y="5234153"/>
                <a:ext cx="218350" cy="596807"/>
                <a:chOff x="7091305" y="3128757"/>
                <a:chExt cx="311950" cy="815342"/>
              </a:xfrm>
              <a:solidFill>
                <a:schemeClr val="accent2">
                  <a:lumMod val="75000"/>
                </a:schemeClr>
              </a:solidFill>
            </p:grpSpPr>
            <p:sp>
              <p:nvSpPr>
                <p:cNvPr id="246" name="Double Wave 245"/>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ouble Wave 246"/>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5294713" y="5192691"/>
                <a:ext cx="956416" cy="188251"/>
                <a:chOff x="6545687" y="3852415"/>
                <a:chExt cx="2392331" cy="470883"/>
              </a:xfrm>
            </p:grpSpPr>
            <p:grpSp>
              <p:nvGrpSpPr>
                <p:cNvPr id="230" name="Group 229"/>
                <p:cNvGrpSpPr/>
                <p:nvPr/>
              </p:nvGrpSpPr>
              <p:grpSpPr>
                <a:xfrm>
                  <a:off x="6545687" y="3856770"/>
                  <a:ext cx="1264571" cy="466528"/>
                  <a:chOff x="6545687" y="3856770"/>
                  <a:chExt cx="1264571" cy="466528"/>
                </a:xfrm>
              </p:grpSpPr>
              <p:grpSp>
                <p:nvGrpSpPr>
                  <p:cNvPr id="239" name="Group 238"/>
                  <p:cNvGrpSpPr/>
                  <p:nvPr/>
                </p:nvGrpSpPr>
                <p:grpSpPr>
                  <a:xfrm>
                    <a:off x="6545687" y="3863453"/>
                    <a:ext cx="529075" cy="459845"/>
                    <a:chOff x="6545687" y="3863453"/>
                    <a:chExt cx="529075" cy="459845"/>
                  </a:xfrm>
                </p:grpSpPr>
                <p:sp>
                  <p:nvSpPr>
                    <p:cNvPr id="244" name="Block Arc 243"/>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Rounded Rectangle 244"/>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p:cNvGrpSpPr/>
                  <p:nvPr/>
                </p:nvGrpSpPr>
                <p:grpSpPr>
                  <a:xfrm flipH="1">
                    <a:off x="7281183" y="3856770"/>
                    <a:ext cx="529075" cy="459845"/>
                    <a:chOff x="6545687" y="3863453"/>
                    <a:chExt cx="529075" cy="459845"/>
                  </a:xfrm>
                </p:grpSpPr>
                <p:sp>
                  <p:nvSpPr>
                    <p:cNvPr id="242" name="Block Arc 241"/>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Rounded Rectangle 242"/>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Donut 240"/>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1" name="Group 230"/>
                <p:cNvGrpSpPr/>
                <p:nvPr/>
              </p:nvGrpSpPr>
              <p:grpSpPr>
                <a:xfrm>
                  <a:off x="7673447" y="3852415"/>
                  <a:ext cx="1264571" cy="466528"/>
                  <a:chOff x="6545687" y="3856770"/>
                  <a:chExt cx="1264571" cy="466528"/>
                </a:xfrm>
              </p:grpSpPr>
              <p:grpSp>
                <p:nvGrpSpPr>
                  <p:cNvPr id="232" name="Group 231"/>
                  <p:cNvGrpSpPr/>
                  <p:nvPr/>
                </p:nvGrpSpPr>
                <p:grpSpPr>
                  <a:xfrm>
                    <a:off x="6545687" y="3863453"/>
                    <a:ext cx="529075" cy="459845"/>
                    <a:chOff x="6545687" y="3863453"/>
                    <a:chExt cx="529075" cy="459845"/>
                  </a:xfrm>
                </p:grpSpPr>
                <p:sp>
                  <p:nvSpPr>
                    <p:cNvPr id="237" name="Block Arc 236"/>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8" name="Rounded Rectangle 237"/>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flipH="1">
                    <a:off x="7281183" y="3856770"/>
                    <a:ext cx="529075" cy="459845"/>
                    <a:chOff x="6545687" y="3863453"/>
                    <a:chExt cx="529075" cy="459845"/>
                  </a:xfrm>
                </p:grpSpPr>
                <p:sp>
                  <p:nvSpPr>
                    <p:cNvPr id="235" name="Block Arc 234"/>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Rounded Rectangle 235"/>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Donut 233"/>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8" name="Group 207"/>
              <p:cNvGrpSpPr/>
              <p:nvPr/>
            </p:nvGrpSpPr>
            <p:grpSpPr>
              <a:xfrm>
                <a:off x="5371427" y="3639693"/>
                <a:ext cx="756927" cy="159959"/>
                <a:chOff x="6598652" y="3262350"/>
                <a:chExt cx="1132641" cy="460283"/>
              </a:xfrm>
            </p:grpSpPr>
            <p:sp>
              <p:nvSpPr>
                <p:cNvPr id="219" name="Rounded Rectangle 218"/>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219"/>
                <p:cNvGrpSpPr/>
                <p:nvPr/>
              </p:nvGrpSpPr>
              <p:grpSpPr>
                <a:xfrm>
                  <a:off x="6701427" y="3319491"/>
                  <a:ext cx="1023542" cy="303832"/>
                  <a:chOff x="6545687" y="3859098"/>
                  <a:chExt cx="1578458" cy="468555"/>
                </a:xfrm>
              </p:grpSpPr>
              <p:grpSp>
                <p:nvGrpSpPr>
                  <p:cNvPr id="221" name="Group 220"/>
                  <p:cNvGrpSpPr/>
                  <p:nvPr/>
                </p:nvGrpSpPr>
                <p:grpSpPr>
                  <a:xfrm flipH="1">
                    <a:off x="6545687" y="3863453"/>
                    <a:ext cx="529075" cy="459845"/>
                    <a:chOff x="6545687" y="3863453"/>
                    <a:chExt cx="529075" cy="459845"/>
                  </a:xfrm>
                </p:grpSpPr>
                <p:sp>
                  <p:nvSpPr>
                    <p:cNvPr id="228" name="Block Arc 227"/>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Rounded Rectangle 228"/>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flipH="1">
                    <a:off x="7072556" y="3859098"/>
                    <a:ext cx="529075" cy="459845"/>
                    <a:chOff x="6545687" y="3863453"/>
                    <a:chExt cx="529075" cy="459845"/>
                  </a:xfrm>
                </p:grpSpPr>
                <p:sp>
                  <p:nvSpPr>
                    <p:cNvPr id="226" name="Block Arc 225"/>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Rounded Rectangle 226"/>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flipH="1">
                    <a:off x="7595070" y="3867808"/>
                    <a:ext cx="529075" cy="459845"/>
                    <a:chOff x="6545687" y="3863453"/>
                    <a:chExt cx="529075" cy="459845"/>
                  </a:xfrm>
                </p:grpSpPr>
                <p:sp>
                  <p:nvSpPr>
                    <p:cNvPr id="224" name="Block Arc 223"/>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Rounded Rectangle 224"/>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9" name="Group 208"/>
              <p:cNvGrpSpPr/>
              <p:nvPr/>
            </p:nvGrpSpPr>
            <p:grpSpPr>
              <a:xfrm>
                <a:off x="5494180" y="4605107"/>
                <a:ext cx="517146" cy="193497"/>
                <a:chOff x="7162800" y="4789357"/>
                <a:chExt cx="2676993" cy="1001843"/>
              </a:xfrm>
            </p:grpSpPr>
            <p:grpSp>
              <p:nvGrpSpPr>
                <p:cNvPr id="210" name="Group 146"/>
                <p:cNvGrpSpPr/>
                <p:nvPr/>
              </p:nvGrpSpPr>
              <p:grpSpPr>
                <a:xfrm>
                  <a:off x="7162800" y="4800600"/>
                  <a:ext cx="838200" cy="990600"/>
                  <a:chOff x="7162800" y="4800600"/>
                  <a:chExt cx="838200" cy="990600"/>
                </a:xfrm>
              </p:grpSpPr>
              <p:sp>
                <p:nvSpPr>
                  <p:cNvPr id="217" name="Cross 216"/>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147"/>
                <p:cNvGrpSpPr/>
                <p:nvPr/>
              </p:nvGrpSpPr>
              <p:grpSpPr>
                <a:xfrm>
                  <a:off x="8077200" y="4800600"/>
                  <a:ext cx="838200" cy="990600"/>
                  <a:chOff x="7162800" y="4800600"/>
                  <a:chExt cx="838200" cy="990600"/>
                </a:xfrm>
              </p:grpSpPr>
              <p:sp>
                <p:nvSpPr>
                  <p:cNvPr id="215" name="Cross 214"/>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215"/>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50"/>
                <p:cNvGrpSpPr/>
                <p:nvPr/>
              </p:nvGrpSpPr>
              <p:grpSpPr>
                <a:xfrm>
                  <a:off x="9001593" y="4789357"/>
                  <a:ext cx="838200" cy="990600"/>
                  <a:chOff x="7162800" y="4800600"/>
                  <a:chExt cx="838200" cy="990600"/>
                </a:xfrm>
              </p:grpSpPr>
              <p:sp>
                <p:nvSpPr>
                  <p:cNvPr id="213" name="Cross 212"/>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6" name="Group 125"/>
            <p:cNvGrpSpPr/>
            <p:nvPr/>
          </p:nvGrpSpPr>
          <p:grpSpPr>
            <a:xfrm flipH="1">
              <a:off x="3375287" y="1159831"/>
              <a:ext cx="911300" cy="1692703"/>
              <a:chOff x="6652901" y="3444547"/>
              <a:chExt cx="1381279" cy="2565669"/>
            </a:xfrm>
          </p:grpSpPr>
          <p:sp>
            <p:nvSpPr>
              <p:cNvPr id="151" name="Oval 150"/>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loud 152"/>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loud 159"/>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78"/>
              <p:cNvGrpSpPr/>
              <p:nvPr/>
            </p:nvGrpSpPr>
            <p:grpSpPr>
              <a:xfrm rot="2570505">
                <a:off x="6737343" y="3557881"/>
                <a:ext cx="210131" cy="627297"/>
                <a:chOff x="4876800" y="2209800"/>
                <a:chExt cx="721689" cy="2209800"/>
              </a:xfrm>
              <a:solidFill>
                <a:schemeClr val="bg1">
                  <a:lumMod val="75000"/>
                </a:schemeClr>
              </a:solidFill>
            </p:grpSpPr>
            <p:sp>
              <p:nvSpPr>
                <p:cNvPr id="187" name="Moon 186"/>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79"/>
              <p:cNvGrpSpPr/>
              <p:nvPr/>
            </p:nvGrpSpPr>
            <p:grpSpPr>
              <a:xfrm rot="19276754" flipH="1">
                <a:off x="7712141" y="3559421"/>
                <a:ext cx="210131" cy="627297"/>
                <a:chOff x="4876800" y="2209800"/>
                <a:chExt cx="721689" cy="2209800"/>
              </a:xfrm>
              <a:solidFill>
                <a:schemeClr val="bg1">
                  <a:lumMod val="75000"/>
                </a:schemeClr>
              </a:solidFill>
            </p:grpSpPr>
            <p:sp>
              <p:nvSpPr>
                <p:cNvPr id="184" name="Moon 183"/>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Trapezoid 162"/>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a:off x="7088429" y="4494805"/>
                <a:ext cx="443893" cy="363145"/>
                <a:chOff x="6172200" y="381000"/>
                <a:chExt cx="685800" cy="1219200"/>
              </a:xfrm>
            </p:grpSpPr>
            <p:sp>
              <p:nvSpPr>
                <p:cNvPr id="181" name="Trapezoid 180"/>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6941609" y="5718249"/>
                <a:ext cx="757944" cy="121987"/>
                <a:chOff x="7809336" y="4419600"/>
                <a:chExt cx="2509992" cy="465172"/>
              </a:xfrm>
            </p:grpSpPr>
            <p:sp>
              <p:nvSpPr>
                <p:cNvPr id="171" name="Cross 170"/>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ross 171"/>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23"/>
                <p:cNvGrpSpPr/>
                <p:nvPr/>
              </p:nvGrpSpPr>
              <p:grpSpPr>
                <a:xfrm rot="10800000">
                  <a:off x="8229600" y="4425075"/>
                  <a:ext cx="1019759" cy="451725"/>
                  <a:chOff x="5943600" y="152400"/>
                  <a:chExt cx="1360054" cy="762000"/>
                </a:xfrm>
              </p:grpSpPr>
              <p:sp>
                <p:nvSpPr>
                  <p:cNvPr id="179" name="Cross 178"/>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ross 179"/>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Quad Arrow Callout 173"/>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Callout 174"/>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Quad Arrow Callout 175"/>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ross 176"/>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Callout 177"/>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Oval 168"/>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4243556" y="977685"/>
              <a:ext cx="816986" cy="1940341"/>
              <a:chOff x="2069555" y="144697"/>
              <a:chExt cx="1219200" cy="2895600"/>
            </a:xfrm>
          </p:grpSpPr>
          <p:sp>
            <p:nvSpPr>
              <p:cNvPr id="128" name="Cloud 127"/>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loud 140"/>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148" name="Group 147"/>
              <p:cNvGrpSpPr/>
              <p:nvPr/>
            </p:nvGrpSpPr>
            <p:grpSpPr>
              <a:xfrm rot="4983839">
                <a:off x="2618848" y="1746310"/>
                <a:ext cx="588091" cy="315370"/>
                <a:chOff x="4099124" y="1265262"/>
                <a:chExt cx="813257" cy="436117"/>
              </a:xfrm>
            </p:grpSpPr>
            <p:pic>
              <p:nvPicPr>
                <p:cNvPr id="149"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816" name="Rectangle 815"/>
          <p:cNvSpPr/>
          <p:nvPr/>
        </p:nvSpPr>
        <p:spPr>
          <a:xfrm>
            <a:off x="0" y="6495799"/>
            <a:ext cx="1803699"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43:16-34</a:t>
            </a:r>
            <a:endParaRPr lang="en-US" dirty="0">
              <a:solidFill>
                <a:schemeClr val="bg1"/>
              </a:solidFill>
            </a:endParaRPr>
          </a:p>
        </p:txBody>
      </p:sp>
    </p:spTree>
    <p:extLst>
      <p:ext uri="{BB962C8B-B14F-4D97-AF65-F5344CB8AC3E}">
        <p14:creationId xmlns:p14="http://schemas.microsoft.com/office/powerpoint/2010/main" val="95199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70"/>
                                        </p:tgtEl>
                                        <p:attrNameLst>
                                          <p:attrName>style.visibility</p:attrName>
                                        </p:attrNameLst>
                                      </p:cBhvr>
                                      <p:to>
                                        <p:strVal val="visible"/>
                                      </p:to>
                                    </p:set>
                                    <p:anim calcmode="lin" valueType="num">
                                      <p:cBhvr additive="base">
                                        <p:cTn id="9" dur="1500" fill="hold"/>
                                        <p:tgtEl>
                                          <p:spTgt spid="70"/>
                                        </p:tgtEl>
                                        <p:attrNameLst>
                                          <p:attrName>ppt_x</p:attrName>
                                        </p:attrNameLst>
                                      </p:cBhvr>
                                      <p:tavLst>
                                        <p:tav tm="0">
                                          <p:val>
                                            <p:strVal val="1+#ppt_w/2"/>
                                          </p:val>
                                        </p:tav>
                                        <p:tav tm="100000">
                                          <p:val>
                                            <p:strVal val="#ppt_x"/>
                                          </p:val>
                                        </p:tav>
                                      </p:tavLst>
                                    </p:anim>
                                    <p:anim calcmode="lin" valueType="num">
                                      <p:cBhvr additive="base">
                                        <p:cTn id="10" dur="1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2" presetClass="entr" presetSubtype="2"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anim calcmode="lin" valueType="num">
                                      <p:cBhvr additive="base">
                                        <p:cTn id="17" dur="1250" fill="hold"/>
                                        <p:tgtEl>
                                          <p:spTgt spid="118"/>
                                        </p:tgtEl>
                                        <p:attrNameLst>
                                          <p:attrName>ppt_x</p:attrName>
                                        </p:attrNameLst>
                                      </p:cBhvr>
                                      <p:tavLst>
                                        <p:tav tm="0">
                                          <p:val>
                                            <p:strVal val="1+#ppt_w/2"/>
                                          </p:val>
                                        </p:tav>
                                        <p:tav tm="100000">
                                          <p:val>
                                            <p:strVal val="#ppt_x"/>
                                          </p:val>
                                        </p:tav>
                                      </p:tavLst>
                                    </p:anim>
                                    <p:anim calcmode="lin" valueType="num">
                                      <p:cBhvr additive="base">
                                        <p:cTn id="18" dur="1250" fill="hold"/>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3041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9743" y="119743"/>
            <a:ext cx="11963400" cy="3139321"/>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1. D. Kelly Ogden The Testing Ground for the Covenant People September 1980 Ensign</a:t>
            </a:r>
          </a:p>
          <a:p>
            <a:r>
              <a:rPr lang="en-US" dirty="0">
                <a:solidFill>
                  <a:schemeClr val="bg1"/>
                </a:solidFill>
                <a:latin typeface="Calibri" panose="020F0502020204030204" pitchFamily="34" charset="0"/>
              </a:rPr>
              <a:t>2. Sterling W. Sill (</a:t>
            </a:r>
            <a:r>
              <a:rPr lang="en-US" i="1" dirty="0">
                <a:solidFill>
                  <a:schemeClr val="bg1"/>
                </a:solidFill>
                <a:latin typeface="Calibri" panose="020F0502020204030204" pitchFamily="34" charset="0"/>
              </a:rPr>
              <a:t>Principles, Promises, and Powers</a:t>
            </a:r>
            <a:r>
              <a:rPr lang="en-US" dirty="0">
                <a:solidFill>
                  <a:schemeClr val="bg1"/>
                </a:solidFill>
                <a:latin typeface="Calibri" panose="020F0502020204030204" pitchFamily="34" charset="0"/>
              </a:rPr>
              <a:t> [Salt Lake City: Deseret Book Co., 1973], 267)</a:t>
            </a:r>
          </a:p>
          <a:p>
            <a:r>
              <a:rPr lang="en-US" dirty="0">
                <a:solidFill>
                  <a:schemeClr val="bg1"/>
                </a:solidFill>
                <a:latin typeface="Calibri" panose="020F0502020204030204" pitchFamily="34" charset="0"/>
              </a:rPr>
              <a:t>3. Old Testament Institute Manual</a:t>
            </a:r>
          </a:p>
          <a:p>
            <a:r>
              <a:rPr lang="en-US" dirty="0">
                <a:solidFill>
                  <a:schemeClr val="bg1"/>
                </a:solidFill>
              </a:rPr>
              <a:t>Presentation by ©http://fashionsbylynda.com/blog/</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4. Elder David A. Bednar (“We Believe in Being Chaste,”</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May 2013, 44).</a:t>
            </a:r>
          </a:p>
          <a:p>
            <a:r>
              <a:rPr lang="en-US" dirty="0">
                <a:solidFill>
                  <a:schemeClr val="bg1"/>
                </a:solidFill>
                <a:latin typeface="Calibri" panose="020F0502020204030204" pitchFamily="34" charset="0"/>
              </a:rPr>
              <a:t>5. </a:t>
            </a:r>
            <a:r>
              <a:rPr lang="en-US" b="0" i="0" dirty="0">
                <a:solidFill>
                  <a:schemeClr val="bg1"/>
                </a:solidFill>
                <a:effectLst/>
                <a:latin typeface="Calibri" panose="020F0502020204030204" pitchFamily="34" charset="0"/>
              </a:rPr>
              <a:t>Spencer W. Kimball </a:t>
            </a:r>
            <a:r>
              <a:rPr lang="en-US" i="1" dirty="0">
                <a:solidFill>
                  <a:schemeClr val="bg1"/>
                </a:solidFill>
              </a:rPr>
              <a:t>The Teachings of Spencer W. Kimball</a:t>
            </a:r>
            <a:r>
              <a:rPr lang="en-US" dirty="0">
                <a:solidFill>
                  <a:schemeClr val="bg1"/>
                </a:solidFill>
              </a:rPr>
              <a:t> (1982), 88, 99.] and </a:t>
            </a:r>
            <a:r>
              <a:rPr lang="en-US" b="0" i="0" dirty="0">
                <a:solidFill>
                  <a:schemeClr val="bg1"/>
                </a:solidFill>
                <a:effectLst/>
                <a:latin typeface="Calibri" panose="020F0502020204030204" pitchFamily="34" charset="0"/>
              </a:rPr>
              <a:t>(</a:t>
            </a:r>
            <a:r>
              <a:rPr lang="en-US" b="0" i="0" u="none" strike="noStrike" dirty="0">
                <a:solidFill>
                  <a:schemeClr val="bg1"/>
                </a:solidFill>
                <a:effectLst/>
                <a:latin typeface="Calibri" panose="020F0502020204030204" pitchFamily="34" charset="0"/>
              </a:rPr>
              <a:t>“Sin and Suffering,”</a:t>
            </a:r>
            <a:r>
              <a:rPr lang="en-US" b="0" i="1" dirty="0">
                <a:solidFill>
                  <a:schemeClr val="bg1"/>
                </a:solidFill>
                <a:effectLst/>
                <a:latin typeface="Calibri" panose="020F0502020204030204" pitchFamily="34" charset="0"/>
              </a:rPr>
              <a:t> Ensign,</a:t>
            </a:r>
            <a:r>
              <a:rPr lang="en-US" b="0" i="0" dirty="0">
                <a:solidFill>
                  <a:schemeClr val="bg1"/>
                </a:solidFill>
                <a:effectLst/>
                <a:latin typeface="Calibri" panose="020F0502020204030204" pitchFamily="34" charset="0"/>
              </a:rPr>
              <a:t> July 1992, 72, 73).</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423821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86"/>
            <a:ext cx="7043056" cy="2308324"/>
          </a:xfrm>
          <a:prstGeom prst="rect">
            <a:avLst/>
          </a:prstGeom>
          <a:ln>
            <a:solidFill>
              <a:schemeClr val="tx1"/>
            </a:solidFill>
          </a:ln>
        </p:spPr>
        <p:txBody>
          <a:bodyPr wrap="square">
            <a:spAutoFit/>
          </a:bodyPr>
          <a:lstStyle/>
          <a:p>
            <a:r>
              <a:rPr lang="en-US" sz="1200" b="1" i="0" dirty="0">
                <a:effectLst/>
              </a:rPr>
              <a:t>Egypt:</a:t>
            </a:r>
          </a:p>
          <a:p>
            <a:r>
              <a:rPr lang="en-US" sz="1200" b="0" i="0" dirty="0">
                <a:effectLst/>
              </a:rPr>
              <a:t>The emphasis in the Bible consistently falls not on Egyptians as persons but on Egypt as a place. Only rarely are individuals native to Egypt mentioned by name (see, for example, </a:t>
            </a:r>
            <a:r>
              <a:rPr lang="en-US" sz="1200" b="0" i="0" u="none" strike="noStrike" dirty="0">
                <a:effectLst/>
              </a:rPr>
              <a:t>Gen. 41:50</a:t>
            </a:r>
            <a:r>
              <a:rPr lang="en-US" sz="1200" b="0" i="0" dirty="0">
                <a:effectLst/>
              </a:rPr>
              <a:t>; </a:t>
            </a:r>
            <a:r>
              <a:rPr lang="en-US" sz="1200" b="0" i="0" u="none" strike="noStrike" dirty="0">
                <a:effectLst/>
              </a:rPr>
              <a:t>2 Kgs. 23:29</a:t>
            </a:r>
            <a:r>
              <a:rPr lang="en-US" sz="1200" b="0" i="0" dirty="0">
                <a:effectLst/>
              </a:rPr>
              <a:t>; </a:t>
            </a:r>
            <a:r>
              <a:rPr lang="en-US" sz="1200" b="0" i="0" u="none" strike="noStrike" dirty="0">
                <a:effectLst/>
              </a:rPr>
              <a:t>Jer. 44:30</a:t>
            </a:r>
            <a:r>
              <a:rPr lang="en-US" sz="1200" b="0" i="0" dirty="0">
                <a:effectLst/>
              </a:rPr>
              <a:t>). Thus, when in later Christian scripture Egypt is used as a symbol of spiritual bondage, we note that the writers use the </a:t>
            </a:r>
            <a:r>
              <a:rPr lang="en-US" sz="1200" b="0" i="1" dirty="0">
                <a:effectLst/>
              </a:rPr>
              <a:t>place </a:t>
            </a:r>
            <a:r>
              <a:rPr lang="en-US" sz="1200" b="0" i="0" dirty="0">
                <a:effectLst/>
              </a:rPr>
              <a:t>as a symbol understood by the Jews and not a charge against the </a:t>
            </a:r>
            <a:r>
              <a:rPr lang="en-US" sz="1200" b="0" i="1" dirty="0">
                <a:effectLst/>
              </a:rPr>
              <a:t>people. </a:t>
            </a:r>
            <a:r>
              <a:rPr lang="en-US" sz="1200" b="0" i="0" dirty="0">
                <a:effectLst/>
              </a:rPr>
              <a:t>In the book of Revelation, for instance, Egypt is equated with Sodom, and both are used as names or symbols for a wicked Jerusalem of the latter days (</a:t>
            </a:r>
            <a:r>
              <a:rPr lang="en-US" sz="1200" b="0" i="0" u="none" strike="noStrike" dirty="0">
                <a:effectLst/>
              </a:rPr>
              <a:t>Rev. 11:8</a:t>
            </a:r>
            <a:r>
              <a:rPr lang="en-US" sz="1200" b="0" i="0" dirty="0">
                <a:effectLst/>
              </a:rPr>
              <a:t>). But this use of </a:t>
            </a:r>
            <a:r>
              <a:rPr lang="en-US" sz="1200" b="0" i="1" dirty="0">
                <a:effectLst/>
              </a:rPr>
              <a:t>Egypt </a:t>
            </a:r>
            <a:r>
              <a:rPr lang="en-US" sz="1200" b="0" i="0" dirty="0">
                <a:effectLst/>
              </a:rPr>
              <a:t>only partially reflects the attitudes of the ancient Israelites toward that place. While it was often a place of testing or bondage, it was also a frequent haven from their troubles.</a:t>
            </a:r>
          </a:p>
          <a:p>
            <a:pPr fontAlgn="base"/>
            <a:r>
              <a:rPr lang="en-US" sz="1200" dirty="0"/>
              <a:t>We must bear in mind that Egypt was a transformer of cultures. Almost every culture that came into contact with Egypt sooner or later adopted Egyptian qualities in the most fundamental ways. </a:t>
            </a:r>
          </a:p>
          <a:p>
            <a:pPr fontAlgn="base"/>
            <a:r>
              <a:rPr lang="en-US" sz="1200" dirty="0"/>
              <a:t>Biblical Egypt: S. Kent Brown Land of Refuge, Land of Bondage September 1980 Ensign</a:t>
            </a:r>
          </a:p>
        </p:txBody>
      </p:sp>
      <p:sp>
        <p:nvSpPr>
          <p:cNvPr id="5" name="Rectangle 4"/>
          <p:cNvSpPr/>
          <p:nvPr/>
        </p:nvSpPr>
        <p:spPr>
          <a:xfrm>
            <a:off x="0" y="2297438"/>
            <a:ext cx="7043057" cy="4154984"/>
          </a:xfrm>
          <a:prstGeom prst="rect">
            <a:avLst/>
          </a:prstGeom>
          <a:ln>
            <a:solidFill>
              <a:schemeClr val="tx1"/>
            </a:solidFill>
          </a:ln>
        </p:spPr>
        <p:txBody>
          <a:bodyPr wrap="square">
            <a:spAutoFit/>
          </a:bodyPr>
          <a:lstStyle/>
          <a:p>
            <a:pPr fontAlgn="base"/>
            <a:r>
              <a:rPr lang="en-US" sz="1200" b="1" i="0" dirty="0">
                <a:solidFill>
                  <a:srgbClr val="000000"/>
                </a:solidFill>
                <a:effectLst/>
                <a:latin typeface="Abadi" panose="020B0604020104020204" pitchFamily="34" charset="0"/>
              </a:rPr>
              <a:t>Biography by </a:t>
            </a:r>
            <a:r>
              <a:rPr lang="en-US" sz="1200" b="1" dirty="0" err="1"/>
              <a:t>Antonie</a:t>
            </a:r>
            <a:r>
              <a:rPr lang="en-US" sz="1200" b="1" dirty="0"/>
              <a:t> H. Los (artist)</a:t>
            </a:r>
          </a:p>
          <a:p>
            <a:pPr fontAlgn="base"/>
            <a:r>
              <a:rPr lang="en-US" sz="1200" b="0" i="0" dirty="0">
                <a:solidFill>
                  <a:srgbClr val="333333"/>
                </a:solidFill>
                <a:effectLst/>
                <a:latin typeface="Georgia" panose="02040502050405020303" pitchFamily="18" charset="0"/>
              </a:rPr>
              <a:t>I was born in Deventer, Holland, in 1946. As a child, I saw wartime destruction represented in fields of broken brick and odd artifacts of the German occupation. Also, I well remember the stories told by my relatives. Death was a subject learnt at a young age and, from that understanding, came forth a deliberate lifelong study of theology and philosophy.</a:t>
            </a:r>
          </a:p>
          <a:p>
            <a:pPr fontAlgn="base"/>
            <a:r>
              <a:rPr lang="en-US" sz="1200" b="0" i="0" dirty="0">
                <a:solidFill>
                  <a:srgbClr val="333333"/>
                </a:solidFill>
                <a:effectLst/>
                <a:latin typeface="Georgia" panose="02040502050405020303" pitchFamily="18" charset="0"/>
              </a:rPr>
              <a:t>In 1954, my parents brought me to Canada as my father decided, after being involved in two wars (WWII and the Indonesian Colonial Revolution), that Europe was an inherently unhealthy place to raise a son. Language being a bit of an issue, I did have some problems adapting to English, as I only knew two words; cowboy and OK.</a:t>
            </a:r>
          </a:p>
          <a:p>
            <a:pPr fontAlgn="base"/>
            <a:r>
              <a:rPr lang="en-US" sz="1200" b="0" i="0" dirty="0">
                <a:solidFill>
                  <a:srgbClr val="333333"/>
                </a:solidFill>
                <a:effectLst/>
                <a:latin typeface="Georgia" panose="02040502050405020303" pitchFamily="18" charset="0"/>
              </a:rPr>
              <a:t>My very first drawings were airplanes and the earliest criticism I received, at age seven, made a lasting impression on me. A school teacher pointed out mistakes in perspective regarding the placement of the wings in relation to the fuselage of an airplane drawing. I am deeply indebted to her observation since it had dual effects:</a:t>
            </a:r>
          </a:p>
          <a:p>
            <a:pPr fontAlgn="base">
              <a:buFont typeface="+mj-lt"/>
              <a:buAutoNum type="arabicPeriod"/>
            </a:pPr>
            <a:r>
              <a:rPr lang="en-US" sz="1200" b="0" i="0" dirty="0">
                <a:solidFill>
                  <a:srgbClr val="333333"/>
                </a:solidFill>
                <a:effectLst/>
                <a:latin typeface="Georgia" panose="02040502050405020303" pitchFamily="18" charset="0"/>
              </a:rPr>
              <a:t>It convinced me she thought enough of my drawings to supply helpful criticism.</a:t>
            </a:r>
          </a:p>
          <a:p>
            <a:pPr fontAlgn="base">
              <a:buFont typeface="+mj-lt"/>
              <a:buAutoNum type="arabicPeriod"/>
            </a:pPr>
            <a:r>
              <a:rPr lang="en-US" sz="1200" b="0" i="0" dirty="0">
                <a:solidFill>
                  <a:srgbClr val="333333"/>
                </a:solidFill>
                <a:effectLst/>
                <a:latin typeface="Georgia" panose="02040502050405020303" pitchFamily="18" charset="0"/>
              </a:rPr>
              <a:t>I was able to understand and change from that criticism.</a:t>
            </a:r>
          </a:p>
          <a:p>
            <a:pPr fontAlgn="base"/>
            <a:r>
              <a:rPr lang="en-US" sz="1200" b="0" i="0" dirty="0">
                <a:solidFill>
                  <a:srgbClr val="333333"/>
                </a:solidFill>
                <a:effectLst/>
                <a:latin typeface="Georgia" panose="02040502050405020303" pitchFamily="18" charset="0"/>
              </a:rPr>
              <a:t>During the intervening years, from those early beginnings to my first real taste of the ‘Art World,’ my parents supplied me with sketch pads, oil paints, books and assorted materials in order to promote my art. Without these encouragements, painting may never have become a lifelong interest. </a:t>
            </a:r>
            <a:r>
              <a:rPr lang="en-US" sz="1200" dirty="0"/>
              <a:t>My enrollment into H.B. Beal’s art program in London, Ontario (1968) precipitated my serious attempts at painting. The vibrant art scene that prevailed there during the late 60’s, peaked my interest even further. An earlier ‘hobby’ had become a serious </a:t>
            </a:r>
            <a:r>
              <a:rPr lang="en-US" sz="1200" dirty="0" err="1"/>
              <a:t>endeavour</a:t>
            </a:r>
            <a:r>
              <a:rPr lang="en-US" sz="1200" dirty="0"/>
              <a:t>.</a:t>
            </a:r>
          </a:p>
          <a:p>
            <a:pPr fontAlgn="base"/>
            <a:r>
              <a:rPr lang="en-US" sz="1200" dirty="0"/>
              <a:t>Art must reflect life as the artist sees it, balanced within the material and inner worlds</a:t>
            </a:r>
            <a:endParaRPr lang="en-US" sz="1200" b="0" i="0" dirty="0">
              <a:solidFill>
                <a:srgbClr val="333333"/>
              </a:solidFill>
              <a:effectLst/>
              <a:latin typeface="Georgia" panose="02040502050405020303" pitchFamily="18" charset="0"/>
            </a:endParaRPr>
          </a:p>
        </p:txBody>
      </p:sp>
    </p:spTree>
    <p:extLst>
      <p:ext uri="{BB962C8B-B14F-4D97-AF65-F5344CB8AC3E}">
        <p14:creationId xmlns:p14="http://schemas.microsoft.com/office/powerpoint/2010/main" val="308530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08171" y="728330"/>
            <a:ext cx="1175656" cy="461665"/>
          </a:xfrm>
          <a:prstGeom prst="rect">
            <a:avLst/>
          </a:prstGeom>
          <a:noFill/>
        </p:spPr>
        <p:txBody>
          <a:bodyPr wrap="square" rtlCol="0">
            <a:spAutoFit/>
          </a:bodyPr>
          <a:lstStyle/>
          <a:p>
            <a:r>
              <a:rPr lang="en-US" sz="2400" dirty="0">
                <a:solidFill>
                  <a:schemeClr val="bg1"/>
                </a:solidFill>
              </a:rPr>
              <a:t>Canaan</a:t>
            </a:r>
          </a:p>
        </p:txBody>
      </p:sp>
      <p:sp>
        <p:nvSpPr>
          <p:cNvPr id="7" name="TextBox 6"/>
          <p:cNvSpPr txBox="1"/>
          <p:nvPr/>
        </p:nvSpPr>
        <p:spPr>
          <a:xfrm>
            <a:off x="1"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Land Bridge</a:t>
            </a:r>
          </a:p>
        </p:txBody>
      </p:sp>
      <p:sp>
        <p:nvSpPr>
          <p:cNvPr id="2" name="Rectangle 1"/>
          <p:cNvSpPr/>
          <p:nvPr/>
        </p:nvSpPr>
        <p:spPr>
          <a:xfrm>
            <a:off x="359228" y="1159470"/>
            <a:ext cx="6574972" cy="1477328"/>
          </a:xfrm>
          <a:prstGeom prst="rect">
            <a:avLst/>
          </a:prstGeom>
        </p:spPr>
        <p:txBody>
          <a:bodyPr wrap="square">
            <a:spAutoFit/>
          </a:bodyPr>
          <a:lstStyle/>
          <a:p>
            <a:r>
              <a:rPr lang="en-US" b="0" i="0" dirty="0">
                <a:solidFill>
                  <a:schemeClr val="bg1"/>
                </a:solidFill>
                <a:effectLst/>
                <a:latin typeface="Calibri" panose="020F0502020204030204" pitchFamily="34" charset="0"/>
              </a:rPr>
              <a:t>Many of history’s greatest civilizations immediately surround it: </a:t>
            </a:r>
          </a:p>
          <a:p>
            <a:r>
              <a:rPr lang="en-US" b="0" i="0" dirty="0">
                <a:solidFill>
                  <a:schemeClr val="bg1"/>
                </a:solidFill>
                <a:effectLst/>
                <a:latin typeface="Calibri" panose="020F0502020204030204" pitchFamily="34" charset="0"/>
              </a:rPr>
              <a:t>Egypt to the southwest;</a:t>
            </a:r>
          </a:p>
          <a:p>
            <a:r>
              <a:rPr lang="en-US" b="0" i="0" dirty="0">
                <a:solidFill>
                  <a:schemeClr val="bg1"/>
                </a:solidFill>
                <a:effectLst/>
                <a:latin typeface="Calibri" panose="020F0502020204030204" pitchFamily="34" charset="0"/>
              </a:rPr>
              <a:t>Babylonia, Assyria, Aram, and Persia-Media to the east; Phoenicia and Anatolia to the north; </a:t>
            </a:r>
          </a:p>
          <a:p>
            <a:r>
              <a:rPr lang="en-US" b="0" i="0" dirty="0">
                <a:solidFill>
                  <a:schemeClr val="bg1"/>
                </a:solidFill>
                <a:effectLst/>
                <a:latin typeface="Calibri" panose="020F0502020204030204" pitchFamily="34" charset="0"/>
              </a:rPr>
              <a:t>and Macedonia, Greece, and Rome to the northwest.</a:t>
            </a:r>
            <a:endParaRPr lang="en-US" dirty="0">
              <a:solidFill>
                <a:schemeClr val="bg1"/>
              </a:solidFill>
            </a:endParaRPr>
          </a:p>
        </p:txBody>
      </p:sp>
      <p:sp>
        <p:nvSpPr>
          <p:cNvPr id="3" name="Rectangle 2"/>
          <p:cNvSpPr/>
          <p:nvPr/>
        </p:nvSpPr>
        <p:spPr>
          <a:xfrm>
            <a:off x="6259284" y="3910371"/>
            <a:ext cx="4985657" cy="923330"/>
          </a:xfrm>
          <a:prstGeom prst="rect">
            <a:avLst/>
          </a:prstGeom>
        </p:spPr>
        <p:txBody>
          <a:bodyPr wrap="square">
            <a:spAutoFit/>
          </a:bodyPr>
          <a:lstStyle/>
          <a:p>
            <a:r>
              <a:rPr lang="en-US" b="0" i="0" dirty="0">
                <a:solidFill>
                  <a:schemeClr val="bg1"/>
                </a:solidFill>
                <a:effectLst/>
                <a:latin typeface="Calibri" panose="020F0502020204030204" pitchFamily="34" charset="0"/>
              </a:rPr>
              <a:t>The story of this Holy Land is essentially a history of the struggle among these mightier civilizations to control this land bridge.</a:t>
            </a:r>
            <a:endParaRPr lang="en-US" dirty="0">
              <a:solidFill>
                <a:schemeClr val="bg1"/>
              </a:solidFill>
            </a:endParaRPr>
          </a:p>
        </p:txBody>
      </p:sp>
      <p:sp>
        <p:nvSpPr>
          <p:cNvPr id="4" name="Rectangle 3"/>
          <p:cNvSpPr/>
          <p:nvPr/>
        </p:nvSpPr>
        <p:spPr>
          <a:xfrm>
            <a:off x="359228" y="5163209"/>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Canaan itself had little to offer the bigger neighboring nations, yet it did serve as a “probation location”—</a:t>
            </a:r>
            <a:r>
              <a:rPr lang="en-US" b="0" i="1" dirty="0">
                <a:solidFill>
                  <a:schemeClr val="bg1"/>
                </a:solidFill>
                <a:effectLst/>
                <a:latin typeface="Calibri" panose="020F0502020204030204" pitchFamily="34" charset="0"/>
              </a:rPr>
              <a:t>God’s testing ground of obedience—</a:t>
            </a:r>
            <a:r>
              <a:rPr lang="en-US" b="0" i="0" dirty="0">
                <a:solidFill>
                  <a:schemeClr val="bg1"/>
                </a:solidFill>
                <a:effectLst/>
                <a:latin typeface="Calibri" panose="020F0502020204030204" pitchFamily="34" charset="0"/>
              </a:rPr>
              <a:t>for his chosen people</a:t>
            </a:r>
            <a:endParaRPr lang="en-US" dirty="0">
              <a:solidFill>
                <a:schemeClr val="bg1"/>
              </a:solidFill>
            </a:endParaRPr>
          </a:p>
        </p:txBody>
      </p:sp>
      <p:sp>
        <p:nvSpPr>
          <p:cNvPr id="5" name="Rectangle 4"/>
          <p:cNvSpPr/>
          <p:nvPr/>
        </p:nvSpPr>
        <p:spPr>
          <a:xfrm>
            <a:off x="5704113" y="6035010"/>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 “God did not choose the people for the place’s sake, but the place for the people’s sake” (2 Maccabees 5:19).</a:t>
            </a:r>
            <a:endParaRPr lang="en-US" dirty="0">
              <a:solidFill>
                <a:schemeClr val="bg1"/>
              </a:solidFill>
            </a:endParaRPr>
          </a:p>
        </p:txBody>
      </p:sp>
      <p:sp>
        <p:nvSpPr>
          <p:cNvPr id="8" name="TextBox 7"/>
          <p:cNvSpPr txBox="1"/>
          <p:nvPr/>
        </p:nvSpPr>
        <p:spPr>
          <a:xfrm>
            <a:off x="11419114" y="6496675"/>
            <a:ext cx="642257" cy="369332"/>
          </a:xfrm>
          <a:prstGeom prst="rect">
            <a:avLst/>
          </a:prstGeom>
          <a:noFill/>
        </p:spPr>
        <p:txBody>
          <a:bodyPr wrap="square" rtlCol="0">
            <a:spAutoFit/>
          </a:bodyPr>
          <a:lstStyle/>
          <a:p>
            <a:r>
              <a:rPr lang="en-US" dirty="0">
                <a:solidFill>
                  <a:schemeClr val="bg1"/>
                </a:solidFill>
              </a:rPr>
              <a:t>(1)</a:t>
            </a:r>
          </a:p>
        </p:txBody>
      </p:sp>
      <p:pic>
        <p:nvPicPr>
          <p:cNvPr id="3074" name="Picture 2" descr="http://www.ascensionministries.net/gfx/IsraelAndThePromisedLandNew1.jpg"/>
          <p:cNvPicPr>
            <a:picLocks noChangeAspect="1" noChangeArrowheads="1"/>
          </p:cNvPicPr>
          <p:nvPr/>
        </p:nvPicPr>
        <p:blipFill rotWithShape="1">
          <a:blip r:embed="rId3">
            <a:extLst>
              <a:ext uri="{28A0092B-C50C-407E-A947-70E740481C1C}">
                <a14:useLocalDpi xmlns:a14="http://schemas.microsoft.com/office/drawing/2010/main" val="0"/>
              </a:ext>
            </a:extLst>
          </a:blip>
          <a:srcRect l="2006" t="1349" r="3753" b="4031"/>
          <a:stretch/>
        </p:blipFill>
        <p:spPr bwMode="auto">
          <a:xfrm>
            <a:off x="9023830" y="149313"/>
            <a:ext cx="2395284" cy="33745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febc.edu.sg/assets/images/events/IMG_17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0882" y="2724956"/>
            <a:ext cx="3182812" cy="23857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A158040-F5FC-4DC3-81FD-D3F6187EE9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5173" y="4897907"/>
            <a:ext cx="859536" cy="1072896"/>
          </a:xfrm>
          <a:prstGeom prst="rect">
            <a:avLst/>
          </a:prstGeom>
        </p:spPr>
      </p:pic>
    </p:spTree>
    <p:extLst>
      <p:ext uri="{BB962C8B-B14F-4D97-AF65-F5344CB8AC3E}">
        <p14:creationId xmlns:p14="http://schemas.microsoft.com/office/powerpoint/2010/main" val="12546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8"/>
                                        </p:tgtEl>
                                        <p:attrNameLst>
                                          <p:attrName>style.visibility</p:attrName>
                                        </p:attrNameLst>
                                      </p:cBhvr>
                                      <p:to>
                                        <p:strVal val="visible"/>
                                      </p:to>
                                    </p:set>
                                    <p:animEffect transition="in" filter="fade">
                                      <p:cBhvr>
                                        <p:cTn id="20" dur="500"/>
                                        <p:tgtEl>
                                          <p:spTgt spid="307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80115" y="4887685"/>
            <a:ext cx="7794171" cy="1477328"/>
          </a:xfrm>
          <a:prstGeom prst="rect">
            <a:avLst/>
          </a:prstGeom>
          <a:noFill/>
        </p:spPr>
        <p:txBody>
          <a:bodyPr wrap="square" rtlCol="0">
            <a:spAutoFit/>
          </a:bodyPr>
          <a:lstStyle/>
          <a:p>
            <a:r>
              <a:rPr lang="en-US" dirty="0">
                <a:solidFill>
                  <a:schemeClr val="bg1"/>
                </a:solidFill>
                <a:latin typeface="Calibri" panose="020F0502020204030204" pitchFamily="34" charset="0"/>
              </a:rPr>
              <a:t>When the famine began, Joseph opened the granaries. Thus, with one good idea, two nations were saved from starvation. However, this idea of storing up food for the future always has been and probably always will be one of our greatest ideas. To begin with, in one way or another these alternating periods of feast and famine continue to come with some regularity as an important part of life. (2)</a:t>
            </a:r>
          </a:p>
        </p:txBody>
      </p:sp>
      <p:sp>
        <p:nvSpPr>
          <p:cNvPr id="7" name="TextBox 6"/>
          <p:cNvSpPr txBox="1"/>
          <p:nvPr/>
        </p:nvSpPr>
        <p:spPr>
          <a:xfrm>
            <a:off x="1"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Go To Egypt</a:t>
            </a:r>
          </a:p>
        </p:txBody>
      </p:sp>
      <p:sp>
        <p:nvSpPr>
          <p:cNvPr id="2" name="Rectangle 1"/>
          <p:cNvSpPr/>
          <p:nvPr/>
        </p:nvSpPr>
        <p:spPr>
          <a:xfrm>
            <a:off x="321057" y="1839066"/>
            <a:ext cx="3221972" cy="369332"/>
          </a:xfrm>
          <a:prstGeom prst="rect">
            <a:avLst/>
          </a:prstGeom>
        </p:spPr>
        <p:txBody>
          <a:bodyPr wrap="none">
            <a:spAutoFit/>
          </a:bodyPr>
          <a:lstStyle/>
          <a:p>
            <a:r>
              <a:rPr lang="en-US" b="0" i="0" dirty="0">
                <a:solidFill>
                  <a:schemeClr val="bg1"/>
                </a:solidFill>
                <a:effectLst/>
                <a:latin typeface="Calibri" panose="020F0502020204030204" pitchFamily="34" charset="0"/>
              </a:rPr>
              <a:t>Famine generally meant </a:t>
            </a:r>
            <a:r>
              <a:rPr lang="en-US" b="0" i="1" dirty="0">
                <a:solidFill>
                  <a:schemeClr val="bg1"/>
                </a:solidFill>
                <a:effectLst/>
                <a:latin typeface="Calibri" panose="020F0502020204030204" pitchFamily="34" charset="0"/>
              </a:rPr>
              <a:t>no rain</a:t>
            </a:r>
            <a:endParaRPr lang="en-US" dirty="0">
              <a:solidFill>
                <a:schemeClr val="bg1"/>
              </a:solidFill>
            </a:endParaRPr>
          </a:p>
        </p:txBody>
      </p:sp>
      <p:sp>
        <p:nvSpPr>
          <p:cNvPr id="3" name="Rectangle 2"/>
          <p:cNvSpPr/>
          <p:nvPr/>
        </p:nvSpPr>
        <p:spPr>
          <a:xfrm>
            <a:off x="2906484" y="938991"/>
            <a:ext cx="6379029" cy="646331"/>
          </a:xfrm>
          <a:prstGeom prst="rect">
            <a:avLst/>
          </a:prstGeom>
        </p:spPr>
        <p:txBody>
          <a:bodyPr wrap="square">
            <a:spAutoFit/>
          </a:bodyPr>
          <a:lstStyle/>
          <a:p>
            <a:r>
              <a:rPr lang="en-US" b="0" i="0" dirty="0">
                <a:solidFill>
                  <a:schemeClr val="bg1"/>
                </a:solidFill>
                <a:effectLst/>
                <a:latin typeface="Calibri" panose="020F0502020204030204" pitchFamily="34" charset="0"/>
              </a:rPr>
              <a:t>Biblical Egypt served both as a refuge and as a threat to the Lord’s people in Old Testament and New Testament times</a:t>
            </a:r>
            <a:endParaRPr lang="en-US" dirty="0">
              <a:solidFill>
                <a:schemeClr val="bg1"/>
              </a:solidFill>
            </a:endParaRPr>
          </a:p>
        </p:txBody>
      </p:sp>
      <p:sp>
        <p:nvSpPr>
          <p:cNvPr id="8" name="Rectangle 7"/>
          <p:cNvSpPr/>
          <p:nvPr/>
        </p:nvSpPr>
        <p:spPr>
          <a:xfrm>
            <a:off x="0" y="6365013"/>
            <a:ext cx="1569660"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42:1-5</a:t>
            </a:r>
            <a:endParaRPr lang="en-US" dirty="0">
              <a:solidFill>
                <a:schemeClr val="bg1"/>
              </a:solidFill>
            </a:endParaRPr>
          </a:p>
        </p:txBody>
      </p:sp>
      <p:pic>
        <p:nvPicPr>
          <p:cNvPr id="2050" name="Picture 2" descr="https://biblestudynpt.files.wordpress.com/2012/10/genesis-42-01-00-jacob-send-his-sons-to-bring-food-from-egy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96" y="1857394"/>
            <a:ext cx="4179207" cy="28143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herealhebrewisraelites.com/photos/THE-BEGINNING-TO-EGYPTIAN-SLAVERY/10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82" y="2793633"/>
            <a:ext cx="3835274" cy="28560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D2A7FC6-2116-4DC1-A444-13BB870FF0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6942" y="317893"/>
            <a:ext cx="847344" cy="1109472"/>
          </a:xfrm>
          <a:prstGeom prst="rect">
            <a:avLst/>
          </a:prstGeom>
        </p:spPr>
      </p:pic>
    </p:spTree>
    <p:extLst>
      <p:ext uri="{BB962C8B-B14F-4D97-AF65-F5344CB8AC3E}">
        <p14:creationId xmlns:p14="http://schemas.microsoft.com/office/powerpoint/2010/main" val="33390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3029" y="1382013"/>
            <a:ext cx="7794171" cy="1200329"/>
          </a:xfrm>
          <a:prstGeom prst="rect">
            <a:avLst/>
          </a:prstGeom>
          <a:noFill/>
        </p:spPr>
        <p:txBody>
          <a:bodyPr wrap="square" rtlCol="0">
            <a:spAutoFit/>
          </a:bodyPr>
          <a:lstStyle/>
          <a:p>
            <a:r>
              <a:rPr lang="en-US" dirty="0">
                <a:solidFill>
                  <a:schemeClr val="bg1"/>
                </a:solidFill>
                <a:latin typeface="Calibri" panose="020F0502020204030204" pitchFamily="34" charset="0"/>
              </a:rPr>
              <a:t>It had been twenty-two years since the sons of Jacob had last seen Joseph—thirteen years of slavery and prison for Joseph, seven years of plenty, and two years of famine (see Genesis 45:11)—before Jacob’s family was forced to go to Egypt for grain. </a:t>
            </a:r>
          </a:p>
        </p:txBody>
      </p:sp>
      <p:sp>
        <p:nvSpPr>
          <p:cNvPr id="7" name="TextBox 6"/>
          <p:cNvSpPr txBox="1"/>
          <p:nvPr/>
        </p:nvSpPr>
        <p:spPr>
          <a:xfrm>
            <a:off x="1"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Joseph—The Governor</a:t>
            </a:r>
          </a:p>
        </p:txBody>
      </p:sp>
      <p:sp>
        <p:nvSpPr>
          <p:cNvPr id="8" name="Rectangle 7"/>
          <p:cNvSpPr/>
          <p:nvPr/>
        </p:nvSpPr>
        <p:spPr>
          <a:xfrm>
            <a:off x="0" y="6365013"/>
            <a:ext cx="1569660"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42:6-8</a:t>
            </a:r>
            <a:endParaRPr lang="en-US" dirty="0">
              <a:solidFill>
                <a:schemeClr val="bg1"/>
              </a:solidFill>
            </a:endParaRPr>
          </a:p>
        </p:txBody>
      </p:sp>
      <p:sp>
        <p:nvSpPr>
          <p:cNvPr id="4" name="Rectangle 3"/>
          <p:cNvSpPr/>
          <p:nvPr/>
        </p:nvSpPr>
        <p:spPr>
          <a:xfrm>
            <a:off x="5780315" y="4610687"/>
            <a:ext cx="6096000" cy="1754326"/>
          </a:xfrm>
          <a:prstGeom prst="rect">
            <a:avLst/>
          </a:prstGeom>
        </p:spPr>
        <p:txBody>
          <a:bodyPr>
            <a:spAutoFit/>
          </a:bodyPr>
          <a:lstStyle/>
          <a:p>
            <a:r>
              <a:rPr lang="en-US" dirty="0">
                <a:solidFill>
                  <a:schemeClr val="bg1"/>
                </a:solidFill>
                <a:latin typeface="Calibri" panose="020F0502020204030204" pitchFamily="34" charset="0"/>
              </a:rPr>
              <a:t>Joseph was a teenager when his family had last seen him. Now he was a mature, middle-aged man. And, even if Joseph still looked very much as he did when he was younger, who would believe that a brother who was sold as a slave to a caravan of Arabians would have become the second most powerful man in Egypt?</a:t>
            </a:r>
          </a:p>
        </p:txBody>
      </p:sp>
      <p:sp>
        <p:nvSpPr>
          <p:cNvPr id="11" name="TextBox 10"/>
          <p:cNvSpPr txBox="1"/>
          <p:nvPr/>
        </p:nvSpPr>
        <p:spPr>
          <a:xfrm>
            <a:off x="11419114" y="6496675"/>
            <a:ext cx="642257" cy="369332"/>
          </a:xfrm>
          <a:prstGeom prst="rect">
            <a:avLst/>
          </a:prstGeom>
          <a:noFill/>
        </p:spPr>
        <p:txBody>
          <a:bodyPr wrap="square" rtlCol="0">
            <a:spAutoFit/>
          </a:bodyPr>
          <a:lstStyle/>
          <a:p>
            <a:r>
              <a:rPr lang="en-US" dirty="0">
                <a:solidFill>
                  <a:schemeClr val="bg1"/>
                </a:solidFill>
              </a:rPr>
              <a:t>(3)</a:t>
            </a:r>
          </a:p>
        </p:txBody>
      </p:sp>
      <p:pic>
        <p:nvPicPr>
          <p:cNvPr id="6146" name="Picture 2" descr="http://www.ofreport.com/wp-content/uploads/2013/02/joseph_meets_his_broth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4742" y="2686419"/>
            <a:ext cx="3209725" cy="386326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8907485" y="1239629"/>
            <a:ext cx="1194457" cy="2893580"/>
            <a:chOff x="1161752" y="976190"/>
            <a:chExt cx="1828340" cy="4947022"/>
          </a:xfrm>
        </p:grpSpPr>
        <p:sp>
          <p:nvSpPr>
            <p:cNvPr id="14" name="Rounded Rectangle 13"/>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3"/>
            <p:cNvGrpSpPr/>
            <p:nvPr/>
          </p:nvGrpSpPr>
          <p:grpSpPr>
            <a:xfrm rot="2754858">
              <a:off x="1446639" y="5211653"/>
              <a:ext cx="435949" cy="697518"/>
              <a:chOff x="1676400" y="2133600"/>
              <a:chExt cx="1447800" cy="2088845"/>
            </a:xfrm>
          </p:grpSpPr>
          <p:sp>
            <p:nvSpPr>
              <p:cNvPr id="73" name="Oval 72"/>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8"/>
            <p:cNvGrpSpPr/>
            <p:nvPr/>
          </p:nvGrpSpPr>
          <p:grpSpPr>
            <a:xfrm rot="19182012">
              <a:off x="2180075" y="5225694"/>
              <a:ext cx="435949" cy="697518"/>
              <a:chOff x="1676400" y="2133600"/>
              <a:chExt cx="1447800" cy="2088845"/>
            </a:xfrm>
          </p:grpSpPr>
          <p:sp>
            <p:nvSpPr>
              <p:cNvPr id="70" name="Oval 69"/>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354953" y="1117548"/>
              <a:ext cx="1371702" cy="331018"/>
              <a:chOff x="4535146" y="1712458"/>
              <a:chExt cx="1791466" cy="517311"/>
            </a:xfrm>
          </p:grpSpPr>
          <p:sp>
            <p:nvSpPr>
              <p:cNvPr id="56" name="Rounded Rectangle 55"/>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4697711" y="1712458"/>
                <a:ext cx="1466335" cy="514778"/>
                <a:chOff x="3690551" y="2714454"/>
                <a:chExt cx="3343942" cy="1425213"/>
              </a:xfrm>
            </p:grpSpPr>
            <p:grpSp>
              <p:nvGrpSpPr>
                <p:cNvPr id="58" name="Group 57"/>
                <p:cNvGrpSpPr/>
                <p:nvPr/>
              </p:nvGrpSpPr>
              <p:grpSpPr>
                <a:xfrm>
                  <a:off x="3690551" y="2718486"/>
                  <a:ext cx="1112108" cy="1421181"/>
                  <a:chOff x="3690551" y="2718486"/>
                  <a:chExt cx="1112108" cy="1421181"/>
                </a:xfrm>
              </p:grpSpPr>
              <p:sp>
                <p:nvSpPr>
                  <p:cNvPr id="67" name="6-Point Star 6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6-Point Star 6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4802659" y="2718486"/>
                  <a:ext cx="1112108" cy="1421181"/>
                  <a:chOff x="3690551" y="2718486"/>
                  <a:chExt cx="1112108" cy="1421181"/>
                </a:xfrm>
              </p:grpSpPr>
              <p:sp>
                <p:nvSpPr>
                  <p:cNvPr id="64" name="6-Point Star 6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6-Point Star 6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5922385" y="2714454"/>
                  <a:ext cx="1112108" cy="1421181"/>
                  <a:chOff x="3690551" y="2718486"/>
                  <a:chExt cx="1112108" cy="1421181"/>
                </a:xfrm>
              </p:grpSpPr>
              <p:sp>
                <p:nvSpPr>
                  <p:cNvPr id="61" name="6-Point Star 6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 name="Group 25"/>
            <p:cNvGrpSpPr/>
            <p:nvPr/>
          </p:nvGrpSpPr>
          <p:grpSpPr>
            <a:xfrm>
              <a:off x="1585923" y="3463714"/>
              <a:ext cx="973421" cy="277729"/>
              <a:chOff x="4535146" y="1712458"/>
              <a:chExt cx="1791466" cy="517311"/>
            </a:xfrm>
          </p:grpSpPr>
          <p:sp>
            <p:nvSpPr>
              <p:cNvPr id="42" name="Rounded Rectangle 41"/>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4697711" y="1712458"/>
                <a:ext cx="1466335" cy="514778"/>
                <a:chOff x="3690551" y="2714454"/>
                <a:chExt cx="3343942" cy="1425213"/>
              </a:xfrm>
            </p:grpSpPr>
            <p:grpSp>
              <p:nvGrpSpPr>
                <p:cNvPr id="44" name="Group 43"/>
                <p:cNvGrpSpPr/>
                <p:nvPr/>
              </p:nvGrpSpPr>
              <p:grpSpPr>
                <a:xfrm>
                  <a:off x="3690551" y="2718486"/>
                  <a:ext cx="1112108" cy="1421181"/>
                  <a:chOff x="3690551" y="2718486"/>
                  <a:chExt cx="1112108" cy="1421181"/>
                </a:xfrm>
              </p:grpSpPr>
              <p:sp>
                <p:nvSpPr>
                  <p:cNvPr id="53" name="6-Point Star 5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6-Point Star 5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4802659" y="2718486"/>
                  <a:ext cx="1112108" cy="1421181"/>
                  <a:chOff x="3690551" y="2718486"/>
                  <a:chExt cx="1112108" cy="1421181"/>
                </a:xfrm>
              </p:grpSpPr>
              <p:sp>
                <p:nvSpPr>
                  <p:cNvPr id="50" name="6-Point Star 4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6-Point Star 5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5922385" y="2714454"/>
                  <a:ext cx="1112108" cy="1421181"/>
                  <a:chOff x="3690551" y="2718486"/>
                  <a:chExt cx="1112108" cy="1421181"/>
                </a:xfrm>
              </p:grpSpPr>
              <p:sp>
                <p:nvSpPr>
                  <p:cNvPr id="47" name="6-Point Star 4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 name="Group 26"/>
            <p:cNvGrpSpPr/>
            <p:nvPr/>
          </p:nvGrpSpPr>
          <p:grpSpPr>
            <a:xfrm>
              <a:off x="1521863" y="2103140"/>
              <a:ext cx="1050658" cy="1057884"/>
              <a:chOff x="4223111" y="2758126"/>
              <a:chExt cx="1421326" cy="1376033"/>
            </a:xfrm>
          </p:grpSpPr>
          <p:sp>
            <p:nvSpPr>
              <p:cNvPr id="28" name="Pie 27"/>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p:cNvGrpSpPr/>
              <p:nvPr/>
            </p:nvGrpSpPr>
            <p:grpSpPr>
              <a:xfrm>
                <a:off x="4282291" y="3188043"/>
                <a:ext cx="1290606" cy="901366"/>
                <a:chOff x="4282291" y="3188043"/>
                <a:chExt cx="1290606" cy="901366"/>
              </a:xfrm>
            </p:grpSpPr>
            <p:grpSp>
              <p:nvGrpSpPr>
                <p:cNvPr id="30" name="Group 29"/>
                <p:cNvGrpSpPr/>
                <p:nvPr/>
              </p:nvGrpSpPr>
              <p:grpSpPr>
                <a:xfrm>
                  <a:off x="4282291" y="3188043"/>
                  <a:ext cx="520368" cy="551258"/>
                  <a:chOff x="3690551" y="2718486"/>
                  <a:chExt cx="1112108" cy="1421181"/>
                </a:xfrm>
              </p:grpSpPr>
              <p:sp>
                <p:nvSpPr>
                  <p:cNvPr id="39" name="6-Point Star 38"/>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6-Point Star 39"/>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052529" y="3192162"/>
                  <a:ext cx="520368" cy="551258"/>
                  <a:chOff x="3690551" y="2718486"/>
                  <a:chExt cx="1112108" cy="1421181"/>
                </a:xfrm>
              </p:grpSpPr>
              <p:sp>
                <p:nvSpPr>
                  <p:cNvPr id="36" name="6-Point Star 35"/>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6-Point Star 36"/>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32" name="Group 31"/>
                <p:cNvGrpSpPr/>
                <p:nvPr/>
              </p:nvGrpSpPr>
              <p:grpSpPr>
                <a:xfrm>
                  <a:off x="4673588" y="3538151"/>
                  <a:ext cx="520368" cy="551258"/>
                  <a:chOff x="3690551" y="2718486"/>
                  <a:chExt cx="1112108" cy="1421181"/>
                </a:xfrm>
              </p:grpSpPr>
              <p:sp>
                <p:nvSpPr>
                  <p:cNvPr id="33" name="6-Point Star 3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6-Point Star 3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1047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Dreams Remembered</a:t>
            </a:r>
          </a:p>
        </p:txBody>
      </p:sp>
      <p:sp>
        <p:nvSpPr>
          <p:cNvPr id="8" name="Rectangle 7"/>
          <p:cNvSpPr/>
          <p:nvPr/>
        </p:nvSpPr>
        <p:spPr>
          <a:xfrm>
            <a:off x="0" y="6365013"/>
            <a:ext cx="1382110"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42:9</a:t>
            </a:r>
            <a:endParaRPr lang="en-US" dirty="0">
              <a:solidFill>
                <a:schemeClr val="bg1"/>
              </a:solidFill>
            </a:endParaRPr>
          </a:p>
        </p:txBody>
      </p:sp>
      <p:sp>
        <p:nvSpPr>
          <p:cNvPr id="11" name="TextBox 10"/>
          <p:cNvSpPr txBox="1"/>
          <p:nvPr/>
        </p:nvSpPr>
        <p:spPr>
          <a:xfrm>
            <a:off x="11419114" y="6496675"/>
            <a:ext cx="642257" cy="369332"/>
          </a:xfrm>
          <a:prstGeom prst="rect">
            <a:avLst/>
          </a:prstGeom>
          <a:noFill/>
        </p:spPr>
        <p:txBody>
          <a:bodyPr wrap="square" rtlCol="0">
            <a:spAutoFit/>
          </a:bodyPr>
          <a:lstStyle/>
          <a:p>
            <a:r>
              <a:rPr lang="en-US" dirty="0">
                <a:solidFill>
                  <a:schemeClr val="bg1"/>
                </a:solidFill>
              </a:rPr>
              <a:t>(3)</a:t>
            </a:r>
          </a:p>
        </p:txBody>
      </p:sp>
      <p:pic>
        <p:nvPicPr>
          <p:cNvPr id="9" name="Picture 2" descr="http://www.umjc.org/wp-content/uploads/2014/12/009-joseph-drea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818" y="244886"/>
            <a:ext cx="2316388" cy="17372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sito.org/id/aim/joseph.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3053" y="208606"/>
            <a:ext cx="1759298" cy="234681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4343477" y="770010"/>
            <a:ext cx="3239610" cy="2176188"/>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80274" y="960659"/>
              <a:ext cx="2371312" cy="1077218"/>
            </a:xfrm>
            <a:prstGeom prst="rect">
              <a:avLst/>
            </a:prstGeom>
          </p:spPr>
          <p:txBody>
            <a:bodyPr wrap="square">
              <a:spAutoFit/>
            </a:bodyPr>
            <a:lstStyle/>
            <a:p>
              <a:pPr algn="ctr"/>
              <a:r>
                <a:rPr lang="en-US" sz="1600" b="1" dirty="0"/>
                <a:t>God’s words or prophecies given through His servants are fulfilled according to His will</a:t>
              </a:r>
              <a:endParaRPr lang="en-US" sz="1600" i="1" dirty="0"/>
            </a:p>
          </p:txBody>
        </p:sp>
      </p:grpSp>
      <p:grpSp>
        <p:nvGrpSpPr>
          <p:cNvPr id="3" name="Group 2"/>
          <p:cNvGrpSpPr/>
          <p:nvPr/>
        </p:nvGrpSpPr>
        <p:grpSpPr>
          <a:xfrm>
            <a:off x="-1987" y="3083639"/>
            <a:ext cx="12101797" cy="3696930"/>
            <a:chOff x="-1987" y="3083639"/>
            <a:chExt cx="12101797" cy="3696930"/>
          </a:xfrm>
        </p:grpSpPr>
        <p:sp>
          <p:nvSpPr>
            <p:cNvPr id="2" name="Rectangle 1"/>
            <p:cNvSpPr/>
            <p:nvPr/>
          </p:nvSpPr>
          <p:spPr>
            <a:xfrm>
              <a:off x="3810000" y="3331029"/>
              <a:ext cx="6999514" cy="3165646"/>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477594" y="3746321"/>
              <a:ext cx="4782273" cy="2761334"/>
              <a:chOff x="278269" y="250768"/>
              <a:chExt cx="4782273" cy="2761334"/>
            </a:xfrm>
          </p:grpSpPr>
          <p:grpSp>
            <p:nvGrpSpPr>
              <p:cNvPr id="27" name="Group 26"/>
              <p:cNvGrpSpPr/>
              <p:nvPr/>
            </p:nvGrpSpPr>
            <p:grpSpPr>
              <a:xfrm flipH="1">
                <a:off x="1372918" y="384090"/>
                <a:ext cx="745215" cy="1356428"/>
                <a:chOff x="4267200" y="2670596"/>
                <a:chExt cx="1981200" cy="3606146"/>
              </a:xfrm>
            </p:grpSpPr>
            <p:sp>
              <p:nvSpPr>
                <p:cNvPr id="775" name="Round Diagonal Corner Rectangle 774"/>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Round Diagonal Corner Rectangle 775"/>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Trapezoid 777"/>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Trapezoid 781"/>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Trapezoid 782"/>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Trapezoid 783"/>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5" name="Group 250"/>
                <p:cNvGrpSpPr/>
                <p:nvPr/>
              </p:nvGrpSpPr>
              <p:grpSpPr>
                <a:xfrm rot="5400000">
                  <a:off x="4984375" y="4374778"/>
                  <a:ext cx="555814" cy="1255059"/>
                  <a:chOff x="9000565" y="430324"/>
                  <a:chExt cx="797858" cy="3047982"/>
                </a:xfrm>
              </p:grpSpPr>
              <p:grpSp>
                <p:nvGrpSpPr>
                  <p:cNvPr id="810" name="Group 236"/>
                  <p:cNvGrpSpPr/>
                  <p:nvPr/>
                </p:nvGrpSpPr>
                <p:grpSpPr>
                  <a:xfrm>
                    <a:off x="9027459" y="1757082"/>
                    <a:ext cx="770964" cy="1721224"/>
                    <a:chOff x="9000565" y="475129"/>
                    <a:chExt cx="770964" cy="1721224"/>
                  </a:xfrm>
                </p:grpSpPr>
                <p:sp>
                  <p:nvSpPr>
                    <p:cNvPr id="818" name="Multiply 81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Multiply 81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Left-Right Arrow 81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Diamond 82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Diamond 82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1" name="Group 235"/>
                  <p:cNvGrpSpPr/>
                  <p:nvPr/>
                </p:nvGrpSpPr>
                <p:grpSpPr>
                  <a:xfrm>
                    <a:off x="9000565" y="430324"/>
                    <a:ext cx="770964" cy="1766029"/>
                    <a:chOff x="9000565" y="430324"/>
                    <a:chExt cx="770964" cy="1766029"/>
                  </a:xfrm>
                </p:grpSpPr>
                <p:sp>
                  <p:nvSpPr>
                    <p:cNvPr id="812" name="Multiply 811"/>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Multiply 81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Left-Right Arrow 81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Left-Right Arrow 814"/>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Diamond 81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Diamond 81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86" name="Oval 785"/>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7" name="Group 786"/>
                <p:cNvGrpSpPr/>
                <p:nvPr/>
              </p:nvGrpSpPr>
              <p:grpSpPr>
                <a:xfrm>
                  <a:off x="4648200" y="2819400"/>
                  <a:ext cx="1143000" cy="362174"/>
                  <a:chOff x="5029199" y="838201"/>
                  <a:chExt cx="1411403" cy="516024"/>
                </a:xfrm>
              </p:grpSpPr>
              <p:sp>
                <p:nvSpPr>
                  <p:cNvPr id="788" name="Rounded Rectangle 787"/>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9" name="Group 253"/>
                  <p:cNvGrpSpPr/>
                  <p:nvPr/>
                </p:nvGrpSpPr>
                <p:grpSpPr>
                  <a:xfrm rot="5400000">
                    <a:off x="5476889" y="390511"/>
                    <a:ext cx="516024" cy="1411403"/>
                    <a:chOff x="9000565" y="475129"/>
                    <a:chExt cx="806823" cy="4258236"/>
                  </a:xfrm>
                </p:grpSpPr>
                <p:grpSp>
                  <p:nvGrpSpPr>
                    <p:cNvPr id="790" name="Group 243"/>
                    <p:cNvGrpSpPr/>
                    <p:nvPr/>
                  </p:nvGrpSpPr>
                  <p:grpSpPr>
                    <a:xfrm>
                      <a:off x="9036424" y="3012141"/>
                      <a:ext cx="770964" cy="1721224"/>
                      <a:chOff x="9000565" y="475129"/>
                      <a:chExt cx="770964" cy="1721224"/>
                    </a:xfrm>
                  </p:grpSpPr>
                  <p:sp>
                    <p:nvSpPr>
                      <p:cNvPr id="805" name="Multiply 804"/>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Multiply 805"/>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Left-Right Arrow 806"/>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Diamond 807"/>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Diamond 808"/>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1" name="Group 236"/>
                    <p:cNvGrpSpPr/>
                    <p:nvPr/>
                  </p:nvGrpSpPr>
                  <p:grpSpPr>
                    <a:xfrm>
                      <a:off x="9027459" y="1757082"/>
                      <a:ext cx="770964" cy="1721224"/>
                      <a:chOff x="9000565" y="475129"/>
                      <a:chExt cx="770964" cy="1721224"/>
                    </a:xfrm>
                  </p:grpSpPr>
                  <p:sp>
                    <p:nvSpPr>
                      <p:cNvPr id="799" name="Multiply 798"/>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Multiply 799"/>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Left-Right Arrow 800"/>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Left-Right Arrow 801"/>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Diamond 802"/>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Diamond 803"/>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2" name="Group 235"/>
                    <p:cNvGrpSpPr/>
                    <p:nvPr/>
                  </p:nvGrpSpPr>
                  <p:grpSpPr>
                    <a:xfrm>
                      <a:off x="9000565" y="475129"/>
                      <a:ext cx="770964" cy="1721224"/>
                      <a:chOff x="9000565" y="475129"/>
                      <a:chExt cx="770964" cy="1721224"/>
                    </a:xfrm>
                  </p:grpSpPr>
                  <p:sp>
                    <p:nvSpPr>
                      <p:cNvPr id="793" name="Multiply 792"/>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Multiply 793"/>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Left-Right Arrow 794"/>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Left-Right Arrow 795"/>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Diamond 796"/>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Diamond 797"/>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8" name="Group 27"/>
              <p:cNvGrpSpPr/>
              <p:nvPr/>
            </p:nvGrpSpPr>
            <p:grpSpPr>
              <a:xfrm flipH="1">
                <a:off x="714373" y="268595"/>
                <a:ext cx="775690" cy="1506979"/>
                <a:chOff x="3524486" y="415548"/>
                <a:chExt cx="1175731" cy="2284162"/>
              </a:xfrm>
            </p:grpSpPr>
            <p:sp>
              <p:nvSpPr>
                <p:cNvPr id="677" name="Oval 676"/>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rapezoid 678"/>
                <p:cNvSpPr/>
                <p:nvPr/>
              </p:nvSpPr>
              <p:spPr>
                <a:xfrm flipH="1">
                  <a:off x="3754397" y="2056920"/>
                  <a:ext cx="752129" cy="545997"/>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p:nvPr/>
              </p:nvSpPr>
              <p:spPr>
                <a:xfrm rot="19151953">
                  <a:off x="3524486" y="1854295"/>
                  <a:ext cx="328318" cy="23112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rot="3335437" flipH="1">
                  <a:off x="4420956" y="1845468"/>
                  <a:ext cx="307741" cy="25078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rapezoid 681"/>
                <p:cNvSpPr/>
                <p:nvPr/>
              </p:nvSpPr>
              <p:spPr>
                <a:xfrm rot="1217087" flipH="1">
                  <a:off x="3700206" y="1191759"/>
                  <a:ext cx="294074" cy="781574"/>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Trapezoid 682"/>
                <p:cNvSpPr/>
                <p:nvPr/>
              </p:nvSpPr>
              <p:spPr>
                <a:xfrm rot="20382913">
                  <a:off x="4289179" y="1293008"/>
                  <a:ext cx="320116" cy="705492"/>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Cloud 683"/>
                <p:cNvSpPr/>
                <p:nvPr/>
              </p:nvSpPr>
              <p:spPr>
                <a:xfrm rot="671737">
                  <a:off x="3611312" y="723431"/>
                  <a:ext cx="413235" cy="80969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Cloud 684"/>
                <p:cNvSpPr/>
                <p:nvPr/>
              </p:nvSpPr>
              <p:spPr>
                <a:xfrm rot="20706537">
                  <a:off x="4238841" y="758661"/>
                  <a:ext cx="444958" cy="72033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Trapezoid 685"/>
                <p:cNvSpPr/>
                <p:nvPr/>
              </p:nvSpPr>
              <p:spPr>
                <a:xfrm flipH="1">
                  <a:off x="3773789" y="1261039"/>
                  <a:ext cx="711428" cy="1176153"/>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Isosceles Triangle 686"/>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Cloud 688"/>
                <p:cNvSpPr/>
                <p:nvPr/>
              </p:nvSpPr>
              <p:spPr>
                <a:xfrm rot="16200000">
                  <a:off x="3918252" y="260626"/>
                  <a:ext cx="467719" cy="777564"/>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ounded Rectangle 689"/>
                <p:cNvSpPr/>
                <p:nvPr/>
              </p:nvSpPr>
              <p:spPr>
                <a:xfrm>
                  <a:off x="3731208" y="612766"/>
                  <a:ext cx="799163" cy="20635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1" name="Group 118"/>
                <p:cNvGrpSpPr/>
                <p:nvPr/>
              </p:nvGrpSpPr>
              <p:grpSpPr>
                <a:xfrm rot="11700000">
                  <a:off x="3703888" y="1566154"/>
                  <a:ext cx="333203" cy="1078928"/>
                  <a:chOff x="2438400" y="990600"/>
                  <a:chExt cx="762000" cy="3200400"/>
                </a:xfrm>
              </p:grpSpPr>
              <p:sp>
                <p:nvSpPr>
                  <p:cNvPr id="770" name="Pentagon 76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Plaque 77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Rounded Rectangle 77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Donut 77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4" name="Donut 77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92" name="Rounded Rectangle 691"/>
                <p:cNvSpPr/>
                <p:nvPr/>
              </p:nvSpPr>
              <p:spPr>
                <a:xfrm>
                  <a:off x="3803977" y="1897268"/>
                  <a:ext cx="635510" cy="164098"/>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3" name="Group 692"/>
                <p:cNvGrpSpPr/>
                <p:nvPr/>
              </p:nvGrpSpPr>
              <p:grpSpPr>
                <a:xfrm>
                  <a:off x="3809272" y="1919281"/>
                  <a:ext cx="617466" cy="119145"/>
                  <a:chOff x="7162800" y="4789357"/>
                  <a:chExt cx="2676993" cy="1001843"/>
                </a:xfrm>
              </p:grpSpPr>
              <p:grpSp>
                <p:nvGrpSpPr>
                  <p:cNvPr id="761" name="Group 760"/>
                  <p:cNvGrpSpPr/>
                  <p:nvPr/>
                </p:nvGrpSpPr>
                <p:grpSpPr>
                  <a:xfrm>
                    <a:off x="7162800" y="4800600"/>
                    <a:ext cx="838200" cy="990600"/>
                    <a:chOff x="7162800" y="4800600"/>
                    <a:chExt cx="838200" cy="990600"/>
                  </a:xfrm>
                </p:grpSpPr>
                <p:sp>
                  <p:nvSpPr>
                    <p:cNvPr id="768" name="Cross 767"/>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Diamond 768"/>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2" name="Group 761"/>
                  <p:cNvGrpSpPr/>
                  <p:nvPr/>
                </p:nvGrpSpPr>
                <p:grpSpPr>
                  <a:xfrm>
                    <a:off x="8077200" y="4800600"/>
                    <a:ext cx="838200" cy="990600"/>
                    <a:chOff x="7162800" y="4800600"/>
                    <a:chExt cx="838200" cy="990600"/>
                  </a:xfrm>
                </p:grpSpPr>
                <p:sp>
                  <p:nvSpPr>
                    <p:cNvPr id="766" name="Cross 765"/>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Diamond 766"/>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3" name="Group 762"/>
                  <p:cNvGrpSpPr/>
                  <p:nvPr/>
                </p:nvGrpSpPr>
                <p:grpSpPr>
                  <a:xfrm>
                    <a:off x="9001593" y="4789357"/>
                    <a:ext cx="838200" cy="990600"/>
                    <a:chOff x="7162800" y="4800600"/>
                    <a:chExt cx="838200" cy="990600"/>
                  </a:xfrm>
                </p:grpSpPr>
                <p:sp>
                  <p:nvSpPr>
                    <p:cNvPr id="764" name="Cross 763"/>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Diamond 764"/>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4" name="Group 693"/>
                <p:cNvGrpSpPr/>
                <p:nvPr/>
              </p:nvGrpSpPr>
              <p:grpSpPr>
                <a:xfrm>
                  <a:off x="3740071" y="592259"/>
                  <a:ext cx="769838" cy="258661"/>
                  <a:chOff x="3811872" y="17998"/>
                  <a:chExt cx="805120" cy="270515"/>
                </a:xfrm>
              </p:grpSpPr>
              <p:grpSp>
                <p:nvGrpSpPr>
                  <p:cNvPr id="695" name="Group 694"/>
                  <p:cNvGrpSpPr/>
                  <p:nvPr/>
                </p:nvGrpSpPr>
                <p:grpSpPr>
                  <a:xfrm>
                    <a:off x="3811872" y="17998"/>
                    <a:ext cx="627615" cy="262087"/>
                    <a:chOff x="4649991" y="5423557"/>
                    <a:chExt cx="2704332" cy="1129307"/>
                  </a:xfrm>
                </p:grpSpPr>
                <p:grpSp>
                  <p:nvGrpSpPr>
                    <p:cNvPr id="709" name="Group 708"/>
                    <p:cNvGrpSpPr/>
                    <p:nvPr/>
                  </p:nvGrpSpPr>
                  <p:grpSpPr>
                    <a:xfrm>
                      <a:off x="4649991" y="5427911"/>
                      <a:ext cx="516959" cy="1119063"/>
                      <a:chOff x="4649991" y="5427911"/>
                      <a:chExt cx="516959" cy="1119063"/>
                    </a:xfrm>
                  </p:grpSpPr>
                  <p:grpSp>
                    <p:nvGrpSpPr>
                      <p:cNvPr id="749" name="Group 118"/>
                      <p:cNvGrpSpPr/>
                      <p:nvPr/>
                    </p:nvGrpSpPr>
                    <p:grpSpPr>
                      <a:xfrm rot="1912894">
                        <a:off x="4649991" y="5427911"/>
                        <a:ext cx="321016" cy="1106001"/>
                        <a:chOff x="2438400" y="990600"/>
                        <a:chExt cx="762000" cy="3200400"/>
                      </a:xfrm>
                    </p:grpSpPr>
                    <p:sp>
                      <p:nvSpPr>
                        <p:cNvPr id="756" name="Pentagon 75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Plaque 75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ounded Rectangle 75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Donut 75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0" name="Donut 75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0" name="Group 118"/>
                      <p:cNvGrpSpPr/>
                      <p:nvPr/>
                    </p:nvGrpSpPr>
                    <p:grpSpPr>
                      <a:xfrm rot="19542321">
                        <a:off x="4845934" y="5440973"/>
                        <a:ext cx="321016" cy="1106001"/>
                        <a:chOff x="2438400" y="990600"/>
                        <a:chExt cx="762000" cy="3200400"/>
                      </a:xfrm>
                    </p:grpSpPr>
                    <p:sp>
                      <p:nvSpPr>
                        <p:cNvPr id="751" name="Pentagon 75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Plaque 75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Rounded Rectangle 75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Donut 75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5" name="Donut 75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10" name="Group 709"/>
                    <p:cNvGrpSpPr/>
                    <p:nvPr/>
                  </p:nvGrpSpPr>
                  <p:grpSpPr>
                    <a:xfrm rot="10800000">
                      <a:off x="5378679" y="5433801"/>
                      <a:ext cx="516959" cy="1119063"/>
                      <a:chOff x="4649991" y="5427911"/>
                      <a:chExt cx="516959" cy="1119063"/>
                    </a:xfrm>
                  </p:grpSpPr>
                  <p:grpSp>
                    <p:nvGrpSpPr>
                      <p:cNvPr id="737" name="Group 118"/>
                      <p:cNvGrpSpPr/>
                      <p:nvPr/>
                    </p:nvGrpSpPr>
                    <p:grpSpPr>
                      <a:xfrm rot="1912894">
                        <a:off x="4649991" y="5427911"/>
                        <a:ext cx="321016" cy="1106001"/>
                        <a:chOff x="2438400" y="990600"/>
                        <a:chExt cx="762000" cy="3200400"/>
                      </a:xfrm>
                    </p:grpSpPr>
                    <p:sp>
                      <p:nvSpPr>
                        <p:cNvPr id="744" name="Pentagon 74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Plaque 74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Rounded Rectangle 74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Donut 74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8" name="Donut 74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38" name="Group 118"/>
                      <p:cNvGrpSpPr/>
                      <p:nvPr/>
                    </p:nvGrpSpPr>
                    <p:grpSpPr>
                      <a:xfrm rot="19542321">
                        <a:off x="4845934" y="5440973"/>
                        <a:ext cx="321016" cy="1106001"/>
                        <a:chOff x="2438400" y="990600"/>
                        <a:chExt cx="762000" cy="3200400"/>
                      </a:xfrm>
                    </p:grpSpPr>
                    <p:sp>
                      <p:nvSpPr>
                        <p:cNvPr id="739" name="Pentagon 73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Plaque 73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Rounded Rectangle 74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Donut 74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3" name="Donut 74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11" name="Group 710"/>
                    <p:cNvGrpSpPr/>
                    <p:nvPr/>
                  </p:nvGrpSpPr>
                  <p:grpSpPr>
                    <a:xfrm>
                      <a:off x="6108676" y="5423557"/>
                      <a:ext cx="516959" cy="1119063"/>
                      <a:chOff x="4649991" y="5427911"/>
                      <a:chExt cx="516959" cy="1119063"/>
                    </a:xfrm>
                  </p:grpSpPr>
                  <p:grpSp>
                    <p:nvGrpSpPr>
                      <p:cNvPr id="725" name="Group 118"/>
                      <p:cNvGrpSpPr/>
                      <p:nvPr/>
                    </p:nvGrpSpPr>
                    <p:grpSpPr>
                      <a:xfrm rot="1912894">
                        <a:off x="4649991" y="5427911"/>
                        <a:ext cx="321016" cy="1106001"/>
                        <a:chOff x="2438400" y="990600"/>
                        <a:chExt cx="762000" cy="3200400"/>
                      </a:xfrm>
                    </p:grpSpPr>
                    <p:sp>
                      <p:nvSpPr>
                        <p:cNvPr id="732" name="Pentagon 73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Plaque 73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ounded Rectangle 73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Donut 73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6" name="Donut 73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6" name="Group 118"/>
                      <p:cNvGrpSpPr/>
                      <p:nvPr/>
                    </p:nvGrpSpPr>
                    <p:grpSpPr>
                      <a:xfrm rot="19542321">
                        <a:off x="4845934" y="5440973"/>
                        <a:ext cx="321016" cy="1106001"/>
                        <a:chOff x="2438400" y="990600"/>
                        <a:chExt cx="762000" cy="3200400"/>
                      </a:xfrm>
                    </p:grpSpPr>
                    <p:sp>
                      <p:nvSpPr>
                        <p:cNvPr id="727" name="Pentagon 72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Plaque 72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Rounded Rectangle 72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Donut 72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1" name="Donut 73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12" name="Group 711"/>
                    <p:cNvGrpSpPr/>
                    <p:nvPr/>
                  </p:nvGrpSpPr>
                  <p:grpSpPr>
                    <a:xfrm rot="10800000">
                      <a:off x="6837364" y="5429447"/>
                      <a:ext cx="516959" cy="1119063"/>
                      <a:chOff x="4649991" y="5427911"/>
                      <a:chExt cx="516959" cy="1119063"/>
                    </a:xfrm>
                  </p:grpSpPr>
                  <p:grpSp>
                    <p:nvGrpSpPr>
                      <p:cNvPr id="713" name="Group 118"/>
                      <p:cNvGrpSpPr/>
                      <p:nvPr/>
                    </p:nvGrpSpPr>
                    <p:grpSpPr>
                      <a:xfrm rot="1912894">
                        <a:off x="4649991" y="5427911"/>
                        <a:ext cx="321016" cy="1106001"/>
                        <a:chOff x="2438400" y="990600"/>
                        <a:chExt cx="762000" cy="3200400"/>
                      </a:xfrm>
                    </p:grpSpPr>
                    <p:sp>
                      <p:nvSpPr>
                        <p:cNvPr id="720" name="Pentagon 71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Plaque 72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ounded Rectangle 72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Donut 72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4" name="Donut 72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4" name="Group 118"/>
                      <p:cNvGrpSpPr/>
                      <p:nvPr/>
                    </p:nvGrpSpPr>
                    <p:grpSpPr>
                      <a:xfrm rot="19542321">
                        <a:off x="4845934" y="5440973"/>
                        <a:ext cx="321016" cy="1106001"/>
                        <a:chOff x="2438400" y="990600"/>
                        <a:chExt cx="762000" cy="3200400"/>
                      </a:xfrm>
                    </p:grpSpPr>
                    <p:sp>
                      <p:nvSpPr>
                        <p:cNvPr id="715" name="Pentagon 71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Plaque 71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ed Rectangle 71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Donut 71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9" name="Donut 71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696" name="Group 695"/>
                  <p:cNvGrpSpPr/>
                  <p:nvPr/>
                </p:nvGrpSpPr>
                <p:grpSpPr>
                  <a:xfrm>
                    <a:off x="4497017" y="28803"/>
                    <a:ext cx="119975" cy="259710"/>
                    <a:chOff x="4649991" y="5427911"/>
                    <a:chExt cx="516959" cy="1119063"/>
                  </a:xfrm>
                </p:grpSpPr>
                <p:grpSp>
                  <p:nvGrpSpPr>
                    <p:cNvPr id="697" name="Group 118"/>
                    <p:cNvGrpSpPr/>
                    <p:nvPr/>
                  </p:nvGrpSpPr>
                  <p:grpSpPr>
                    <a:xfrm rot="1912894">
                      <a:off x="4649991" y="5427911"/>
                      <a:ext cx="321016" cy="1106001"/>
                      <a:chOff x="2438400" y="990600"/>
                      <a:chExt cx="762000" cy="3200400"/>
                    </a:xfrm>
                  </p:grpSpPr>
                  <p:sp>
                    <p:nvSpPr>
                      <p:cNvPr id="704" name="Pentagon 70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Plaque 70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ed Rectangle 70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Donut 70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8" name="Donut 70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8" name="Group 118"/>
                    <p:cNvGrpSpPr/>
                    <p:nvPr/>
                  </p:nvGrpSpPr>
                  <p:grpSpPr>
                    <a:xfrm rot="19542321">
                      <a:off x="4845934" y="5440973"/>
                      <a:ext cx="321016" cy="1106001"/>
                      <a:chOff x="2438400" y="990600"/>
                      <a:chExt cx="762000" cy="3200400"/>
                    </a:xfrm>
                  </p:grpSpPr>
                  <p:sp>
                    <p:nvSpPr>
                      <p:cNvPr id="699" name="Pentagon 69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Plaque 69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ounded Rectangle 70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Donut 70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3" name="Donut 70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29" name="Group 28"/>
              <p:cNvGrpSpPr/>
              <p:nvPr/>
            </p:nvGrpSpPr>
            <p:grpSpPr>
              <a:xfrm flipH="1">
                <a:off x="2985706" y="250768"/>
                <a:ext cx="769985" cy="1680408"/>
                <a:chOff x="536022" y="3314942"/>
                <a:chExt cx="1296534" cy="3203103"/>
              </a:xfrm>
            </p:grpSpPr>
            <p:sp>
              <p:nvSpPr>
                <p:cNvPr id="443" name="Oval 442"/>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rapezoid 444"/>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rapezoid 445"/>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Trapezoid 446"/>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egular Pentagon 447"/>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50" name="Group 101"/>
                <p:cNvGrpSpPr/>
                <p:nvPr/>
              </p:nvGrpSpPr>
              <p:grpSpPr>
                <a:xfrm rot="7128265">
                  <a:off x="1266712" y="6168842"/>
                  <a:ext cx="230789" cy="449153"/>
                  <a:chOff x="4267200" y="5105400"/>
                  <a:chExt cx="685800" cy="609600"/>
                </a:xfrm>
              </p:grpSpPr>
              <p:sp>
                <p:nvSpPr>
                  <p:cNvPr id="675"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102"/>
                <p:cNvGrpSpPr/>
                <p:nvPr/>
              </p:nvGrpSpPr>
              <p:grpSpPr>
                <a:xfrm rot="14157531">
                  <a:off x="1014825" y="6178074"/>
                  <a:ext cx="230789" cy="449153"/>
                  <a:chOff x="4267200" y="5105400"/>
                  <a:chExt cx="685800" cy="609600"/>
                </a:xfrm>
              </p:grpSpPr>
              <p:sp>
                <p:nvSpPr>
                  <p:cNvPr id="673" name="Oval 672"/>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70"/>
                <p:cNvGrpSpPr/>
                <p:nvPr/>
              </p:nvGrpSpPr>
              <p:grpSpPr>
                <a:xfrm>
                  <a:off x="615449" y="3393845"/>
                  <a:ext cx="1196458" cy="1028329"/>
                  <a:chOff x="2731569" y="4101704"/>
                  <a:chExt cx="2435810" cy="2042401"/>
                </a:xfrm>
              </p:grpSpPr>
              <p:sp>
                <p:nvSpPr>
                  <p:cNvPr id="664"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3" name="Trapezoid 452"/>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4" name="Group 97"/>
                <p:cNvGrpSpPr/>
                <p:nvPr/>
              </p:nvGrpSpPr>
              <p:grpSpPr>
                <a:xfrm>
                  <a:off x="962691" y="5459694"/>
                  <a:ext cx="469239" cy="635646"/>
                  <a:chOff x="4648200" y="4038600"/>
                  <a:chExt cx="838200" cy="1349829"/>
                </a:xfrm>
              </p:grpSpPr>
              <p:sp>
                <p:nvSpPr>
                  <p:cNvPr id="643" name="Trapezoid 642"/>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4" name="Group 643"/>
                  <p:cNvGrpSpPr/>
                  <p:nvPr/>
                </p:nvGrpSpPr>
                <p:grpSpPr>
                  <a:xfrm rot="5595418">
                    <a:off x="4297276" y="4567385"/>
                    <a:ext cx="1211525" cy="322729"/>
                    <a:chOff x="6019800" y="5334000"/>
                    <a:chExt cx="2590800" cy="914400"/>
                  </a:xfrm>
                </p:grpSpPr>
                <p:grpSp>
                  <p:nvGrpSpPr>
                    <p:cNvPr id="655" name="Group 79"/>
                    <p:cNvGrpSpPr/>
                    <p:nvPr/>
                  </p:nvGrpSpPr>
                  <p:grpSpPr>
                    <a:xfrm>
                      <a:off x="6019800" y="5334000"/>
                      <a:ext cx="914400" cy="914400"/>
                      <a:chOff x="6019800" y="5334000"/>
                      <a:chExt cx="914400" cy="914400"/>
                    </a:xfrm>
                  </p:grpSpPr>
                  <p:sp>
                    <p:nvSpPr>
                      <p:cNvPr id="662" name="Quad Arrow 66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Diamond 66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80"/>
                    <p:cNvGrpSpPr/>
                    <p:nvPr/>
                  </p:nvGrpSpPr>
                  <p:grpSpPr>
                    <a:xfrm>
                      <a:off x="6858000" y="5334000"/>
                      <a:ext cx="914400" cy="914400"/>
                      <a:chOff x="6019800" y="5334000"/>
                      <a:chExt cx="914400" cy="914400"/>
                    </a:xfrm>
                  </p:grpSpPr>
                  <p:sp>
                    <p:nvSpPr>
                      <p:cNvPr id="660" name="Quad Arrow 65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Diamond 66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83"/>
                    <p:cNvGrpSpPr/>
                    <p:nvPr/>
                  </p:nvGrpSpPr>
                  <p:grpSpPr>
                    <a:xfrm>
                      <a:off x="7696200" y="5334000"/>
                      <a:ext cx="914400" cy="914400"/>
                      <a:chOff x="6019800" y="5334000"/>
                      <a:chExt cx="914400" cy="914400"/>
                    </a:xfrm>
                  </p:grpSpPr>
                  <p:sp>
                    <p:nvSpPr>
                      <p:cNvPr id="658" name="Quad Arrow 65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Diamond 65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5" name="Group 644"/>
                  <p:cNvGrpSpPr/>
                  <p:nvPr/>
                </p:nvGrpSpPr>
                <p:grpSpPr>
                  <a:xfrm rot="5160593">
                    <a:off x="4618957" y="4567387"/>
                    <a:ext cx="1211525" cy="322729"/>
                    <a:chOff x="6019800" y="5334000"/>
                    <a:chExt cx="2590800" cy="914400"/>
                  </a:xfrm>
                </p:grpSpPr>
                <p:grpSp>
                  <p:nvGrpSpPr>
                    <p:cNvPr id="646" name="Group 79"/>
                    <p:cNvGrpSpPr/>
                    <p:nvPr/>
                  </p:nvGrpSpPr>
                  <p:grpSpPr>
                    <a:xfrm>
                      <a:off x="6019800" y="5334000"/>
                      <a:ext cx="914400" cy="914400"/>
                      <a:chOff x="6019800" y="5334000"/>
                      <a:chExt cx="914400" cy="914400"/>
                    </a:xfrm>
                  </p:grpSpPr>
                  <p:sp>
                    <p:nvSpPr>
                      <p:cNvPr id="653" name="Quad Arrow 65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Diamond 65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7" name="Group 80"/>
                    <p:cNvGrpSpPr/>
                    <p:nvPr/>
                  </p:nvGrpSpPr>
                  <p:grpSpPr>
                    <a:xfrm>
                      <a:off x="6858000" y="5334000"/>
                      <a:ext cx="914400" cy="914400"/>
                      <a:chOff x="6019800" y="5334000"/>
                      <a:chExt cx="914400" cy="914400"/>
                    </a:xfrm>
                  </p:grpSpPr>
                  <p:sp>
                    <p:nvSpPr>
                      <p:cNvPr id="651" name="Quad Arrow 65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Diamond 65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8" name="Group 83"/>
                    <p:cNvGrpSpPr/>
                    <p:nvPr/>
                  </p:nvGrpSpPr>
                  <p:grpSpPr>
                    <a:xfrm>
                      <a:off x="7696200" y="5334000"/>
                      <a:ext cx="914400" cy="914400"/>
                      <a:chOff x="6019800" y="5334000"/>
                      <a:chExt cx="914400" cy="914400"/>
                    </a:xfrm>
                  </p:grpSpPr>
                  <p:sp>
                    <p:nvSpPr>
                      <p:cNvPr id="649" name="Quad Arrow 64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Diamond 64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55" name="Rounded Rectangle 454"/>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125"/>
                <p:cNvGrpSpPr/>
                <p:nvPr/>
              </p:nvGrpSpPr>
              <p:grpSpPr>
                <a:xfrm flipV="1">
                  <a:off x="615448" y="3764639"/>
                  <a:ext cx="1133486" cy="180100"/>
                  <a:chOff x="5029200" y="838200"/>
                  <a:chExt cx="1905000" cy="457200"/>
                </a:xfrm>
              </p:grpSpPr>
              <p:sp>
                <p:nvSpPr>
                  <p:cNvPr id="632" name="Rounded Rectangle 631"/>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3" name="Group 114"/>
                  <p:cNvGrpSpPr/>
                  <p:nvPr/>
                </p:nvGrpSpPr>
                <p:grpSpPr>
                  <a:xfrm rot="10800000">
                    <a:off x="5334000" y="914400"/>
                    <a:ext cx="1211525" cy="322729"/>
                    <a:chOff x="6019800" y="5334000"/>
                    <a:chExt cx="2590800" cy="914400"/>
                  </a:xfrm>
                </p:grpSpPr>
                <p:grpSp>
                  <p:nvGrpSpPr>
                    <p:cNvPr id="634" name="Group 79"/>
                    <p:cNvGrpSpPr/>
                    <p:nvPr/>
                  </p:nvGrpSpPr>
                  <p:grpSpPr>
                    <a:xfrm>
                      <a:off x="6019800" y="5334000"/>
                      <a:ext cx="914400" cy="914400"/>
                      <a:chOff x="6019800" y="5334000"/>
                      <a:chExt cx="914400" cy="914400"/>
                    </a:xfrm>
                  </p:grpSpPr>
                  <p:sp>
                    <p:nvSpPr>
                      <p:cNvPr id="641" name="Quad Arrow 64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Diamond 64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80"/>
                    <p:cNvGrpSpPr/>
                    <p:nvPr/>
                  </p:nvGrpSpPr>
                  <p:grpSpPr>
                    <a:xfrm>
                      <a:off x="6858000" y="5334000"/>
                      <a:ext cx="914400" cy="914400"/>
                      <a:chOff x="6019800" y="5334000"/>
                      <a:chExt cx="914400" cy="914400"/>
                    </a:xfrm>
                  </p:grpSpPr>
                  <p:sp>
                    <p:nvSpPr>
                      <p:cNvPr id="639" name="Quad Arrow 63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Diamond 63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83"/>
                    <p:cNvGrpSpPr/>
                    <p:nvPr/>
                  </p:nvGrpSpPr>
                  <p:grpSpPr>
                    <a:xfrm>
                      <a:off x="7696200" y="5334000"/>
                      <a:ext cx="914400" cy="914400"/>
                      <a:chOff x="6019800" y="5334000"/>
                      <a:chExt cx="914400" cy="914400"/>
                    </a:xfrm>
                  </p:grpSpPr>
                  <p:sp>
                    <p:nvSpPr>
                      <p:cNvPr id="637" name="Quad Arrow 63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Diamond 63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7" name="Group 456"/>
                <p:cNvGrpSpPr/>
                <p:nvPr/>
              </p:nvGrpSpPr>
              <p:grpSpPr>
                <a:xfrm>
                  <a:off x="536022" y="3314942"/>
                  <a:ext cx="1296534" cy="697352"/>
                  <a:chOff x="4823577" y="4053405"/>
                  <a:chExt cx="2270956" cy="1287310"/>
                </a:xfrm>
              </p:grpSpPr>
              <p:grpSp>
                <p:nvGrpSpPr>
                  <p:cNvPr id="458" name="Group 113"/>
                  <p:cNvGrpSpPr/>
                  <p:nvPr/>
                </p:nvGrpSpPr>
                <p:grpSpPr>
                  <a:xfrm>
                    <a:off x="4823577" y="4493188"/>
                    <a:ext cx="1404453" cy="847527"/>
                    <a:chOff x="5334000" y="1676401"/>
                    <a:chExt cx="3200400" cy="2295940"/>
                  </a:xfrm>
                </p:grpSpPr>
                <p:grpSp>
                  <p:nvGrpSpPr>
                    <p:cNvPr id="575" name="Group 59"/>
                    <p:cNvGrpSpPr/>
                    <p:nvPr/>
                  </p:nvGrpSpPr>
                  <p:grpSpPr>
                    <a:xfrm>
                      <a:off x="5334000" y="1676401"/>
                      <a:ext cx="3200400" cy="2295940"/>
                      <a:chOff x="3329709" y="1676400"/>
                      <a:chExt cx="5204691" cy="3733801"/>
                    </a:xfrm>
                  </p:grpSpPr>
                  <p:grpSp>
                    <p:nvGrpSpPr>
                      <p:cNvPr id="579" name="Group 139"/>
                      <p:cNvGrpSpPr/>
                      <p:nvPr/>
                    </p:nvGrpSpPr>
                    <p:grpSpPr>
                      <a:xfrm>
                        <a:off x="5784951" y="1676400"/>
                        <a:ext cx="2749449" cy="2932281"/>
                        <a:chOff x="4370181" y="2237947"/>
                        <a:chExt cx="1395285" cy="1533800"/>
                      </a:xfrm>
                      <a:solidFill>
                        <a:schemeClr val="accent6">
                          <a:lumMod val="50000"/>
                        </a:schemeClr>
                      </a:solidFill>
                    </p:grpSpPr>
                    <p:sp>
                      <p:nvSpPr>
                        <p:cNvPr id="61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2" name="Group 122"/>
                        <p:cNvGrpSpPr/>
                        <p:nvPr/>
                      </p:nvGrpSpPr>
                      <p:grpSpPr>
                        <a:xfrm>
                          <a:off x="4975163" y="2434420"/>
                          <a:ext cx="790303" cy="409072"/>
                          <a:chOff x="4975163" y="2434420"/>
                          <a:chExt cx="790303" cy="409072"/>
                        </a:xfrm>
                        <a:grpFill/>
                      </p:grpSpPr>
                      <p:sp>
                        <p:nvSpPr>
                          <p:cNvPr id="62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3" name="Group 123"/>
                        <p:cNvGrpSpPr/>
                        <p:nvPr/>
                      </p:nvGrpSpPr>
                      <p:grpSpPr>
                        <a:xfrm>
                          <a:off x="4842164" y="2673927"/>
                          <a:ext cx="856672" cy="364837"/>
                          <a:chOff x="4975163" y="2434420"/>
                          <a:chExt cx="790303" cy="409072"/>
                        </a:xfrm>
                        <a:grpFill/>
                      </p:grpSpPr>
                      <p:sp>
                        <p:nvSpPr>
                          <p:cNvPr id="62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127"/>
                        <p:cNvGrpSpPr/>
                        <p:nvPr/>
                      </p:nvGrpSpPr>
                      <p:grpSpPr>
                        <a:xfrm>
                          <a:off x="4702690" y="2882384"/>
                          <a:ext cx="790303" cy="409072"/>
                          <a:chOff x="4975163" y="2434420"/>
                          <a:chExt cx="790303" cy="409072"/>
                        </a:xfrm>
                        <a:grpFill/>
                      </p:grpSpPr>
                      <p:sp>
                        <p:nvSpPr>
                          <p:cNvPr id="62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31"/>
                        <p:cNvGrpSpPr/>
                        <p:nvPr/>
                      </p:nvGrpSpPr>
                      <p:grpSpPr>
                        <a:xfrm>
                          <a:off x="4545672" y="3122529"/>
                          <a:ext cx="790303" cy="409072"/>
                          <a:chOff x="4975163" y="2434420"/>
                          <a:chExt cx="790303" cy="409072"/>
                        </a:xfrm>
                        <a:grpFill/>
                      </p:grpSpPr>
                      <p:sp>
                        <p:nvSpPr>
                          <p:cNvPr id="62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6" name="Group 135"/>
                        <p:cNvGrpSpPr/>
                        <p:nvPr/>
                      </p:nvGrpSpPr>
                      <p:grpSpPr>
                        <a:xfrm rot="1269795">
                          <a:off x="4370181" y="3362675"/>
                          <a:ext cx="790303" cy="409072"/>
                          <a:chOff x="4975163" y="2434420"/>
                          <a:chExt cx="790303" cy="409072"/>
                        </a:xfrm>
                        <a:grpFill/>
                      </p:grpSpPr>
                      <p:sp>
                        <p:nvSpPr>
                          <p:cNvPr id="61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0" name="Group 140"/>
                      <p:cNvGrpSpPr/>
                      <p:nvPr/>
                    </p:nvGrpSpPr>
                    <p:grpSpPr>
                      <a:xfrm flipH="1">
                        <a:off x="3329709" y="1768267"/>
                        <a:ext cx="2749449" cy="2932281"/>
                        <a:chOff x="4370181" y="2237947"/>
                        <a:chExt cx="1395285" cy="1533800"/>
                      </a:xfrm>
                      <a:solidFill>
                        <a:schemeClr val="accent6">
                          <a:lumMod val="50000"/>
                        </a:schemeClr>
                      </a:solidFill>
                    </p:grpSpPr>
                    <p:sp>
                      <p:nvSpPr>
                        <p:cNvPr id="590" name="Rounded Rectangle 589"/>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1" name="Group 122"/>
                        <p:cNvGrpSpPr/>
                        <p:nvPr/>
                      </p:nvGrpSpPr>
                      <p:grpSpPr>
                        <a:xfrm>
                          <a:off x="4975163" y="2434420"/>
                          <a:ext cx="790303" cy="409072"/>
                          <a:chOff x="4975163" y="2434420"/>
                          <a:chExt cx="790303" cy="409072"/>
                        </a:xfrm>
                        <a:grpFill/>
                      </p:grpSpPr>
                      <p:sp>
                        <p:nvSpPr>
                          <p:cNvPr id="60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2" name="Group 123"/>
                        <p:cNvGrpSpPr/>
                        <p:nvPr/>
                      </p:nvGrpSpPr>
                      <p:grpSpPr>
                        <a:xfrm>
                          <a:off x="4842164" y="2673927"/>
                          <a:ext cx="856672" cy="364837"/>
                          <a:chOff x="4975163" y="2434420"/>
                          <a:chExt cx="790303" cy="409072"/>
                        </a:xfrm>
                        <a:grpFill/>
                      </p:grpSpPr>
                      <p:sp>
                        <p:nvSpPr>
                          <p:cNvPr id="605"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3" name="Group 127"/>
                        <p:cNvGrpSpPr/>
                        <p:nvPr/>
                      </p:nvGrpSpPr>
                      <p:grpSpPr>
                        <a:xfrm>
                          <a:off x="4702690" y="2882384"/>
                          <a:ext cx="790303" cy="409072"/>
                          <a:chOff x="4975163" y="2434420"/>
                          <a:chExt cx="790303" cy="409072"/>
                        </a:xfrm>
                        <a:grpFill/>
                      </p:grpSpPr>
                      <p:sp>
                        <p:nvSpPr>
                          <p:cNvPr id="602"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Moon 60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Moon 60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4" name="Group 131"/>
                        <p:cNvGrpSpPr/>
                        <p:nvPr/>
                      </p:nvGrpSpPr>
                      <p:grpSpPr>
                        <a:xfrm>
                          <a:off x="4545672" y="3122529"/>
                          <a:ext cx="790303" cy="409072"/>
                          <a:chOff x="4975163" y="2434420"/>
                          <a:chExt cx="790303" cy="409072"/>
                        </a:xfrm>
                        <a:grpFill/>
                      </p:grpSpPr>
                      <p:sp>
                        <p:nvSpPr>
                          <p:cNvPr id="599" name="Moon 59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Moon 59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5" name="Group 135"/>
                        <p:cNvGrpSpPr/>
                        <p:nvPr/>
                      </p:nvGrpSpPr>
                      <p:grpSpPr>
                        <a:xfrm rot="1269795">
                          <a:off x="4370181" y="3362675"/>
                          <a:ext cx="790303" cy="409072"/>
                          <a:chOff x="4975163" y="2434420"/>
                          <a:chExt cx="790303" cy="409072"/>
                        </a:xfrm>
                        <a:grpFill/>
                      </p:grpSpPr>
                      <p:sp>
                        <p:nvSpPr>
                          <p:cNvPr id="596" name="Moon 59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Moon 59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Moon 59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1" name="Group 162"/>
                      <p:cNvGrpSpPr/>
                      <p:nvPr/>
                    </p:nvGrpSpPr>
                    <p:grpSpPr>
                      <a:xfrm rot="4467257">
                        <a:off x="4822952" y="4237309"/>
                        <a:ext cx="1510882" cy="806088"/>
                        <a:chOff x="4975163" y="2434420"/>
                        <a:chExt cx="790303" cy="409072"/>
                      </a:xfrm>
                      <a:solidFill>
                        <a:schemeClr val="accent6">
                          <a:lumMod val="50000"/>
                        </a:schemeClr>
                      </a:solidFill>
                    </p:grpSpPr>
                    <p:sp>
                      <p:nvSpPr>
                        <p:cNvPr id="587" name="Moon 58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2"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584"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Moon 58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3" name="Oval 582"/>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6" name="Group 110"/>
                    <p:cNvGrpSpPr/>
                    <p:nvPr/>
                  </p:nvGrpSpPr>
                  <p:grpSpPr>
                    <a:xfrm>
                      <a:off x="6705600" y="2819400"/>
                      <a:ext cx="457200" cy="457200"/>
                      <a:chOff x="6019800" y="5334000"/>
                      <a:chExt cx="914400" cy="914400"/>
                    </a:xfrm>
                  </p:grpSpPr>
                  <p:sp>
                    <p:nvSpPr>
                      <p:cNvPr id="577" name="Quad Arrow 576"/>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Diamond 577"/>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9" name="Group 113"/>
                  <p:cNvGrpSpPr/>
                  <p:nvPr/>
                </p:nvGrpSpPr>
                <p:grpSpPr>
                  <a:xfrm rot="10800000">
                    <a:off x="5254651" y="4053405"/>
                    <a:ext cx="1404453" cy="847527"/>
                    <a:chOff x="5334000" y="1676401"/>
                    <a:chExt cx="3200400" cy="2295940"/>
                  </a:xfrm>
                </p:grpSpPr>
                <p:grpSp>
                  <p:nvGrpSpPr>
                    <p:cNvPr id="518" name="Group 59"/>
                    <p:cNvGrpSpPr/>
                    <p:nvPr/>
                  </p:nvGrpSpPr>
                  <p:grpSpPr>
                    <a:xfrm>
                      <a:off x="5334000" y="1676401"/>
                      <a:ext cx="3200400" cy="2295940"/>
                      <a:chOff x="3329709" y="1676400"/>
                      <a:chExt cx="5204691" cy="3733801"/>
                    </a:xfrm>
                  </p:grpSpPr>
                  <p:grpSp>
                    <p:nvGrpSpPr>
                      <p:cNvPr id="522" name="Group 139"/>
                      <p:cNvGrpSpPr/>
                      <p:nvPr/>
                    </p:nvGrpSpPr>
                    <p:grpSpPr>
                      <a:xfrm>
                        <a:off x="5784951" y="1676400"/>
                        <a:ext cx="2749449" cy="2932281"/>
                        <a:chOff x="4370181" y="2237947"/>
                        <a:chExt cx="1395285" cy="1533800"/>
                      </a:xfrm>
                      <a:solidFill>
                        <a:schemeClr val="accent6">
                          <a:lumMod val="50000"/>
                        </a:schemeClr>
                      </a:solidFill>
                    </p:grpSpPr>
                    <p:sp>
                      <p:nvSpPr>
                        <p:cNvPr id="55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5" name="Group 122"/>
                        <p:cNvGrpSpPr/>
                        <p:nvPr/>
                      </p:nvGrpSpPr>
                      <p:grpSpPr>
                        <a:xfrm>
                          <a:off x="4975163" y="2434420"/>
                          <a:ext cx="790303" cy="409072"/>
                          <a:chOff x="4975163" y="2434420"/>
                          <a:chExt cx="790303" cy="409072"/>
                        </a:xfrm>
                        <a:grpFill/>
                      </p:grpSpPr>
                      <p:sp>
                        <p:nvSpPr>
                          <p:cNvPr id="57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6" name="Group 123"/>
                        <p:cNvGrpSpPr/>
                        <p:nvPr/>
                      </p:nvGrpSpPr>
                      <p:grpSpPr>
                        <a:xfrm>
                          <a:off x="4842164" y="2673927"/>
                          <a:ext cx="856672" cy="364837"/>
                          <a:chOff x="4975163" y="2434420"/>
                          <a:chExt cx="790303" cy="409072"/>
                        </a:xfrm>
                        <a:grpFill/>
                      </p:grpSpPr>
                      <p:sp>
                        <p:nvSpPr>
                          <p:cNvPr id="56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7" name="Group 127"/>
                        <p:cNvGrpSpPr/>
                        <p:nvPr/>
                      </p:nvGrpSpPr>
                      <p:grpSpPr>
                        <a:xfrm>
                          <a:off x="4702690" y="2882384"/>
                          <a:ext cx="790303" cy="409072"/>
                          <a:chOff x="4975163" y="2434420"/>
                          <a:chExt cx="790303" cy="409072"/>
                        </a:xfrm>
                        <a:grpFill/>
                      </p:grpSpPr>
                      <p:sp>
                        <p:nvSpPr>
                          <p:cNvPr id="56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8" name="Group 131"/>
                        <p:cNvGrpSpPr/>
                        <p:nvPr/>
                      </p:nvGrpSpPr>
                      <p:grpSpPr>
                        <a:xfrm>
                          <a:off x="4545672" y="3122529"/>
                          <a:ext cx="790303" cy="409072"/>
                          <a:chOff x="4975163" y="2434420"/>
                          <a:chExt cx="790303" cy="409072"/>
                        </a:xfrm>
                        <a:grpFill/>
                      </p:grpSpPr>
                      <p:sp>
                        <p:nvSpPr>
                          <p:cNvPr id="56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135"/>
                        <p:cNvGrpSpPr/>
                        <p:nvPr/>
                      </p:nvGrpSpPr>
                      <p:grpSpPr>
                        <a:xfrm rot="1269795">
                          <a:off x="4370181" y="3362675"/>
                          <a:ext cx="790303" cy="409072"/>
                          <a:chOff x="4975163" y="2434420"/>
                          <a:chExt cx="790303" cy="409072"/>
                        </a:xfrm>
                        <a:grpFill/>
                      </p:grpSpPr>
                      <p:sp>
                        <p:nvSpPr>
                          <p:cNvPr id="56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3" name="Group 140"/>
                      <p:cNvGrpSpPr/>
                      <p:nvPr/>
                    </p:nvGrpSpPr>
                    <p:grpSpPr>
                      <a:xfrm flipH="1">
                        <a:off x="3329709" y="1768267"/>
                        <a:ext cx="2749449" cy="2932281"/>
                        <a:chOff x="4370181" y="2237947"/>
                        <a:chExt cx="1395285" cy="1533800"/>
                      </a:xfrm>
                      <a:solidFill>
                        <a:schemeClr val="accent6">
                          <a:lumMod val="50000"/>
                        </a:schemeClr>
                      </a:solidFill>
                    </p:grpSpPr>
                    <p:sp>
                      <p:nvSpPr>
                        <p:cNvPr id="533" name="Rounded Rectangle 53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4" name="Group 122"/>
                        <p:cNvGrpSpPr/>
                        <p:nvPr/>
                      </p:nvGrpSpPr>
                      <p:grpSpPr>
                        <a:xfrm>
                          <a:off x="4975163" y="2434420"/>
                          <a:ext cx="790303" cy="409072"/>
                          <a:chOff x="4975163" y="2434420"/>
                          <a:chExt cx="790303" cy="409072"/>
                        </a:xfrm>
                        <a:grpFill/>
                      </p:grpSpPr>
                      <p:sp>
                        <p:nvSpPr>
                          <p:cNvPr id="55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123"/>
                        <p:cNvGrpSpPr/>
                        <p:nvPr/>
                      </p:nvGrpSpPr>
                      <p:grpSpPr>
                        <a:xfrm>
                          <a:off x="4842164" y="2673927"/>
                          <a:ext cx="856672" cy="364837"/>
                          <a:chOff x="4975163" y="2434420"/>
                          <a:chExt cx="790303" cy="409072"/>
                        </a:xfrm>
                        <a:grpFill/>
                      </p:grpSpPr>
                      <p:sp>
                        <p:nvSpPr>
                          <p:cNvPr id="54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6" name="Group 127"/>
                        <p:cNvGrpSpPr/>
                        <p:nvPr/>
                      </p:nvGrpSpPr>
                      <p:grpSpPr>
                        <a:xfrm>
                          <a:off x="4702690" y="2882384"/>
                          <a:ext cx="790303" cy="409072"/>
                          <a:chOff x="4975163" y="2434420"/>
                          <a:chExt cx="790303" cy="409072"/>
                        </a:xfrm>
                        <a:grpFill/>
                      </p:grpSpPr>
                      <p:sp>
                        <p:nvSpPr>
                          <p:cNvPr id="54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Moon 5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Moon 5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7" name="Group 131"/>
                        <p:cNvGrpSpPr/>
                        <p:nvPr/>
                      </p:nvGrpSpPr>
                      <p:grpSpPr>
                        <a:xfrm>
                          <a:off x="4545672" y="3122529"/>
                          <a:ext cx="790303" cy="409072"/>
                          <a:chOff x="4975163" y="2434420"/>
                          <a:chExt cx="790303" cy="409072"/>
                        </a:xfrm>
                        <a:grpFill/>
                      </p:grpSpPr>
                      <p:sp>
                        <p:nvSpPr>
                          <p:cNvPr id="542" name="Moon 54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Moon 54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8" name="Group 135"/>
                        <p:cNvGrpSpPr/>
                        <p:nvPr/>
                      </p:nvGrpSpPr>
                      <p:grpSpPr>
                        <a:xfrm rot="1269795">
                          <a:off x="4370181" y="3362675"/>
                          <a:ext cx="790303" cy="409072"/>
                          <a:chOff x="4975163" y="2434420"/>
                          <a:chExt cx="790303" cy="409072"/>
                        </a:xfrm>
                        <a:grpFill/>
                      </p:grpSpPr>
                      <p:sp>
                        <p:nvSpPr>
                          <p:cNvPr id="539" name="Moon 53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Moon 53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Moon 54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4" name="Group 162"/>
                      <p:cNvGrpSpPr/>
                      <p:nvPr/>
                    </p:nvGrpSpPr>
                    <p:grpSpPr>
                      <a:xfrm rot="4467257">
                        <a:off x="4822952" y="4237309"/>
                        <a:ext cx="1510882" cy="806088"/>
                        <a:chOff x="4975163" y="2434420"/>
                        <a:chExt cx="790303" cy="409072"/>
                      </a:xfrm>
                      <a:solidFill>
                        <a:schemeClr val="accent6">
                          <a:lumMod val="50000"/>
                        </a:schemeClr>
                      </a:solidFill>
                    </p:grpSpPr>
                    <p:sp>
                      <p:nvSpPr>
                        <p:cNvPr id="530" name="Moon 5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52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Moon 52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6" name="Oval 52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9" name="Group 110"/>
                    <p:cNvGrpSpPr/>
                    <p:nvPr/>
                  </p:nvGrpSpPr>
                  <p:grpSpPr>
                    <a:xfrm>
                      <a:off x="6705600" y="2819400"/>
                      <a:ext cx="457200" cy="457200"/>
                      <a:chOff x="6019800" y="5334000"/>
                      <a:chExt cx="914400" cy="914400"/>
                    </a:xfrm>
                  </p:grpSpPr>
                  <p:sp>
                    <p:nvSpPr>
                      <p:cNvPr id="520" name="Quad Arrow 51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Diamond 52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0" name="Group 113"/>
                  <p:cNvGrpSpPr/>
                  <p:nvPr/>
                </p:nvGrpSpPr>
                <p:grpSpPr>
                  <a:xfrm>
                    <a:off x="5690080" y="4462708"/>
                    <a:ext cx="1404453" cy="847527"/>
                    <a:chOff x="5334000" y="1676401"/>
                    <a:chExt cx="3200400" cy="2295940"/>
                  </a:xfrm>
                </p:grpSpPr>
                <p:grpSp>
                  <p:nvGrpSpPr>
                    <p:cNvPr id="461" name="Group 59"/>
                    <p:cNvGrpSpPr/>
                    <p:nvPr/>
                  </p:nvGrpSpPr>
                  <p:grpSpPr>
                    <a:xfrm>
                      <a:off x="5334000" y="1676401"/>
                      <a:ext cx="3200400" cy="2295940"/>
                      <a:chOff x="3329709" y="1676400"/>
                      <a:chExt cx="5204691" cy="3733801"/>
                    </a:xfrm>
                  </p:grpSpPr>
                  <p:grpSp>
                    <p:nvGrpSpPr>
                      <p:cNvPr id="465" name="Group 139"/>
                      <p:cNvGrpSpPr/>
                      <p:nvPr/>
                    </p:nvGrpSpPr>
                    <p:grpSpPr>
                      <a:xfrm>
                        <a:off x="5784951" y="1676400"/>
                        <a:ext cx="2749449" cy="2932281"/>
                        <a:chOff x="4370181" y="2237947"/>
                        <a:chExt cx="1395285" cy="1533800"/>
                      </a:xfrm>
                      <a:solidFill>
                        <a:schemeClr val="accent6">
                          <a:lumMod val="50000"/>
                        </a:schemeClr>
                      </a:solidFill>
                    </p:grpSpPr>
                    <p:sp>
                      <p:nvSpPr>
                        <p:cNvPr id="49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8" name="Group 122"/>
                        <p:cNvGrpSpPr/>
                        <p:nvPr/>
                      </p:nvGrpSpPr>
                      <p:grpSpPr>
                        <a:xfrm>
                          <a:off x="4975163" y="2434420"/>
                          <a:ext cx="790303" cy="409072"/>
                          <a:chOff x="4975163" y="2434420"/>
                          <a:chExt cx="790303" cy="409072"/>
                        </a:xfrm>
                        <a:grpFill/>
                      </p:grpSpPr>
                      <p:sp>
                        <p:nvSpPr>
                          <p:cNvPr id="51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123"/>
                        <p:cNvGrpSpPr/>
                        <p:nvPr/>
                      </p:nvGrpSpPr>
                      <p:grpSpPr>
                        <a:xfrm>
                          <a:off x="4842164" y="2673927"/>
                          <a:ext cx="856672" cy="364837"/>
                          <a:chOff x="4975163" y="2434420"/>
                          <a:chExt cx="790303" cy="409072"/>
                        </a:xfrm>
                        <a:grpFill/>
                      </p:grpSpPr>
                      <p:sp>
                        <p:nvSpPr>
                          <p:cNvPr id="51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7"/>
                        <p:cNvGrpSpPr/>
                        <p:nvPr/>
                      </p:nvGrpSpPr>
                      <p:grpSpPr>
                        <a:xfrm>
                          <a:off x="4702690" y="2882384"/>
                          <a:ext cx="790303" cy="409072"/>
                          <a:chOff x="4975163" y="2434420"/>
                          <a:chExt cx="790303" cy="409072"/>
                        </a:xfrm>
                        <a:grpFill/>
                      </p:grpSpPr>
                      <p:sp>
                        <p:nvSpPr>
                          <p:cNvPr id="50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1" name="Group 131"/>
                        <p:cNvGrpSpPr/>
                        <p:nvPr/>
                      </p:nvGrpSpPr>
                      <p:grpSpPr>
                        <a:xfrm>
                          <a:off x="4545672" y="3122529"/>
                          <a:ext cx="790303" cy="409072"/>
                          <a:chOff x="4975163" y="2434420"/>
                          <a:chExt cx="790303" cy="409072"/>
                        </a:xfrm>
                        <a:grpFill/>
                      </p:grpSpPr>
                      <p:sp>
                        <p:nvSpPr>
                          <p:cNvPr id="50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2" name="Group 135"/>
                        <p:cNvGrpSpPr/>
                        <p:nvPr/>
                      </p:nvGrpSpPr>
                      <p:grpSpPr>
                        <a:xfrm rot="1269795">
                          <a:off x="4370181" y="3362675"/>
                          <a:ext cx="790303" cy="409072"/>
                          <a:chOff x="4975163" y="2434420"/>
                          <a:chExt cx="790303" cy="409072"/>
                        </a:xfrm>
                        <a:grpFill/>
                      </p:grpSpPr>
                      <p:sp>
                        <p:nvSpPr>
                          <p:cNvPr id="50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6" name="Group 140"/>
                      <p:cNvGrpSpPr/>
                      <p:nvPr/>
                    </p:nvGrpSpPr>
                    <p:grpSpPr>
                      <a:xfrm flipH="1">
                        <a:off x="3329709" y="1768267"/>
                        <a:ext cx="2749449" cy="2932281"/>
                        <a:chOff x="4370181" y="2237947"/>
                        <a:chExt cx="1395285" cy="1533800"/>
                      </a:xfrm>
                      <a:solidFill>
                        <a:schemeClr val="accent6">
                          <a:lumMod val="50000"/>
                        </a:schemeClr>
                      </a:solidFill>
                    </p:grpSpPr>
                    <p:sp>
                      <p:nvSpPr>
                        <p:cNvPr id="476" name="Rounded Rectangle 47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7" name="Group 122"/>
                        <p:cNvGrpSpPr/>
                        <p:nvPr/>
                      </p:nvGrpSpPr>
                      <p:grpSpPr>
                        <a:xfrm>
                          <a:off x="4975163" y="2434420"/>
                          <a:ext cx="790303" cy="409072"/>
                          <a:chOff x="4975163" y="2434420"/>
                          <a:chExt cx="790303" cy="409072"/>
                        </a:xfrm>
                        <a:grpFill/>
                      </p:grpSpPr>
                      <p:sp>
                        <p:nvSpPr>
                          <p:cNvPr id="49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123"/>
                        <p:cNvGrpSpPr/>
                        <p:nvPr/>
                      </p:nvGrpSpPr>
                      <p:grpSpPr>
                        <a:xfrm>
                          <a:off x="4842164" y="2673927"/>
                          <a:ext cx="856672" cy="364837"/>
                          <a:chOff x="4975163" y="2434420"/>
                          <a:chExt cx="790303" cy="409072"/>
                        </a:xfrm>
                        <a:grpFill/>
                      </p:grpSpPr>
                      <p:sp>
                        <p:nvSpPr>
                          <p:cNvPr id="49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127"/>
                        <p:cNvGrpSpPr/>
                        <p:nvPr/>
                      </p:nvGrpSpPr>
                      <p:grpSpPr>
                        <a:xfrm>
                          <a:off x="4702690" y="2882384"/>
                          <a:ext cx="790303" cy="409072"/>
                          <a:chOff x="4975163" y="2434420"/>
                          <a:chExt cx="790303" cy="409072"/>
                        </a:xfrm>
                        <a:grpFill/>
                      </p:grpSpPr>
                      <p:sp>
                        <p:nvSpPr>
                          <p:cNvPr id="48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Moon 48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Moon 48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131"/>
                        <p:cNvGrpSpPr/>
                        <p:nvPr/>
                      </p:nvGrpSpPr>
                      <p:grpSpPr>
                        <a:xfrm>
                          <a:off x="4545672" y="3122529"/>
                          <a:ext cx="790303" cy="409072"/>
                          <a:chOff x="4975163" y="2434420"/>
                          <a:chExt cx="790303" cy="409072"/>
                        </a:xfrm>
                        <a:grpFill/>
                      </p:grpSpPr>
                      <p:sp>
                        <p:nvSpPr>
                          <p:cNvPr id="485" name="Moon 48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Moon 48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135"/>
                        <p:cNvGrpSpPr/>
                        <p:nvPr/>
                      </p:nvGrpSpPr>
                      <p:grpSpPr>
                        <a:xfrm rot="1269795">
                          <a:off x="4370181" y="3362675"/>
                          <a:ext cx="790303" cy="409072"/>
                          <a:chOff x="4975163" y="2434420"/>
                          <a:chExt cx="790303" cy="409072"/>
                        </a:xfrm>
                        <a:grpFill/>
                      </p:grpSpPr>
                      <p:sp>
                        <p:nvSpPr>
                          <p:cNvPr id="482" name="Moon 48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Moon 48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Moon 48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7" name="Group 162"/>
                      <p:cNvGrpSpPr/>
                      <p:nvPr/>
                    </p:nvGrpSpPr>
                    <p:grpSpPr>
                      <a:xfrm rot="4467257">
                        <a:off x="4822952" y="4237309"/>
                        <a:ext cx="1510882" cy="806088"/>
                        <a:chOff x="4975163" y="2434420"/>
                        <a:chExt cx="790303" cy="409072"/>
                      </a:xfrm>
                      <a:solidFill>
                        <a:schemeClr val="accent6">
                          <a:lumMod val="50000"/>
                        </a:schemeClr>
                      </a:solidFill>
                    </p:grpSpPr>
                    <p:sp>
                      <p:nvSpPr>
                        <p:cNvPr id="473" name="Moon 47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47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Moon 47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9" name="Oval 46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2" name="Group 110"/>
                    <p:cNvGrpSpPr/>
                    <p:nvPr/>
                  </p:nvGrpSpPr>
                  <p:grpSpPr>
                    <a:xfrm>
                      <a:off x="6705600" y="2819400"/>
                      <a:ext cx="457200" cy="457200"/>
                      <a:chOff x="6019800" y="5334000"/>
                      <a:chExt cx="914400" cy="914400"/>
                    </a:xfrm>
                  </p:grpSpPr>
                  <p:sp>
                    <p:nvSpPr>
                      <p:cNvPr id="463" name="Quad Arrow 46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46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0" name="Group 29"/>
              <p:cNvGrpSpPr/>
              <p:nvPr/>
            </p:nvGrpSpPr>
            <p:grpSpPr>
              <a:xfrm flipH="1">
                <a:off x="2486698" y="310739"/>
                <a:ext cx="756974" cy="1695678"/>
                <a:chOff x="2810141" y="3200039"/>
                <a:chExt cx="1626200" cy="3106161"/>
              </a:xfrm>
            </p:grpSpPr>
            <p:sp>
              <p:nvSpPr>
                <p:cNvPr id="372" name="Cloud 371"/>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rapezoid 376"/>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rapezoid 377"/>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rapezoid 378"/>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rapezoid 379"/>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Trapezoid 380"/>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Cloud 382"/>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Cloud 383"/>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ed Rectangle 385"/>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7" name="Group 133"/>
                <p:cNvGrpSpPr/>
                <p:nvPr/>
              </p:nvGrpSpPr>
              <p:grpSpPr>
                <a:xfrm rot="10800000">
                  <a:off x="3322549" y="4404207"/>
                  <a:ext cx="848142" cy="255632"/>
                  <a:chOff x="1888761" y="6137223"/>
                  <a:chExt cx="4207239" cy="720777"/>
                </a:xfrm>
              </p:grpSpPr>
              <p:sp>
                <p:nvSpPr>
                  <p:cNvPr id="431" name="Left-Right-Up Arrow 430"/>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Left-Right-Up Arrow 431"/>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Left-Right-Up Arrow 432"/>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Left-Right-Up Arrow 433"/>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Left-Right-Up Arrow 434"/>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Left-Right-Up Arrow 435"/>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Diamond 436"/>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Diamond 437"/>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Diamond 438"/>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Diamond 439"/>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41"/>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8" name="Rounded Rectangle 387"/>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388"/>
                <p:cNvGrpSpPr/>
                <p:nvPr/>
              </p:nvGrpSpPr>
              <p:grpSpPr>
                <a:xfrm>
                  <a:off x="3409490" y="4967513"/>
                  <a:ext cx="650220" cy="197452"/>
                  <a:chOff x="4720480" y="4388132"/>
                  <a:chExt cx="1756255" cy="533320"/>
                </a:xfrm>
              </p:grpSpPr>
              <p:grpSp>
                <p:nvGrpSpPr>
                  <p:cNvPr id="411" name="Group 410"/>
                  <p:cNvGrpSpPr/>
                  <p:nvPr/>
                </p:nvGrpSpPr>
                <p:grpSpPr>
                  <a:xfrm>
                    <a:off x="4720480" y="4427320"/>
                    <a:ext cx="471740" cy="446235"/>
                    <a:chOff x="5108731" y="4165198"/>
                    <a:chExt cx="1206700" cy="1141460"/>
                  </a:xfrm>
                </p:grpSpPr>
                <p:sp>
                  <p:nvSpPr>
                    <p:cNvPr id="428" name="Right Triangle 42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ight Triangle 42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gonal Stripe 42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2" name="Group 411"/>
                  <p:cNvGrpSpPr/>
                  <p:nvPr/>
                </p:nvGrpSpPr>
                <p:grpSpPr>
                  <a:xfrm rot="10800000">
                    <a:off x="5064468" y="4388132"/>
                    <a:ext cx="471740" cy="446235"/>
                    <a:chOff x="5108731" y="4165198"/>
                    <a:chExt cx="1206700" cy="1141460"/>
                  </a:xfrm>
                </p:grpSpPr>
                <p:sp>
                  <p:nvSpPr>
                    <p:cNvPr id="425" name="Right Triangle 42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ight Triangle 42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Diagonal Stripe 42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3" name="Group 412"/>
                  <p:cNvGrpSpPr/>
                  <p:nvPr/>
                </p:nvGrpSpPr>
                <p:grpSpPr>
                  <a:xfrm>
                    <a:off x="5360560" y="4449092"/>
                    <a:ext cx="471740" cy="446235"/>
                    <a:chOff x="5108731" y="4165198"/>
                    <a:chExt cx="1206700" cy="1141460"/>
                  </a:xfrm>
                </p:grpSpPr>
                <p:sp>
                  <p:nvSpPr>
                    <p:cNvPr id="422" name="Right Triangle 42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ight Triangle 42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gonal Stripe 42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4" name="Group 413"/>
                  <p:cNvGrpSpPr/>
                  <p:nvPr/>
                </p:nvGrpSpPr>
                <p:grpSpPr>
                  <a:xfrm rot="10800000">
                    <a:off x="5704548" y="4409904"/>
                    <a:ext cx="471740" cy="446235"/>
                    <a:chOff x="5108731" y="4165198"/>
                    <a:chExt cx="1206700" cy="1141460"/>
                  </a:xfrm>
                </p:grpSpPr>
                <p:sp>
                  <p:nvSpPr>
                    <p:cNvPr id="419" name="Right Triangle 41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ight Triangle 41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Diagonal Stripe 42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5" name="Group 414"/>
                  <p:cNvGrpSpPr/>
                  <p:nvPr/>
                </p:nvGrpSpPr>
                <p:grpSpPr>
                  <a:xfrm>
                    <a:off x="6004995" y="4475217"/>
                    <a:ext cx="471740" cy="446235"/>
                    <a:chOff x="5108731" y="4165198"/>
                    <a:chExt cx="1206700" cy="1141460"/>
                  </a:xfrm>
                </p:grpSpPr>
                <p:sp>
                  <p:nvSpPr>
                    <p:cNvPr id="416" name="Right Triangle 41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ight Triangle 41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Diagonal Stripe 41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90" name="Group 389"/>
                <p:cNvGrpSpPr/>
                <p:nvPr/>
              </p:nvGrpSpPr>
              <p:grpSpPr>
                <a:xfrm>
                  <a:off x="3344176" y="3352800"/>
                  <a:ext cx="748852" cy="266394"/>
                  <a:chOff x="4720480" y="4388132"/>
                  <a:chExt cx="1756255" cy="533320"/>
                </a:xfrm>
              </p:grpSpPr>
              <p:grpSp>
                <p:nvGrpSpPr>
                  <p:cNvPr id="391" name="Group 390"/>
                  <p:cNvGrpSpPr/>
                  <p:nvPr/>
                </p:nvGrpSpPr>
                <p:grpSpPr>
                  <a:xfrm>
                    <a:off x="4720480" y="4427320"/>
                    <a:ext cx="471740" cy="446235"/>
                    <a:chOff x="5108731" y="4165198"/>
                    <a:chExt cx="1206700" cy="1141460"/>
                  </a:xfrm>
                </p:grpSpPr>
                <p:sp>
                  <p:nvSpPr>
                    <p:cNvPr id="408" name="Right Triangle 40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ight Triangle 40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iagonal Stripe 40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2" name="Group 391"/>
                  <p:cNvGrpSpPr/>
                  <p:nvPr/>
                </p:nvGrpSpPr>
                <p:grpSpPr>
                  <a:xfrm rot="10800000">
                    <a:off x="5064468" y="4388132"/>
                    <a:ext cx="471740" cy="446235"/>
                    <a:chOff x="5108731" y="4165198"/>
                    <a:chExt cx="1206700" cy="1141460"/>
                  </a:xfrm>
                </p:grpSpPr>
                <p:sp>
                  <p:nvSpPr>
                    <p:cNvPr id="405" name="Right Triangle 40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ight Triangle 40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Diagonal Stripe 40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3" name="Group 392"/>
                  <p:cNvGrpSpPr/>
                  <p:nvPr/>
                </p:nvGrpSpPr>
                <p:grpSpPr>
                  <a:xfrm>
                    <a:off x="5360560" y="4449092"/>
                    <a:ext cx="471740" cy="446235"/>
                    <a:chOff x="5108731" y="4165198"/>
                    <a:chExt cx="1206700" cy="1141460"/>
                  </a:xfrm>
                </p:grpSpPr>
                <p:sp>
                  <p:nvSpPr>
                    <p:cNvPr id="402" name="Right Triangle 40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ight Triangle 40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Diagonal Stripe 40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4" name="Group 393"/>
                  <p:cNvGrpSpPr/>
                  <p:nvPr/>
                </p:nvGrpSpPr>
                <p:grpSpPr>
                  <a:xfrm rot="10800000">
                    <a:off x="5704548" y="4409904"/>
                    <a:ext cx="471740" cy="446235"/>
                    <a:chOff x="5108731" y="4165198"/>
                    <a:chExt cx="1206700" cy="1141460"/>
                  </a:xfrm>
                </p:grpSpPr>
                <p:sp>
                  <p:nvSpPr>
                    <p:cNvPr id="399" name="Right Triangle 39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ight Triangle 39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Diagonal Stripe 40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5" name="Group 394"/>
                  <p:cNvGrpSpPr/>
                  <p:nvPr/>
                </p:nvGrpSpPr>
                <p:grpSpPr>
                  <a:xfrm>
                    <a:off x="6004995" y="4475217"/>
                    <a:ext cx="471740" cy="446235"/>
                    <a:chOff x="5108731" y="4165198"/>
                    <a:chExt cx="1206700" cy="1141460"/>
                  </a:xfrm>
                </p:grpSpPr>
                <p:sp>
                  <p:nvSpPr>
                    <p:cNvPr id="396" name="Right Triangle 39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ight Triangle 39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gonal Stripe 39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31" name="Group 30"/>
              <p:cNvGrpSpPr/>
              <p:nvPr/>
            </p:nvGrpSpPr>
            <p:grpSpPr>
              <a:xfrm flipH="1">
                <a:off x="278269" y="1021555"/>
                <a:ext cx="816781" cy="1405393"/>
                <a:chOff x="3569907" y="3980757"/>
                <a:chExt cx="1238014" cy="2130186"/>
              </a:xfrm>
            </p:grpSpPr>
            <p:grpSp>
              <p:nvGrpSpPr>
                <p:cNvPr id="288" name="Group 287"/>
                <p:cNvGrpSpPr/>
                <p:nvPr/>
              </p:nvGrpSpPr>
              <p:grpSpPr>
                <a:xfrm>
                  <a:off x="3569907" y="3980757"/>
                  <a:ext cx="1238014" cy="2130186"/>
                  <a:chOff x="5181600" y="457201"/>
                  <a:chExt cx="1904282" cy="3276599"/>
                </a:xfrm>
              </p:grpSpPr>
              <p:sp>
                <p:nvSpPr>
                  <p:cNvPr id="315" name="Oval 314"/>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Cloud 316"/>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Cloud 317"/>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rapezoid 321"/>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rapezoid 322"/>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Isosceles Triangle 323"/>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loud 325"/>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 name="Group 326"/>
                  <p:cNvGrpSpPr/>
                  <p:nvPr/>
                </p:nvGrpSpPr>
                <p:grpSpPr>
                  <a:xfrm>
                    <a:off x="5410200" y="685800"/>
                    <a:ext cx="1447800" cy="381000"/>
                    <a:chOff x="7086600" y="914400"/>
                    <a:chExt cx="1828800" cy="472130"/>
                  </a:xfrm>
                </p:grpSpPr>
                <p:sp>
                  <p:nvSpPr>
                    <p:cNvPr id="353" name="Rounded Rectangle 352"/>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353"/>
                    <p:cNvGrpSpPr/>
                    <p:nvPr/>
                  </p:nvGrpSpPr>
                  <p:grpSpPr>
                    <a:xfrm>
                      <a:off x="7086600" y="914400"/>
                      <a:ext cx="1828800" cy="472130"/>
                      <a:chOff x="1578077" y="297425"/>
                      <a:chExt cx="3603523" cy="958646"/>
                    </a:xfrm>
                  </p:grpSpPr>
                  <p:grpSp>
                    <p:nvGrpSpPr>
                      <p:cNvPr id="355" name="Group 354"/>
                      <p:cNvGrpSpPr/>
                      <p:nvPr/>
                    </p:nvGrpSpPr>
                    <p:grpSpPr>
                      <a:xfrm>
                        <a:off x="3352800" y="304800"/>
                        <a:ext cx="1828800" cy="951271"/>
                        <a:chOff x="3352800" y="304800"/>
                        <a:chExt cx="1828800" cy="951271"/>
                      </a:xfrm>
                    </p:grpSpPr>
                    <p:grpSp>
                      <p:nvGrpSpPr>
                        <p:cNvPr id="365" name="Group 364"/>
                        <p:cNvGrpSpPr/>
                        <p:nvPr/>
                      </p:nvGrpSpPr>
                      <p:grpSpPr>
                        <a:xfrm>
                          <a:off x="4267200" y="341671"/>
                          <a:ext cx="914400" cy="914400"/>
                          <a:chOff x="3352800" y="304800"/>
                          <a:chExt cx="914400" cy="914400"/>
                        </a:xfrm>
                      </p:grpSpPr>
                      <p:sp>
                        <p:nvSpPr>
                          <p:cNvPr id="370" name="Quad Arrow Callout 36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Quad Arrow 37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365"/>
                        <p:cNvGrpSpPr/>
                        <p:nvPr/>
                      </p:nvGrpSpPr>
                      <p:grpSpPr>
                        <a:xfrm>
                          <a:off x="3352800" y="304800"/>
                          <a:ext cx="914400" cy="914400"/>
                          <a:chOff x="3352800" y="304800"/>
                          <a:chExt cx="914400" cy="914400"/>
                        </a:xfrm>
                      </p:grpSpPr>
                      <p:sp>
                        <p:nvSpPr>
                          <p:cNvPr id="368" name="Quad Arrow Callout 36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Quad Arrow 368"/>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7" name="Quad Arrow 366"/>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355"/>
                      <p:cNvGrpSpPr/>
                      <p:nvPr/>
                    </p:nvGrpSpPr>
                    <p:grpSpPr>
                      <a:xfrm>
                        <a:off x="1578077" y="297425"/>
                        <a:ext cx="1828800" cy="951271"/>
                        <a:chOff x="3352800" y="304800"/>
                        <a:chExt cx="1828800" cy="951271"/>
                      </a:xfrm>
                    </p:grpSpPr>
                    <p:grpSp>
                      <p:nvGrpSpPr>
                        <p:cNvPr id="358" name="Group 256"/>
                        <p:cNvGrpSpPr/>
                        <p:nvPr/>
                      </p:nvGrpSpPr>
                      <p:grpSpPr>
                        <a:xfrm>
                          <a:off x="4267200" y="341671"/>
                          <a:ext cx="914400" cy="914400"/>
                          <a:chOff x="3352800" y="304800"/>
                          <a:chExt cx="914400" cy="914400"/>
                        </a:xfrm>
                      </p:grpSpPr>
                      <p:sp>
                        <p:nvSpPr>
                          <p:cNvPr id="363" name="Quad Arrow Callout 36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Quad Arrow 36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254"/>
                        <p:cNvGrpSpPr/>
                        <p:nvPr/>
                      </p:nvGrpSpPr>
                      <p:grpSpPr>
                        <a:xfrm>
                          <a:off x="3352800" y="304800"/>
                          <a:ext cx="914400" cy="914400"/>
                          <a:chOff x="3352800" y="304800"/>
                          <a:chExt cx="914400" cy="914400"/>
                        </a:xfrm>
                      </p:grpSpPr>
                      <p:sp>
                        <p:nvSpPr>
                          <p:cNvPr id="361" name="Quad Arrow Callout 36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Quad Arrow 36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0" name="Quad Arrow 359"/>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7" name="Quad Arrow 356"/>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69"/>
                  <p:cNvGrpSpPr/>
                  <p:nvPr/>
                </p:nvGrpSpPr>
                <p:grpSpPr>
                  <a:xfrm>
                    <a:off x="5562600" y="3124200"/>
                    <a:ext cx="1066800" cy="304800"/>
                    <a:chOff x="1578077" y="297425"/>
                    <a:chExt cx="3603523" cy="958646"/>
                  </a:xfrm>
                </p:grpSpPr>
                <p:grpSp>
                  <p:nvGrpSpPr>
                    <p:cNvPr id="336" name="Group 259"/>
                    <p:cNvGrpSpPr/>
                    <p:nvPr/>
                  </p:nvGrpSpPr>
                  <p:grpSpPr>
                    <a:xfrm>
                      <a:off x="3352800" y="304800"/>
                      <a:ext cx="1828800" cy="951271"/>
                      <a:chOff x="3352800" y="304800"/>
                      <a:chExt cx="1828800" cy="951271"/>
                    </a:xfrm>
                  </p:grpSpPr>
                  <p:grpSp>
                    <p:nvGrpSpPr>
                      <p:cNvPr id="346" name="Group 256"/>
                      <p:cNvGrpSpPr/>
                      <p:nvPr/>
                    </p:nvGrpSpPr>
                    <p:grpSpPr>
                      <a:xfrm>
                        <a:off x="4267200" y="341671"/>
                        <a:ext cx="914400" cy="914400"/>
                        <a:chOff x="3352800" y="304800"/>
                        <a:chExt cx="914400" cy="914400"/>
                      </a:xfrm>
                    </p:grpSpPr>
                    <p:sp>
                      <p:nvSpPr>
                        <p:cNvPr id="351" name="Quad Arrow Callout 35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Quad Arrow 35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254"/>
                      <p:cNvGrpSpPr/>
                      <p:nvPr/>
                    </p:nvGrpSpPr>
                    <p:grpSpPr>
                      <a:xfrm>
                        <a:off x="3352800" y="304800"/>
                        <a:ext cx="914400" cy="914400"/>
                        <a:chOff x="3352800" y="304800"/>
                        <a:chExt cx="914400" cy="914400"/>
                      </a:xfrm>
                    </p:grpSpPr>
                    <p:sp>
                      <p:nvSpPr>
                        <p:cNvPr id="349" name="Quad Arrow Callout 34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Quad Arrow 34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8" name="Quad Arrow 34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260"/>
                    <p:cNvGrpSpPr/>
                    <p:nvPr/>
                  </p:nvGrpSpPr>
                  <p:grpSpPr>
                    <a:xfrm>
                      <a:off x="1578077" y="297425"/>
                      <a:ext cx="1828800" cy="951271"/>
                      <a:chOff x="3352800" y="304800"/>
                      <a:chExt cx="1828800" cy="951271"/>
                    </a:xfrm>
                  </p:grpSpPr>
                  <p:grpSp>
                    <p:nvGrpSpPr>
                      <p:cNvPr id="339" name="Group 256"/>
                      <p:cNvGrpSpPr/>
                      <p:nvPr/>
                    </p:nvGrpSpPr>
                    <p:grpSpPr>
                      <a:xfrm>
                        <a:off x="4267200" y="341671"/>
                        <a:ext cx="914400" cy="914400"/>
                        <a:chOff x="3352800" y="304800"/>
                        <a:chExt cx="914400" cy="914400"/>
                      </a:xfrm>
                    </p:grpSpPr>
                    <p:sp>
                      <p:nvSpPr>
                        <p:cNvPr id="344" name="Quad Arrow Callout 34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Quad Arrow 34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254"/>
                      <p:cNvGrpSpPr/>
                      <p:nvPr/>
                    </p:nvGrpSpPr>
                    <p:grpSpPr>
                      <a:xfrm>
                        <a:off x="3352800" y="304800"/>
                        <a:ext cx="914400" cy="914400"/>
                        <a:chOff x="3352800" y="304800"/>
                        <a:chExt cx="914400" cy="914400"/>
                      </a:xfrm>
                    </p:grpSpPr>
                    <p:sp>
                      <p:nvSpPr>
                        <p:cNvPr id="342" name="Quad Arrow Callout 34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Quad Arrow 34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Quad Arrow 340"/>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 name="Quad Arrow 337"/>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9" name="Moon 328"/>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0" name="Group 329"/>
                  <p:cNvGrpSpPr/>
                  <p:nvPr/>
                </p:nvGrpSpPr>
                <p:grpSpPr>
                  <a:xfrm>
                    <a:off x="5715000" y="1828800"/>
                    <a:ext cx="228600" cy="304800"/>
                    <a:chOff x="3352800" y="304800"/>
                    <a:chExt cx="914400" cy="914400"/>
                  </a:xfrm>
                </p:grpSpPr>
                <p:sp>
                  <p:nvSpPr>
                    <p:cNvPr id="334" name="Quad Arrow Callout 33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Quad Arrow 33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330"/>
                  <p:cNvGrpSpPr/>
                  <p:nvPr/>
                </p:nvGrpSpPr>
                <p:grpSpPr>
                  <a:xfrm>
                    <a:off x="6248400" y="1828800"/>
                    <a:ext cx="228600" cy="304800"/>
                    <a:chOff x="3352800" y="304800"/>
                    <a:chExt cx="914400" cy="914400"/>
                  </a:xfrm>
                </p:grpSpPr>
                <p:sp>
                  <p:nvSpPr>
                    <p:cNvPr id="332" name="Quad Arrow Callout 33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Quad Arrow 33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9" name="Group 288"/>
                <p:cNvGrpSpPr/>
                <p:nvPr/>
              </p:nvGrpSpPr>
              <p:grpSpPr>
                <a:xfrm>
                  <a:off x="4087151" y="5079813"/>
                  <a:ext cx="187605" cy="313552"/>
                  <a:chOff x="4891517" y="3980757"/>
                  <a:chExt cx="454821" cy="760162"/>
                </a:xfrm>
              </p:grpSpPr>
              <p:sp>
                <p:nvSpPr>
                  <p:cNvPr id="290" name="Oval 289"/>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1" name="Group 290"/>
                  <p:cNvGrpSpPr/>
                  <p:nvPr/>
                </p:nvGrpSpPr>
                <p:grpSpPr>
                  <a:xfrm>
                    <a:off x="4940734" y="4074291"/>
                    <a:ext cx="345534" cy="531366"/>
                    <a:chOff x="4572000" y="3187148"/>
                    <a:chExt cx="1335603" cy="2146852"/>
                  </a:xfrm>
                </p:grpSpPr>
                <p:grpSp>
                  <p:nvGrpSpPr>
                    <p:cNvPr id="292" name="Group 38"/>
                    <p:cNvGrpSpPr/>
                    <p:nvPr/>
                  </p:nvGrpSpPr>
                  <p:grpSpPr>
                    <a:xfrm>
                      <a:off x="4572000" y="3269477"/>
                      <a:ext cx="1335603" cy="2064523"/>
                      <a:chOff x="4572000" y="3269477"/>
                      <a:chExt cx="1335603" cy="2064523"/>
                    </a:xfrm>
                  </p:grpSpPr>
                  <p:sp>
                    <p:nvSpPr>
                      <p:cNvPr id="297" name="Moon 296"/>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8" name="Moon 297"/>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9"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0" name="Moon 299"/>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1"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02" name="Group 21"/>
                      <p:cNvGrpSpPr/>
                      <p:nvPr/>
                    </p:nvGrpSpPr>
                    <p:grpSpPr>
                      <a:xfrm>
                        <a:off x="4800600" y="4038600"/>
                        <a:ext cx="381601" cy="369671"/>
                        <a:chOff x="4884918" y="4083918"/>
                        <a:chExt cx="381601" cy="369671"/>
                      </a:xfrm>
                    </p:grpSpPr>
                    <p:sp>
                      <p:nvSpPr>
                        <p:cNvPr id="313" name="Oval 312"/>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4" name="Oval 313"/>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03" name="Group 22"/>
                      <p:cNvGrpSpPr/>
                      <p:nvPr/>
                    </p:nvGrpSpPr>
                    <p:grpSpPr>
                      <a:xfrm>
                        <a:off x="5334000" y="4038600"/>
                        <a:ext cx="381601" cy="369671"/>
                        <a:chOff x="5266519" y="4083918"/>
                        <a:chExt cx="381601" cy="369671"/>
                      </a:xfrm>
                    </p:grpSpPr>
                    <p:sp>
                      <p:nvSpPr>
                        <p:cNvPr id="311" name="Oval 310"/>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2" name="Oval 311"/>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04" name="Oval 303"/>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5" name="Oval 304"/>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06" name="Group 31"/>
                      <p:cNvGrpSpPr/>
                      <p:nvPr/>
                    </p:nvGrpSpPr>
                    <p:grpSpPr>
                      <a:xfrm>
                        <a:off x="4800600" y="4800600"/>
                        <a:ext cx="914400" cy="533400"/>
                        <a:chOff x="4800600" y="6172200"/>
                        <a:chExt cx="914400" cy="533400"/>
                      </a:xfrm>
                    </p:grpSpPr>
                    <p:sp>
                      <p:nvSpPr>
                        <p:cNvPr id="308" name="Oval 307"/>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ardrop 308"/>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eardrop 309"/>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Left-Right Arrow 306"/>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42"/>
                    <p:cNvGrpSpPr/>
                    <p:nvPr/>
                  </p:nvGrpSpPr>
                  <p:grpSpPr>
                    <a:xfrm>
                      <a:off x="5078895" y="3187148"/>
                      <a:ext cx="407504" cy="682487"/>
                      <a:chOff x="2971800" y="6858000"/>
                      <a:chExt cx="699126" cy="1447800"/>
                    </a:xfrm>
                  </p:grpSpPr>
                  <p:sp>
                    <p:nvSpPr>
                      <p:cNvPr id="294" name="Moon 293"/>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2" name="Group 31"/>
              <p:cNvGrpSpPr/>
              <p:nvPr/>
            </p:nvGrpSpPr>
            <p:grpSpPr>
              <a:xfrm flipH="1">
                <a:off x="1060880" y="1077669"/>
                <a:ext cx="813658" cy="1648156"/>
                <a:chOff x="1655513" y="3505187"/>
                <a:chExt cx="1233280" cy="2498147"/>
              </a:xfrm>
            </p:grpSpPr>
            <p:grpSp>
              <p:nvGrpSpPr>
                <p:cNvPr id="246" name="Group 245"/>
                <p:cNvGrpSpPr/>
                <p:nvPr/>
              </p:nvGrpSpPr>
              <p:grpSpPr>
                <a:xfrm>
                  <a:off x="1655513" y="3505187"/>
                  <a:ext cx="1233280" cy="2498147"/>
                  <a:chOff x="1655513" y="3505187"/>
                  <a:chExt cx="1233280" cy="2498147"/>
                </a:xfrm>
              </p:grpSpPr>
              <p:sp>
                <p:nvSpPr>
                  <p:cNvPr id="248" name="Double Wave 247"/>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248"/>
                  <p:cNvGrpSpPr/>
                  <p:nvPr/>
                </p:nvGrpSpPr>
                <p:grpSpPr>
                  <a:xfrm>
                    <a:off x="1655513" y="3519315"/>
                    <a:ext cx="1233280" cy="2484019"/>
                    <a:chOff x="1821104" y="3222841"/>
                    <a:chExt cx="1233280" cy="2484019"/>
                  </a:xfrm>
                </p:grpSpPr>
                <p:sp>
                  <p:nvSpPr>
                    <p:cNvPr id="250" name="Double Wave 249"/>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ouble Wave 250"/>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ouble Wave 251"/>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257"/>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Isosceles Triangle 260"/>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68"/>
                    <p:cNvGrpSpPr/>
                    <p:nvPr/>
                  </p:nvGrpSpPr>
                  <p:grpSpPr>
                    <a:xfrm>
                      <a:off x="2094159" y="4688504"/>
                      <a:ext cx="734968" cy="550530"/>
                      <a:chOff x="5715000" y="5771234"/>
                      <a:chExt cx="1154507" cy="1086766"/>
                    </a:xfrm>
                  </p:grpSpPr>
                  <p:sp>
                    <p:nvSpPr>
                      <p:cNvPr id="283" name="Wave 282"/>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67"/>
                      <p:cNvGrpSpPr/>
                      <p:nvPr/>
                    </p:nvGrpSpPr>
                    <p:grpSpPr>
                      <a:xfrm>
                        <a:off x="5715000" y="5771234"/>
                        <a:ext cx="1154507" cy="1086766"/>
                        <a:chOff x="1205362" y="4212084"/>
                        <a:chExt cx="1154507" cy="1086766"/>
                      </a:xfrm>
                    </p:grpSpPr>
                    <p:sp>
                      <p:nvSpPr>
                        <p:cNvPr id="285"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Wave 285"/>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le 286"/>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4" name="Double Wave 263"/>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ouble Wave 264"/>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ouble Wave 265"/>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268"/>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91"/>
                    <p:cNvGrpSpPr/>
                    <p:nvPr/>
                  </p:nvGrpSpPr>
                  <p:grpSpPr>
                    <a:xfrm>
                      <a:off x="1976724" y="3439216"/>
                      <a:ext cx="894819" cy="156271"/>
                      <a:chOff x="4038600" y="287312"/>
                      <a:chExt cx="5102902" cy="474688"/>
                    </a:xfrm>
                    <a:solidFill>
                      <a:srgbClr val="996633"/>
                    </a:solidFill>
                  </p:grpSpPr>
                  <p:sp>
                    <p:nvSpPr>
                      <p:cNvPr id="279" name="Quad Arrow Callout 278"/>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Quad Arrow Callout 279"/>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Quad Arrow Callout 280"/>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Quad Arrow Callout 281"/>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91"/>
                    <p:cNvGrpSpPr/>
                    <p:nvPr/>
                  </p:nvGrpSpPr>
                  <p:grpSpPr>
                    <a:xfrm>
                      <a:off x="2015629" y="5309028"/>
                      <a:ext cx="894819" cy="156271"/>
                      <a:chOff x="4038600" y="287312"/>
                      <a:chExt cx="5102902" cy="474688"/>
                    </a:xfrm>
                    <a:solidFill>
                      <a:srgbClr val="996633"/>
                    </a:solidFill>
                  </p:grpSpPr>
                  <p:sp>
                    <p:nvSpPr>
                      <p:cNvPr id="275" name="Quad Arrow Callout 274"/>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Quad Arrow Callout 275"/>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Quad Arrow Callout 276"/>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Quad Arrow Callout 277"/>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p:cNvGrpSpPr/>
                    <p:nvPr/>
                  </p:nvGrpSpPr>
                  <p:grpSpPr>
                    <a:xfrm rot="10513801">
                      <a:off x="2022495" y="4103068"/>
                      <a:ext cx="851420" cy="450921"/>
                      <a:chOff x="3024620" y="4518547"/>
                      <a:chExt cx="1482948" cy="785384"/>
                    </a:xfrm>
                  </p:grpSpPr>
                  <p:pic>
                    <p:nvPicPr>
                      <p:cNvPr id="273" name="Picture 4" descr="https://d30y9cdsu7xlg0.cloudfront.net/png/29220-200.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4" descr="https://d30y9cdsu7xlg0.cloudfront.net/png/29220-200.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247" name="Oval 246"/>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flipH="1">
                <a:off x="1917603" y="1049081"/>
                <a:ext cx="1047775" cy="1963021"/>
                <a:chOff x="3248296" y="3312729"/>
                <a:chExt cx="1588137" cy="2975396"/>
              </a:xfrm>
            </p:grpSpPr>
            <p:sp>
              <p:nvSpPr>
                <p:cNvPr id="188" name="Oval 187"/>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Cloud 195"/>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loud 196"/>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26"/>
                <p:cNvGrpSpPr/>
                <p:nvPr/>
              </p:nvGrpSpPr>
              <p:grpSpPr>
                <a:xfrm>
                  <a:off x="3711292" y="3312729"/>
                  <a:ext cx="752390" cy="503086"/>
                  <a:chOff x="3276599" y="3962400"/>
                  <a:chExt cx="2362200" cy="1430616"/>
                </a:xfrm>
              </p:grpSpPr>
              <p:sp>
                <p:nvSpPr>
                  <p:cNvPr id="238" name="Moon 237"/>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entagon 241"/>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Pentagon 242"/>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Pentagon 243"/>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Cloud 199"/>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44"/>
                <p:cNvGrpSpPr/>
                <p:nvPr/>
              </p:nvGrpSpPr>
              <p:grpSpPr>
                <a:xfrm>
                  <a:off x="3766363" y="4463759"/>
                  <a:ext cx="543951" cy="288954"/>
                  <a:chOff x="3416724" y="3667852"/>
                  <a:chExt cx="2655030" cy="1513748"/>
                </a:xfrm>
              </p:grpSpPr>
              <p:grpSp>
                <p:nvGrpSpPr>
                  <p:cNvPr id="226" name="Group 31"/>
                  <p:cNvGrpSpPr/>
                  <p:nvPr/>
                </p:nvGrpSpPr>
                <p:grpSpPr>
                  <a:xfrm>
                    <a:off x="4114800" y="4495800"/>
                    <a:ext cx="1219200" cy="685800"/>
                    <a:chOff x="4114800" y="4495800"/>
                    <a:chExt cx="1219200" cy="685800"/>
                  </a:xfrm>
                </p:grpSpPr>
                <p:sp>
                  <p:nvSpPr>
                    <p:cNvPr id="235"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36"/>
                  <p:cNvGrpSpPr/>
                  <p:nvPr/>
                </p:nvGrpSpPr>
                <p:grpSpPr>
                  <a:xfrm rot="3976231">
                    <a:off x="3150024" y="3934552"/>
                    <a:ext cx="1219200" cy="685800"/>
                    <a:chOff x="4114800" y="4495800"/>
                    <a:chExt cx="1219200" cy="685800"/>
                  </a:xfrm>
                </p:grpSpPr>
                <p:sp>
                  <p:nvSpPr>
                    <p:cNvPr id="232" name="Trapezoid 231"/>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232"/>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40"/>
                  <p:cNvGrpSpPr/>
                  <p:nvPr/>
                </p:nvGrpSpPr>
                <p:grpSpPr>
                  <a:xfrm rot="18434064">
                    <a:off x="5119254" y="3990109"/>
                    <a:ext cx="1219200" cy="685800"/>
                    <a:chOff x="4114800" y="4495800"/>
                    <a:chExt cx="1219200" cy="685800"/>
                  </a:xfrm>
                </p:grpSpPr>
                <p:sp>
                  <p:nvSpPr>
                    <p:cNvPr id="229" name="Trapezoid 228"/>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 name="Group 60"/>
                <p:cNvGrpSpPr/>
                <p:nvPr/>
              </p:nvGrpSpPr>
              <p:grpSpPr>
                <a:xfrm>
                  <a:off x="3849838" y="4672186"/>
                  <a:ext cx="364753" cy="262180"/>
                  <a:chOff x="4724400" y="4267200"/>
                  <a:chExt cx="1905000" cy="1369291"/>
                </a:xfrm>
              </p:grpSpPr>
              <p:sp>
                <p:nvSpPr>
                  <p:cNvPr id="214" name="Hexagon 213"/>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14"/>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217"/>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79"/>
                <p:cNvGrpSpPr/>
                <p:nvPr/>
              </p:nvGrpSpPr>
              <p:grpSpPr>
                <a:xfrm>
                  <a:off x="3690393" y="5281781"/>
                  <a:ext cx="738954" cy="194462"/>
                  <a:chOff x="3886201" y="4953000"/>
                  <a:chExt cx="1447796" cy="381000"/>
                </a:xfrm>
              </p:grpSpPr>
              <p:sp>
                <p:nvSpPr>
                  <p:cNvPr id="205"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flipH="1">
                <a:off x="2770719" y="933312"/>
                <a:ext cx="804680" cy="1913518"/>
                <a:chOff x="5110883" y="3337762"/>
                <a:chExt cx="1219671" cy="2900362"/>
              </a:xfrm>
            </p:grpSpPr>
            <p:sp>
              <p:nvSpPr>
                <p:cNvPr id="99"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p:cNvGrpSpPr/>
                <p:nvPr/>
              </p:nvGrpSpPr>
              <p:grpSpPr>
                <a:xfrm rot="1493237">
                  <a:off x="5488408" y="5879622"/>
                  <a:ext cx="224807" cy="358502"/>
                  <a:chOff x="6837263" y="4158424"/>
                  <a:chExt cx="321174" cy="489776"/>
                </a:xfrm>
              </p:grpSpPr>
              <p:sp>
                <p:nvSpPr>
                  <p:cNvPr id="186"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Oval 101"/>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284"/>
                <p:cNvGrpSpPr/>
                <p:nvPr/>
              </p:nvGrpSpPr>
              <p:grpSpPr>
                <a:xfrm flipH="1">
                  <a:off x="5378596" y="3337762"/>
                  <a:ext cx="737513" cy="531514"/>
                  <a:chOff x="3818466" y="457200"/>
                  <a:chExt cx="1547496" cy="1041881"/>
                </a:xfrm>
              </p:grpSpPr>
              <p:grpSp>
                <p:nvGrpSpPr>
                  <p:cNvPr id="167" name="Group 18"/>
                  <p:cNvGrpSpPr/>
                  <p:nvPr/>
                </p:nvGrpSpPr>
                <p:grpSpPr>
                  <a:xfrm flipH="1">
                    <a:off x="3847638" y="457200"/>
                    <a:ext cx="1518324" cy="1041881"/>
                    <a:chOff x="4850118" y="788842"/>
                    <a:chExt cx="2160282" cy="1573358"/>
                  </a:xfrm>
                </p:grpSpPr>
                <p:grpSp>
                  <p:nvGrpSpPr>
                    <p:cNvPr id="170" name="Group 10"/>
                    <p:cNvGrpSpPr/>
                    <p:nvPr/>
                  </p:nvGrpSpPr>
                  <p:grpSpPr>
                    <a:xfrm rot="10800000">
                      <a:off x="5181600" y="1371600"/>
                      <a:ext cx="1295400" cy="990600"/>
                      <a:chOff x="4850118" y="788842"/>
                      <a:chExt cx="2160282" cy="1497158"/>
                    </a:xfrm>
                  </p:grpSpPr>
                  <p:sp>
                    <p:nvSpPr>
                      <p:cNvPr id="179" name="Moon 178"/>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9"/>
                    <p:cNvGrpSpPr/>
                    <p:nvPr/>
                  </p:nvGrpSpPr>
                  <p:grpSpPr>
                    <a:xfrm>
                      <a:off x="4850118" y="788842"/>
                      <a:ext cx="2160282" cy="1497158"/>
                      <a:chOff x="4850118" y="788842"/>
                      <a:chExt cx="2160282" cy="1497158"/>
                    </a:xfrm>
                  </p:grpSpPr>
                  <p:sp>
                    <p:nvSpPr>
                      <p:cNvPr id="172" name="Moon 171"/>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8" name="Oval 167"/>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ounded Rectangle 110"/>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5396250" y="5234153"/>
                  <a:ext cx="218350" cy="596807"/>
                  <a:chOff x="7091305" y="3128757"/>
                  <a:chExt cx="311950" cy="815342"/>
                </a:xfrm>
                <a:solidFill>
                  <a:schemeClr val="accent2">
                    <a:lumMod val="75000"/>
                  </a:schemeClr>
                </a:solidFill>
              </p:grpSpPr>
              <p:sp>
                <p:nvSpPr>
                  <p:cNvPr id="164" name="Double Wave 163"/>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ouble Wave 164"/>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5565671" y="5227591"/>
                  <a:ext cx="218350" cy="596807"/>
                  <a:chOff x="7091305" y="3128757"/>
                  <a:chExt cx="311950" cy="815342"/>
                </a:xfrm>
                <a:solidFill>
                  <a:schemeClr val="accent2">
                    <a:lumMod val="75000"/>
                  </a:schemeClr>
                </a:solidFill>
              </p:grpSpPr>
              <p:sp>
                <p:nvSpPr>
                  <p:cNvPr id="161" name="Double Wave 160"/>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ouble Wave 161"/>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5735093" y="5234153"/>
                  <a:ext cx="218350" cy="596807"/>
                  <a:chOff x="7091305" y="3128757"/>
                  <a:chExt cx="311950" cy="815342"/>
                </a:xfrm>
                <a:solidFill>
                  <a:schemeClr val="accent2">
                    <a:lumMod val="75000"/>
                  </a:schemeClr>
                </a:solidFill>
              </p:grpSpPr>
              <p:sp>
                <p:nvSpPr>
                  <p:cNvPr id="158" name="Double Wave 157"/>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ouble Wave 158"/>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5891965" y="5234153"/>
                  <a:ext cx="218350" cy="596807"/>
                  <a:chOff x="7091305" y="3128757"/>
                  <a:chExt cx="311950" cy="815342"/>
                </a:xfrm>
                <a:solidFill>
                  <a:schemeClr val="accent2">
                    <a:lumMod val="75000"/>
                  </a:schemeClr>
                </a:solidFill>
              </p:grpSpPr>
              <p:sp>
                <p:nvSpPr>
                  <p:cNvPr id="155" name="Double Wave 154"/>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ouble Wave 155"/>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5294713" y="5192691"/>
                  <a:ext cx="956416" cy="188251"/>
                  <a:chOff x="6545687" y="3852415"/>
                  <a:chExt cx="2392331" cy="470883"/>
                </a:xfrm>
              </p:grpSpPr>
              <p:grpSp>
                <p:nvGrpSpPr>
                  <p:cNvPr id="139" name="Group 138"/>
                  <p:cNvGrpSpPr/>
                  <p:nvPr/>
                </p:nvGrpSpPr>
                <p:grpSpPr>
                  <a:xfrm>
                    <a:off x="6545687" y="3856770"/>
                    <a:ext cx="1264571" cy="466528"/>
                    <a:chOff x="6545687" y="3856770"/>
                    <a:chExt cx="1264571" cy="466528"/>
                  </a:xfrm>
                </p:grpSpPr>
                <p:grpSp>
                  <p:nvGrpSpPr>
                    <p:cNvPr id="148" name="Group 147"/>
                    <p:cNvGrpSpPr/>
                    <p:nvPr/>
                  </p:nvGrpSpPr>
                  <p:grpSpPr>
                    <a:xfrm>
                      <a:off x="6545687" y="3863453"/>
                      <a:ext cx="529075" cy="459845"/>
                      <a:chOff x="6545687" y="3863453"/>
                      <a:chExt cx="529075" cy="459845"/>
                    </a:xfrm>
                  </p:grpSpPr>
                  <p:sp>
                    <p:nvSpPr>
                      <p:cNvPr id="153" name="Block Arc 152"/>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Rounded Rectangle 153"/>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flipH="1">
                      <a:off x="7281183" y="3856770"/>
                      <a:ext cx="529075" cy="459845"/>
                      <a:chOff x="6545687" y="3863453"/>
                      <a:chExt cx="529075" cy="459845"/>
                    </a:xfrm>
                  </p:grpSpPr>
                  <p:sp>
                    <p:nvSpPr>
                      <p:cNvPr id="151" name="Block Arc 150"/>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Rounded Rectangle 151"/>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Donut 149"/>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0" name="Group 139"/>
                  <p:cNvGrpSpPr/>
                  <p:nvPr/>
                </p:nvGrpSpPr>
                <p:grpSpPr>
                  <a:xfrm>
                    <a:off x="7673447" y="3852415"/>
                    <a:ext cx="1264571" cy="466528"/>
                    <a:chOff x="6545687" y="3856770"/>
                    <a:chExt cx="1264571" cy="466528"/>
                  </a:xfrm>
                </p:grpSpPr>
                <p:grpSp>
                  <p:nvGrpSpPr>
                    <p:cNvPr id="141" name="Group 140"/>
                    <p:cNvGrpSpPr/>
                    <p:nvPr/>
                  </p:nvGrpSpPr>
                  <p:grpSpPr>
                    <a:xfrm>
                      <a:off x="6545687" y="3863453"/>
                      <a:ext cx="529075" cy="459845"/>
                      <a:chOff x="6545687" y="3863453"/>
                      <a:chExt cx="529075" cy="459845"/>
                    </a:xfrm>
                  </p:grpSpPr>
                  <p:sp>
                    <p:nvSpPr>
                      <p:cNvPr id="146" name="Block Arc 145"/>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Rounded Rectangle 146"/>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flipH="1">
                      <a:off x="7281183" y="3856770"/>
                      <a:ext cx="529075" cy="459845"/>
                      <a:chOff x="6545687" y="3863453"/>
                      <a:chExt cx="529075" cy="459845"/>
                    </a:xfrm>
                  </p:grpSpPr>
                  <p:sp>
                    <p:nvSpPr>
                      <p:cNvPr id="144" name="Block Arc 143"/>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Rounded Rectangle 144"/>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Donut 142"/>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7" name="Group 116"/>
                <p:cNvGrpSpPr/>
                <p:nvPr/>
              </p:nvGrpSpPr>
              <p:grpSpPr>
                <a:xfrm>
                  <a:off x="5371427" y="3639693"/>
                  <a:ext cx="756927" cy="159959"/>
                  <a:chOff x="6598652" y="3262350"/>
                  <a:chExt cx="1132641" cy="460283"/>
                </a:xfrm>
              </p:grpSpPr>
              <p:sp>
                <p:nvSpPr>
                  <p:cNvPr id="128" name="Rounded Rectangle 127"/>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6701427" y="3319491"/>
                    <a:ext cx="1023542" cy="303832"/>
                    <a:chOff x="6545687" y="3859098"/>
                    <a:chExt cx="1578458" cy="468555"/>
                  </a:xfrm>
                </p:grpSpPr>
                <p:grpSp>
                  <p:nvGrpSpPr>
                    <p:cNvPr id="130" name="Group 129"/>
                    <p:cNvGrpSpPr/>
                    <p:nvPr/>
                  </p:nvGrpSpPr>
                  <p:grpSpPr>
                    <a:xfrm flipH="1">
                      <a:off x="6545687" y="3863453"/>
                      <a:ext cx="529075" cy="459845"/>
                      <a:chOff x="6545687" y="3863453"/>
                      <a:chExt cx="529075" cy="459845"/>
                    </a:xfrm>
                  </p:grpSpPr>
                  <p:sp>
                    <p:nvSpPr>
                      <p:cNvPr id="137" name="Block Arc 136"/>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Rounded Rectangle 137"/>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flipH="1">
                      <a:off x="7072556" y="3859098"/>
                      <a:ext cx="529075" cy="459845"/>
                      <a:chOff x="6545687" y="3863453"/>
                      <a:chExt cx="529075" cy="459845"/>
                    </a:xfrm>
                  </p:grpSpPr>
                  <p:sp>
                    <p:nvSpPr>
                      <p:cNvPr id="135" name="Block Arc 134"/>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Rounded Rectangle 135"/>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flipH="1">
                      <a:off x="7595070" y="3867808"/>
                      <a:ext cx="529075" cy="459845"/>
                      <a:chOff x="6545687" y="3863453"/>
                      <a:chExt cx="529075" cy="459845"/>
                    </a:xfrm>
                  </p:grpSpPr>
                  <p:sp>
                    <p:nvSpPr>
                      <p:cNvPr id="133" name="Block Arc 132"/>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Rounded Rectangle 133"/>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8" name="Group 117"/>
                <p:cNvGrpSpPr/>
                <p:nvPr/>
              </p:nvGrpSpPr>
              <p:grpSpPr>
                <a:xfrm>
                  <a:off x="5494180" y="4605107"/>
                  <a:ext cx="517146" cy="193497"/>
                  <a:chOff x="7162800" y="4789357"/>
                  <a:chExt cx="2676993" cy="1001843"/>
                </a:xfrm>
              </p:grpSpPr>
              <p:grpSp>
                <p:nvGrpSpPr>
                  <p:cNvPr id="119" name="Group 146"/>
                  <p:cNvGrpSpPr/>
                  <p:nvPr/>
                </p:nvGrpSpPr>
                <p:grpSpPr>
                  <a:xfrm>
                    <a:off x="7162800" y="4800600"/>
                    <a:ext cx="838200" cy="990600"/>
                    <a:chOff x="7162800" y="4800600"/>
                    <a:chExt cx="838200" cy="990600"/>
                  </a:xfrm>
                </p:grpSpPr>
                <p:sp>
                  <p:nvSpPr>
                    <p:cNvPr id="126" name="Cross 125"/>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47"/>
                  <p:cNvGrpSpPr/>
                  <p:nvPr/>
                </p:nvGrpSpPr>
                <p:grpSpPr>
                  <a:xfrm>
                    <a:off x="8077200" y="4800600"/>
                    <a:ext cx="838200" cy="990600"/>
                    <a:chOff x="7162800" y="4800600"/>
                    <a:chExt cx="838200" cy="990600"/>
                  </a:xfrm>
                </p:grpSpPr>
                <p:sp>
                  <p:nvSpPr>
                    <p:cNvPr id="124" name="Cross 123"/>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50"/>
                  <p:cNvGrpSpPr/>
                  <p:nvPr/>
                </p:nvGrpSpPr>
                <p:grpSpPr>
                  <a:xfrm>
                    <a:off x="9001593" y="4789357"/>
                    <a:ext cx="838200" cy="990600"/>
                    <a:chOff x="7162800" y="4800600"/>
                    <a:chExt cx="838200" cy="990600"/>
                  </a:xfrm>
                </p:grpSpPr>
                <p:sp>
                  <p:nvSpPr>
                    <p:cNvPr id="122" name="Cross 121"/>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 name="Group 34"/>
              <p:cNvGrpSpPr/>
              <p:nvPr/>
            </p:nvGrpSpPr>
            <p:grpSpPr>
              <a:xfrm flipH="1">
                <a:off x="3375287" y="1159831"/>
                <a:ext cx="911300" cy="1692703"/>
                <a:chOff x="6652901" y="3444547"/>
                <a:chExt cx="1381279" cy="2565669"/>
              </a:xfrm>
            </p:grpSpPr>
            <p:sp>
              <p:nvSpPr>
                <p:cNvPr id="60" name="Oval 59"/>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78"/>
                <p:cNvGrpSpPr/>
                <p:nvPr/>
              </p:nvGrpSpPr>
              <p:grpSpPr>
                <a:xfrm rot="2570505">
                  <a:off x="6737343" y="3557881"/>
                  <a:ext cx="210131" cy="627297"/>
                  <a:chOff x="4876800" y="2209800"/>
                  <a:chExt cx="721689" cy="2209800"/>
                </a:xfrm>
                <a:solidFill>
                  <a:schemeClr val="bg1">
                    <a:lumMod val="75000"/>
                  </a:schemeClr>
                </a:solidFill>
              </p:grpSpPr>
              <p:sp>
                <p:nvSpPr>
                  <p:cNvPr id="96" name="Moon 95"/>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9"/>
                <p:cNvGrpSpPr/>
                <p:nvPr/>
              </p:nvGrpSpPr>
              <p:grpSpPr>
                <a:xfrm rot="19276754" flipH="1">
                  <a:off x="7712141" y="3559421"/>
                  <a:ext cx="210131" cy="627297"/>
                  <a:chOff x="4876800" y="2209800"/>
                  <a:chExt cx="721689" cy="2209800"/>
                </a:xfrm>
                <a:solidFill>
                  <a:schemeClr val="bg1">
                    <a:lumMod val="75000"/>
                  </a:schemeClr>
                </a:solidFill>
              </p:grpSpPr>
              <p:sp>
                <p:nvSpPr>
                  <p:cNvPr id="93" name="Moon 92"/>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rapezoid 71"/>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7088429" y="4494805"/>
                  <a:ext cx="443893" cy="363145"/>
                  <a:chOff x="6172200" y="381000"/>
                  <a:chExt cx="685800" cy="1219200"/>
                </a:xfrm>
              </p:grpSpPr>
              <p:sp>
                <p:nvSpPr>
                  <p:cNvPr id="90" name="Trapezoid 89"/>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6941609" y="5718249"/>
                  <a:ext cx="757944" cy="121987"/>
                  <a:chOff x="7809336" y="4419600"/>
                  <a:chExt cx="2509992" cy="465172"/>
                </a:xfrm>
              </p:grpSpPr>
              <p:sp>
                <p:nvSpPr>
                  <p:cNvPr id="80" name="Cross 79"/>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ross 80"/>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123"/>
                  <p:cNvGrpSpPr/>
                  <p:nvPr/>
                </p:nvGrpSpPr>
                <p:grpSpPr>
                  <a:xfrm rot="10800000">
                    <a:off x="8229600" y="4425075"/>
                    <a:ext cx="1019759" cy="451725"/>
                    <a:chOff x="5943600" y="152400"/>
                    <a:chExt cx="1360054" cy="762000"/>
                  </a:xfrm>
                </p:grpSpPr>
                <p:sp>
                  <p:nvSpPr>
                    <p:cNvPr id="88" name="Cross 87"/>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ross 88"/>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Quad Arrow Callout 82"/>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Callout 83"/>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Callout 84"/>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ross 85"/>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4243556" y="977685"/>
                <a:ext cx="816986" cy="1940341"/>
                <a:chOff x="2069555" y="144697"/>
                <a:chExt cx="1219200" cy="2895600"/>
              </a:xfrm>
            </p:grpSpPr>
            <p:sp>
              <p:nvSpPr>
                <p:cNvPr id="37" name="Cloud 36"/>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rot="4983839">
                  <a:off x="2618848" y="1746310"/>
                  <a:ext cx="588091" cy="315370"/>
                  <a:chOff x="4099124" y="1265262"/>
                  <a:chExt cx="813257" cy="436117"/>
                </a:xfrm>
              </p:grpSpPr>
              <p:pic>
                <p:nvPicPr>
                  <p:cNvPr id="58" name="Picture 2" descr="http://icons.iconarchive.com/icons/icons8/ios7/512/Travel-Sea-Waves-icon.png"/>
                  <p:cNvPicPr>
                    <a:picLocks noChangeAspect="1" noChangeArrowheads="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icons.iconarchive.com/icons/icons8/ios7/512/Travel-Sea-Waves-icon.png"/>
                  <p:cNvPicPr>
                    <a:picLocks noChangeAspect="1" noChangeArrowheads="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823" name="Group 822"/>
            <p:cNvGrpSpPr/>
            <p:nvPr/>
          </p:nvGrpSpPr>
          <p:grpSpPr>
            <a:xfrm>
              <a:off x="2519714" y="3083639"/>
              <a:ext cx="9580096" cy="3696930"/>
              <a:chOff x="1475715" y="1631804"/>
              <a:chExt cx="10226320" cy="3946306"/>
            </a:xfrm>
          </p:grpSpPr>
          <p:sp>
            <p:nvSpPr>
              <p:cNvPr id="824" name="Rectangle 823"/>
              <p:cNvSpPr/>
              <p:nvPr/>
            </p:nvSpPr>
            <p:spPr>
              <a:xfrm>
                <a:off x="1605550" y="5242202"/>
                <a:ext cx="9883298" cy="335908"/>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5" name="Group 824"/>
              <p:cNvGrpSpPr/>
              <p:nvPr/>
            </p:nvGrpSpPr>
            <p:grpSpPr>
              <a:xfrm>
                <a:off x="1475715" y="4255679"/>
                <a:ext cx="1754718" cy="1054918"/>
                <a:chOff x="1475715" y="4255679"/>
                <a:chExt cx="1754718" cy="1054918"/>
              </a:xfrm>
            </p:grpSpPr>
            <p:sp>
              <p:nvSpPr>
                <p:cNvPr id="878" name="Rounded Rectangle 877"/>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ounded Rectangle 878"/>
                <p:cNvSpPr/>
                <p:nvPr/>
              </p:nvSpPr>
              <p:spPr>
                <a:xfrm>
                  <a:off x="2343482" y="4783138"/>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Rounded Rectangle 879"/>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Rounded Rectangle 880"/>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Rounded Rectangle 881"/>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6" name="Group 825"/>
              <p:cNvGrpSpPr/>
              <p:nvPr/>
            </p:nvGrpSpPr>
            <p:grpSpPr>
              <a:xfrm>
                <a:off x="1513976" y="3202867"/>
                <a:ext cx="1754718" cy="1054918"/>
                <a:chOff x="1475715" y="4255679"/>
                <a:chExt cx="1754718" cy="1054918"/>
              </a:xfrm>
            </p:grpSpPr>
            <p:sp>
              <p:nvSpPr>
                <p:cNvPr id="873" name="Rounded Rectangle 872"/>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Rounded Rectangle 873"/>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ounded Rectangle 874"/>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Rounded Rectangle 875"/>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Rounded Rectangle 876"/>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7" name="Group 826"/>
              <p:cNvGrpSpPr/>
              <p:nvPr/>
            </p:nvGrpSpPr>
            <p:grpSpPr>
              <a:xfrm>
                <a:off x="9901115" y="4269416"/>
                <a:ext cx="1754718" cy="1054918"/>
                <a:chOff x="1475715" y="4255679"/>
                <a:chExt cx="1754718" cy="1054918"/>
              </a:xfrm>
            </p:grpSpPr>
            <p:sp>
              <p:nvSpPr>
                <p:cNvPr id="868" name="Rounded Rectangle 867"/>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Rounded Rectangle 868"/>
                <p:cNvSpPr/>
                <p:nvPr/>
              </p:nvSpPr>
              <p:spPr>
                <a:xfrm>
                  <a:off x="2343482" y="4783138"/>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Rounded Rectangle 869"/>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ounded Rectangle 870"/>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Rounded Rectangle 871"/>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8" name="Group 827"/>
              <p:cNvGrpSpPr/>
              <p:nvPr/>
            </p:nvGrpSpPr>
            <p:grpSpPr>
              <a:xfrm>
                <a:off x="9914464" y="3224706"/>
                <a:ext cx="1754718" cy="1054918"/>
                <a:chOff x="1475715" y="4255679"/>
                <a:chExt cx="1754718" cy="1054918"/>
              </a:xfrm>
            </p:grpSpPr>
            <p:sp>
              <p:nvSpPr>
                <p:cNvPr id="863" name="Rounded Rectangle 862"/>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Rounded Rectangle 863"/>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Rounded Rectangle 864"/>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Rounded Rectangle 865"/>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Rounded Rectangle 866"/>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9" name="Group 828"/>
              <p:cNvGrpSpPr/>
              <p:nvPr/>
            </p:nvGrpSpPr>
            <p:grpSpPr>
              <a:xfrm>
                <a:off x="9947317" y="2182682"/>
                <a:ext cx="1754718" cy="1054918"/>
                <a:chOff x="1475715" y="4255679"/>
                <a:chExt cx="1754718" cy="1054918"/>
              </a:xfrm>
            </p:grpSpPr>
            <p:sp>
              <p:nvSpPr>
                <p:cNvPr id="858" name="Rounded Rectangle 857"/>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Rounded Rectangle 858"/>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Rounded Rectangle 859"/>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Rounded Rectangle 860"/>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Rounded Rectangle 861"/>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0" name="Group 829"/>
              <p:cNvGrpSpPr/>
              <p:nvPr/>
            </p:nvGrpSpPr>
            <p:grpSpPr>
              <a:xfrm>
                <a:off x="1569756" y="2146114"/>
                <a:ext cx="1754718" cy="1054918"/>
                <a:chOff x="1475715" y="4255679"/>
                <a:chExt cx="1754718" cy="1054918"/>
              </a:xfrm>
            </p:grpSpPr>
            <p:sp>
              <p:nvSpPr>
                <p:cNvPr id="853" name="Rounded Rectangle 852"/>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Rounded Rectangle 853"/>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ounded Rectangle 854"/>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Rounded Rectangle 855"/>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Rounded Rectangle 856"/>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1" name="Rectangle 830"/>
              <p:cNvSpPr/>
              <p:nvPr/>
            </p:nvSpPr>
            <p:spPr>
              <a:xfrm rot="5400000">
                <a:off x="1776126" y="3738307"/>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Rectangle 831"/>
              <p:cNvSpPr/>
              <p:nvPr/>
            </p:nvSpPr>
            <p:spPr>
              <a:xfrm rot="5400000">
                <a:off x="2606805" y="3749354"/>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Rectangle 832"/>
              <p:cNvSpPr/>
              <p:nvPr/>
            </p:nvSpPr>
            <p:spPr>
              <a:xfrm rot="5400000">
                <a:off x="3461290"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Rectangle 833"/>
              <p:cNvSpPr/>
              <p:nvPr/>
            </p:nvSpPr>
            <p:spPr>
              <a:xfrm rot="5400000">
                <a:off x="4312234"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Rectangle 834"/>
              <p:cNvSpPr/>
              <p:nvPr/>
            </p:nvSpPr>
            <p:spPr>
              <a:xfrm rot="5400000">
                <a:off x="5325556"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Rectangle 835"/>
              <p:cNvSpPr/>
              <p:nvPr/>
            </p:nvSpPr>
            <p:spPr>
              <a:xfrm rot="5400000">
                <a:off x="6338878"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Rectangle 836"/>
              <p:cNvSpPr/>
              <p:nvPr/>
            </p:nvSpPr>
            <p:spPr>
              <a:xfrm rot="5400000">
                <a:off x="7352200"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8" name="Group 837"/>
              <p:cNvGrpSpPr/>
              <p:nvPr/>
            </p:nvGrpSpPr>
            <p:grpSpPr>
              <a:xfrm>
                <a:off x="2575326" y="1631804"/>
                <a:ext cx="1700686" cy="535747"/>
                <a:chOff x="1475715" y="4774850"/>
                <a:chExt cx="1700686" cy="535747"/>
              </a:xfrm>
            </p:grpSpPr>
            <p:sp>
              <p:nvSpPr>
                <p:cNvPr id="851" name="Rounded Rectangle 850"/>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Rounded Rectangle 851"/>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9" name="Group 838"/>
              <p:cNvGrpSpPr/>
              <p:nvPr/>
            </p:nvGrpSpPr>
            <p:grpSpPr>
              <a:xfrm>
                <a:off x="4303890" y="1656876"/>
                <a:ext cx="1700686" cy="535747"/>
                <a:chOff x="1475715" y="4774850"/>
                <a:chExt cx="1700686" cy="535747"/>
              </a:xfrm>
            </p:grpSpPr>
            <p:sp>
              <p:nvSpPr>
                <p:cNvPr id="849" name="Rounded Rectangle 848"/>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Rounded Rectangle 849"/>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0" name="Group 839"/>
              <p:cNvGrpSpPr/>
              <p:nvPr/>
            </p:nvGrpSpPr>
            <p:grpSpPr>
              <a:xfrm>
                <a:off x="6031239" y="1648867"/>
                <a:ext cx="1700686" cy="535747"/>
                <a:chOff x="1475715" y="4774850"/>
                <a:chExt cx="1700686" cy="535747"/>
              </a:xfrm>
            </p:grpSpPr>
            <p:sp>
              <p:nvSpPr>
                <p:cNvPr id="847" name="Rounded Rectangle 846"/>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Rounded Rectangle 847"/>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1" name="Group 840"/>
              <p:cNvGrpSpPr/>
              <p:nvPr/>
            </p:nvGrpSpPr>
            <p:grpSpPr>
              <a:xfrm>
                <a:off x="7750514" y="1648867"/>
                <a:ext cx="1700686" cy="535747"/>
                <a:chOff x="1475715" y="4774850"/>
                <a:chExt cx="1700686" cy="535747"/>
              </a:xfrm>
            </p:grpSpPr>
            <p:sp>
              <p:nvSpPr>
                <p:cNvPr id="845" name="Rounded Rectangle 844"/>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Rounded Rectangle 845"/>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2" name="Group 841"/>
              <p:cNvGrpSpPr/>
              <p:nvPr/>
            </p:nvGrpSpPr>
            <p:grpSpPr>
              <a:xfrm>
                <a:off x="9467231" y="1641452"/>
                <a:ext cx="1700686" cy="535747"/>
                <a:chOff x="1475715" y="4774850"/>
                <a:chExt cx="1700686" cy="535747"/>
              </a:xfrm>
            </p:grpSpPr>
            <p:sp>
              <p:nvSpPr>
                <p:cNvPr id="843" name="Rounded Rectangle 842"/>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Rounded Rectangle 843"/>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p:cNvSpPr/>
            <p:nvPr/>
          </p:nvSpPr>
          <p:spPr>
            <a:xfrm>
              <a:off x="-1987" y="3915304"/>
              <a:ext cx="2540308" cy="923330"/>
            </a:xfrm>
            <a:prstGeom prst="rect">
              <a:avLst/>
            </a:prstGeom>
          </p:spPr>
          <p:txBody>
            <a:bodyPr wrap="square">
              <a:spAutoFit/>
            </a:bodyPr>
            <a:lstStyle/>
            <a:p>
              <a:r>
                <a:rPr lang="en-US" dirty="0">
                  <a:solidFill>
                    <a:schemeClr val="bg1"/>
                  </a:solidFill>
                  <a:latin typeface="Calibri" panose="020F0502020204030204" pitchFamily="34" charset="0"/>
                </a:rPr>
                <a:t>Joseph accused them of being spies and put them into prison for 3 days</a:t>
              </a:r>
            </a:p>
          </p:txBody>
        </p:sp>
      </p:grpSp>
    </p:spTree>
    <p:extLst>
      <p:ext uri="{BB962C8B-B14F-4D97-AF65-F5344CB8AC3E}">
        <p14:creationId xmlns:p14="http://schemas.microsoft.com/office/powerpoint/2010/main" val="15198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Burden of Guilt</a:t>
            </a:r>
          </a:p>
        </p:txBody>
      </p:sp>
      <p:sp>
        <p:nvSpPr>
          <p:cNvPr id="3" name="Rectangle 2"/>
          <p:cNvSpPr/>
          <p:nvPr/>
        </p:nvSpPr>
        <p:spPr>
          <a:xfrm>
            <a:off x="272141" y="1289680"/>
            <a:ext cx="6379029" cy="923330"/>
          </a:xfrm>
          <a:prstGeom prst="rect">
            <a:avLst/>
          </a:prstGeom>
        </p:spPr>
        <p:txBody>
          <a:bodyPr wrap="square">
            <a:spAutoFit/>
          </a:bodyPr>
          <a:lstStyle/>
          <a:p>
            <a:r>
              <a:rPr lang="en-US" dirty="0">
                <a:solidFill>
                  <a:schemeClr val="bg1"/>
                </a:solidFill>
                <a:latin typeface="Calibri" panose="020F0502020204030204" pitchFamily="34" charset="0"/>
              </a:rPr>
              <a:t>In order to prove their innocence, they needed to bring Benjamin to Egypt. However, their father Jacob had already indicated that he did not want Benjamin to go to Egypt.</a:t>
            </a:r>
          </a:p>
        </p:txBody>
      </p:sp>
      <p:sp>
        <p:nvSpPr>
          <p:cNvPr id="8" name="Rectangle 7"/>
          <p:cNvSpPr/>
          <p:nvPr/>
        </p:nvSpPr>
        <p:spPr>
          <a:xfrm>
            <a:off x="0" y="6365013"/>
            <a:ext cx="1803699"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42:19-23</a:t>
            </a:r>
            <a:endParaRPr lang="en-US" dirty="0">
              <a:solidFill>
                <a:schemeClr val="bg1"/>
              </a:solidFill>
            </a:endParaRPr>
          </a:p>
        </p:txBody>
      </p:sp>
      <p:sp>
        <p:nvSpPr>
          <p:cNvPr id="4" name="Rectangle 3"/>
          <p:cNvSpPr/>
          <p:nvPr/>
        </p:nvSpPr>
        <p:spPr>
          <a:xfrm>
            <a:off x="4354285" y="3319515"/>
            <a:ext cx="7141029" cy="1938992"/>
          </a:xfrm>
          <a:prstGeom prst="rect">
            <a:avLst/>
          </a:prstGeom>
        </p:spPr>
        <p:txBody>
          <a:bodyPr wrap="square">
            <a:spAutoFit/>
          </a:bodyPr>
          <a:lstStyle/>
          <a:p>
            <a:r>
              <a:rPr lang="en-US" sz="2400" b="0" i="0" dirty="0">
                <a:solidFill>
                  <a:srgbClr val="00B0F0"/>
                </a:solidFill>
                <a:effectLst/>
                <a:latin typeface="Calibri" panose="020F0502020204030204" pitchFamily="34" charset="0"/>
              </a:rPr>
              <a:t>Why do you think Joseph’s brothers would have felt guilt about what they had done to Joseph so many years earlier? </a:t>
            </a:r>
          </a:p>
          <a:p>
            <a:endParaRPr lang="en-US" sz="2400" dirty="0">
              <a:solidFill>
                <a:srgbClr val="FFFF00"/>
              </a:solidFill>
              <a:latin typeface="Calibri" panose="020F0502020204030204" pitchFamily="34" charset="0"/>
            </a:endParaRPr>
          </a:p>
          <a:p>
            <a:r>
              <a:rPr lang="en-US" sz="2400" b="0" i="0" dirty="0">
                <a:solidFill>
                  <a:srgbClr val="FFFF00"/>
                </a:solidFill>
                <a:effectLst/>
                <a:latin typeface="Calibri" panose="020F0502020204030204" pitchFamily="34" charset="0"/>
              </a:rPr>
              <a:t>They had not fully repented, so their guilt remained</a:t>
            </a:r>
            <a:endParaRPr lang="en-US" sz="2400" dirty="0">
              <a:solidFill>
                <a:srgbClr val="FFFF00"/>
              </a:solidFill>
            </a:endParaRPr>
          </a:p>
        </p:txBody>
      </p:sp>
      <p:grpSp>
        <p:nvGrpSpPr>
          <p:cNvPr id="11" name="Group 10"/>
          <p:cNvGrpSpPr/>
          <p:nvPr/>
        </p:nvGrpSpPr>
        <p:grpSpPr>
          <a:xfrm>
            <a:off x="674991" y="3428999"/>
            <a:ext cx="3239610" cy="2176188"/>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754678" y="1215279"/>
              <a:ext cx="2371312" cy="955232"/>
            </a:xfrm>
            <a:prstGeom prst="rect">
              <a:avLst/>
            </a:prstGeom>
          </p:spPr>
          <p:txBody>
            <a:bodyPr wrap="square">
              <a:spAutoFit/>
            </a:bodyPr>
            <a:lstStyle/>
            <a:p>
              <a:pPr algn="ctr"/>
              <a:r>
                <a:rPr lang="en-US" sz="1600" b="1" dirty="0"/>
                <a:t>Guilt accompanies sin. Guilt can cause us to regret our sins.</a:t>
              </a:r>
              <a:endParaRPr lang="en-US" sz="1600" i="1" dirty="0"/>
            </a:p>
          </p:txBody>
        </p:sp>
      </p:grpSp>
      <p:grpSp>
        <p:nvGrpSpPr>
          <p:cNvPr id="25" name="Group 24"/>
          <p:cNvGrpSpPr/>
          <p:nvPr/>
        </p:nvGrpSpPr>
        <p:grpSpPr>
          <a:xfrm>
            <a:off x="7248012" y="969461"/>
            <a:ext cx="970701" cy="2305414"/>
            <a:chOff x="2069555" y="144697"/>
            <a:chExt cx="1219200" cy="2895600"/>
          </a:xfrm>
        </p:grpSpPr>
        <p:sp>
          <p:nvSpPr>
            <p:cNvPr id="26" name="Cloud 25"/>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p:cNvGrpSpPr/>
            <p:nvPr/>
          </p:nvGrpSpPr>
          <p:grpSpPr>
            <a:xfrm rot="4983839">
              <a:off x="2618848" y="1746310"/>
              <a:ext cx="588091" cy="315370"/>
              <a:chOff x="4099124" y="1265262"/>
              <a:chExt cx="813257" cy="436117"/>
            </a:xfrm>
          </p:grpSpPr>
          <p:pic>
            <p:nvPicPr>
              <p:cNvPr id="47"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61787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3268" y="547137"/>
            <a:ext cx="7043059" cy="4401205"/>
          </a:xfrm>
          <a:prstGeom prst="rect">
            <a:avLst/>
          </a:prstGeom>
        </p:spPr>
        <p:txBody>
          <a:bodyPr wrap="square">
            <a:spAutoFit/>
          </a:bodyPr>
          <a:lstStyle/>
          <a:p>
            <a:r>
              <a:rPr lang="en-US" sz="2800" dirty="0">
                <a:solidFill>
                  <a:schemeClr val="bg1"/>
                </a:solidFill>
                <a:latin typeface="Calibri" panose="020F0502020204030204" pitchFamily="34" charset="0"/>
              </a:rPr>
              <a:t>“All of us have experienced the pain associated with a physical injury or wound. When we are in pain, we typically seek relief and are grateful for the medication and treatments that help to alleviate our suffering. </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Consider sin as a spiritual wound that causes guilt. … Guilt is to our spirit what pain is to our body—a warning of danger and a protection from additional damage.”</a:t>
            </a:r>
          </a:p>
        </p:txBody>
      </p:sp>
      <p:sp>
        <p:nvSpPr>
          <p:cNvPr id="8" name="Rectangle 7"/>
          <p:cNvSpPr/>
          <p:nvPr/>
        </p:nvSpPr>
        <p:spPr>
          <a:xfrm>
            <a:off x="0" y="6365013"/>
            <a:ext cx="1803699"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42:19-23</a:t>
            </a:r>
            <a:endParaRPr lang="en-US" dirty="0">
              <a:solidFill>
                <a:schemeClr val="bg1"/>
              </a:solidFill>
            </a:endParaRPr>
          </a:p>
        </p:txBody>
      </p:sp>
      <p:sp>
        <p:nvSpPr>
          <p:cNvPr id="49" name="TextBox 48"/>
          <p:cNvSpPr txBox="1"/>
          <p:nvPr/>
        </p:nvSpPr>
        <p:spPr>
          <a:xfrm>
            <a:off x="11419114" y="6496675"/>
            <a:ext cx="642257" cy="369332"/>
          </a:xfrm>
          <a:prstGeom prst="rect">
            <a:avLst/>
          </a:prstGeom>
          <a:noFill/>
        </p:spPr>
        <p:txBody>
          <a:bodyPr wrap="square" rtlCol="0">
            <a:spAutoFit/>
          </a:bodyPr>
          <a:lstStyle/>
          <a:p>
            <a:r>
              <a:rPr lang="en-US" dirty="0">
                <a:solidFill>
                  <a:schemeClr val="bg1"/>
                </a:solidFill>
              </a:rPr>
              <a:t>(4)</a:t>
            </a:r>
          </a:p>
        </p:txBody>
      </p:sp>
      <p:pic>
        <p:nvPicPr>
          <p:cNvPr id="9220" name="Picture 4" descr="Elder David A. Bedn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398" y="1984052"/>
            <a:ext cx="1665516" cy="223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09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5151" y="780827"/>
            <a:ext cx="7043059" cy="1815882"/>
          </a:xfrm>
          <a:prstGeom prst="rect">
            <a:avLst/>
          </a:prstGeom>
        </p:spPr>
        <p:txBody>
          <a:bodyPr wrap="square">
            <a:spAutoFit/>
          </a:bodyPr>
          <a:lstStyle/>
          <a:p>
            <a:r>
              <a:rPr lang="en-US" sz="2800" dirty="0">
                <a:solidFill>
                  <a:schemeClr val="bg1"/>
                </a:solidFill>
              </a:rPr>
              <a:t>“… personal suffering ‘is a very important part of repentance. One has not begun to repent until he has suffered intensely for his sins. … If a person hasn’t suffered, he hasn’t repented.”</a:t>
            </a:r>
            <a:endParaRPr lang="en-US" sz="2800" dirty="0">
              <a:solidFill>
                <a:schemeClr val="bg1"/>
              </a:solidFill>
              <a:latin typeface="Calibri" panose="020F0502020204030204" pitchFamily="34" charset="0"/>
            </a:endParaRPr>
          </a:p>
        </p:txBody>
      </p:sp>
      <p:sp>
        <p:nvSpPr>
          <p:cNvPr id="49" name="TextBox 48"/>
          <p:cNvSpPr txBox="1"/>
          <p:nvPr/>
        </p:nvSpPr>
        <p:spPr>
          <a:xfrm>
            <a:off x="11419114" y="6496675"/>
            <a:ext cx="642257" cy="369332"/>
          </a:xfrm>
          <a:prstGeom prst="rect">
            <a:avLst/>
          </a:prstGeom>
          <a:noFill/>
        </p:spPr>
        <p:txBody>
          <a:bodyPr wrap="square" rtlCol="0">
            <a:spAutoFit/>
          </a:bodyPr>
          <a:lstStyle/>
          <a:p>
            <a:r>
              <a:rPr lang="en-US" dirty="0">
                <a:solidFill>
                  <a:schemeClr val="bg1"/>
                </a:solidFill>
              </a:rPr>
              <a:t>(5)</a:t>
            </a:r>
          </a:p>
        </p:txBody>
      </p:sp>
      <p:sp>
        <p:nvSpPr>
          <p:cNvPr id="2" name="Rectangle 1"/>
          <p:cNvSpPr/>
          <p:nvPr/>
        </p:nvSpPr>
        <p:spPr>
          <a:xfrm>
            <a:off x="4795053" y="4507513"/>
            <a:ext cx="6096000" cy="1569660"/>
          </a:xfrm>
          <a:prstGeom prst="rect">
            <a:avLst/>
          </a:prstGeom>
        </p:spPr>
        <p:txBody>
          <a:bodyPr>
            <a:spAutoFit/>
          </a:bodyPr>
          <a:lstStyle/>
          <a:p>
            <a:r>
              <a:rPr lang="en-US" sz="2400" b="0" i="0" dirty="0">
                <a:solidFill>
                  <a:schemeClr val="bg1"/>
                </a:solidFill>
                <a:effectLst/>
                <a:latin typeface="Calibri" panose="020F0502020204030204" pitchFamily="34" charset="0"/>
              </a:rPr>
              <a:t>“… We must endure personal suffering in the process of repentance—and for serious transgressions, that suffering can be severe and prolonged.”</a:t>
            </a:r>
            <a:endParaRPr lang="en-US" sz="2400" dirty="0">
              <a:solidFill>
                <a:schemeClr val="bg1"/>
              </a:solidFill>
            </a:endParaRPr>
          </a:p>
        </p:txBody>
      </p:sp>
      <p:grpSp>
        <p:nvGrpSpPr>
          <p:cNvPr id="5" name="Group 4"/>
          <p:cNvGrpSpPr/>
          <p:nvPr/>
        </p:nvGrpSpPr>
        <p:grpSpPr>
          <a:xfrm>
            <a:off x="7698210" y="201908"/>
            <a:ext cx="3092708" cy="4151314"/>
            <a:chOff x="7698210" y="201908"/>
            <a:chExt cx="3092708" cy="4151314"/>
          </a:xfrm>
        </p:grpSpPr>
        <p:pic>
          <p:nvPicPr>
            <p:cNvPr id="10242" name="Picture 2" descr="http://masqua.files.wordpress.com/2013/02/girl-at-a-window-on-a-rainy-da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8210" y="201908"/>
              <a:ext cx="3092708" cy="39272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442338" y="4091612"/>
              <a:ext cx="1034257" cy="261610"/>
            </a:xfrm>
            <a:prstGeom prst="rect">
              <a:avLst/>
            </a:prstGeom>
          </p:spPr>
          <p:txBody>
            <a:bodyPr wrap="none">
              <a:spAutoFit/>
            </a:bodyPr>
            <a:lstStyle/>
            <a:p>
              <a:r>
                <a:rPr lang="en-US" sz="1100" b="1" i="0" dirty="0" err="1">
                  <a:solidFill>
                    <a:schemeClr val="bg1"/>
                  </a:solidFill>
                  <a:effectLst/>
                </a:rPr>
                <a:t>Antonie</a:t>
              </a:r>
              <a:r>
                <a:rPr lang="en-US" sz="1100" b="1" i="0" dirty="0">
                  <a:solidFill>
                    <a:schemeClr val="bg1"/>
                  </a:solidFill>
                  <a:effectLst/>
                </a:rPr>
                <a:t> H. Los</a:t>
              </a:r>
              <a:endParaRPr lang="en-US" sz="1100" dirty="0">
                <a:solidFill>
                  <a:schemeClr val="bg1"/>
                </a:solidFill>
              </a:endParaRPr>
            </a:p>
          </p:txBody>
        </p:sp>
      </p:grpSp>
      <p:pic>
        <p:nvPicPr>
          <p:cNvPr id="10246" name="Picture 6" descr="http://img08.deviantart.net/92de/i/2012/052/c/5/lonely_boy_by_geekindisguise-d4qixh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87089" y="2626818"/>
            <a:ext cx="2579904" cy="3869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80AB20D-1B90-4E4F-9CC9-05F9288F97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709" y="179924"/>
            <a:ext cx="516636" cy="685800"/>
          </a:xfrm>
          <a:prstGeom prst="rect">
            <a:avLst/>
          </a:prstGeom>
        </p:spPr>
      </p:pic>
    </p:spTree>
    <p:extLst>
      <p:ext uri="{BB962C8B-B14F-4D97-AF65-F5344CB8AC3E}">
        <p14:creationId xmlns:p14="http://schemas.microsoft.com/office/powerpoint/2010/main" val="333309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3717" t="794"/>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Guilt Protects and Motivates</a:t>
            </a:r>
          </a:p>
        </p:txBody>
      </p:sp>
      <p:sp>
        <p:nvSpPr>
          <p:cNvPr id="3" name="Rectangle 2"/>
          <p:cNvSpPr/>
          <p:nvPr/>
        </p:nvSpPr>
        <p:spPr>
          <a:xfrm>
            <a:off x="272141" y="1289680"/>
            <a:ext cx="6379029" cy="923330"/>
          </a:xfrm>
          <a:prstGeom prst="rect">
            <a:avLst/>
          </a:prstGeom>
        </p:spPr>
        <p:txBody>
          <a:bodyPr wrap="square">
            <a:spAutoFit/>
          </a:bodyPr>
          <a:lstStyle/>
          <a:p>
            <a:r>
              <a:rPr lang="en-US" dirty="0">
                <a:solidFill>
                  <a:schemeClr val="bg1"/>
                </a:solidFill>
                <a:latin typeface="Calibri" panose="020F0502020204030204" pitchFamily="34" charset="0"/>
              </a:rPr>
              <a:t>Guilt protects us from further spiritual damage by alerting us when we have done something wrong. Guilt can also motivate us to make changes that will help us avoid future mistakes.</a:t>
            </a:r>
          </a:p>
        </p:txBody>
      </p:sp>
      <p:sp>
        <p:nvSpPr>
          <p:cNvPr id="2" name="Rectangle 1"/>
          <p:cNvSpPr/>
          <p:nvPr/>
        </p:nvSpPr>
        <p:spPr>
          <a:xfrm>
            <a:off x="4996543" y="3623306"/>
            <a:ext cx="6096000" cy="2585323"/>
          </a:xfrm>
          <a:prstGeom prst="rect">
            <a:avLst/>
          </a:prstGeom>
        </p:spPr>
        <p:txBody>
          <a:bodyPr>
            <a:spAutoFit/>
          </a:bodyPr>
          <a:lstStyle/>
          <a:p>
            <a:r>
              <a:rPr lang="en-US" b="0" i="0" dirty="0">
                <a:solidFill>
                  <a:schemeClr val="bg1"/>
                </a:solidFill>
                <a:effectLst/>
                <a:latin typeface="Calibri" panose="020F0502020204030204" pitchFamily="34" charset="0"/>
              </a:rPr>
              <a:t>“The Savior is often referred to as the Great Physician, and this title has both symbolic and literal significance. … From the Atonement of the Savior flows the soothing salve that can heal our spiritual wounds and remove guilt.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However, this salve can only be applied through the principles of faith in the Lord Jesus Christ, repentance, and consistent obedience. The results of sincere repentance are peace of conscience, comfort, and spiritual healing and renewal.”</a:t>
            </a:r>
            <a:endParaRPr lang="en-US" dirty="0">
              <a:solidFill>
                <a:schemeClr val="bg1"/>
              </a:solidFill>
            </a:endParaRPr>
          </a:p>
        </p:txBody>
      </p:sp>
      <p:sp>
        <p:nvSpPr>
          <p:cNvPr id="49" name="TextBox 48"/>
          <p:cNvSpPr txBox="1"/>
          <p:nvPr/>
        </p:nvSpPr>
        <p:spPr>
          <a:xfrm>
            <a:off x="11419114" y="6496675"/>
            <a:ext cx="642257" cy="369332"/>
          </a:xfrm>
          <a:prstGeom prst="rect">
            <a:avLst/>
          </a:prstGeom>
          <a:noFill/>
        </p:spPr>
        <p:txBody>
          <a:bodyPr wrap="square" rtlCol="0">
            <a:spAutoFit/>
          </a:bodyPr>
          <a:lstStyle/>
          <a:p>
            <a:r>
              <a:rPr lang="en-US" dirty="0">
                <a:solidFill>
                  <a:schemeClr val="bg1"/>
                </a:solidFill>
              </a:rPr>
              <a:t>(4)</a:t>
            </a:r>
          </a:p>
        </p:txBody>
      </p:sp>
      <p:pic>
        <p:nvPicPr>
          <p:cNvPr id="11266" name="Picture 2" descr="http://1.bp.blogspot.com/-gYf_OJlSbXs/TovyytLmZKI/AAAAAAAAAIw/2rdA2mZXCQs/s1600/4380252_f2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155" y="3435753"/>
            <a:ext cx="24765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s-media-cache-ak0.pinimg.com/236x/4b/a0/91/4ba09126031b635ec970a7ffcfab077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8679" y="1015663"/>
            <a:ext cx="224790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91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fade">
                                      <p:cBhvr>
                                        <p:cTn id="15" dur="500"/>
                                        <p:tgtEl>
                                          <p:spTgt spid="1126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1775</Words>
  <Application>Microsoft Office PowerPoint</Application>
  <PresentationFormat>Widescreen</PresentationFormat>
  <Paragraphs>98</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Abadi</vt:lpstr>
      <vt:lpstr>Arial</vt:lpstr>
      <vt:lpstr>Calibri</vt:lpstr>
      <vt:lpstr>Palatino</vt:lpstr>
      <vt:lpstr>Calibri Light</vt:lpstr>
      <vt:lpstr>Georgia</vt:lpstr>
      <vt:lpstr>AR BLANCA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23</cp:revision>
  <dcterms:created xsi:type="dcterms:W3CDTF">2015-09-14T12:41:44Z</dcterms:created>
  <dcterms:modified xsi:type="dcterms:W3CDTF">2026-02-28T17:04:32Z</dcterms:modified>
</cp:coreProperties>
</file>